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7" r:id="rId5"/>
    <p:sldId id="276" r:id="rId6"/>
    <p:sldId id="265" r:id="rId7"/>
    <p:sldId id="268" r:id="rId8"/>
    <p:sldId id="266" r:id="rId9"/>
    <p:sldId id="270" r:id="rId10"/>
    <p:sldId id="273" r:id="rId11"/>
    <p:sldId id="274" r:id="rId12"/>
    <p:sldId id="272" r:id="rId13"/>
    <p:sldId id="282" r:id="rId14"/>
    <p:sldId id="279" r:id="rId15"/>
    <p:sldId id="280" r:id="rId16"/>
    <p:sldId id="258" r:id="rId17"/>
    <p:sldId id="262" r:id="rId18"/>
    <p:sldId id="263" r:id="rId19"/>
    <p:sldId id="264" r:id="rId20"/>
    <p:sldId id="278" r:id="rId21"/>
    <p:sldId id="277" r:id="rId22"/>
    <p:sldId id="269" r:id="rId23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>
      <p:cViewPr>
        <p:scale>
          <a:sx n="71" d="100"/>
          <a:sy n="71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6BEEF-7F8D-40DA-9912-6362ABD1C54B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92ACD-CD39-419E-917D-588FE6293C20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1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725F5-8B9C-416A-B105-A7D29F88C0B6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2193-B567-44B1-A892-4F1A3EE61B3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846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C34B-8AD2-4536-A9D1-C8E255F77D9D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2F98-9CE2-452B-BA1F-14050CFB18C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97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B4288-ABFF-4D6A-9A33-537A10E1B7E6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90DF-9969-44F1-8A38-37DE6E60E8D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17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CB287-FAFB-4F46-A3B0-E866D60FA1E0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43202-33AE-4800-8C77-3AE860C041B6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2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6E1A-9A59-4F07-A3E6-EB348ECC0E0D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2FF8-4B26-45FA-8FF2-739987EF998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85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E8130-EACD-4AE9-BD92-AD7A88DCA58F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30617-8ECD-450B-8C66-D7E263212B9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828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FF97F-B939-44CD-BF6D-6BC270C11BE3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D1FC7-0D99-41C6-9588-4352F9C034F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54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710DA-C265-4C53-BB89-1081E2B76553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F5A82-C4EB-441A-97F0-239FD1EA67E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17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ED7A-25DE-4E51-852D-961DD6FEBB86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4CEC5-C1CC-4910-9117-D21484F7A1A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542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305F0-3021-4A94-AD41-A3617D1EF9D9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CC70-812F-44AC-8B38-8907D774B25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55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6897A0-85E4-49CC-8785-03FAB939C760}" type="datetimeFigureOut">
              <a:rPr lang="th-TH"/>
              <a:pPr>
                <a:defRPr/>
              </a:pPr>
              <a:t>20/11/58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96CD-E66C-494E-B507-AE1EE6FE1A6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www.youtube.com/watch?v=mrKnDkPhDJ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youtube.com/watch?v=68Pqir_moq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95536" y="3284984"/>
            <a:ext cx="8348464" cy="3774281"/>
          </a:xfrm>
        </p:spPr>
        <p:txBody>
          <a:bodyPr/>
          <a:lstStyle/>
          <a:p>
            <a:r>
              <a:rPr lang="th-TH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การเข้ารหัสข้อมูล </a:t>
            </a:r>
            <a:br>
              <a:rPr lang="th-TH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</a:br>
            <a:r>
              <a:rPr lang="th-TH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Cryptography)</a:t>
            </a:r>
            <a:endParaRPr lang="th-TH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698" y="2000962"/>
            <a:ext cx="6912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ข้อดี</a:t>
            </a:r>
            <a:endParaRPr lang="th-TH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1)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เข้ารหัส แบบนี้ไม่จำเป็นต้องเก็บกุญแจรหัสไว้เป็นความลับ แต่จะอาศัยกุญแจคู่หนึ่งคือ กุญแจรหัสส่วนตัว (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Secret Key)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และกุญแจรหัสสาธารณะ (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Key)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ใช้ในการเข้ารหัสและถอดรหัส</a:t>
            </a: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2)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ไม่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มีปัญหาในการแลกเปลี่ยน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กุญแจ</a:t>
            </a:r>
            <a:endParaRPr lang="th-TH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282" y="260648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Asymmetric Key Cryptography 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567" y="1988840"/>
            <a:ext cx="70867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ข้อเสีย</a:t>
            </a:r>
            <a:endParaRPr lang="th-TH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1)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ช้า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กว่า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Secret key encryption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หากข้อความที่นำไปเข้ารหัสมีความยาวมากๆ หรือ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text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book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จะ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ไม่เหมาะ เพราะมันช้า ต้องใช้วิธีการที่ยุ่งยาก และเสียเวลามาก</a:t>
            </a: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2)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สามารถ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เดาใจได้ เป็นการโจมตีข้อความต้นฉบับแบบเลือกได้ (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Chosen Plaintext Attack)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282" y="260648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Asymmetric Key Cryptography 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695" y="4046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RSA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286" y="4509120"/>
            <a:ext cx="7813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ปัจจุบัน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ทั้ง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และ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private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ที่เข้าคู่กัน สร้างได้จากเลขจำนวนเฉพาะขนาดใหญ่มากๆ เช่น 512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bits ..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ถ้ายังไม่เยอะพอก็มีบาง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algorithm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ที่ใช้ถึง 4096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bits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algn="thaiDist"/>
            <a:r>
              <a:rPr lang="th-TH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169" name="Picture 1" descr="C:\Users\Kadsana\Downloads\rsa.rtfd\Pasted Graphic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575427" cy="215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362" y="2060848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ทำไม</a:t>
            </a:r>
            <a:r>
              <a:rPr lang="th-TH" sz="3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ต้องเป็นจำนวนเฉพาะ </a:t>
            </a:r>
            <a:r>
              <a:rPr lang="en-US" sz="3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?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ก็เพราะว่าคุณสมบัติพิเศษอันนึงของจำนวนเฉพาะเมื่อเอามาคูณกัน จะมีแค่จำนวนเฉพาะคู่นั้น ที่หารผลคูณได้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ส่วนใหญ่จะสร้างโดยใช้จำนวณเฉพาะสองตัวคูณกันเป็นเลขยกกำลัง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แล้วเอาผลลัพธ์มาทำการคำนวณร่วมกับการ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mod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การจะหา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ได้จะต้องเอาผลคูณมาแยกตัวประกอบซึ่งทำได้ยาก เพราะมีตัวประกอบเพียงสองตัว โดยสรุปเลขจำนวนเฉพาะทำให้การสร้าง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เลียนแบบทำได้ยาก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407" y="586372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402786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643953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cryptography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สามารถนำมาประยุกต์ใช้เป็น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digital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signature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ลายเซ็น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ดิจิตอล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)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ลายเซ็น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ดิจิตอลนี้เอาไว้ใช้ในกรณีที่เราต้องการตรวจสอบตัวตนที่แท้จริง (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Identity verification)</a:t>
            </a:r>
          </a:p>
          <a:p>
            <a:pPr algn="thaiDist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สมมติ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เป็น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กับ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B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โดยที่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จะเข้ารหัสด้วย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private key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ของตัวเอง 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ขั้นตอนนี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้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เรียก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กันว่า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digital signing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ข้อมูลที่ผ่าน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digital signing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แล้วก็จะส่งไปให้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B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นั้น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B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สามารถตรวจสอบว่าข้อมูลมาจาก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ตัวจริงได้โดยการใช้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key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ของ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เป็นตัวถอดรหัส ถ้าสามารถถอดได้ก็มั่นใจได้ว่าข้อมูลนั้นมาจาก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จริงๆ เพราะมีแต่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key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ของ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เท่านั้นที่ถอดรหัสข้อมูลที่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sign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โดย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private key 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ของ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695" y="4046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29427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152" y="1472011"/>
            <a:ext cx="78078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การสร้าง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key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ขั้น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ที่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1 :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สุ่ม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ตัวเลข 2 ตัว ที่เป็นจำนวนเฉพาะ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กำหนดให้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</a:endParaRPr>
          </a:p>
          <a:p>
            <a:pPr algn="thaiDist"/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เป็น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และ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q</a:t>
            </a: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ขั้น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ที่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2 :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หา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ค่า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โดยที่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n=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pq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ขั้น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ที่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3 :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หาค่า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				(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ค่า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totient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)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ขั้น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ที่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4 :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เลือกจำนวนเต็ม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e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หนึ่งค่าโดย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ที่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1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&lt; e &lt; 	 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</a:endParaRP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e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เป็น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จำนวนเฉพาะสัมพัทธ์กับ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       (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ไม่มีตัวประกอบร่วมยกเว้น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1)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ขั้นที่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5 :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หาค่า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d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โดยที่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</a:endParaRPr>
          </a:p>
          <a:p>
            <a:pPr algn="ctr"/>
            <a:endParaRPr lang="th-TH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</a:endParaRPr>
          </a:p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hlinkClick r:id="rId2"/>
              </a:rPr>
              <a:t>www.youtube.com/watch?v=mrKnDkPhDJM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95" y="4046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RSA</a:t>
            </a:r>
          </a:p>
        </p:txBody>
      </p:sp>
      <p:pic>
        <p:nvPicPr>
          <p:cNvPr id="14338" name="Picture 2" descr="C:\Users\Kadsana\Downloads\rsa.rtfd\clip_image0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54" y="3531610"/>
            <a:ext cx="2714526" cy="4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adsana\Downloads\rsa.rtfd\clip_image00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43" y="4584963"/>
            <a:ext cx="792088" cy="3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adsana\Downloads\rsa.rtfd\clip_image00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07" y="4083087"/>
            <a:ext cx="792088" cy="3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Kadsana\Downloads\rsa.rtfd\clip_image008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916200"/>
            <a:ext cx="1958499" cy="48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525" y="1935162"/>
            <a:ext cx="74552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 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เป็น 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 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ที่เกิดขึ้นระหว่างทำรายการและจะถูกเปลี่ยนไปทุกครั้ง โดย 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 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ชุดใหม่จะถูกส่งมาด้วยใน 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message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content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 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ของรายการที่ทำ ณ ขณะนั้นโดย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session key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จะถูกสุ่มแบบ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AES</a:t>
            </a:r>
            <a:endParaRPr lang="th-TH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algn="thaiDist"/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ในการเข้ารหัสและถอดรหัส มักนำวิธีการ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เข้ารหัสด้วยกุญแจคนละตัวมาใช้ในการเข้ารหัส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และส่งไปให้ฝั่งตรงข้ามก่อนการสื่อสารจะเกิดขึ้น เรียกว่า </a:t>
            </a:r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วิธีการแลกเปลี่ยนกุญแจในการเข้ารหัส </a:t>
            </a:r>
          </a:p>
          <a:p>
            <a:pPr algn="thaiDist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4725" y="332656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799" y="476672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ในทาง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ปฏิบัติแล้วมักมีการใช้การ</a:t>
            </a: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เข้ารหัส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ทั้งสองระบบร่วมกันเช่นในระบบ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PGP (Pretty Good Privacy)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ซึ่งใช้ในการเข้ารหัส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E-mail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จะใช้วิธีสร้าง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ซึ่งเป็นรหัสลับตามแบบ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secret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เมื่อข้อมูลถูกเข้ารหัสด้วย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แล้ว จากนั้น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จะถูกเข้ารหัสโดยใช้กุญแจสาธารณะของผู้รับ และถูกส่งไปกับข้อมูลที่เข้ารหัสแล้ว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2" y="2924944"/>
            <a:ext cx="7226307" cy="30963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320" y="6330026"/>
            <a:ext cx="811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th-TH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ที่มา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htt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p://www.ku.ac.th/e-magazine/august44/it/encryp.html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วันที่เข้าถึงข้อมูล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19 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พฤศจิกายน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2558)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20688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การ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ถอดรหัสนั้นทำในทางตรงกันข้าม ผู้รับจะใช้กูญแจส่วนตัวในการได้คืนมาของ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ซึ่งหลังจากนั้นจึงนำ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มาถอดรหัสข้อมูลอีกขั้นหนึ่ง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0888"/>
            <a:ext cx="7842594" cy="367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554" y="6330026"/>
            <a:ext cx="811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th-TH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ที่มา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htt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p://www.ku.ac.th/e-magazine/august44/it/encryp.html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วันที่เข้าถึงข้อมูล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19 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พฤศจิกายน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2558)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92696"/>
            <a:ext cx="7467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สรุป</a:t>
            </a:r>
          </a:p>
          <a:p>
            <a:pPr algn="thaiDist"/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เป็นคีย์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encryption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และ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decryption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ที่ได้รับการสร้างแบบสุ่มเพื่อสร้างความมั่นใจว่าความปลอดภัยของ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ในการ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สื่อสารระหว่างผู้ใช้กับคอมพิวเตอร์อีก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เครื่อง  หรือ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ระหว่างคอมพิวเตอร์ 2 เครื่อง </a:t>
            </a:r>
            <a:endParaRPr lang="th-TH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pPr algn="thaiDist"/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บางครั้ง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เรียกว่า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symmetric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เพราะคีย์เดียวกันได้รับการใช้สำหรับทั้ง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encryption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และ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decryption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เนื่องจาก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ความ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ปลอดภัยตระหนัก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ถึงความกระชับในการใช้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ซึ่งได้รับ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เปลี่ยนแปลงรหัสบ่อย โดยความ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แตกต่างของ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session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อาจจะใช้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สำหรับข้อความแต่ละข้อความ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99592" y="620688"/>
            <a:ext cx="7344816" cy="5721499"/>
          </a:xfrm>
        </p:spPr>
        <p:txBody>
          <a:bodyPr/>
          <a:lstStyle/>
          <a:p>
            <a:pPr marL="0" indent="0" algn="thaiDist">
              <a:buNone/>
            </a:pPr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 </a:t>
            </a:r>
            <a:r>
              <a:rPr lang="th-T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      </a:t>
            </a:r>
          </a:p>
          <a:p>
            <a:pPr marL="0" indent="0" algn="thaiDist">
              <a:spcBef>
                <a:spcPts val="0"/>
              </a:spcBef>
              <a:buNone/>
            </a:pPr>
            <a:r>
              <a:rPr lang="th-T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         การเข้ารหัสข้อมูลโดยพื้นฐานแล้วจะเกี่ยวข้องกับวิธีการทางคณิตศาสตร์เพื่อใช้ในการป้องกันข้อมูลหรือข้อความตั้งต้นที่ต้องการส่งไปถึงผู้รับ ข้อมูลตั้งต้นจะถูกแปรเปลี่ยนไปสู่ข้อมูลหรือข้อความอีกรูปแบบหนึ่งที่ไม่สามารถอ่านเข้าใจได้โดยใครก็ตามที่ไม่มีกุญแจสำหรับเปิดดูข้อมูลนั้น เราเรียกกระบวนการในการแปรรูปของข้อมูลตั้งต้นว่า </a:t>
            </a:r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"</a:t>
            </a:r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การเข้ารหัสข้อมูล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Encryption)</a:t>
            </a:r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"</a:t>
            </a:r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 </a:t>
            </a:r>
            <a:r>
              <a:rPr lang="th-T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และกระบวนการในการแปลงข้อความที่ไม่สามารถอ่าน และทำความเข้าใจให้กลับไปสู่ข้อความดั้งเดิม ว่าการ </a:t>
            </a:r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"</a:t>
            </a:r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ถอดรหัสข้อมูล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Decryption)</a:t>
            </a:r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j-cs"/>
              </a:rPr>
              <a:t>"</a:t>
            </a:r>
            <a:r>
              <a:rPr lang="th-TH" dirty="0">
                <a:solidFill>
                  <a:schemeClr val="tx1">
                    <a:lumMod val="65000"/>
                    <a:lumOff val="35000"/>
                  </a:schemeClr>
                </a:solidFill>
                <a:cs typeface="+mj-cs"/>
              </a:rPr>
              <a:t> อัลกอริทึมในการเข้ารหัสข้อมูลมี 2 ประเภทหลัก คือ</a:t>
            </a:r>
            <a:endParaRPr lang="th-TH" b="1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cs typeface="+mj-cs"/>
            </a:endParaRPr>
          </a:p>
          <a:p>
            <a:pPr marL="0" indent="0" algn="thaiDist">
              <a:spcBef>
                <a:spcPts val="0"/>
              </a:spcBef>
              <a:buNone/>
            </a:pPr>
            <a:endParaRPr lang="th-TH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office.dpt.go.th/faq/images/dd_eshopper_14/images/person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462117" cy="52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18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746650"/>
          </a:xfrm>
        </p:spPr>
        <p:txBody>
          <a:bodyPr/>
          <a:lstStyle/>
          <a:p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เสนอ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อาจารย์ ดร. กิติศักดิ์ โอสถานันต์กุล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รายวิชาเครือข่ายคอมพิวเตอร์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คพ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433)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จัดทำโดย</a:t>
            </a:r>
            <a:b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นางสาวกชกร ยศ 		รหัสนักศึกษา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5504101301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นางสาวกมลฉัตร สินไชย 	รหัส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นักศึกษา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550410130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นางสาวกาญจนรัตน์ กาศมณี 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รหัสนักศึกษา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5504101308</a:t>
            </a: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นางสาวเกศนา ปัญญา 	รหัส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นักศึกษา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5504101314</a:t>
            </a: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นายจักรภัทร แก้วหานาท 	รหัส</a:t>
            </a:r>
            <a:r>
              <a:rPr lang="th-TH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นักศึกษา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5504101320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กลุ่มที่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134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3" y="404664"/>
            <a:ext cx="8229600" cy="1143000"/>
          </a:xfrm>
        </p:spPr>
        <p:txBody>
          <a:bodyPr/>
          <a:lstStyle/>
          <a:p>
            <a:r>
              <a:rPr lang="th-TH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เอกสารอ้างอิง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053" y="1700808"/>
            <a:ext cx="7848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ดร.บรรจง หะรังษี. ความรู้เบื้องต้นของการเข้ารหัสข้อมูล 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Introduction to Cryptography)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.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ออนไลน์).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แหล่งที่มา 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http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://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www.tnetsecurity.com/content_attack/crypt_basic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knowledge.php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. 16 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พฤศจิการยน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558</a:t>
            </a:r>
          </a:p>
          <a:p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ข้อดีและข้อเสียของ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SKE vs. 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PKE.</a:t>
            </a:r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(ออนไลน์). แหล่งที่มา 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https://kokiuki.wordpress.com/2011/07/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ข้อดี</a:t>
            </a:r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และข้อเสีย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-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-vs-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. 19 </a:t>
            </a:r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พฤศจิการยน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558</a:t>
            </a:r>
          </a:p>
          <a:p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การเข้ารหัสข้อมูล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.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(ออนไลน์). แหล่งที่มา 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http://www.ku.ac.th/e-magazine/august44/it/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encryp.html. 19 </a:t>
            </a:r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พฤศจิการยน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558</a:t>
            </a:r>
            <a:endParaRPr lang="th-TH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  <a:p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การเข้ารหัส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แบบ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rsa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.</a:t>
            </a:r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(ออนไลน์). แหล่งที่มา 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https://writesara.wordpress.com/2008/04/10/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การเข้ารหัสแบบ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-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rsa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. 19 </a:t>
            </a:r>
            <a:r>
              <a:rPr lang="th-TH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พฤศจิการยน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558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695" y="62068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Symmetric Key Cryptography</a:t>
            </a:r>
          </a:p>
        </p:txBody>
      </p:sp>
      <p:sp>
        <p:nvSpPr>
          <p:cNvPr id="5" name="Rectangle 4"/>
          <p:cNvSpPr/>
          <p:nvPr/>
        </p:nvSpPr>
        <p:spPr>
          <a:xfrm>
            <a:off x="939344" y="2132856"/>
            <a:ext cx="69680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Symmetric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th-TH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หรือ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Secret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th-TH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หรือ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Single Key </a:t>
            </a:r>
            <a:r>
              <a:rPr lang="th-TH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เป็นการ</a:t>
            </a:r>
            <a:r>
              <a:rPr lang="th-TH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เข้ารหัสในแบบที่เรียกว่า การเข้ารหัสแบบสมมาตร เป็นกระบวนการเข้ารหัสและถอดรหัสที่เป็นกระบวนการแบบเดียวกัน โดยอาศัยคีย์เดี่ยว จะใช้ในสภาวะแวดล้อมที่สามารถแลกเปลี่ยนคีย์ระหว่างผู้ใช้กันได้ง่าย</a:t>
            </a:r>
          </a:p>
        </p:txBody>
      </p:sp>
    </p:spTree>
    <p:extLst>
      <p:ext uri="{BB962C8B-B14F-4D97-AF65-F5344CB8AC3E}">
        <p14:creationId xmlns:p14="http://schemas.microsoft.com/office/powerpoint/2010/main" val="129293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695" y="62068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Symmetric Key Cryptography</a:t>
            </a:r>
          </a:p>
        </p:txBody>
      </p:sp>
      <p:pic>
        <p:nvPicPr>
          <p:cNvPr id="2054" name="Picture 6" descr="https://kokiuki.files.wordpress.com/2011/07/s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4" y="1988840"/>
            <a:ext cx="7403665" cy="371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320" y="6186790"/>
            <a:ext cx="811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th-TH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ที่มา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https://kokiuki.wordpress.com/2011/07/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ข้อดีและข้อเสีย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-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ske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-vs-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pke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วันที่</a:t>
            </a:r>
            <a:r>
              <a:rPr lang="th-TH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เข้าถึงข้อมูล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19 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พฤศจิกายน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2558)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180" y="40466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Symmetric Key Cryptography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5596" y="1772816"/>
            <a:ext cx="70711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ข้อดี</a:t>
            </a:r>
            <a:endParaRPr lang="th-TH" sz="3200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</a:endParaRP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1)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ใช้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กุญแจดอกเดียวในการการเข้ารหัส ถอดรหัส</a:t>
            </a: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2)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รวดเร็ว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ในการเข้ารหัสและถอดรหัส มีความเร็วกว่าแบบ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Encryption</a:t>
            </a: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3)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ง่าย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ต่อการใช้งาน</a:t>
            </a:r>
          </a:p>
          <a:p>
            <a:pPr algn="thaiDist"/>
            <a:r>
              <a:rPr lang="th-TH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ข้อเสีย</a:t>
            </a:r>
            <a:endParaRPr lang="th-TH" sz="3200" dirty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</a:endParaRP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1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)    มีปัญหาในการแลกเปลี่ยนกุญแจ</a:t>
            </a:r>
          </a:p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2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 New" panose="02020603050405020304" pitchFamily="18" charset="-34"/>
              </a:rPr>
              <a:t>)    หากติดต่อหลายคน ต้องใช้กุญแจหลายดอก ทำให้ยุ่งยากในการจัดการ</a:t>
            </a:r>
          </a:p>
        </p:txBody>
      </p:sp>
    </p:spTree>
    <p:extLst>
      <p:ext uri="{BB962C8B-B14F-4D97-AF65-F5344CB8AC3E}">
        <p14:creationId xmlns:p14="http://schemas.microsoft.com/office/powerpoint/2010/main" val="70178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298" y="2060848"/>
            <a:ext cx="786535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	</a:t>
            </a:r>
            <a:r>
              <a:rPr lang="th-TH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การเข้ารหัสแบบอสมมาตร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Asymmetric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Key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Cryptography)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 หรือที่เรียกอีกอย่างว่า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Public-Key Cryptography </a:t>
            </a:r>
            <a:r>
              <a:rPr lang="th-TH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cs typeface="+mj-cs"/>
              </a:rPr>
              <a:t>การเข้ารหัสแบบนี้ถูกสร้างมาเพื่อเป็นทางเลือกในการส่งข้อมูลที่เป็นความลับ เพราะการเข้ารหัสแบบสมมาตรใช้กุญแจดอกเดียว จะมีปัญหาเรื่องการถูกดักจับกุญแจและปัญหาเกี่ยวกับการจัดการกุญแจที่มีอยู่เป็นจำนวนมาก เมื่อใช้ในระบบใหญ่ ๆการเข้ารหัสแบบอสมมาตรจะใช้กุญแจสองอัน โดยหากเราเข้ารหัสด้วยกุญแจอันหนึ่งจะต้องถอดรหัสด้วยกุญแจอีกอันหนึ่งที่เหลือ 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627" y="436933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Asymmetric Key Cryptography 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2741" y="1883840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เข้ารหัส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แบบ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Asymmetric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Key Cryptography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ถูก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คิดค้น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โดย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วิทฟิลด์ ดิฟฟี (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Whitfield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Diffie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)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และ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มาร์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ติน เฮลล์แมน (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Martin Hellman)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แห่ง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มหาวิทยาลัยสแตนฟอร์ด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เมื่อปี 1976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00027" y="692696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Asymmetric Key Cryptography 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</a:b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173202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0152"/>
            <a:ext cx="2447730" cy="17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5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814" y="1866002"/>
            <a:ext cx="77260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	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การ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ประยุกต์ใช้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งานทำได้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โดย เก็บกุญแจอันหนึ่งไว้กับตัวเองเรียกว่า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Private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ส่วนอีกกุญแจหนึ่ง สามารถแจกจ่ายให้ผู้อื่นได้ ดังนั้นกุญแจนี้จะถูกเรียกว่า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เมื่อผู้อื่นต้องการส่งข้อมูลที่เป็นความลับมายังเจ้าของกุญแจ จะต้องเข้ารหัสข้อมูลนั้นด้วย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ของผู้รับ ดังนั้น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จึงทำให้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ผู้ที่มี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Private Key </a:t>
            </a:r>
            <a:r>
              <a:rPr lang="th-TH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เท่านั้นที่จะสามารถถอดรหัส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ข้อมูลได้ ส่วนการส่งข้อมูลที่เข้ารหัสด้วย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Private Key 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ไปยังผู้อื่น ผู้ใดก็ตามที่มี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Public Key (</a:t>
            </a:r>
            <a:r>
              <a:rPr lang="th-TH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ซึ่งมีอยู่หลายคน) จะสามารถถอดรหัสข้อมูลได้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0027" y="260648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Asymmetric Key Cryptography 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28282" y="260648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Asymmetric Key Cryptography 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3838" y="1738610"/>
            <a:ext cx="6678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 tooltip="What is Cryptography "/>
              </a:rPr>
              <a:t>www.youtube.com/watch?v=68Pqir_moqA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5" name="Picture 9" descr="https://kokiuki.files.wordpress.com/2011/07/p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04" y="2708920"/>
            <a:ext cx="7559556" cy="317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5320" y="6186790"/>
            <a:ext cx="811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(</a:t>
            </a:r>
            <a:r>
              <a:rPr lang="th-TH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ที่มา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: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https://kokiuki.wordpress.com/2011/07/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ข้อดีและข้อเสีย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-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ske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-vs-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pke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วันที่</a:t>
            </a:r>
            <a:r>
              <a:rPr lang="th-TH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เข้าถึงข้อมูล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19 </a:t>
            </a:r>
            <a:r>
              <a:rPr lang="th-TH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พฤศจิกายน 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2558)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u_template_45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dpu_template_454</Template>
  <TotalTime>518</TotalTime>
  <Words>240</Words>
  <Application>Microsoft Office PowerPoint</Application>
  <PresentationFormat>นำเสนอทางหน้าจอ (4:3)</PresentationFormat>
  <Paragraphs>71</Paragraphs>
  <Slides>22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22</vt:i4>
      </vt:variant>
    </vt:vector>
  </HeadingPairs>
  <TitlesOfParts>
    <vt:vector size="23" baseType="lpstr">
      <vt:lpstr>dpu_template_454</vt:lpstr>
      <vt:lpstr>การเข้ารหัสข้อมูล  (Cryptography)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เสนอ อาจารย์ ดร. กิติศักดิ์ โอสถานันต์กุล รายวิชาเครือข่ายคอมพิวเตอร์ (คพ433)  จัดทำโดย นางสาวกชกร ยศ   รหัสนักศึกษา 5504101301 นางสาวกมลฉัตร สินไชย  รหัสนักศึกษา 5504101305 นางสาวกาญจนรัตน์ กาศมณี รหัสนักศึกษา 5504101308 นางสาวเกศนา ปัญญา  รหัสนักศึกษา 5504101314 นายจักรภัทร แก้วหานาท  รหัสนักศึกษา 5504101320 กลุ่มที่ 1 </vt:lpstr>
      <vt:lpstr>เอกสารอ้างอิง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การเข้ารหัสข้อมูล  (Cryptography)</dc:title>
  <dc:creator>Ampkamonchat</dc:creator>
  <cp:lastModifiedBy>Ampkamonchat</cp:lastModifiedBy>
  <cp:revision>44</cp:revision>
  <dcterms:created xsi:type="dcterms:W3CDTF">2015-11-17T06:55:07Z</dcterms:created>
  <dcterms:modified xsi:type="dcterms:W3CDTF">2015-11-20T04:18:07Z</dcterms:modified>
</cp:coreProperties>
</file>