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itchFamily="34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itchFamily="34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itchFamily="34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itchFamily="34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itchFamily="34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itchFamily="34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itchFamily="34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itchFamily="34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itchFamily="34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0D998-3248-4A4A-86A9-66AF69D52845}" type="datetimeFigureOut">
              <a:rPr lang="th-TH"/>
              <a:pPr>
                <a:defRPr/>
              </a:pPr>
              <a:t>26/10/58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BF185-BF59-4C61-8390-1005B11CDBB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752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CFFFC-8F3C-4EB4-82CA-A3B14CA0D8CF}" type="datetimeFigureOut">
              <a:rPr lang="th-TH"/>
              <a:pPr>
                <a:defRPr/>
              </a:pPr>
              <a:t>26/10/58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DBFC-2CF2-4802-9D07-E7A9B0F006B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515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F2BE-72A2-48A2-A9EF-D96CF41EF72D}" type="datetimeFigureOut">
              <a:rPr lang="th-TH"/>
              <a:pPr>
                <a:defRPr/>
              </a:pPr>
              <a:t>26/10/58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30800-C806-4B0D-A6D2-A2E85C72587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779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13445-E2F1-4FA8-AC38-BC369BE2771D}" type="datetimeFigureOut">
              <a:rPr lang="th-TH"/>
              <a:pPr>
                <a:defRPr/>
              </a:pPr>
              <a:t>26/10/58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C00FD-CE31-4A20-B3C9-9CEFC180CBD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85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3920C-F0BA-49FB-89C1-B4D9F2AEA2F6}" type="datetimeFigureOut">
              <a:rPr lang="th-TH"/>
              <a:pPr>
                <a:defRPr/>
              </a:pPr>
              <a:t>26/10/58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EB1C9-9529-413B-93ED-4574BEE60AA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242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6E74B-3E38-4A5D-9217-B9818832D017}" type="datetimeFigureOut">
              <a:rPr lang="th-TH"/>
              <a:pPr>
                <a:defRPr/>
              </a:pPr>
              <a:t>26/10/58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A39C7-7E3C-4AB2-ACB4-22F2CD4B6E2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822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4AEB8-BD64-46A8-866B-D49A980F6471}" type="datetimeFigureOut">
              <a:rPr lang="th-TH"/>
              <a:pPr>
                <a:defRPr/>
              </a:pPr>
              <a:t>26/10/58</a:t>
            </a:fld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72781-115D-4A77-A24F-F930A87C229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393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069F3-9183-410F-BF72-E255D57F9BB2}" type="datetimeFigureOut">
              <a:rPr lang="th-TH"/>
              <a:pPr>
                <a:defRPr/>
              </a:pPr>
              <a:t>26/10/58</a:t>
            </a:fld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A8686-CADC-429F-A1C4-F82FC8EB2A7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654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27B81-B88D-4C9A-8A4C-15FC8D824DA8}" type="datetimeFigureOut">
              <a:rPr lang="th-TH"/>
              <a:pPr>
                <a:defRPr/>
              </a:pPr>
              <a:t>26/10/58</a:t>
            </a:fld>
            <a:endParaRPr lang="th-TH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C5FF6-5C89-48EF-A61E-CD4194C78C4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343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8D64A-F959-4DE5-8F07-F76E3F58449A}" type="datetimeFigureOut">
              <a:rPr lang="th-TH"/>
              <a:pPr>
                <a:defRPr/>
              </a:pPr>
              <a:t>26/10/58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8D4F-0395-45DA-B55C-A6611790A00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265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 smtClean="0"/>
              <a:t>คลิกไอคอนเพื่อเพิ่มรูปภาพ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7DF9C-1295-4272-A0DF-9EB6E21F6ED9}" type="datetimeFigureOut">
              <a:rPr lang="th-TH"/>
              <a:pPr>
                <a:defRPr/>
              </a:pPr>
              <a:t>26/10/58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83621-EB77-485E-8301-D88E2A28CB4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28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คลิกเพื่อแก้ไขลักษณะชื่อเรื่องต้นแบบ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79266C-D229-4DD1-9F51-08F69DDB8FBB}" type="datetimeFigureOut">
              <a:rPr lang="th-TH"/>
              <a:pPr>
                <a:defRPr/>
              </a:pPr>
              <a:t>26/10/58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3D8F063-1618-4740-B381-68629C260A0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charset="-34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charset="-34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charset="-34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charset="-34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charset="-34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charset="-34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charset="-34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7772400" cy="1470025"/>
          </a:xfrm>
        </p:spPr>
        <p:txBody>
          <a:bodyPr/>
          <a:lstStyle/>
          <a:p>
            <a:r>
              <a:rPr lang="th-TH" dirty="0" smtClean="0">
                <a:solidFill>
                  <a:schemeClr val="tx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ระบบ</a:t>
            </a:r>
            <a:r>
              <a:rPr lang="th-TH" dirty="0" smtClean="0">
                <a:solidFill>
                  <a:schemeClr val="tx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บริหารจัดการ</a:t>
            </a:r>
            <a:br>
              <a:rPr lang="th-TH" dirty="0" smtClean="0">
                <a:solidFill>
                  <a:schemeClr val="tx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th-TH" dirty="0" smtClean="0">
                <a:solidFill>
                  <a:schemeClr val="tx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อุทยาน</a:t>
            </a:r>
            <a:r>
              <a:rPr lang="th-TH" dirty="0" smtClean="0">
                <a:solidFill>
                  <a:schemeClr val="tx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วิทยาศาสตร์มหาวิทยาลัยแม่โจ้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th-TH" sz="4800" dirty="0" smtClean="0">
                <a:solidFill>
                  <a:schemeClr val="tx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อุทยานวิทยาศาสตร์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7056784" cy="4525963"/>
          </a:xfrm>
        </p:spPr>
        <p:txBody>
          <a:bodyPr/>
          <a:lstStyle/>
          <a:p>
            <a:pPr marL="0" indent="0" algn="thaiDist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th-TH" dirty="0" smtClean="0">
                <a:solidFill>
                  <a:schemeClr val="accent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อุทยาน</a:t>
            </a:r>
            <a:r>
              <a:rPr lang="th-TH" dirty="0" smtClean="0">
                <a:solidFill>
                  <a:schemeClr val="accent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วิทยาศาสตร์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Science Park) </a:t>
            </a:r>
            <a:r>
              <a:rPr lang="th-TH" dirty="0" smtClean="0">
                <a:solidFill>
                  <a:schemeClr val="accent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คือ สถานที่ที่สนับสนุนการวิจัยและพัฒนา ทางวิทยาศาสตร์เทคโนโลยี และนวัตกรรมร่วมกันของภาคการศึกษา ภาค อุตสาหกรรม และภาครัฐบาล เพื่อออกสู่เชิงพาณิชย์โดยมีวัตถุประสงค์เพื่อเพิ่ม มูลค่าการผลิตภัณฑ์ และเพิ่มขีดความสามารถในการแข่งขันของภาคเอกชน นำไปสู่การพัฒนาทางเศรษฐกิจและคุณภาพชีวิตของคนในพื้นที่และประเทศ อุทยาน</a:t>
            </a:r>
            <a:r>
              <a:rPr lang="th-TH" dirty="0" smtClean="0">
                <a:solidFill>
                  <a:schemeClr val="accent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วิทยาศาสตร์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 algn="thaiDist">
              <a:buNone/>
            </a:pPr>
            <a:r>
              <a:rPr lang="th-TH" dirty="0" smtClean="0">
                <a:solidFill>
                  <a:schemeClr val="accent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นิยาม</a:t>
            </a:r>
            <a:r>
              <a:rPr lang="th-TH" dirty="0" smtClean="0">
                <a:solidFill>
                  <a:schemeClr val="accent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สั้น ๆ ได้ว่า “นิคมวิจัย”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pPr marL="0" lvl="0" indent="0"/>
            <a:r>
              <a:rPr lang="th-TH" dirty="0">
                <a:solidFill>
                  <a:schemeClr val="tx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หน้าที่การทำงาน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15616" y="2060848"/>
            <a:ext cx="7067128" cy="3888432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1. </a:t>
            </a:r>
            <a:r>
              <a:rPr lang="th-TH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นางสาว</a:t>
            </a:r>
            <a:r>
              <a:rPr lang="th-TH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กมลฉัตร	สินไชย		รหัสนักศึกษา 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5504101305</a:t>
            </a:r>
          </a:p>
          <a:p>
            <a:pPr marL="0" indent="0">
              <a:buNone/>
            </a:pPr>
            <a:r>
              <a:rPr lang="th-TH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ทำ</a:t>
            </a:r>
            <a:r>
              <a:rPr lang="th-TH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หน้าที่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          - </a:t>
            </a:r>
            <a:r>
              <a:rPr lang="th-TH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ออกแบบ</a:t>
            </a:r>
            <a:r>
              <a:rPr lang="th-TH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หน้าจอในส่วน 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Front End </a:t>
            </a:r>
            <a:r>
              <a:rPr lang="th-TH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ของนักวิจัย</a:t>
            </a:r>
            <a:r>
              <a:rPr lang="th-TH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และ		          ผู้ประกอบการ</a:t>
            </a:r>
            <a:r>
              <a:rPr lang="th-TH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เอกชน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          - Coding </a:t>
            </a:r>
            <a:r>
              <a:rPr lang="th-TH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ในส่วนฟังก์ชันการทำงานต่างๆ ของนักวิจัย</a:t>
            </a:r>
            <a:r>
              <a:rPr lang="th-TH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และ             </a:t>
            </a:r>
          </a:p>
          <a:p>
            <a:pPr marL="0" lvl="0" indent="0">
              <a:buNone/>
            </a:pPr>
            <a:r>
              <a:rPr lang="th-TH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                    ผู้ประกอบการ</a:t>
            </a:r>
            <a:r>
              <a:rPr lang="th-TH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เอกชน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          - </a:t>
            </a:r>
            <a:r>
              <a:rPr lang="th-TH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ทำ</a:t>
            </a:r>
            <a:r>
              <a:rPr lang="th-TH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เอกสาร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lvl="0" indent="0">
              <a:buNone/>
            </a:pP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  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>
              <a:buNone/>
            </a:pP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</a:t>
            </a:r>
            <a:r>
              <a:rPr lang="th-TH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123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132856"/>
            <a:ext cx="7365504" cy="3744416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2. </a:t>
            </a:r>
            <a:r>
              <a:rPr lang="th-TH" sz="2400" dirty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นางสาวเกศนา	ปัญญา		รหัสนักศึกษา </a:t>
            </a:r>
            <a:r>
              <a:rPr lang="en-US" sz="2400" dirty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5504101314</a:t>
            </a:r>
          </a:p>
          <a:p>
            <a:pPr marL="0" lvl="0" indent="0">
              <a:buNone/>
            </a:pPr>
            <a:r>
              <a:rPr lang="th-TH" sz="2400" dirty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ทำหน้าที่ 	</a:t>
            </a:r>
            <a:r>
              <a:rPr lang="en-US" sz="2400" dirty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 </a:t>
            </a:r>
            <a:r>
              <a:rPr lang="th-TH" sz="2400" dirty="0" smtClean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ออกแบบ</a:t>
            </a:r>
            <a:r>
              <a:rPr lang="th-TH" sz="2400" dirty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หน้าจอในส่วน </a:t>
            </a:r>
            <a:r>
              <a:rPr lang="en-US" sz="2400" dirty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Back End </a:t>
            </a:r>
            <a:r>
              <a:rPr lang="th-TH" sz="2400" dirty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ของเจ้าหน้าที่</a:t>
            </a:r>
            <a:endParaRPr lang="en-US" sz="2400" dirty="0">
              <a:solidFill>
                <a:prstClr val="black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	- Coding </a:t>
            </a:r>
            <a:r>
              <a:rPr lang="th-TH" sz="2400" dirty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ในส่วน </a:t>
            </a:r>
            <a:r>
              <a:rPr lang="en-US" sz="2400" dirty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Back End </a:t>
            </a:r>
            <a:r>
              <a:rPr lang="th-TH" sz="2400" dirty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ของเจ้าหน้าที่</a:t>
            </a:r>
            <a:endParaRPr lang="en-US" sz="2400" dirty="0">
              <a:solidFill>
                <a:prstClr val="black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	- </a:t>
            </a:r>
            <a:r>
              <a:rPr lang="th-TH" sz="2400" dirty="0" smtClean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ทำ</a:t>
            </a:r>
            <a:r>
              <a:rPr lang="th-TH" sz="2400" dirty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เอกสาร</a:t>
            </a:r>
            <a:endParaRPr lang="en-US" sz="2400" dirty="0">
              <a:solidFill>
                <a:prstClr val="black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3. </a:t>
            </a:r>
            <a:r>
              <a:rPr lang="th-TH" sz="2400" dirty="0" smtClean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หน้าที่</a:t>
            </a:r>
            <a:r>
              <a:rPr lang="th-TH" sz="2400" dirty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ที่ทำร่วมกัน </a:t>
            </a:r>
            <a:endParaRPr lang="en-US" sz="2400" dirty="0">
              <a:solidFill>
                <a:prstClr val="black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lvl="0" indent="0">
              <a:buNone/>
            </a:pPr>
            <a:r>
              <a:rPr lang="th-TH" sz="2400" dirty="0" smtClean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 </a:t>
            </a:r>
            <a:r>
              <a:rPr lang="th-TH" sz="2400" dirty="0" smtClean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ออกแบบ</a:t>
            </a:r>
            <a:r>
              <a:rPr lang="th-TH" sz="2400" dirty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ฐานข้อมูล</a:t>
            </a:r>
            <a:endParaRPr lang="en-US" sz="2400" dirty="0">
              <a:solidFill>
                <a:prstClr val="black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lvl="0" indent="0">
              <a:buNone/>
            </a:pPr>
            <a:r>
              <a:rPr lang="th-TH" sz="2400" dirty="0" smtClean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- </a:t>
            </a:r>
            <a:r>
              <a:rPr lang="th-TH" sz="2400" dirty="0" smtClean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วิเคราะห์และออกแบบระบบ</a:t>
            </a:r>
            <a:endParaRPr lang="en-US" sz="2400" dirty="0">
              <a:solidFill>
                <a:prstClr val="black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 </a:t>
            </a:r>
            <a:endParaRPr lang="en-US" dirty="0"/>
          </a:p>
        </p:txBody>
      </p:sp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pPr marL="0" lvl="0" indent="0"/>
            <a:r>
              <a:rPr lang="th-TH" dirty="0">
                <a:solidFill>
                  <a:schemeClr val="tx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หน้าที่การทำงาน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923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2016224"/>
          </a:xfrm>
        </p:spPr>
        <p:txBody>
          <a:bodyPr/>
          <a:lstStyle/>
          <a:p>
            <a:r>
              <a:rPr lang="th-TH" sz="4000" dirty="0" smtClean="0">
                <a:solidFill>
                  <a:schemeClr val="tx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ทำไมจึงต้องพัฒนาระบบ</a:t>
            </a:r>
            <a:r>
              <a:rPr lang="th-TH" sz="4000" dirty="0">
                <a:solidFill>
                  <a:schemeClr val="tx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บริหารจัดการ</a:t>
            </a:r>
            <a:br>
              <a:rPr lang="th-TH" sz="4000" dirty="0">
                <a:solidFill>
                  <a:schemeClr val="tx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th-TH" sz="4000" dirty="0">
                <a:solidFill>
                  <a:schemeClr val="tx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อุทยานวิทยาศาสตร์มหาวิทยาลัยแม่โจ้</a:t>
            </a:r>
            <a:r>
              <a:rPr lang="th-TH" sz="4000" dirty="0" smtClean="0">
                <a:solidFill>
                  <a:schemeClr val="tx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ขึ้นมา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?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642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800200"/>
          </a:xfrm>
        </p:spPr>
        <p:txBody>
          <a:bodyPr/>
          <a:lstStyle/>
          <a:p>
            <a:r>
              <a:rPr lang="th-TH" sz="4800" dirty="0">
                <a:solidFill>
                  <a:schemeClr val="tx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ระบบบริหารจัดการ</a:t>
            </a:r>
            <a:br>
              <a:rPr lang="th-TH" sz="4800" dirty="0">
                <a:solidFill>
                  <a:schemeClr val="tx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th-TH" sz="4800" dirty="0">
                <a:solidFill>
                  <a:schemeClr val="tx2">
                    <a:lumMod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อุทยานวิทยาศาสตร์มหาวิทยาลัยแม่โจ้</a:t>
            </a:r>
            <a:endParaRPr lang="th-TH" sz="4800" dirty="0" smtClean="0">
              <a:solidFill>
                <a:schemeClr val="tx2">
                  <a:lumMod val="7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1026" name="Picture 2" descr="http://f.ptcdn.info/129/032/000/1433518081-001-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708" y="2492896"/>
            <a:ext cx="1440160" cy="171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comprice.net/shop/images/stories/2307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09120"/>
            <a:ext cx="2688561" cy="155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dl-stickershop.line.naver.jp/products/0/0/1/1055425/LINEStorePC/m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0" y="204256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4509120"/>
            <a:ext cx="200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ผู้ประกอบการเอกชน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5788" y="5288462"/>
            <a:ext cx="100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เจ้าหน้าที่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9114" y="3472238"/>
            <a:ext cx="121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นักวิจัย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39518747"/>
      </p:ext>
    </p:extLst>
  </p:cSld>
  <p:clrMapOvr>
    <a:masterClrMapping/>
  </p:clrMapOvr>
</p:sld>
</file>

<file path=ppt/theme/theme1.xml><?xml version="1.0" encoding="utf-8"?>
<a:theme xmlns:a="http://schemas.openxmlformats.org/drawingml/2006/main" name="dpu_template_501-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dpu_template_501-n</Template>
  <TotalTime>393</TotalTime>
  <Words>35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dpu_template_501-n</vt:lpstr>
      <vt:lpstr>ระบบบริหารจัดการ อุทยานวิทยาศาสตร์มหาวิทยาลัยแม่โจ้</vt:lpstr>
      <vt:lpstr>อุทยานวิทยาศาสตร์</vt:lpstr>
      <vt:lpstr>หน้าที่การทำงาน</vt:lpstr>
      <vt:lpstr>หน้าที่การทำงาน</vt:lpstr>
      <vt:lpstr>ทำไมจึงต้องพัฒนาระบบบริหารจัดการ อุทยานวิทยาศาสตร์มหาวิทยาลัยแม่โจ้ขึ้นมา ?</vt:lpstr>
      <vt:lpstr>ระบบบริหารจัดการ อุทยานวิทยาศาสตร์มหาวิทยาลัยแม่โจ้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ระบบอุทยานวิทยาศาสตร์แม่โจ้</dc:title>
  <dc:creator>Ampare</dc:creator>
  <cp:lastModifiedBy>Kadsana Panya</cp:lastModifiedBy>
  <cp:revision>13</cp:revision>
  <dcterms:created xsi:type="dcterms:W3CDTF">2015-10-25T14:24:39Z</dcterms:created>
  <dcterms:modified xsi:type="dcterms:W3CDTF">2015-10-26T01:36:58Z</dcterms:modified>
</cp:coreProperties>
</file>