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4" r:id="rId9"/>
    <p:sldId id="309" r:id="rId10"/>
    <p:sldId id="310" r:id="rId11"/>
    <p:sldId id="308" r:id="rId12"/>
    <p:sldId id="273" r:id="rId13"/>
    <p:sldId id="311" r:id="rId14"/>
    <p:sldId id="306" r:id="rId15"/>
    <p:sldId id="268" r:id="rId16"/>
    <p:sldId id="312" r:id="rId17"/>
    <p:sldId id="286" r:id="rId18"/>
    <p:sldId id="28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C4AE22-6F3D-4308-AB33-80382112B315}">
  <a:tblStyle styleId="{D9C4AE22-6F3D-4308-AB33-80382112B3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3766e2b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3766e2b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49c50852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349c50852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470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34067f7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34067f7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319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349c50852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349c50852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349c50852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349c50852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91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34067f7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34067f7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536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a79ead0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3a79ead0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a79ead0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3a79ead0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187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1349c508522_0_27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1349c508522_0_27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349c50852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1349c50852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34067f7e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34067f7e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49c50852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49c50852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49c50852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49c50852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34067f7e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34067f7e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49c50852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49c50852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49c50852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349c50852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34067f7e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334067f7e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49c50852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49c50852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05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name="adj" fmla="val 359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78275" y="3539975"/>
            <a:ext cx="39936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5975" y="937075"/>
            <a:ext cx="6235800" cy="23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713250" y="3478225"/>
            <a:ext cx="25413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2"/>
          </p:nvPr>
        </p:nvSpPr>
        <p:spPr>
          <a:xfrm>
            <a:off x="3301356" y="3478225"/>
            <a:ext cx="25413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3"/>
          </p:nvPr>
        </p:nvSpPr>
        <p:spPr>
          <a:xfrm>
            <a:off x="5889450" y="3478225"/>
            <a:ext cx="25413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4"/>
          </p:nvPr>
        </p:nvSpPr>
        <p:spPr>
          <a:xfrm>
            <a:off x="713213" y="3190300"/>
            <a:ext cx="2541300" cy="43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5"/>
          </p:nvPr>
        </p:nvSpPr>
        <p:spPr>
          <a:xfrm>
            <a:off x="3301350" y="3190300"/>
            <a:ext cx="2541300" cy="43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6"/>
          </p:nvPr>
        </p:nvSpPr>
        <p:spPr>
          <a:xfrm>
            <a:off x="5889438" y="3190300"/>
            <a:ext cx="2541300" cy="43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2_1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1"/>
          </p:nvPr>
        </p:nvSpPr>
        <p:spPr>
          <a:xfrm>
            <a:off x="2281525" y="1762795"/>
            <a:ext cx="18615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2"/>
          </p:nvPr>
        </p:nvSpPr>
        <p:spPr>
          <a:xfrm>
            <a:off x="2281550" y="3545059"/>
            <a:ext cx="18615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3"/>
          </p:nvPr>
        </p:nvSpPr>
        <p:spPr>
          <a:xfrm>
            <a:off x="5000963" y="3545060"/>
            <a:ext cx="18615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4"/>
          </p:nvPr>
        </p:nvSpPr>
        <p:spPr>
          <a:xfrm>
            <a:off x="5000963" y="1762796"/>
            <a:ext cx="18615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5"/>
          </p:nvPr>
        </p:nvSpPr>
        <p:spPr>
          <a:xfrm>
            <a:off x="2281531" y="1261973"/>
            <a:ext cx="1861500" cy="45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6"/>
          </p:nvPr>
        </p:nvSpPr>
        <p:spPr>
          <a:xfrm>
            <a:off x="2281538" y="3044235"/>
            <a:ext cx="1861500" cy="45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7"/>
          </p:nvPr>
        </p:nvSpPr>
        <p:spPr>
          <a:xfrm>
            <a:off x="5000875" y="3044235"/>
            <a:ext cx="1861500" cy="45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8"/>
          </p:nvPr>
        </p:nvSpPr>
        <p:spPr>
          <a:xfrm>
            <a:off x="5000954" y="1261973"/>
            <a:ext cx="1861500" cy="45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3896675" y="4105625"/>
            <a:ext cx="43377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CREDITS</a:t>
            </a: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1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8" name="Google Shape;148;p29"/>
          <p:cNvSpPr txBox="1">
            <a:spLocks noGrp="1"/>
          </p:cNvSpPr>
          <p:nvPr>
            <p:ph type="ctrTitle"/>
          </p:nvPr>
        </p:nvSpPr>
        <p:spPr>
          <a:xfrm>
            <a:off x="3703550" y="637450"/>
            <a:ext cx="4724400" cy="8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1"/>
          </p:nvPr>
        </p:nvSpPr>
        <p:spPr>
          <a:xfrm>
            <a:off x="3703550" y="1528754"/>
            <a:ext cx="4724400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name="adj" fmla="val 359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262300" y="893000"/>
            <a:ext cx="3572400" cy="225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28375" y="3784100"/>
            <a:ext cx="4240200" cy="4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253976" y="893000"/>
            <a:ext cx="1987800" cy="138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name="adj" fmla="val 359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715975" y="1410975"/>
            <a:ext cx="7712100" cy="140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944575" y="2641050"/>
            <a:ext cx="3245400" cy="19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4954023" y="2641050"/>
            <a:ext cx="3245400" cy="19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944625" y="2003900"/>
            <a:ext cx="3245400" cy="47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4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4954000" y="2003900"/>
            <a:ext cx="3245400" cy="47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4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266700" y="258900"/>
            <a:ext cx="8610600" cy="4625700"/>
          </a:xfrm>
          <a:prstGeom prst="roundRect">
            <a:avLst>
              <a:gd name="adj" fmla="val 359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4263425" y="1864225"/>
            <a:ext cx="3854100" cy="22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Medium"/>
              <a:buChar char="●"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ctrTitle"/>
          </p:nvPr>
        </p:nvSpPr>
        <p:spPr>
          <a:xfrm>
            <a:off x="4263425" y="1012225"/>
            <a:ext cx="3620400" cy="69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1908425" y="2080624"/>
            <a:ext cx="2265000" cy="52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hasCustomPrompt="1"/>
          </p:nvPr>
        </p:nvSpPr>
        <p:spPr>
          <a:xfrm>
            <a:off x="1026406" y="1825150"/>
            <a:ext cx="7764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 hasCustomPrompt="1"/>
          </p:nvPr>
        </p:nvSpPr>
        <p:spPr>
          <a:xfrm>
            <a:off x="1026406" y="3463125"/>
            <a:ext cx="7764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3" hasCustomPrompt="1"/>
          </p:nvPr>
        </p:nvSpPr>
        <p:spPr>
          <a:xfrm>
            <a:off x="4929461" y="1824900"/>
            <a:ext cx="776400" cy="41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4" hasCustomPrompt="1"/>
          </p:nvPr>
        </p:nvSpPr>
        <p:spPr>
          <a:xfrm>
            <a:off x="4929461" y="3463525"/>
            <a:ext cx="776400" cy="41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5"/>
          </p:nvPr>
        </p:nvSpPr>
        <p:spPr>
          <a:xfrm>
            <a:off x="1908425" y="3723604"/>
            <a:ext cx="2265000" cy="52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6"/>
          </p:nvPr>
        </p:nvSpPr>
        <p:spPr>
          <a:xfrm>
            <a:off x="5811475" y="2080576"/>
            <a:ext cx="2265000" cy="52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7"/>
          </p:nvPr>
        </p:nvSpPr>
        <p:spPr>
          <a:xfrm>
            <a:off x="5811475" y="3722788"/>
            <a:ext cx="2265000" cy="52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8"/>
          </p:nvPr>
        </p:nvSpPr>
        <p:spPr>
          <a:xfrm>
            <a:off x="1908425" y="3100065"/>
            <a:ext cx="1990800" cy="5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9"/>
          </p:nvPr>
        </p:nvSpPr>
        <p:spPr>
          <a:xfrm>
            <a:off x="5811475" y="3100037"/>
            <a:ext cx="1990800" cy="5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3"/>
          </p:nvPr>
        </p:nvSpPr>
        <p:spPr>
          <a:xfrm>
            <a:off x="1908425" y="1463599"/>
            <a:ext cx="1990800" cy="5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4"/>
          </p:nvPr>
        </p:nvSpPr>
        <p:spPr>
          <a:xfrm>
            <a:off x="5811475" y="1463625"/>
            <a:ext cx="1990800" cy="5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15"/>
          </p:nvPr>
        </p:nvSpPr>
        <p:spPr>
          <a:xfrm>
            <a:off x="713250" y="536727"/>
            <a:ext cx="7717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1026475" y="1864225"/>
            <a:ext cx="3854100" cy="22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Medium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1026475" y="1069950"/>
            <a:ext cx="3620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 flipH="1">
            <a:off x="5154088" y="1873750"/>
            <a:ext cx="2677500" cy="22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 flipH="1">
            <a:off x="5154172" y="1079475"/>
            <a:ext cx="26775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○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■"/>
              <a:defRPr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65" r:id="rId10"/>
    <p:sldLayoutId id="2147483668" r:id="rId11"/>
    <p:sldLayoutId id="2147483670" r:id="rId12"/>
    <p:sldLayoutId id="2147483675" r:id="rId13"/>
    <p:sldLayoutId id="2147483676" r:id="rId14"/>
    <p:sldLayoutId id="214748367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hyperlink" Target="../&#1575;&#1604;&#1605;&#1587;&#1578;&#1606;&#1583;&#1575;&#1578;/NetBeansProjects/Ac/src/java/AffineCipherServlet.java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../&#1575;&#1604;&#1605;&#1587;&#1578;&#1606;&#1583;&#1575;&#1578;/NetBeansProjects/Ac/web/index.html" TargetMode="External"/><Relationship Id="rId11" Type="http://schemas.openxmlformats.org/officeDocument/2006/relationships/image" Target="../media/image13.png"/><Relationship Id="rId5" Type="http://schemas.openxmlformats.org/officeDocument/2006/relationships/hyperlink" Target="../&#1575;&#1604;&#1605;&#1587;&#1578;&#1606;&#1583;&#1575;&#1578;/NetBeansProjects/Ac/web/decrypt.jsp" TargetMode="External"/><Relationship Id="rId10" Type="http://schemas.openxmlformats.org/officeDocument/2006/relationships/image" Target="../media/image12.svg"/><Relationship Id="rId4" Type="http://schemas.openxmlformats.org/officeDocument/2006/relationships/hyperlink" Target="../&#1575;&#1604;&#1605;&#1587;&#1578;&#1606;&#1583;&#1575;&#1578;/NetBeansProjects/Ac/web/encypt.jsp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hyperlink" Target="../&#1575;&#1604;&#1605;&#1587;&#1578;&#1606;&#1583;&#1575;&#1578;/NetBeansProjects/playfair/public_html/PlayfairCipher.js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../&#1575;&#1604;&#1605;&#1587;&#1578;&#1606;&#1583;&#1575;&#1578;/NetBeansProjects/playfair/public_html/index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ffine_ciph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reepik.com/free-vector/personal-information-flat-icons-people-locks-shields-keys-biometric-data-isolated-white-background-vector-illustration_26759862.htm/?utm_source=slidesgo_template&amp;utm_medium=referral-link&amp;utm_campaign=sg_resources&amp;utm_content=freepik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/>
          <p:nvPr/>
        </p:nvSpPr>
        <p:spPr>
          <a:xfrm>
            <a:off x="715975" y="3638550"/>
            <a:ext cx="4256700" cy="376500"/>
          </a:xfrm>
          <a:prstGeom prst="roundRect">
            <a:avLst>
              <a:gd name="adj" fmla="val 1498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subTitle" idx="1"/>
          </p:nvPr>
        </p:nvSpPr>
        <p:spPr>
          <a:xfrm>
            <a:off x="778275" y="3539975"/>
            <a:ext cx="3993600" cy="5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Supervised By: Dr. Abdullah Albuali.</a:t>
            </a:r>
            <a:endParaRPr dirty="0"/>
          </a:p>
        </p:txBody>
      </p:sp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715974" y="937075"/>
            <a:ext cx="6657225" cy="23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Computer Security Using </a:t>
            </a:r>
            <a:r>
              <a:rPr lang="en" sz="4800" dirty="0">
                <a:solidFill>
                  <a:schemeClr val="accent1"/>
                </a:solidFill>
              </a:rPr>
              <a:t>Affine &amp; Playfair Cipher</a:t>
            </a:r>
            <a:endParaRPr sz="4800" dirty="0">
              <a:solidFill>
                <a:schemeClr val="accent1"/>
              </a:solidFill>
            </a:endParaRPr>
          </a:p>
        </p:txBody>
      </p:sp>
      <p:grpSp>
        <p:nvGrpSpPr>
          <p:cNvPr id="166" name="Google Shape;166;p35"/>
          <p:cNvGrpSpPr/>
          <p:nvPr/>
        </p:nvGrpSpPr>
        <p:grpSpPr>
          <a:xfrm>
            <a:off x="7281625" y="832450"/>
            <a:ext cx="753075" cy="965050"/>
            <a:chOff x="7281625" y="832450"/>
            <a:chExt cx="753075" cy="965050"/>
          </a:xfrm>
        </p:grpSpPr>
        <p:sp>
          <p:nvSpPr>
            <p:cNvPr id="167" name="Google Shape;167;p35"/>
            <p:cNvSpPr/>
            <p:nvPr/>
          </p:nvSpPr>
          <p:spPr>
            <a:xfrm rot="1259466">
              <a:off x="7344964" y="1262138"/>
              <a:ext cx="531792" cy="3775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35"/>
            <p:cNvGrpSpPr/>
            <p:nvPr/>
          </p:nvGrpSpPr>
          <p:grpSpPr>
            <a:xfrm>
              <a:off x="7281625" y="832450"/>
              <a:ext cx="753075" cy="965050"/>
              <a:chOff x="7167325" y="870550"/>
              <a:chExt cx="753075" cy="965050"/>
            </a:xfrm>
          </p:grpSpPr>
          <p:sp>
            <p:nvSpPr>
              <p:cNvPr id="169" name="Google Shape;169;p35"/>
              <p:cNvSpPr/>
              <p:nvPr/>
            </p:nvSpPr>
            <p:spPr>
              <a:xfrm>
                <a:off x="7336000" y="870550"/>
                <a:ext cx="584400" cy="516225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20649" extrusionOk="0">
                    <a:moveTo>
                      <a:pt x="13154" y="1"/>
                    </a:moveTo>
                    <a:cubicBezTo>
                      <a:pt x="9509" y="1"/>
                      <a:pt x="6077" y="2213"/>
                      <a:pt x="4700" y="5805"/>
                    </a:cubicBezTo>
                    <a:lnTo>
                      <a:pt x="0" y="18022"/>
                    </a:lnTo>
                    <a:lnTo>
                      <a:pt x="6868" y="20649"/>
                    </a:lnTo>
                    <a:lnTo>
                      <a:pt x="7832" y="18143"/>
                    </a:lnTo>
                    <a:lnTo>
                      <a:pt x="3471" y="16480"/>
                    </a:lnTo>
                    <a:lnTo>
                      <a:pt x="7182" y="6768"/>
                    </a:lnTo>
                    <a:cubicBezTo>
                      <a:pt x="8168" y="4238"/>
                      <a:pt x="10590" y="2685"/>
                      <a:pt x="13152" y="2685"/>
                    </a:cubicBezTo>
                    <a:cubicBezTo>
                      <a:pt x="13908" y="2685"/>
                      <a:pt x="14676" y="2820"/>
                      <a:pt x="15423" y="3106"/>
                    </a:cubicBezTo>
                    <a:cubicBezTo>
                      <a:pt x="18700" y="4359"/>
                      <a:pt x="20339" y="8046"/>
                      <a:pt x="19086" y="11323"/>
                    </a:cubicBezTo>
                    <a:lnTo>
                      <a:pt x="18507" y="12889"/>
                    </a:lnTo>
                    <a:lnTo>
                      <a:pt x="20990" y="13829"/>
                    </a:lnTo>
                    <a:lnTo>
                      <a:pt x="21592" y="12287"/>
                    </a:lnTo>
                    <a:cubicBezTo>
                      <a:pt x="23375" y="7636"/>
                      <a:pt x="21038" y="2383"/>
                      <a:pt x="16387" y="599"/>
                    </a:cubicBezTo>
                    <a:cubicBezTo>
                      <a:pt x="15322" y="193"/>
                      <a:pt x="14229" y="1"/>
                      <a:pt x="131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5"/>
              <p:cNvSpPr/>
              <p:nvPr/>
            </p:nvSpPr>
            <p:spPr>
              <a:xfrm>
                <a:off x="7416725" y="917450"/>
                <a:ext cx="456675" cy="312100"/>
              </a:xfrm>
              <a:custGeom>
                <a:avLst/>
                <a:gdLst/>
                <a:ahLst/>
                <a:cxnLst/>
                <a:rect l="l" t="t" r="r" b="b"/>
                <a:pathLst>
                  <a:path w="18267" h="12484" extrusionOk="0">
                    <a:moveTo>
                      <a:pt x="9808" y="1"/>
                    </a:moveTo>
                    <a:cubicBezTo>
                      <a:pt x="6772" y="1"/>
                      <a:pt x="3929" y="1832"/>
                      <a:pt x="2796" y="4820"/>
                    </a:cubicBezTo>
                    <a:lnTo>
                      <a:pt x="1" y="12074"/>
                    </a:lnTo>
                    <a:lnTo>
                      <a:pt x="1061" y="12483"/>
                    </a:lnTo>
                    <a:lnTo>
                      <a:pt x="3953" y="4892"/>
                    </a:lnTo>
                    <a:cubicBezTo>
                      <a:pt x="4941" y="2362"/>
                      <a:pt x="7350" y="796"/>
                      <a:pt x="9929" y="796"/>
                    </a:cubicBezTo>
                    <a:cubicBezTo>
                      <a:pt x="10676" y="796"/>
                      <a:pt x="11447" y="940"/>
                      <a:pt x="12194" y="1230"/>
                    </a:cubicBezTo>
                    <a:cubicBezTo>
                      <a:pt x="14724" y="2194"/>
                      <a:pt x="16291" y="4627"/>
                      <a:pt x="16291" y="7182"/>
                    </a:cubicBezTo>
                    <a:cubicBezTo>
                      <a:pt x="16291" y="7929"/>
                      <a:pt x="16146" y="8700"/>
                      <a:pt x="15857" y="9447"/>
                    </a:cubicBezTo>
                    <a:lnTo>
                      <a:pt x="15278" y="11013"/>
                    </a:lnTo>
                    <a:lnTo>
                      <a:pt x="16315" y="11399"/>
                    </a:lnTo>
                    <a:lnTo>
                      <a:pt x="16797" y="10194"/>
                    </a:lnTo>
                    <a:cubicBezTo>
                      <a:pt x="18267" y="6314"/>
                      <a:pt x="16339" y="1977"/>
                      <a:pt x="12483" y="483"/>
                    </a:cubicBezTo>
                    <a:cubicBezTo>
                      <a:pt x="11592" y="145"/>
                      <a:pt x="10700" y="1"/>
                      <a:pt x="98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5"/>
              <p:cNvSpPr/>
              <p:nvPr/>
            </p:nvSpPr>
            <p:spPr>
              <a:xfrm>
                <a:off x="7272150" y="1237625"/>
                <a:ext cx="621725" cy="597975"/>
              </a:xfrm>
              <a:custGeom>
                <a:avLst/>
                <a:gdLst/>
                <a:ahLst/>
                <a:cxnLst/>
                <a:rect l="l" t="t" r="r" b="b"/>
                <a:pathLst>
                  <a:path w="24869" h="23919" extrusionOk="0">
                    <a:moveTo>
                      <a:pt x="7373" y="1"/>
                    </a:moveTo>
                    <a:cubicBezTo>
                      <a:pt x="6778" y="1"/>
                      <a:pt x="6215" y="365"/>
                      <a:pt x="5976" y="953"/>
                    </a:cubicBezTo>
                    <a:lnTo>
                      <a:pt x="289" y="15822"/>
                    </a:lnTo>
                    <a:cubicBezTo>
                      <a:pt x="0" y="16593"/>
                      <a:pt x="386" y="17460"/>
                      <a:pt x="1157" y="17749"/>
                    </a:cubicBezTo>
                    <a:lnTo>
                      <a:pt x="16941" y="23822"/>
                    </a:lnTo>
                    <a:cubicBezTo>
                      <a:pt x="17114" y="23887"/>
                      <a:pt x="17293" y="23918"/>
                      <a:pt x="17469" y="23918"/>
                    </a:cubicBezTo>
                    <a:cubicBezTo>
                      <a:pt x="18073" y="23918"/>
                      <a:pt x="18645" y="23552"/>
                      <a:pt x="18869" y="22955"/>
                    </a:cubicBezTo>
                    <a:lnTo>
                      <a:pt x="24580" y="8086"/>
                    </a:lnTo>
                    <a:cubicBezTo>
                      <a:pt x="24869" y="7315"/>
                      <a:pt x="24483" y="6448"/>
                      <a:pt x="23712" y="6159"/>
                    </a:cubicBezTo>
                    <a:lnTo>
                      <a:pt x="7928" y="110"/>
                    </a:lnTo>
                    <a:cubicBezTo>
                      <a:pt x="7746" y="36"/>
                      <a:pt x="7558" y="1"/>
                      <a:pt x="73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5"/>
              <p:cNvSpPr/>
              <p:nvPr/>
            </p:nvSpPr>
            <p:spPr>
              <a:xfrm>
                <a:off x="7266725" y="1195775"/>
                <a:ext cx="482575" cy="552475"/>
              </a:xfrm>
              <a:custGeom>
                <a:avLst/>
                <a:gdLst/>
                <a:ahLst/>
                <a:cxnLst/>
                <a:rect l="l" t="t" r="r" b="b"/>
                <a:pathLst>
                  <a:path w="19303" h="22099" extrusionOk="0">
                    <a:moveTo>
                      <a:pt x="15037" y="22098"/>
                    </a:moveTo>
                    <a:lnTo>
                      <a:pt x="19230" y="11206"/>
                    </a:lnTo>
                    <a:lnTo>
                      <a:pt x="17110" y="14194"/>
                    </a:lnTo>
                    <a:cubicBezTo>
                      <a:pt x="15929" y="15857"/>
                      <a:pt x="14435" y="17231"/>
                      <a:pt x="12724" y="18243"/>
                    </a:cubicBezTo>
                    <a:lnTo>
                      <a:pt x="19302" y="11013"/>
                    </a:lnTo>
                    <a:lnTo>
                      <a:pt x="15037" y="22098"/>
                    </a:lnTo>
                    <a:lnTo>
                      <a:pt x="15037" y="22098"/>
                    </a:lnTo>
                    <a:moveTo>
                      <a:pt x="2747" y="17279"/>
                    </a:moveTo>
                    <a:cubicBezTo>
                      <a:pt x="1518" y="16074"/>
                      <a:pt x="699" y="14508"/>
                      <a:pt x="386" y="12797"/>
                    </a:cubicBezTo>
                    <a:lnTo>
                      <a:pt x="9808" y="2411"/>
                    </a:lnTo>
                    <a:lnTo>
                      <a:pt x="6483" y="1133"/>
                    </a:lnTo>
                    <a:lnTo>
                      <a:pt x="121" y="8170"/>
                    </a:lnTo>
                    <a:lnTo>
                      <a:pt x="0" y="5712"/>
                    </a:lnTo>
                    <a:lnTo>
                      <a:pt x="1832" y="965"/>
                    </a:lnTo>
                    <a:cubicBezTo>
                      <a:pt x="2049" y="362"/>
                      <a:pt x="2627" y="1"/>
                      <a:pt x="3229" y="1"/>
                    </a:cubicBezTo>
                    <a:cubicBezTo>
                      <a:pt x="3398" y="1"/>
                      <a:pt x="3591" y="25"/>
                      <a:pt x="3760" y="97"/>
                    </a:cubicBezTo>
                    <a:lnTo>
                      <a:pt x="4555" y="386"/>
                    </a:lnTo>
                    <a:lnTo>
                      <a:pt x="6001" y="941"/>
                    </a:lnTo>
                    <a:lnTo>
                      <a:pt x="7061" y="1350"/>
                    </a:lnTo>
                    <a:lnTo>
                      <a:pt x="14555" y="4242"/>
                    </a:lnTo>
                    <a:lnTo>
                      <a:pt x="2747" y="172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5"/>
              <p:cNvSpPr/>
              <p:nvPr/>
            </p:nvSpPr>
            <p:spPr>
              <a:xfrm>
                <a:off x="7269725" y="1224100"/>
                <a:ext cx="242225" cy="291600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11664" extrusionOk="0">
                    <a:moveTo>
                      <a:pt x="6363" y="0"/>
                    </a:moveTo>
                    <a:lnTo>
                      <a:pt x="1" y="7037"/>
                    </a:lnTo>
                    <a:lnTo>
                      <a:pt x="145" y="10555"/>
                    </a:lnTo>
                    <a:cubicBezTo>
                      <a:pt x="169" y="10941"/>
                      <a:pt x="194" y="11302"/>
                      <a:pt x="266" y="11664"/>
                    </a:cubicBezTo>
                    <a:lnTo>
                      <a:pt x="9688" y="1278"/>
                    </a:lnTo>
                    <a:lnTo>
                      <a:pt x="6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5"/>
              <p:cNvSpPr/>
              <p:nvPr/>
            </p:nvSpPr>
            <p:spPr>
              <a:xfrm>
                <a:off x="7749275" y="1384950"/>
                <a:ext cx="30150" cy="86175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447" extrusionOk="0">
                    <a:moveTo>
                      <a:pt x="0" y="3446"/>
                    </a:moveTo>
                    <a:lnTo>
                      <a:pt x="1109" y="531"/>
                    </a:lnTo>
                    <a:cubicBezTo>
                      <a:pt x="1181" y="338"/>
                      <a:pt x="1205" y="169"/>
                      <a:pt x="1205" y="0"/>
                    </a:cubicBezTo>
                    <a:cubicBezTo>
                      <a:pt x="1205" y="169"/>
                      <a:pt x="1181" y="338"/>
                      <a:pt x="1109" y="531"/>
                    </a:cubicBezTo>
                    <a:lnTo>
                      <a:pt x="0" y="3446"/>
                    </a:lnTo>
                  </a:path>
                </a:pathLst>
              </a:custGeom>
              <a:solidFill>
                <a:srgbClr val="FBAF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5"/>
              <p:cNvSpPr/>
              <p:nvPr/>
            </p:nvSpPr>
            <p:spPr>
              <a:xfrm>
                <a:off x="7335400" y="1301800"/>
                <a:ext cx="444025" cy="398250"/>
              </a:xfrm>
              <a:custGeom>
                <a:avLst/>
                <a:gdLst/>
                <a:ahLst/>
                <a:cxnLst/>
                <a:rect l="l" t="t" r="r" b="b"/>
                <a:pathLst>
                  <a:path w="17761" h="15930" extrusionOk="0">
                    <a:moveTo>
                      <a:pt x="4675" y="15929"/>
                    </a:moveTo>
                    <a:lnTo>
                      <a:pt x="1952" y="14484"/>
                    </a:lnTo>
                    <a:cubicBezTo>
                      <a:pt x="1229" y="14098"/>
                      <a:pt x="579" y="13616"/>
                      <a:pt x="0" y="13038"/>
                    </a:cubicBezTo>
                    <a:lnTo>
                      <a:pt x="11808" y="1"/>
                    </a:lnTo>
                    <a:lnTo>
                      <a:pt x="16796" y="1905"/>
                    </a:lnTo>
                    <a:cubicBezTo>
                      <a:pt x="17399" y="2146"/>
                      <a:pt x="17760" y="2700"/>
                      <a:pt x="17760" y="3326"/>
                    </a:cubicBezTo>
                    <a:cubicBezTo>
                      <a:pt x="17760" y="3495"/>
                      <a:pt x="17736" y="3664"/>
                      <a:pt x="17664" y="3857"/>
                    </a:cubicBezTo>
                    <a:lnTo>
                      <a:pt x="16555" y="6772"/>
                    </a:lnTo>
                    <a:lnTo>
                      <a:pt x="9977" y="14002"/>
                    </a:lnTo>
                    <a:cubicBezTo>
                      <a:pt x="8362" y="14990"/>
                      <a:pt x="6555" y="15640"/>
                      <a:pt x="4675" y="1592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5"/>
              <p:cNvSpPr/>
              <p:nvPr/>
            </p:nvSpPr>
            <p:spPr>
              <a:xfrm>
                <a:off x="7438425" y="1434950"/>
                <a:ext cx="117500" cy="147025"/>
              </a:xfrm>
              <a:custGeom>
                <a:avLst/>
                <a:gdLst/>
                <a:ahLst/>
                <a:cxnLst/>
                <a:rect l="l" t="t" r="r" b="b"/>
                <a:pathLst>
                  <a:path w="4700" h="5881" extrusionOk="0">
                    <a:moveTo>
                      <a:pt x="2704" y="1"/>
                    </a:moveTo>
                    <a:cubicBezTo>
                      <a:pt x="1966" y="1"/>
                      <a:pt x="1268" y="454"/>
                      <a:pt x="988" y="1181"/>
                    </a:cubicBezTo>
                    <a:cubicBezTo>
                      <a:pt x="771" y="1784"/>
                      <a:pt x="868" y="2434"/>
                      <a:pt x="1253" y="2916"/>
                    </a:cubicBezTo>
                    <a:lnTo>
                      <a:pt x="0" y="4844"/>
                    </a:lnTo>
                    <a:lnTo>
                      <a:pt x="2675" y="5880"/>
                    </a:lnTo>
                    <a:lnTo>
                      <a:pt x="3036" y="3615"/>
                    </a:lnTo>
                    <a:cubicBezTo>
                      <a:pt x="3639" y="3495"/>
                      <a:pt x="4169" y="3085"/>
                      <a:pt x="4410" y="2483"/>
                    </a:cubicBezTo>
                    <a:cubicBezTo>
                      <a:pt x="4699" y="1663"/>
                      <a:pt x="4410" y="796"/>
                      <a:pt x="3735" y="314"/>
                    </a:cubicBezTo>
                    <a:cubicBezTo>
                      <a:pt x="3615" y="242"/>
                      <a:pt x="3494" y="169"/>
                      <a:pt x="3350" y="121"/>
                    </a:cubicBezTo>
                    <a:cubicBezTo>
                      <a:pt x="3137" y="39"/>
                      <a:pt x="2919" y="1"/>
                      <a:pt x="27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5"/>
              <p:cNvSpPr/>
              <p:nvPr/>
            </p:nvSpPr>
            <p:spPr>
              <a:xfrm>
                <a:off x="7634800" y="1748225"/>
                <a:ext cx="7875" cy="211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844" extrusionOk="0">
                    <a:moveTo>
                      <a:pt x="1" y="844"/>
                    </a:moveTo>
                    <a:lnTo>
                      <a:pt x="1" y="844"/>
                    </a:lnTo>
                    <a:lnTo>
                      <a:pt x="314" y="0"/>
                    </a:lnTo>
                    <a:lnTo>
                      <a:pt x="314" y="0"/>
                    </a:lnTo>
                    <a:lnTo>
                      <a:pt x="1" y="844"/>
                    </a:lnTo>
                    <a:close/>
                  </a:path>
                </a:pathLst>
              </a:custGeom>
              <a:solidFill>
                <a:srgbClr val="F98E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5"/>
              <p:cNvSpPr/>
              <p:nvPr/>
            </p:nvSpPr>
            <p:spPr>
              <a:xfrm>
                <a:off x="7634800" y="1748225"/>
                <a:ext cx="7875" cy="211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844" extrusionOk="0">
                    <a:moveTo>
                      <a:pt x="1" y="844"/>
                    </a:moveTo>
                    <a:lnTo>
                      <a:pt x="314" y="0"/>
                    </a:lnTo>
                    <a:lnTo>
                      <a:pt x="314" y="0"/>
                    </a:lnTo>
                    <a:lnTo>
                      <a:pt x="1" y="844"/>
                    </a:lnTo>
                    <a:close/>
                  </a:path>
                </a:pathLst>
              </a:custGeom>
              <a:solidFill>
                <a:srgbClr val="FBB2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5"/>
              <p:cNvSpPr/>
              <p:nvPr/>
            </p:nvSpPr>
            <p:spPr>
              <a:xfrm>
                <a:off x="7175150" y="1515675"/>
                <a:ext cx="160275" cy="162075"/>
              </a:xfrm>
              <a:custGeom>
                <a:avLst/>
                <a:gdLst/>
                <a:ahLst/>
                <a:cxnLst/>
                <a:rect l="l" t="t" r="r" b="b"/>
                <a:pathLst>
                  <a:path w="6411" h="6483" extrusionOk="0">
                    <a:moveTo>
                      <a:pt x="4049" y="1"/>
                    </a:moveTo>
                    <a:lnTo>
                      <a:pt x="0" y="4483"/>
                    </a:lnTo>
                    <a:cubicBezTo>
                      <a:pt x="169" y="4676"/>
                      <a:pt x="386" y="4844"/>
                      <a:pt x="651" y="4965"/>
                    </a:cubicBezTo>
                    <a:lnTo>
                      <a:pt x="4603" y="6483"/>
                    </a:lnTo>
                    <a:lnTo>
                      <a:pt x="6410" y="4483"/>
                    </a:lnTo>
                    <a:cubicBezTo>
                      <a:pt x="5181" y="3278"/>
                      <a:pt x="4362" y="1712"/>
                      <a:pt x="40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5"/>
              <p:cNvSpPr/>
              <p:nvPr/>
            </p:nvSpPr>
            <p:spPr>
              <a:xfrm>
                <a:off x="7223950" y="1338550"/>
                <a:ext cx="45800" cy="11210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4484" extrusionOk="0">
                    <a:moveTo>
                      <a:pt x="1711" y="1"/>
                    </a:moveTo>
                    <a:lnTo>
                      <a:pt x="0" y="4483"/>
                    </a:lnTo>
                    <a:lnTo>
                      <a:pt x="1832" y="2459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5"/>
              <p:cNvSpPr/>
              <p:nvPr/>
            </p:nvSpPr>
            <p:spPr>
              <a:xfrm>
                <a:off x="7167325" y="1400000"/>
                <a:ext cx="109050" cy="227750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9110" extrusionOk="0">
                    <a:moveTo>
                      <a:pt x="4097" y="1"/>
                    </a:moveTo>
                    <a:lnTo>
                      <a:pt x="2265" y="2025"/>
                    </a:lnTo>
                    <a:lnTo>
                      <a:pt x="97" y="7640"/>
                    </a:lnTo>
                    <a:cubicBezTo>
                      <a:pt x="24" y="7833"/>
                      <a:pt x="0" y="8001"/>
                      <a:pt x="0" y="8194"/>
                    </a:cubicBezTo>
                    <a:cubicBezTo>
                      <a:pt x="0" y="8507"/>
                      <a:pt x="121" y="8845"/>
                      <a:pt x="313" y="9110"/>
                    </a:cubicBezTo>
                    <a:lnTo>
                      <a:pt x="4362" y="4628"/>
                    </a:lnTo>
                    <a:cubicBezTo>
                      <a:pt x="4290" y="4266"/>
                      <a:pt x="4265" y="3905"/>
                      <a:pt x="4241" y="3519"/>
                    </a:cubicBezTo>
                    <a:lnTo>
                      <a:pt x="40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5"/>
              <p:cNvSpPr/>
              <p:nvPr/>
            </p:nvSpPr>
            <p:spPr>
              <a:xfrm>
                <a:off x="7290225" y="1627725"/>
                <a:ext cx="162075" cy="75950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3038" extrusionOk="0">
                    <a:moveTo>
                      <a:pt x="1807" y="1"/>
                    </a:moveTo>
                    <a:lnTo>
                      <a:pt x="0" y="2001"/>
                    </a:lnTo>
                    <a:lnTo>
                      <a:pt x="2410" y="2917"/>
                    </a:lnTo>
                    <a:cubicBezTo>
                      <a:pt x="3060" y="3013"/>
                      <a:pt x="3687" y="3037"/>
                      <a:pt x="4314" y="3037"/>
                    </a:cubicBezTo>
                    <a:cubicBezTo>
                      <a:pt x="5061" y="3037"/>
                      <a:pt x="5759" y="2989"/>
                      <a:pt x="6482" y="2892"/>
                    </a:cubicBezTo>
                    <a:lnTo>
                      <a:pt x="3759" y="1447"/>
                    </a:lnTo>
                    <a:cubicBezTo>
                      <a:pt x="3036" y="1061"/>
                      <a:pt x="2386" y="579"/>
                      <a:pt x="18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5"/>
              <p:cNvSpPr/>
              <p:nvPr/>
            </p:nvSpPr>
            <p:spPr>
              <a:xfrm>
                <a:off x="7452275" y="1651825"/>
                <a:ext cx="1325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5302" h="3206" extrusionOk="0">
                    <a:moveTo>
                      <a:pt x="5302" y="1"/>
                    </a:moveTo>
                    <a:lnTo>
                      <a:pt x="5302" y="1"/>
                    </a:lnTo>
                    <a:cubicBezTo>
                      <a:pt x="3687" y="989"/>
                      <a:pt x="1880" y="1639"/>
                      <a:pt x="0" y="1928"/>
                    </a:cubicBezTo>
                    <a:lnTo>
                      <a:pt x="2097" y="3037"/>
                    </a:lnTo>
                    <a:cubicBezTo>
                      <a:pt x="2217" y="3085"/>
                      <a:pt x="2314" y="3157"/>
                      <a:pt x="2410" y="3206"/>
                    </a:cubicBezTo>
                    <a:lnTo>
                      <a:pt x="53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5"/>
              <p:cNvSpPr/>
              <p:nvPr/>
            </p:nvSpPr>
            <p:spPr>
              <a:xfrm>
                <a:off x="7350450" y="1700025"/>
                <a:ext cx="162100" cy="54850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2194" extrusionOk="0">
                    <a:moveTo>
                      <a:pt x="4073" y="0"/>
                    </a:moveTo>
                    <a:cubicBezTo>
                      <a:pt x="3350" y="97"/>
                      <a:pt x="2652" y="145"/>
                      <a:pt x="1905" y="145"/>
                    </a:cubicBezTo>
                    <a:cubicBezTo>
                      <a:pt x="1278" y="145"/>
                      <a:pt x="651" y="121"/>
                      <a:pt x="1" y="25"/>
                    </a:cubicBezTo>
                    <a:lnTo>
                      <a:pt x="1" y="25"/>
                    </a:lnTo>
                    <a:lnTo>
                      <a:pt x="5664" y="2193"/>
                    </a:lnTo>
                    <a:lnTo>
                      <a:pt x="6483" y="1278"/>
                    </a:lnTo>
                    <a:cubicBezTo>
                      <a:pt x="6387" y="1229"/>
                      <a:pt x="6290" y="1157"/>
                      <a:pt x="6170" y="1109"/>
                    </a:cubicBezTo>
                    <a:lnTo>
                      <a:pt x="40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5"/>
              <p:cNvSpPr/>
              <p:nvPr/>
            </p:nvSpPr>
            <p:spPr>
              <a:xfrm>
                <a:off x="7458900" y="1442475"/>
                <a:ext cx="97025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5580" extrusionOk="0">
                    <a:moveTo>
                      <a:pt x="2699" y="0"/>
                    </a:moveTo>
                    <a:cubicBezTo>
                      <a:pt x="1956" y="0"/>
                      <a:pt x="1252" y="445"/>
                      <a:pt x="988" y="1169"/>
                    </a:cubicBezTo>
                    <a:cubicBezTo>
                      <a:pt x="747" y="1796"/>
                      <a:pt x="868" y="2447"/>
                      <a:pt x="1229" y="2929"/>
                    </a:cubicBezTo>
                    <a:lnTo>
                      <a:pt x="0" y="4856"/>
                    </a:lnTo>
                    <a:lnTo>
                      <a:pt x="1856" y="5579"/>
                    </a:lnTo>
                    <a:lnTo>
                      <a:pt x="2217" y="3314"/>
                    </a:lnTo>
                    <a:cubicBezTo>
                      <a:pt x="2820" y="3194"/>
                      <a:pt x="3350" y="2784"/>
                      <a:pt x="3591" y="2182"/>
                    </a:cubicBezTo>
                    <a:cubicBezTo>
                      <a:pt x="3880" y="1362"/>
                      <a:pt x="3591" y="495"/>
                      <a:pt x="2916" y="13"/>
                    </a:cubicBezTo>
                    <a:cubicBezTo>
                      <a:pt x="2844" y="4"/>
                      <a:pt x="2771" y="0"/>
                      <a:pt x="2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35"/>
          <p:cNvGrpSpPr/>
          <p:nvPr/>
        </p:nvGrpSpPr>
        <p:grpSpPr>
          <a:xfrm>
            <a:off x="5810314" y="2066001"/>
            <a:ext cx="4256671" cy="4472123"/>
            <a:chOff x="5956776" y="2252450"/>
            <a:chExt cx="1925224" cy="2022670"/>
          </a:xfrm>
        </p:grpSpPr>
        <p:sp>
          <p:nvSpPr>
            <p:cNvPr id="187" name="Google Shape;187;p35"/>
            <p:cNvSpPr/>
            <p:nvPr/>
          </p:nvSpPr>
          <p:spPr>
            <a:xfrm flipH="1">
              <a:off x="6014816" y="2252450"/>
              <a:ext cx="703191" cy="873441"/>
            </a:xfrm>
            <a:custGeom>
              <a:avLst/>
              <a:gdLst/>
              <a:ahLst/>
              <a:cxnLst/>
              <a:rect l="l" t="t" r="r" b="b"/>
              <a:pathLst>
                <a:path w="48172" h="59835" extrusionOk="0">
                  <a:moveTo>
                    <a:pt x="44846" y="289"/>
                  </a:moveTo>
                  <a:cubicBezTo>
                    <a:pt x="46509" y="289"/>
                    <a:pt x="47882" y="1663"/>
                    <a:pt x="47882" y="3326"/>
                  </a:cubicBezTo>
                  <a:lnTo>
                    <a:pt x="47882" y="56509"/>
                  </a:lnTo>
                  <a:cubicBezTo>
                    <a:pt x="47882" y="58172"/>
                    <a:pt x="46509" y="59545"/>
                    <a:pt x="44846" y="59545"/>
                  </a:cubicBezTo>
                  <a:lnTo>
                    <a:pt x="3326" y="59545"/>
                  </a:lnTo>
                  <a:cubicBezTo>
                    <a:pt x="1663" y="59545"/>
                    <a:pt x="289" y="58172"/>
                    <a:pt x="289" y="56509"/>
                  </a:cubicBezTo>
                  <a:lnTo>
                    <a:pt x="289" y="3326"/>
                  </a:lnTo>
                  <a:cubicBezTo>
                    <a:pt x="289" y="1663"/>
                    <a:pt x="1663" y="289"/>
                    <a:pt x="3326" y="289"/>
                  </a:cubicBezTo>
                  <a:close/>
                  <a:moveTo>
                    <a:pt x="3326" y="0"/>
                  </a:moveTo>
                  <a:cubicBezTo>
                    <a:pt x="1494" y="0"/>
                    <a:pt x="0" y="1494"/>
                    <a:pt x="0" y="3326"/>
                  </a:cubicBezTo>
                  <a:lnTo>
                    <a:pt x="0" y="56509"/>
                  </a:lnTo>
                  <a:cubicBezTo>
                    <a:pt x="0" y="58341"/>
                    <a:pt x="1494" y="59835"/>
                    <a:pt x="3326" y="59835"/>
                  </a:cubicBezTo>
                  <a:lnTo>
                    <a:pt x="44846" y="59835"/>
                  </a:lnTo>
                  <a:cubicBezTo>
                    <a:pt x="46677" y="59835"/>
                    <a:pt x="48171" y="58341"/>
                    <a:pt x="48171" y="56509"/>
                  </a:cubicBezTo>
                  <a:lnTo>
                    <a:pt x="48171" y="3326"/>
                  </a:lnTo>
                  <a:cubicBezTo>
                    <a:pt x="48171" y="1494"/>
                    <a:pt x="46677" y="0"/>
                    <a:pt x="44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 flipH="1">
              <a:off x="6375375" y="2488129"/>
              <a:ext cx="283192" cy="283192"/>
            </a:xfrm>
            <a:custGeom>
              <a:avLst/>
              <a:gdLst/>
              <a:ahLst/>
              <a:cxnLst/>
              <a:rect l="l" t="t" r="r" b="b"/>
              <a:pathLst>
                <a:path w="19400" h="19400" extrusionOk="0">
                  <a:moveTo>
                    <a:pt x="9712" y="290"/>
                  </a:moveTo>
                  <a:cubicBezTo>
                    <a:pt x="14893" y="290"/>
                    <a:pt x="19110" y="4531"/>
                    <a:pt x="19110" y="9712"/>
                  </a:cubicBezTo>
                  <a:cubicBezTo>
                    <a:pt x="19110" y="14893"/>
                    <a:pt x="14893" y="19110"/>
                    <a:pt x="9712" y="19110"/>
                  </a:cubicBezTo>
                  <a:cubicBezTo>
                    <a:pt x="4531" y="19110"/>
                    <a:pt x="314" y="14893"/>
                    <a:pt x="314" y="9712"/>
                  </a:cubicBezTo>
                  <a:cubicBezTo>
                    <a:pt x="314" y="4531"/>
                    <a:pt x="4531" y="290"/>
                    <a:pt x="9712" y="290"/>
                  </a:cubicBezTo>
                  <a:close/>
                  <a:moveTo>
                    <a:pt x="9712" y="1"/>
                  </a:moveTo>
                  <a:cubicBezTo>
                    <a:pt x="4362" y="1"/>
                    <a:pt x="1" y="4362"/>
                    <a:pt x="1" y="9712"/>
                  </a:cubicBezTo>
                  <a:cubicBezTo>
                    <a:pt x="1" y="15062"/>
                    <a:pt x="4362" y="19399"/>
                    <a:pt x="9712" y="19399"/>
                  </a:cubicBezTo>
                  <a:cubicBezTo>
                    <a:pt x="15062" y="19399"/>
                    <a:pt x="19399" y="15062"/>
                    <a:pt x="19399" y="9712"/>
                  </a:cubicBezTo>
                  <a:cubicBezTo>
                    <a:pt x="19399" y="4362"/>
                    <a:pt x="15062" y="1"/>
                    <a:pt x="9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 flipH="1">
              <a:off x="6055266" y="2958449"/>
              <a:ext cx="485454" cy="84782"/>
            </a:xfrm>
            <a:custGeom>
              <a:avLst/>
              <a:gdLst/>
              <a:ahLst/>
              <a:cxnLst/>
              <a:rect l="l" t="t" r="r" b="b"/>
              <a:pathLst>
                <a:path w="33256" h="5808" extrusionOk="0">
                  <a:moveTo>
                    <a:pt x="32364" y="289"/>
                  </a:moveTo>
                  <a:cubicBezTo>
                    <a:pt x="32701" y="289"/>
                    <a:pt x="32966" y="554"/>
                    <a:pt x="32966" y="892"/>
                  </a:cubicBezTo>
                  <a:lnTo>
                    <a:pt x="32966" y="4916"/>
                  </a:lnTo>
                  <a:cubicBezTo>
                    <a:pt x="32966" y="5253"/>
                    <a:pt x="32701" y="5519"/>
                    <a:pt x="32364" y="5519"/>
                  </a:cubicBezTo>
                  <a:lnTo>
                    <a:pt x="892" y="5519"/>
                  </a:lnTo>
                  <a:cubicBezTo>
                    <a:pt x="555" y="5519"/>
                    <a:pt x="290" y="5253"/>
                    <a:pt x="290" y="4916"/>
                  </a:cubicBezTo>
                  <a:lnTo>
                    <a:pt x="290" y="892"/>
                  </a:lnTo>
                  <a:cubicBezTo>
                    <a:pt x="290" y="554"/>
                    <a:pt x="555" y="289"/>
                    <a:pt x="892" y="289"/>
                  </a:cubicBezTo>
                  <a:close/>
                  <a:moveTo>
                    <a:pt x="892" y="0"/>
                  </a:moveTo>
                  <a:cubicBezTo>
                    <a:pt x="410" y="0"/>
                    <a:pt x="0" y="410"/>
                    <a:pt x="0" y="892"/>
                  </a:cubicBezTo>
                  <a:lnTo>
                    <a:pt x="0" y="4916"/>
                  </a:lnTo>
                  <a:cubicBezTo>
                    <a:pt x="0" y="5422"/>
                    <a:pt x="410" y="5808"/>
                    <a:pt x="892" y="5808"/>
                  </a:cubicBezTo>
                  <a:lnTo>
                    <a:pt x="32364" y="5808"/>
                  </a:lnTo>
                  <a:cubicBezTo>
                    <a:pt x="32846" y="5808"/>
                    <a:pt x="33255" y="5422"/>
                    <a:pt x="33255" y="4916"/>
                  </a:cubicBezTo>
                  <a:lnTo>
                    <a:pt x="33255" y="892"/>
                  </a:lnTo>
                  <a:cubicBezTo>
                    <a:pt x="33255" y="410"/>
                    <a:pt x="32846" y="0"/>
                    <a:pt x="3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 flipH="1">
              <a:off x="6432012" y="2977791"/>
              <a:ext cx="47500" cy="46099"/>
            </a:xfrm>
            <a:custGeom>
              <a:avLst/>
              <a:gdLst/>
              <a:ahLst/>
              <a:cxnLst/>
              <a:rect l="l" t="t" r="r" b="b"/>
              <a:pathLst>
                <a:path w="3254" h="3158" extrusionOk="0">
                  <a:moveTo>
                    <a:pt x="1205" y="1"/>
                  </a:moveTo>
                  <a:lnTo>
                    <a:pt x="1326" y="1229"/>
                  </a:lnTo>
                  <a:lnTo>
                    <a:pt x="145" y="868"/>
                  </a:lnTo>
                  <a:lnTo>
                    <a:pt x="0" y="1687"/>
                  </a:lnTo>
                  <a:lnTo>
                    <a:pt x="1109" y="1784"/>
                  </a:lnTo>
                  <a:lnTo>
                    <a:pt x="386" y="2748"/>
                  </a:lnTo>
                  <a:lnTo>
                    <a:pt x="1157" y="3133"/>
                  </a:lnTo>
                  <a:lnTo>
                    <a:pt x="1615" y="2121"/>
                  </a:lnTo>
                  <a:lnTo>
                    <a:pt x="2121" y="3157"/>
                  </a:lnTo>
                  <a:lnTo>
                    <a:pt x="2868" y="2748"/>
                  </a:lnTo>
                  <a:lnTo>
                    <a:pt x="2145" y="1784"/>
                  </a:lnTo>
                  <a:lnTo>
                    <a:pt x="3254" y="1711"/>
                  </a:lnTo>
                  <a:lnTo>
                    <a:pt x="3133" y="868"/>
                  </a:lnTo>
                  <a:lnTo>
                    <a:pt x="1928" y="1229"/>
                  </a:lnTo>
                  <a:lnTo>
                    <a:pt x="1928" y="12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 flipH="1">
              <a:off x="6353215" y="2977791"/>
              <a:ext cx="47500" cy="46099"/>
            </a:xfrm>
            <a:custGeom>
              <a:avLst/>
              <a:gdLst/>
              <a:ahLst/>
              <a:cxnLst/>
              <a:rect l="l" t="t" r="r" b="b"/>
              <a:pathLst>
                <a:path w="3254" h="3158" extrusionOk="0">
                  <a:moveTo>
                    <a:pt x="1205" y="1"/>
                  </a:moveTo>
                  <a:lnTo>
                    <a:pt x="1326" y="1229"/>
                  </a:lnTo>
                  <a:lnTo>
                    <a:pt x="145" y="868"/>
                  </a:lnTo>
                  <a:lnTo>
                    <a:pt x="0" y="1687"/>
                  </a:lnTo>
                  <a:lnTo>
                    <a:pt x="1109" y="1784"/>
                  </a:lnTo>
                  <a:lnTo>
                    <a:pt x="386" y="2748"/>
                  </a:lnTo>
                  <a:lnTo>
                    <a:pt x="1157" y="3133"/>
                  </a:lnTo>
                  <a:lnTo>
                    <a:pt x="1615" y="2121"/>
                  </a:lnTo>
                  <a:lnTo>
                    <a:pt x="2121" y="3157"/>
                  </a:lnTo>
                  <a:lnTo>
                    <a:pt x="2868" y="2748"/>
                  </a:lnTo>
                  <a:lnTo>
                    <a:pt x="2145" y="1784"/>
                  </a:lnTo>
                  <a:lnTo>
                    <a:pt x="3253" y="1711"/>
                  </a:lnTo>
                  <a:lnTo>
                    <a:pt x="3157" y="868"/>
                  </a:lnTo>
                  <a:lnTo>
                    <a:pt x="1928" y="12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 flipH="1">
              <a:off x="6274417" y="2977791"/>
              <a:ext cx="47150" cy="46099"/>
            </a:xfrm>
            <a:custGeom>
              <a:avLst/>
              <a:gdLst/>
              <a:ahLst/>
              <a:cxnLst/>
              <a:rect l="l" t="t" r="r" b="b"/>
              <a:pathLst>
                <a:path w="3230" h="3158" extrusionOk="0">
                  <a:moveTo>
                    <a:pt x="1181" y="1"/>
                  </a:moveTo>
                  <a:lnTo>
                    <a:pt x="1326" y="1229"/>
                  </a:lnTo>
                  <a:lnTo>
                    <a:pt x="121" y="868"/>
                  </a:lnTo>
                  <a:lnTo>
                    <a:pt x="0" y="1687"/>
                  </a:lnTo>
                  <a:lnTo>
                    <a:pt x="1109" y="1784"/>
                  </a:lnTo>
                  <a:lnTo>
                    <a:pt x="386" y="2748"/>
                  </a:lnTo>
                  <a:lnTo>
                    <a:pt x="1157" y="3133"/>
                  </a:lnTo>
                  <a:lnTo>
                    <a:pt x="1591" y="2121"/>
                  </a:lnTo>
                  <a:lnTo>
                    <a:pt x="2097" y="3157"/>
                  </a:lnTo>
                  <a:lnTo>
                    <a:pt x="2844" y="2748"/>
                  </a:lnTo>
                  <a:lnTo>
                    <a:pt x="2121" y="1784"/>
                  </a:lnTo>
                  <a:lnTo>
                    <a:pt x="3229" y="1711"/>
                  </a:lnTo>
                  <a:lnTo>
                    <a:pt x="3133" y="868"/>
                  </a:lnTo>
                  <a:lnTo>
                    <a:pt x="1904" y="1229"/>
                  </a:lnTo>
                  <a:lnTo>
                    <a:pt x="1904" y="12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 flipH="1">
              <a:off x="6195620" y="2977791"/>
              <a:ext cx="47150" cy="46099"/>
            </a:xfrm>
            <a:custGeom>
              <a:avLst/>
              <a:gdLst/>
              <a:ahLst/>
              <a:cxnLst/>
              <a:rect l="l" t="t" r="r" b="b"/>
              <a:pathLst>
                <a:path w="3230" h="3158" extrusionOk="0">
                  <a:moveTo>
                    <a:pt x="1181" y="1"/>
                  </a:moveTo>
                  <a:lnTo>
                    <a:pt x="1325" y="1229"/>
                  </a:lnTo>
                  <a:lnTo>
                    <a:pt x="121" y="868"/>
                  </a:lnTo>
                  <a:lnTo>
                    <a:pt x="0" y="1687"/>
                  </a:lnTo>
                  <a:lnTo>
                    <a:pt x="1109" y="1784"/>
                  </a:lnTo>
                  <a:lnTo>
                    <a:pt x="386" y="2748"/>
                  </a:lnTo>
                  <a:lnTo>
                    <a:pt x="1157" y="3133"/>
                  </a:lnTo>
                  <a:lnTo>
                    <a:pt x="1591" y="2121"/>
                  </a:lnTo>
                  <a:lnTo>
                    <a:pt x="2121" y="3157"/>
                  </a:lnTo>
                  <a:lnTo>
                    <a:pt x="2868" y="2748"/>
                  </a:lnTo>
                  <a:lnTo>
                    <a:pt x="2121" y="1784"/>
                  </a:lnTo>
                  <a:lnTo>
                    <a:pt x="3229" y="1711"/>
                  </a:lnTo>
                  <a:lnTo>
                    <a:pt x="3133" y="868"/>
                  </a:lnTo>
                  <a:lnTo>
                    <a:pt x="1904" y="1229"/>
                  </a:lnTo>
                  <a:lnTo>
                    <a:pt x="1904" y="1229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 flipH="1">
              <a:off x="6116472" y="2977791"/>
              <a:ext cx="47515" cy="46099"/>
            </a:xfrm>
            <a:custGeom>
              <a:avLst/>
              <a:gdLst/>
              <a:ahLst/>
              <a:cxnLst/>
              <a:rect l="l" t="t" r="r" b="b"/>
              <a:pathLst>
                <a:path w="3255" h="3158" extrusionOk="0">
                  <a:moveTo>
                    <a:pt x="1182" y="1"/>
                  </a:moveTo>
                  <a:lnTo>
                    <a:pt x="1326" y="1229"/>
                  </a:lnTo>
                  <a:lnTo>
                    <a:pt x="121" y="868"/>
                  </a:lnTo>
                  <a:lnTo>
                    <a:pt x="1" y="1687"/>
                  </a:lnTo>
                  <a:lnTo>
                    <a:pt x="1109" y="1784"/>
                  </a:lnTo>
                  <a:lnTo>
                    <a:pt x="387" y="2748"/>
                  </a:lnTo>
                  <a:lnTo>
                    <a:pt x="1158" y="3133"/>
                  </a:lnTo>
                  <a:lnTo>
                    <a:pt x="1616" y="2121"/>
                  </a:lnTo>
                  <a:lnTo>
                    <a:pt x="2122" y="3157"/>
                  </a:lnTo>
                  <a:lnTo>
                    <a:pt x="2869" y="2748"/>
                  </a:lnTo>
                  <a:lnTo>
                    <a:pt x="2122" y="1784"/>
                  </a:lnTo>
                  <a:lnTo>
                    <a:pt x="3254" y="1711"/>
                  </a:lnTo>
                  <a:lnTo>
                    <a:pt x="3134" y="868"/>
                  </a:lnTo>
                  <a:lnTo>
                    <a:pt x="1905" y="1229"/>
                  </a:lnTo>
                  <a:lnTo>
                    <a:pt x="1905" y="122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 flipH="1">
              <a:off x="6055266" y="2900044"/>
              <a:ext cx="485454" cy="26057"/>
            </a:xfrm>
            <a:custGeom>
              <a:avLst/>
              <a:gdLst/>
              <a:ahLst/>
              <a:cxnLst/>
              <a:rect l="l" t="t" r="r" b="b"/>
              <a:pathLst>
                <a:path w="33256" h="1785" extrusionOk="0">
                  <a:moveTo>
                    <a:pt x="32364" y="290"/>
                  </a:moveTo>
                  <a:cubicBezTo>
                    <a:pt x="32677" y="290"/>
                    <a:pt x="32966" y="555"/>
                    <a:pt x="32966" y="893"/>
                  </a:cubicBezTo>
                  <a:cubicBezTo>
                    <a:pt x="32966" y="1230"/>
                    <a:pt x="32677" y="1495"/>
                    <a:pt x="32364" y="1495"/>
                  </a:cubicBezTo>
                  <a:lnTo>
                    <a:pt x="892" y="1495"/>
                  </a:lnTo>
                  <a:cubicBezTo>
                    <a:pt x="555" y="1495"/>
                    <a:pt x="290" y="1230"/>
                    <a:pt x="290" y="893"/>
                  </a:cubicBezTo>
                  <a:cubicBezTo>
                    <a:pt x="290" y="555"/>
                    <a:pt x="555" y="290"/>
                    <a:pt x="892" y="290"/>
                  </a:cubicBezTo>
                  <a:close/>
                  <a:moveTo>
                    <a:pt x="892" y="1"/>
                  </a:moveTo>
                  <a:cubicBezTo>
                    <a:pt x="410" y="1"/>
                    <a:pt x="0" y="411"/>
                    <a:pt x="0" y="893"/>
                  </a:cubicBezTo>
                  <a:cubicBezTo>
                    <a:pt x="0" y="1399"/>
                    <a:pt x="410" y="1784"/>
                    <a:pt x="892" y="1784"/>
                  </a:cubicBezTo>
                  <a:lnTo>
                    <a:pt x="32364" y="1784"/>
                  </a:lnTo>
                  <a:cubicBezTo>
                    <a:pt x="32846" y="1784"/>
                    <a:pt x="33255" y="1399"/>
                    <a:pt x="33255" y="893"/>
                  </a:cubicBezTo>
                  <a:cubicBezTo>
                    <a:pt x="33255" y="411"/>
                    <a:pt x="32846" y="1"/>
                    <a:pt x="32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 flipH="1">
              <a:off x="5956776" y="2627434"/>
              <a:ext cx="357756" cy="26392"/>
            </a:xfrm>
            <a:custGeom>
              <a:avLst/>
              <a:gdLst/>
              <a:ahLst/>
              <a:cxnLst/>
              <a:rect l="l" t="t" r="r" b="b"/>
              <a:pathLst>
                <a:path w="24508" h="1808" extrusionOk="0">
                  <a:moveTo>
                    <a:pt x="23616" y="314"/>
                  </a:moveTo>
                  <a:cubicBezTo>
                    <a:pt x="23929" y="314"/>
                    <a:pt x="24194" y="579"/>
                    <a:pt x="24194" y="916"/>
                  </a:cubicBezTo>
                  <a:cubicBezTo>
                    <a:pt x="24194" y="1229"/>
                    <a:pt x="23929" y="1494"/>
                    <a:pt x="23616" y="1494"/>
                  </a:cubicBezTo>
                  <a:lnTo>
                    <a:pt x="892" y="1494"/>
                  </a:lnTo>
                  <a:cubicBezTo>
                    <a:pt x="554" y="1494"/>
                    <a:pt x="289" y="1229"/>
                    <a:pt x="289" y="916"/>
                  </a:cubicBezTo>
                  <a:cubicBezTo>
                    <a:pt x="289" y="579"/>
                    <a:pt x="554" y="314"/>
                    <a:pt x="892" y="314"/>
                  </a:cubicBezTo>
                  <a:close/>
                  <a:moveTo>
                    <a:pt x="892" y="0"/>
                  </a:moveTo>
                  <a:cubicBezTo>
                    <a:pt x="386" y="0"/>
                    <a:pt x="0" y="410"/>
                    <a:pt x="0" y="916"/>
                  </a:cubicBezTo>
                  <a:cubicBezTo>
                    <a:pt x="0" y="1398"/>
                    <a:pt x="386" y="1808"/>
                    <a:pt x="892" y="1808"/>
                  </a:cubicBezTo>
                  <a:lnTo>
                    <a:pt x="23616" y="1808"/>
                  </a:lnTo>
                  <a:cubicBezTo>
                    <a:pt x="24098" y="1808"/>
                    <a:pt x="24508" y="1398"/>
                    <a:pt x="24508" y="916"/>
                  </a:cubicBezTo>
                  <a:cubicBezTo>
                    <a:pt x="24508" y="410"/>
                    <a:pt x="24098" y="0"/>
                    <a:pt x="236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 flipH="1">
              <a:off x="6055266" y="2841654"/>
              <a:ext cx="485454" cy="26042"/>
            </a:xfrm>
            <a:custGeom>
              <a:avLst/>
              <a:gdLst/>
              <a:ahLst/>
              <a:cxnLst/>
              <a:rect l="l" t="t" r="r" b="b"/>
              <a:pathLst>
                <a:path w="33256" h="1784" extrusionOk="0">
                  <a:moveTo>
                    <a:pt x="32364" y="290"/>
                  </a:moveTo>
                  <a:cubicBezTo>
                    <a:pt x="32677" y="290"/>
                    <a:pt x="32966" y="555"/>
                    <a:pt x="32966" y="892"/>
                  </a:cubicBezTo>
                  <a:cubicBezTo>
                    <a:pt x="32966" y="1230"/>
                    <a:pt x="32677" y="1495"/>
                    <a:pt x="32364" y="1495"/>
                  </a:cubicBezTo>
                  <a:lnTo>
                    <a:pt x="892" y="1495"/>
                  </a:lnTo>
                  <a:cubicBezTo>
                    <a:pt x="555" y="1495"/>
                    <a:pt x="290" y="1230"/>
                    <a:pt x="290" y="892"/>
                  </a:cubicBezTo>
                  <a:cubicBezTo>
                    <a:pt x="290" y="555"/>
                    <a:pt x="555" y="290"/>
                    <a:pt x="892" y="290"/>
                  </a:cubicBezTo>
                  <a:close/>
                  <a:moveTo>
                    <a:pt x="892" y="1"/>
                  </a:moveTo>
                  <a:cubicBezTo>
                    <a:pt x="410" y="1"/>
                    <a:pt x="0" y="410"/>
                    <a:pt x="0" y="892"/>
                  </a:cubicBezTo>
                  <a:cubicBezTo>
                    <a:pt x="0" y="1398"/>
                    <a:pt x="410" y="1784"/>
                    <a:pt x="892" y="1784"/>
                  </a:cubicBezTo>
                  <a:lnTo>
                    <a:pt x="32364" y="1784"/>
                  </a:lnTo>
                  <a:cubicBezTo>
                    <a:pt x="32846" y="1784"/>
                    <a:pt x="33255" y="1398"/>
                    <a:pt x="33255" y="892"/>
                  </a:cubicBezTo>
                  <a:cubicBezTo>
                    <a:pt x="33255" y="410"/>
                    <a:pt x="32846" y="1"/>
                    <a:pt x="32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 flipH="1">
              <a:off x="6510461" y="2323847"/>
              <a:ext cx="485440" cy="26057"/>
            </a:xfrm>
            <a:custGeom>
              <a:avLst/>
              <a:gdLst/>
              <a:ahLst/>
              <a:cxnLst/>
              <a:rect l="l" t="t" r="r" b="b"/>
              <a:pathLst>
                <a:path w="33255" h="1785" extrusionOk="0">
                  <a:moveTo>
                    <a:pt x="32363" y="314"/>
                  </a:moveTo>
                  <a:cubicBezTo>
                    <a:pt x="32676" y="314"/>
                    <a:pt x="32942" y="579"/>
                    <a:pt x="32942" y="893"/>
                  </a:cubicBezTo>
                  <a:cubicBezTo>
                    <a:pt x="32942" y="1230"/>
                    <a:pt x="32676" y="1495"/>
                    <a:pt x="32363" y="1495"/>
                  </a:cubicBezTo>
                  <a:lnTo>
                    <a:pt x="892" y="1495"/>
                  </a:lnTo>
                  <a:cubicBezTo>
                    <a:pt x="554" y="1495"/>
                    <a:pt x="289" y="1230"/>
                    <a:pt x="289" y="893"/>
                  </a:cubicBezTo>
                  <a:cubicBezTo>
                    <a:pt x="289" y="579"/>
                    <a:pt x="554" y="314"/>
                    <a:pt x="892" y="314"/>
                  </a:cubicBezTo>
                  <a:close/>
                  <a:moveTo>
                    <a:pt x="892" y="1"/>
                  </a:moveTo>
                  <a:cubicBezTo>
                    <a:pt x="386" y="1"/>
                    <a:pt x="0" y="411"/>
                    <a:pt x="0" y="893"/>
                  </a:cubicBezTo>
                  <a:cubicBezTo>
                    <a:pt x="0" y="1399"/>
                    <a:pt x="386" y="1784"/>
                    <a:pt x="892" y="1784"/>
                  </a:cubicBezTo>
                  <a:lnTo>
                    <a:pt x="32363" y="1784"/>
                  </a:lnTo>
                  <a:cubicBezTo>
                    <a:pt x="32845" y="1784"/>
                    <a:pt x="33255" y="1399"/>
                    <a:pt x="33255" y="893"/>
                  </a:cubicBezTo>
                  <a:cubicBezTo>
                    <a:pt x="33255" y="411"/>
                    <a:pt x="32845" y="1"/>
                    <a:pt x="32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 flipH="1">
              <a:off x="6086227" y="2396674"/>
              <a:ext cx="353887" cy="95336"/>
            </a:xfrm>
            <a:custGeom>
              <a:avLst/>
              <a:gdLst/>
              <a:ahLst/>
              <a:cxnLst/>
              <a:rect l="l" t="t" r="r" b="b"/>
              <a:pathLst>
                <a:path w="24243" h="6531" extrusionOk="0">
                  <a:moveTo>
                    <a:pt x="6314" y="0"/>
                  </a:moveTo>
                  <a:lnTo>
                    <a:pt x="0" y="6314"/>
                  </a:lnTo>
                  <a:lnTo>
                    <a:pt x="193" y="6531"/>
                  </a:lnTo>
                  <a:lnTo>
                    <a:pt x="6434" y="289"/>
                  </a:lnTo>
                  <a:lnTo>
                    <a:pt x="24243" y="289"/>
                  </a:lnTo>
                  <a:lnTo>
                    <a:pt x="242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 flipH="1">
              <a:off x="6158689" y="2718187"/>
              <a:ext cx="236407" cy="42931"/>
            </a:xfrm>
            <a:custGeom>
              <a:avLst/>
              <a:gdLst/>
              <a:ahLst/>
              <a:cxnLst/>
              <a:rect l="l" t="t" r="r" b="b"/>
              <a:pathLst>
                <a:path w="16195" h="2941" extrusionOk="0">
                  <a:moveTo>
                    <a:pt x="218" y="0"/>
                  </a:moveTo>
                  <a:lnTo>
                    <a:pt x="1" y="217"/>
                  </a:lnTo>
                  <a:lnTo>
                    <a:pt x="2724" y="2940"/>
                  </a:lnTo>
                  <a:lnTo>
                    <a:pt x="16194" y="2940"/>
                  </a:lnTo>
                  <a:lnTo>
                    <a:pt x="16194" y="2627"/>
                  </a:lnTo>
                  <a:lnTo>
                    <a:pt x="2844" y="262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 flipH="1">
              <a:off x="6508694" y="3091054"/>
              <a:ext cx="529422" cy="506562"/>
            </a:xfrm>
            <a:custGeom>
              <a:avLst/>
              <a:gdLst/>
              <a:ahLst/>
              <a:cxnLst/>
              <a:rect l="l" t="t" r="r" b="b"/>
              <a:pathLst>
                <a:path w="36268" h="34702" extrusionOk="0">
                  <a:moveTo>
                    <a:pt x="0" y="34702"/>
                  </a:moveTo>
                  <a:lnTo>
                    <a:pt x="0" y="34702"/>
                  </a:lnTo>
                  <a:cubicBezTo>
                    <a:pt x="458" y="34461"/>
                    <a:pt x="22170" y="22556"/>
                    <a:pt x="25399" y="10556"/>
                  </a:cubicBezTo>
                  <a:lnTo>
                    <a:pt x="25399" y="10556"/>
                  </a:lnTo>
                  <a:cubicBezTo>
                    <a:pt x="22170" y="22556"/>
                    <a:pt x="458" y="34461"/>
                    <a:pt x="0" y="34702"/>
                  </a:cubicBezTo>
                  <a:cubicBezTo>
                    <a:pt x="506" y="34485"/>
                    <a:pt x="27472" y="22412"/>
                    <a:pt x="28966" y="10242"/>
                  </a:cubicBezTo>
                  <a:cubicBezTo>
                    <a:pt x="28146" y="10508"/>
                    <a:pt x="27327" y="10604"/>
                    <a:pt x="26508" y="10604"/>
                  </a:cubicBezTo>
                  <a:cubicBezTo>
                    <a:pt x="26315" y="10604"/>
                    <a:pt x="26146" y="10604"/>
                    <a:pt x="25953" y="10604"/>
                  </a:cubicBezTo>
                  <a:cubicBezTo>
                    <a:pt x="26146" y="10604"/>
                    <a:pt x="26315" y="10604"/>
                    <a:pt x="26508" y="10604"/>
                  </a:cubicBezTo>
                  <a:cubicBezTo>
                    <a:pt x="27327" y="10604"/>
                    <a:pt x="28146" y="10508"/>
                    <a:pt x="28966" y="10242"/>
                  </a:cubicBezTo>
                  <a:cubicBezTo>
                    <a:pt x="29231" y="10146"/>
                    <a:pt x="29496" y="10026"/>
                    <a:pt x="29737" y="9905"/>
                  </a:cubicBezTo>
                  <a:cubicBezTo>
                    <a:pt x="29665" y="7640"/>
                    <a:pt x="29761" y="6507"/>
                    <a:pt x="30026" y="5471"/>
                  </a:cubicBezTo>
                  <a:cubicBezTo>
                    <a:pt x="30219" y="4796"/>
                    <a:pt x="30484" y="4146"/>
                    <a:pt x="30845" y="3302"/>
                  </a:cubicBezTo>
                  <a:cubicBezTo>
                    <a:pt x="30966" y="2989"/>
                    <a:pt x="31134" y="2676"/>
                    <a:pt x="31303" y="2387"/>
                  </a:cubicBezTo>
                  <a:cubicBezTo>
                    <a:pt x="31375" y="2290"/>
                    <a:pt x="31448" y="2194"/>
                    <a:pt x="31520" y="2097"/>
                  </a:cubicBezTo>
                  <a:cubicBezTo>
                    <a:pt x="32315" y="1061"/>
                    <a:pt x="33448" y="314"/>
                    <a:pt x="34749" y="25"/>
                  </a:cubicBezTo>
                  <a:cubicBezTo>
                    <a:pt x="34797" y="1"/>
                    <a:pt x="34846" y="1"/>
                    <a:pt x="34894" y="1"/>
                  </a:cubicBezTo>
                  <a:cubicBezTo>
                    <a:pt x="35279" y="1"/>
                    <a:pt x="35593" y="314"/>
                    <a:pt x="35593" y="700"/>
                  </a:cubicBezTo>
                  <a:cubicBezTo>
                    <a:pt x="35593" y="700"/>
                    <a:pt x="35617" y="1230"/>
                    <a:pt x="35665" y="2097"/>
                  </a:cubicBezTo>
                  <a:cubicBezTo>
                    <a:pt x="35689" y="2194"/>
                    <a:pt x="35689" y="2290"/>
                    <a:pt x="35689" y="2387"/>
                  </a:cubicBezTo>
                  <a:cubicBezTo>
                    <a:pt x="35737" y="3206"/>
                    <a:pt x="35809" y="4266"/>
                    <a:pt x="35858" y="5471"/>
                  </a:cubicBezTo>
                  <a:cubicBezTo>
                    <a:pt x="36002" y="7977"/>
                    <a:pt x="36147" y="11062"/>
                    <a:pt x="36243" y="13640"/>
                  </a:cubicBezTo>
                  <a:cubicBezTo>
                    <a:pt x="36267" y="14387"/>
                    <a:pt x="36026" y="15110"/>
                    <a:pt x="35568" y="15689"/>
                  </a:cubicBezTo>
                  <a:cubicBezTo>
                    <a:pt x="31737" y="20532"/>
                    <a:pt x="24580" y="24123"/>
                    <a:pt x="24580" y="24123"/>
                  </a:cubicBezTo>
                  <a:cubicBezTo>
                    <a:pt x="14025" y="30798"/>
                    <a:pt x="217" y="34629"/>
                    <a:pt x="0" y="34702"/>
                  </a:cubicBezTo>
                  <a:close/>
                  <a:moveTo>
                    <a:pt x="25953" y="10604"/>
                  </a:moveTo>
                  <a:cubicBezTo>
                    <a:pt x="25953" y="10604"/>
                    <a:pt x="25953" y="10604"/>
                    <a:pt x="25953" y="10604"/>
                  </a:cubicBezTo>
                  <a:cubicBezTo>
                    <a:pt x="25953" y="10604"/>
                    <a:pt x="25953" y="10604"/>
                    <a:pt x="25953" y="106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 flipH="1">
              <a:off x="7003760" y="2902692"/>
              <a:ext cx="140826" cy="66146"/>
            </a:xfrm>
            <a:custGeom>
              <a:avLst/>
              <a:gdLst/>
              <a:ahLst/>
              <a:cxnLst/>
              <a:rect l="l" t="t" r="r" b="b"/>
              <a:pathLst>
                <a:path w="7954" h="3736" extrusionOk="0">
                  <a:moveTo>
                    <a:pt x="4097" y="0"/>
                  </a:moveTo>
                  <a:cubicBezTo>
                    <a:pt x="3158" y="0"/>
                    <a:pt x="2290" y="458"/>
                    <a:pt x="1760" y="1205"/>
                  </a:cubicBezTo>
                  <a:lnTo>
                    <a:pt x="1" y="3735"/>
                  </a:lnTo>
                  <a:cubicBezTo>
                    <a:pt x="989" y="3591"/>
                    <a:pt x="2652" y="3374"/>
                    <a:pt x="4676" y="3181"/>
                  </a:cubicBezTo>
                  <a:cubicBezTo>
                    <a:pt x="6001" y="3061"/>
                    <a:pt x="7206" y="2314"/>
                    <a:pt x="7833" y="1133"/>
                  </a:cubicBezTo>
                  <a:cubicBezTo>
                    <a:pt x="7881" y="1061"/>
                    <a:pt x="7929" y="964"/>
                    <a:pt x="7953" y="868"/>
                  </a:cubicBezTo>
                  <a:cubicBezTo>
                    <a:pt x="7688" y="362"/>
                    <a:pt x="7158" y="0"/>
                    <a:pt x="65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 flipH="1">
              <a:off x="6901812" y="2897893"/>
              <a:ext cx="165314" cy="84776"/>
            </a:xfrm>
            <a:custGeom>
              <a:avLst/>
              <a:gdLst/>
              <a:ahLst/>
              <a:cxnLst/>
              <a:rect l="l" t="t" r="r" b="b"/>
              <a:pathLst>
                <a:path w="9905" h="4748" extrusionOk="0">
                  <a:moveTo>
                    <a:pt x="5519" y="1"/>
                  </a:moveTo>
                  <a:cubicBezTo>
                    <a:pt x="4506" y="1"/>
                    <a:pt x="3567" y="434"/>
                    <a:pt x="2916" y="1206"/>
                  </a:cubicBezTo>
                  <a:lnTo>
                    <a:pt x="2386" y="1856"/>
                  </a:lnTo>
                  <a:lnTo>
                    <a:pt x="1109" y="3398"/>
                  </a:lnTo>
                  <a:cubicBezTo>
                    <a:pt x="1422" y="3374"/>
                    <a:pt x="1711" y="3350"/>
                    <a:pt x="2024" y="3326"/>
                  </a:cubicBezTo>
                  <a:cubicBezTo>
                    <a:pt x="2410" y="3302"/>
                    <a:pt x="2820" y="3278"/>
                    <a:pt x="3229" y="3278"/>
                  </a:cubicBezTo>
                  <a:cubicBezTo>
                    <a:pt x="5181" y="3182"/>
                    <a:pt x="7061" y="2555"/>
                    <a:pt x="8675" y="1471"/>
                  </a:cubicBezTo>
                  <a:lnTo>
                    <a:pt x="9904" y="627"/>
                  </a:lnTo>
                  <a:cubicBezTo>
                    <a:pt x="9856" y="386"/>
                    <a:pt x="9663" y="218"/>
                    <a:pt x="9398" y="194"/>
                  </a:cubicBezTo>
                  <a:lnTo>
                    <a:pt x="5687" y="1"/>
                  </a:lnTo>
                  <a:close/>
                  <a:moveTo>
                    <a:pt x="4097" y="4507"/>
                  </a:moveTo>
                  <a:cubicBezTo>
                    <a:pt x="3181" y="4531"/>
                    <a:pt x="2289" y="4579"/>
                    <a:pt x="1422" y="4627"/>
                  </a:cubicBezTo>
                  <a:cubicBezTo>
                    <a:pt x="1295" y="4640"/>
                    <a:pt x="1167" y="4651"/>
                    <a:pt x="1040" y="4662"/>
                  </a:cubicBezTo>
                  <a:lnTo>
                    <a:pt x="1040" y="4662"/>
                  </a:lnTo>
                  <a:cubicBezTo>
                    <a:pt x="2014" y="4591"/>
                    <a:pt x="3036" y="4542"/>
                    <a:pt x="4097" y="4507"/>
                  </a:cubicBezTo>
                  <a:close/>
                  <a:moveTo>
                    <a:pt x="1040" y="4662"/>
                  </a:moveTo>
                  <a:cubicBezTo>
                    <a:pt x="885" y="4673"/>
                    <a:pt x="730" y="4685"/>
                    <a:pt x="577" y="4697"/>
                  </a:cubicBezTo>
                  <a:lnTo>
                    <a:pt x="577" y="4697"/>
                  </a:lnTo>
                  <a:cubicBezTo>
                    <a:pt x="730" y="4685"/>
                    <a:pt x="885" y="4674"/>
                    <a:pt x="1040" y="4662"/>
                  </a:cubicBezTo>
                  <a:close/>
                  <a:moveTo>
                    <a:pt x="577" y="4697"/>
                  </a:moveTo>
                  <a:cubicBezTo>
                    <a:pt x="382" y="4712"/>
                    <a:pt x="189" y="4728"/>
                    <a:pt x="0" y="4748"/>
                  </a:cubicBezTo>
                  <a:cubicBezTo>
                    <a:pt x="190" y="4730"/>
                    <a:pt x="383" y="4713"/>
                    <a:pt x="577" y="46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 flipH="1">
              <a:off x="6778845" y="2879671"/>
              <a:ext cx="189469" cy="81776"/>
            </a:xfrm>
            <a:custGeom>
              <a:avLst/>
              <a:gdLst/>
              <a:ahLst/>
              <a:cxnLst/>
              <a:rect l="l" t="t" r="r" b="b"/>
              <a:pathLst>
                <a:path w="9496" h="4098" extrusionOk="0">
                  <a:moveTo>
                    <a:pt x="4844" y="1"/>
                  </a:moveTo>
                  <a:cubicBezTo>
                    <a:pt x="3977" y="1"/>
                    <a:pt x="3157" y="362"/>
                    <a:pt x="2579" y="1013"/>
                  </a:cubicBezTo>
                  <a:lnTo>
                    <a:pt x="2169" y="1447"/>
                  </a:lnTo>
                  <a:lnTo>
                    <a:pt x="1" y="3905"/>
                  </a:lnTo>
                  <a:cubicBezTo>
                    <a:pt x="193" y="3905"/>
                    <a:pt x="386" y="3905"/>
                    <a:pt x="603" y="3929"/>
                  </a:cubicBezTo>
                  <a:cubicBezTo>
                    <a:pt x="1350" y="3953"/>
                    <a:pt x="2073" y="4001"/>
                    <a:pt x="2796" y="4073"/>
                  </a:cubicBezTo>
                  <a:cubicBezTo>
                    <a:pt x="2965" y="4098"/>
                    <a:pt x="3133" y="4098"/>
                    <a:pt x="3302" y="4098"/>
                  </a:cubicBezTo>
                  <a:cubicBezTo>
                    <a:pt x="4531" y="4098"/>
                    <a:pt x="5736" y="3640"/>
                    <a:pt x="6676" y="2820"/>
                  </a:cubicBezTo>
                  <a:lnTo>
                    <a:pt x="9495" y="362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 flipH="1">
              <a:off x="6691092" y="2880985"/>
              <a:ext cx="165327" cy="120442"/>
            </a:xfrm>
            <a:custGeom>
              <a:avLst/>
              <a:gdLst/>
              <a:ahLst/>
              <a:cxnLst/>
              <a:rect l="l" t="t" r="r" b="b"/>
              <a:pathLst>
                <a:path w="9857" h="7182" extrusionOk="0">
                  <a:moveTo>
                    <a:pt x="8965" y="1109"/>
                  </a:moveTo>
                  <a:cubicBezTo>
                    <a:pt x="8976" y="1113"/>
                    <a:pt x="8987" y="1116"/>
                    <a:pt x="8998" y="1120"/>
                  </a:cubicBezTo>
                  <a:lnTo>
                    <a:pt x="8998" y="1120"/>
                  </a:lnTo>
                  <a:cubicBezTo>
                    <a:pt x="8987" y="1114"/>
                    <a:pt x="8976" y="1109"/>
                    <a:pt x="8965" y="1109"/>
                  </a:cubicBezTo>
                  <a:close/>
                  <a:moveTo>
                    <a:pt x="8998" y="1120"/>
                  </a:moveTo>
                  <a:cubicBezTo>
                    <a:pt x="9011" y="1126"/>
                    <a:pt x="9024" y="1133"/>
                    <a:pt x="9037" y="1133"/>
                  </a:cubicBezTo>
                  <a:lnTo>
                    <a:pt x="9037" y="1133"/>
                  </a:lnTo>
                  <a:cubicBezTo>
                    <a:pt x="9024" y="1129"/>
                    <a:pt x="9011" y="1124"/>
                    <a:pt x="8998" y="1120"/>
                  </a:cubicBezTo>
                  <a:close/>
                  <a:moveTo>
                    <a:pt x="9037" y="1133"/>
                  </a:moveTo>
                  <a:lnTo>
                    <a:pt x="9037" y="1133"/>
                  </a:lnTo>
                  <a:cubicBezTo>
                    <a:pt x="9045" y="1136"/>
                    <a:pt x="9053" y="1139"/>
                    <a:pt x="9060" y="1142"/>
                  </a:cubicBezTo>
                  <a:lnTo>
                    <a:pt x="9060" y="1142"/>
                  </a:lnTo>
                  <a:cubicBezTo>
                    <a:pt x="9053" y="1139"/>
                    <a:pt x="9045" y="1136"/>
                    <a:pt x="9037" y="1133"/>
                  </a:cubicBezTo>
                  <a:cubicBezTo>
                    <a:pt x="9037" y="1133"/>
                    <a:pt x="9037" y="1133"/>
                    <a:pt x="9037" y="1133"/>
                  </a:cubicBezTo>
                  <a:close/>
                  <a:moveTo>
                    <a:pt x="9060" y="1142"/>
                  </a:moveTo>
                  <a:cubicBezTo>
                    <a:pt x="9553" y="1341"/>
                    <a:pt x="9857" y="1816"/>
                    <a:pt x="9857" y="2314"/>
                  </a:cubicBezTo>
                  <a:cubicBezTo>
                    <a:pt x="9857" y="1815"/>
                    <a:pt x="9558" y="1338"/>
                    <a:pt x="9060" y="1142"/>
                  </a:cubicBezTo>
                  <a:close/>
                  <a:moveTo>
                    <a:pt x="5206" y="1"/>
                  </a:moveTo>
                  <a:cubicBezTo>
                    <a:pt x="4820" y="1"/>
                    <a:pt x="4435" y="97"/>
                    <a:pt x="4097" y="266"/>
                  </a:cubicBezTo>
                  <a:cubicBezTo>
                    <a:pt x="3856" y="386"/>
                    <a:pt x="3639" y="555"/>
                    <a:pt x="3447" y="748"/>
                  </a:cubicBezTo>
                  <a:cubicBezTo>
                    <a:pt x="3423" y="796"/>
                    <a:pt x="3374" y="844"/>
                    <a:pt x="3350" y="892"/>
                  </a:cubicBezTo>
                  <a:lnTo>
                    <a:pt x="1" y="5013"/>
                  </a:lnTo>
                  <a:cubicBezTo>
                    <a:pt x="242" y="5085"/>
                    <a:pt x="507" y="5158"/>
                    <a:pt x="724" y="5230"/>
                  </a:cubicBezTo>
                  <a:cubicBezTo>
                    <a:pt x="2001" y="5616"/>
                    <a:pt x="3085" y="6122"/>
                    <a:pt x="3929" y="6772"/>
                  </a:cubicBezTo>
                  <a:lnTo>
                    <a:pt x="3953" y="6796"/>
                  </a:lnTo>
                  <a:cubicBezTo>
                    <a:pt x="4290" y="7061"/>
                    <a:pt x="4676" y="7182"/>
                    <a:pt x="5085" y="7182"/>
                  </a:cubicBezTo>
                  <a:cubicBezTo>
                    <a:pt x="5784" y="7182"/>
                    <a:pt x="6459" y="6796"/>
                    <a:pt x="6748" y="6098"/>
                  </a:cubicBezTo>
                  <a:lnTo>
                    <a:pt x="8893" y="1085"/>
                  </a:lnTo>
                  <a:lnTo>
                    <a:pt x="8748" y="1037"/>
                  </a:lnTo>
                  <a:lnTo>
                    <a:pt x="5929" y="121"/>
                  </a:lnTo>
                  <a:cubicBezTo>
                    <a:pt x="5688" y="49"/>
                    <a:pt x="5447" y="1"/>
                    <a:pt x="5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 flipH="1">
              <a:off x="6508705" y="2586269"/>
              <a:ext cx="246877" cy="652055"/>
            </a:xfrm>
            <a:custGeom>
              <a:avLst/>
              <a:gdLst/>
              <a:ahLst/>
              <a:cxnLst/>
              <a:rect l="l" t="t" r="r" b="b"/>
              <a:pathLst>
                <a:path w="16508" h="44365" extrusionOk="0">
                  <a:moveTo>
                    <a:pt x="14363" y="1"/>
                  </a:moveTo>
                  <a:cubicBezTo>
                    <a:pt x="13278" y="1"/>
                    <a:pt x="12218" y="651"/>
                    <a:pt x="11784" y="1736"/>
                  </a:cubicBezTo>
                  <a:lnTo>
                    <a:pt x="9423" y="7688"/>
                  </a:lnTo>
                  <a:lnTo>
                    <a:pt x="8844" y="9134"/>
                  </a:lnTo>
                  <a:lnTo>
                    <a:pt x="8724" y="9447"/>
                  </a:lnTo>
                  <a:lnTo>
                    <a:pt x="3880" y="21592"/>
                  </a:lnTo>
                  <a:lnTo>
                    <a:pt x="3736" y="21978"/>
                  </a:lnTo>
                  <a:lnTo>
                    <a:pt x="3254" y="23159"/>
                  </a:lnTo>
                  <a:lnTo>
                    <a:pt x="362" y="30460"/>
                  </a:lnTo>
                  <a:lnTo>
                    <a:pt x="290" y="30653"/>
                  </a:lnTo>
                  <a:lnTo>
                    <a:pt x="0" y="31328"/>
                  </a:lnTo>
                  <a:cubicBezTo>
                    <a:pt x="121" y="31472"/>
                    <a:pt x="241" y="31593"/>
                    <a:pt x="362" y="31737"/>
                  </a:cubicBezTo>
                  <a:cubicBezTo>
                    <a:pt x="3157" y="34918"/>
                    <a:pt x="6338" y="39690"/>
                    <a:pt x="6001" y="43208"/>
                  </a:cubicBezTo>
                  <a:cubicBezTo>
                    <a:pt x="5953" y="43593"/>
                    <a:pt x="5904" y="43979"/>
                    <a:pt x="5832" y="44365"/>
                  </a:cubicBezTo>
                  <a:lnTo>
                    <a:pt x="6916" y="40051"/>
                  </a:lnTo>
                  <a:lnTo>
                    <a:pt x="7688" y="36967"/>
                  </a:lnTo>
                  <a:lnTo>
                    <a:pt x="7760" y="36677"/>
                  </a:lnTo>
                  <a:lnTo>
                    <a:pt x="13857" y="12459"/>
                  </a:lnTo>
                  <a:lnTo>
                    <a:pt x="13929" y="12170"/>
                  </a:lnTo>
                  <a:lnTo>
                    <a:pt x="14459" y="10146"/>
                  </a:lnTo>
                  <a:lnTo>
                    <a:pt x="16435" y="2218"/>
                  </a:lnTo>
                  <a:cubicBezTo>
                    <a:pt x="16483" y="2073"/>
                    <a:pt x="16507" y="1929"/>
                    <a:pt x="16507" y="1784"/>
                  </a:cubicBezTo>
                  <a:cubicBezTo>
                    <a:pt x="16483" y="1109"/>
                    <a:pt x="16074" y="459"/>
                    <a:pt x="15423" y="194"/>
                  </a:cubicBezTo>
                  <a:cubicBezTo>
                    <a:pt x="15061" y="49"/>
                    <a:pt x="14724" y="1"/>
                    <a:pt x="14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5"/>
            <p:cNvSpPr/>
            <p:nvPr/>
          </p:nvSpPr>
          <p:spPr>
            <a:xfrm flipH="1">
              <a:off x="6661371" y="2967938"/>
              <a:ext cx="838962" cy="818569"/>
            </a:xfrm>
            <a:custGeom>
              <a:avLst/>
              <a:gdLst/>
              <a:ahLst/>
              <a:cxnLst/>
              <a:rect l="l" t="t" r="r" b="b"/>
              <a:pathLst>
                <a:path w="57473" h="56076" extrusionOk="0">
                  <a:moveTo>
                    <a:pt x="34749" y="1"/>
                  </a:moveTo>
                  <a:lnTo>
                    <a:pt x="34749" y="49"/>
                  </a:lnTo>
                  <a:lnTo>
                    <a:pt x="33737" y="49"/>
                  </a:lnTo>
                  <a:lnTo>
                    <a:pt x="33737" y="73"/>
                  </a:lnTo>
                  <a:lnTo>
                    <a:pt x="32893" y="73"/>
                  </a:lnTo>
                  <a:lnTo>
                    <a:pt x="32893" y="121"/>
                  </a:lnTo>
                  <a:lnTo>
                    <a:pt x="32098" y="121"/>
                  </a:lnTo>
                  <a:lnTo>
                    <a:pt x="32098" y="169"/>
                  </a:lnTo>
                  <a:lnTo>
                    <a:pt x="31496" y="169"/>
                  </a:lnTo>
                  <a:lnTo>
                    <a:pt x="31496" y="194"/>
                  </a:lnTo>
                  <a:lnTo>
                    <a:pt x="30965" y="194"/>
                  </a:lnTo>
                  <a:lnTo>
                    <a:pt x="30965" y="242"/>
                  </a:lnTo>
                  <a:lnTo>
                    <a:pt x="30435" y="242"/>
                  </a:lnTo>
                  <a:lnTo>
                    <a:pt x="30435" y="290"/>
                  </a:lnTo>
                  <a:lnTo>
                    <a:pt x="29953" y="290"/>
                  </a:lnTo>
                  <a:lnTo>
                    <a:pt x="29953" y="314"/>
                  </a:lnTo>
                  <a:lnTo>
                    <a:pt x="29520" y="314"/>
                  </a:lnTo>
                  <a:lnTo>
                    <a:pt x="29520" y="362"/>
                  </a:lnTo>
                  <a:lnTo>
                    <a:pt x="29086" y="362"/>
                  </a:lnTo>
                  <a:lnTo>
                    <a:pt x="29086" y="410"/>
                  </a:lnTo>
                  <a:lnTo>
                    <a:pt x="28724" y="410"/>
                  </a:lnTo>
                  <a:lnTo>
                    <a:pt x="28724" y="435"/>
                  </a:lnTo>
                  <a:lnTo>
                    <a:pt x="28315" y="435"/>
                  </a:lnTo>
                  <a:lnTo>
                    <a:pt x="28315" y="483"/>
                  </a:lnTo>
                  <a:lnTo>
                    <a:pt x="27953" y="483"/>
                  </a:lnTo>
                  <a:lnTo>
                    <a:pt x="27953" y="531"/>
                  </a:lnTo>
                  <a:lnTo>
                    <a:pt x="27592" y="531"/>
                  </a:lnTo>
                  <a:lnTo>
                    <a:pt x="27592" y="555"/>
                  </a:lnTo>
                  <a:lnTo>
                    <a:pt x="27230" y="555"/>
                  </a:lnTo>
                  <a:lnTo>
                    <a:pt x="27230" y="603"/>
                  </a:lnTo>
                  <a:lnTo>
                    <a:pt x="26869" y="603"/>
                  </a:lnTo>
                  <a:lnTo>
                    <a:pt x="26869" y="651"/>
                  </a:lnTo>
                  <a:lnTo>
                    <a:pt x="26556" y="651"/>
                  </a:lnTo>
                  <a:lnTo>
                    <a:pt x="26556" y="676"/>
                  </a:lnTo>
                  <a:lnTo>
                    <a:pt x="26218" y="676"/>
                  </a:lnTo>
                  <a:lnTo>
                    <a:pt x="26218" y="724"/>
                  </a:lnTo>
                  <a:lnTo>
                    <a:pt x="25953" y="724"/>
                  </a:lnTo>
                  <a:lnTo>
                    <a:pt x="25953" y="772"/>
                  </a:lnTo>
                  <a:lnTo>
                    <a:pt x="25616" y="772"/>
                  </a:lnTo>
                  <a:lnTo>
                    <a:pt x="25616" y="796"/>
                  </a:lnTo>
                  <a:lnTo>
                    <a:pt x="25351" y="796"/>
                  </a:lnTo>
                  <a:lnTo>
                    <a:pt x="25351" y="844"/>
                  </a:lnTo>
                  <a:lnTo>
                    <a:pt x="25062" y="844"/>
                  </a:lnTo>
                  <a:lnTo>
                    <a:pt x="25062" y="892"/>
                  </a:lnTo>
                  <a:lnTo>
                    <a:pt x="24748" y="892"/>
                  </a:lnTo>
                  <a:lnTo>
                    <a:pt x="24748" y="916"/>
                  </a:lnTo>
                  <a:lnTo>
                    <a:pt x="24507" y="916"/>
                  </a:lnTo>
                  <a:lnTo>
                    <a:pt x="24507" y="965"/>
                  </a:lnTo>
                  <a:lnTo>
                    <a:pt x="24218" y="965"/>
                  </a:lnTo>
                  <a:lnTo>
                    <a:pt x="24218" y="1013"/>
                  </a:lnTo>
                  <a:lnTo>
                    <a:pt x="23977" y="1013"/>
                  </a:lnTo>
                  <a:lnTo>
                    <a:pt x="23977" y="1037"/>
                  </a:lnTo>
                  <a:lnTo>
                    <a:pt x="23688" y="1037"/>
                  </a:lnTo>
                  <a:lnTo>
                    <a:pt x="23688" y="1085"/>
                  </a:lnTo>
                  <a:lnTo>
                    <a:pt x="23568" y="1085"/>
                  </a:lnTo>
                  <a:lnTo>
                    <a:pt x="23568" y="1157"/>
                  </a:lnTo>
                  <a:lnTo>
                    <a:pt x="23543" y="1157"/>
                  </a:lnTo>
                  <a:lnTo>
                    <a:pt x="23543" y="1254"/>
                  </a:lnTo>
                  <a:lnTo>
                    <a:pt x="23495" y="1254"/>
                  </a:lnTo>
                  <a:lnTo>
                    <a:pt x="23495" y="1326"/>
                  </a:lnTo>
                  <a:lnTo>
                    <a:pt x="23447" y="1326"/>
                  </a:lnTo>
                  <a:lnTo>
                    <a:pt x="23447" y="1374"/>
                  </a:lnTo>
                  <a:lnTo>
                    <a:pt x="23423" y="1374"/>
                  </a:lnTo>
                  <a:lnTo>
                    <a:pt x="23423" y="1447"/>
                  </a:lnTo>
                  <a:lnTo>
                    <a:pt x="23375" y="1447"/>
                  </a:lnTo>
                  <a:lnTo>
                    <a:pt x="23375" y="1519"/>
                  </a:lnTo>
                  <a:lnTo>
                    <a:pt x="23327" y="1519"/>
                  </a:lnTo>
                  <a:lnTo>
                    <a:pt x="23327" y="1615"/>
                  </a:lnTo>
                  <a:lnTo>
                    <a:pt x="23302" y="1615"/>
                  </a:lnTo>
                  <a:lnTo>
                    <a:pt x="23302" y="1688"/>
                  </a:lnTo>
                  <a:lnTo>
                    <a:pt x="23254" y="1688"/>
                  </a:lnTo>
                  <a:lnTo>
                    <a:pt x="23254" y="1760"/>
                  </a:lnTo>
                  <a:lnTo>
                    <a:pt x="23206" y="1760"/>
                  </a:lnTo>
                  <a:lnTo>
                    <a:pt x="23206" y="1856"/>
                  </a:lnTo>
                  <a:lnTo>
                    <a:pt x="23182" y="1856"/>
                  </a:lnTo>
                  <a:lnTo>
                    <a:pt x="23182" y="1929"/>
                  </a:lnTo>
                  <a:lnTo>
                    <a:pt x="23134" y="1929"/>
                  </a:lnTo>
                  <a:lnTo>
                    <a:pt x="23134" y="2001"/>
                  </a:lnTo>
                  <a:lnTo>
                    <a:pt x="23086" y="2001"/>
                  </a:lnTo>
                  <a:lnTo>
                    <a:pt x="23086" y="2049"/>
                  </a:lnTo>
                  <a:lnTo>
                    <a:pt x="23061" y="2049"/>
                  </a:lnTo>
                  <a:lnTo>
                    <a:pt x="23061" y="2121"/>
                  </a:lnTo>
                  <a:lnTo>
                    <a:pt x="23013" y="2121"/>
                  </a:lnTo>
                  <a:lnTo>
                    <a:pt x="23013" y="2218"/>
                  </a:lnTo>
                  <a:lnTo>
                    <a:pt x="22965" y="2218"/>
                  </a:lnTo>
                  <a:lnTo>
                    <a:pt x="22965" y="2290"/>
                  </a:lnTo>
                  <a:lnTo>
                    <a:pt x="22941" y="2290"/>
                  </a:lnTo>
                  <a:lnTo>
                    <a:pt x="22941" y="2362"/>
                  </a:lnTo>
                  <a:lnTo>
                    <a:pt x="22893" y="2362"/>
                  </a:lnTo>
                  <a:lnTo>
                    <a:pt x="22893" y="2459"/>
                  </a:lnTo>
                  <a:lnTo>
                    <a:pt x="22845" y="2459"/>
                  </a:lnTo>
                  <a:lnTo>
                    <a:pt x="22845" y="2531"/>
                  </a:lnTo>
                  <a:lnTo>
                    <a:pt x="22820" y="2531"/>
                  </a:lnTo>
                  <a:lnTo>
                    <a:pt x="22820" y="2603"/>
                  </a:lnTo>
                  <a:lnTo>
                    <a:pt x="22772" y="2603"/>
                  </a:lnTo>
                  <a:lnTo>
                    <a:pt x="22772" y="2700"/>
                  </a:lnTo>
                  <a:lnTo>
                    <a:pt x="22724" y="2700"/>
                  </a:lnTo>
                  <a:lnTo>
                    <a:pt x="22724" y="2772"/>
                  </a:lnTo>
                  <a:lnTo>
                    <a:pt x="22700" y="2772"/>
                  </a:lnTo>
                  <a:lnTo>
                    <a:pt x="22700" y="2844"/>
                  </a:lnTo>
                  <a:lnTo>
                    <a:pt x="22652" y="2844"/>
                  </a:lnTo>
                  <a:lnTo>
                    <a:pt x="22652" y="2941"/>
                  </a:lnTo>
                  <a:lnTo>
                    <a:pt x="22604" y="2941"/>
                  </a:lnTo>
                  <a:lnTo>
                    <a:pt x="22604" y="3013"/>
                  </a:lnTo>
                  <a:lnTo>
                    <a:pt x="22580" y="3013"/>
                  </a:lnTo>
                  <a:lnTo>
                    <a:pt x="22580" y="3085"/>
                  </a:lnTo>
                  <a:lnTo>
                    <a:pt x="22531" y="3085"/>
                  </a:lnTo>
                  <a:lnTo>
                    <a:pt x="22531" y="3182"/>
                  </a:lnTo>
                  <a:lnTo>
                    <a:pt x="22483" y="3182"/>
                  </a:lnTo>
                  <a:lnTo>
                    <a:pt x="22483" y="3254"/>
                  </a:lnTo>
                  <a:lnTo>
                    <a:pt x="22459" y="3254"/>
                  </a:lnTo>
                  <a:lnTo>
                    <a:pt x="22459" y="3326"/>
                  </a:lnTo>
                  <a:lnTo>
                    <a:pt x="22411" y="3326"/>
                  </a:lnTo>
                  <a:lnTo>
                    <a:pt x="22411" y="3374"/>
                  </a:lnTo>
                  <a:lnTo>
                    <a:pt x="22363" y="3374"/>
                  </a:lnTo>
                  <a:lnTo>
                    <a:pt x="22363" y="3447"/>
                  </a:lnTo>
                  <a:lnTo>
                    <a:pt x="22339" y="3447"/>
                  </a:lnTo>
                  <a:lnTo>
                    <a:pt x="22339" y="3543"/>
                  </a:lnTo>
                  <a:lnTo>
                    <a:pt x="22290" y="3543"/>
                  </a:lnTo>
                  <a:lnTo>
                    <a:pt x="22290" y="3664"/>
                  </a:lnTo>
                  <a:lnTo>
                    <a:pt x="22242" y="3664"/>
                  </a:lnTo>
                  <a:lnTo>
                    <a:pt x="22242" y="3736"/>
                  </a:lnTo>
                  <a:lnTo>
                    <a:pt x="22218" y="3736"/>
                  </a:lnTo>
                  <a:lnTo>
                    <a:pt x="22218" y="3808"/>
                  </a:lnTo>
                  <a:lnTo>
                    <a:pt x="22170" y="3808"/>
                  </a:lnTo>
                  <a:lnTo>
                    <a:pt x="22170" y="3905"/>
                  </a:lnTo>
                  <a:lnTo>
                    <a:pt x="22122" y="3905"/>
                  </a:lnTo>
                  <a:lnTo>
                    <a:pt x="22122" y="3977"/>
                  </a:lnTo>
                  <a:lnTo>
                    <a:pt x="22098" y="3977"/>
                  </a:lnTo>
                  <a:lnTo>
                    <a:pt x="22098" y="4049"/>
                  </a:lnTo>
                  <a:lnTo>
                    <a:pt x="22049" y="4049"/>
                  </a:lnTo>
                  <a:lnTo>
                    <a:pt x="22049" y="4146"/>
                  </a:lnTo>
                  <a:lnTo>
                    <a:pt x="22001" y="4146"/>
                  </a:lnTo>
                  <a:lnTo>
                    <a:pt x="22001" y="4218"/>
                  </a:lnTo>
                  <a:lnTo>
                    <a:pt x="21977" y="4218"/>
                  </a:lnTo>
                  <a:lnTo>
                    <a:pt x="21977" y="4290"/>
                  </a:lnTo>
                  <a:lnTo>
                    <a:pt x="21929" y="4290"/>
                  </a:lnTo>
                  <a:lnTo>
                    <a:pt x="21929" y="4387"/>
                  </a:lnTo>
                  <a:lnTo>
                    <a:pt x="21881" y="4387"/>
                  </a:lnTo>
                  <a:lnTo>
                    <a:pt x="21881" y="4459"/>
                  </a:lnTo>
                  <a:lnTo>
                    <a:pt x="21857" y="4459"/>
                  </a:lnTo>
                  <a:lnTo>
                    <a:pt x="21857" y="4531"/>
                  </a:lnTo>
                  <a:lnTo>
                    <a:pt x="21808" y="4531"/>
                  </a:lnTo>
                  <a:lnTo>
                    <a:pt x="21808" y="4652"/>
                  </a:lnTo>
                  <a:lnTo>
                    <a:pt x="21760" y="4652"/>
                  </a:lnTo>
                  <a:lnTo>
                    <a:pt x="21760" y="4748"/>
                  </a:lnTo>
                  <a:lnTo>
                    <a:pt x="21736" y="4748"/>
                  </a:lnTo>
                  <a:lnTo>
                    <a:pt x="21736" y="4820"/>
                  </a:lnTo>
                  <a:lnTo>
                    <a:pt x="21688" y="4820"/>
                  </a:lnTo>
                  <a:lnTo>
                    <a:pt x="21688" y="4893"/>
                  </a:lnTo>
                  <a:lnTo>
                    <a:pt x="21640" y="4893"/>
                  </a:lnTo>
                  <a:lnTo>
                    <a:pt x="21640" y="4989"/>
                  </a:lnTo>
                  <a:lnTo>
                    <a:pt x="21616" y="4989"/>
                  </a:lnTo>
                  <a:lnTo>
                    <a:pt x="21616" y="5061"/>
                  </a:lnTo>
                  <a:lnTo>
                    <a:pt x="21567" y="5061"/>
                  </a:lnTo>
                  <a:lnTo>
                    <a:pt x="21567" y="5134"/>
                  </a:lnTo>
                  <a:lnTo>
                    <a:pt x="21519" y="5134"/>
                  </a:lnTo>
                  <a:lnTo>
                    <a:pt x="21519" y="5230"/>
                  </a:lnTo>
                  <a:lnTo>
                    <a:pt x="21495" y="5230"/>
                  </a:lnTo>
                  <a:lnTo>
                    <a:pt x="21495" y="5302"/>
                  </a:lnTo>
                  <a:lnTo>
                    <a:pt x="21447" y="5302"/>
                  </a:lnTo>
                  <a:lnTo>
                    <a:pt x="21447" y="5375"/>
                  </a:lnTo>
                  <a:lnTo>
                    <a:pt x="21399" y="5375"/>
                  </a:lnTo>
                  <a:lnTo>
                    <a:pt x="21399" y="5471"/>
                  </a:lnTo>
                  <a:lnTo>
                    <a:pt x="21375" y="5471"/>
                  </a:lnTo>
                  <a:lnTo>
                    <a:pt x="21375" y="5543"/>
                  </a:lnTo>
                  <a:lnTo>
                    <a:pt x="21326" y="5543"/>
                  </a:lnTo>
                  <a:lnTo>
                    <a:pt x="21326" y="5664"/>
                  </a:lnTo>
                  <a:lnTo>
                    <a:pt x="21278" y="5664"/>
                  </a:lnTo>
                  <a:lnTo>
                    <a:pt x="21278" y="5736"/>
                  </a:lnTo>
                  <a:lnTo>
                    <a:pt x="21254" y="5736"/>
                  </a:lnTo>
                  <a:lnTo>
                    <a:pt x="21254" y="5832"/>
                  </a:lnTo>
                  <a:lnTo>
                    <a:pt x="21206" y="5832"/>
                  </a:lnTo>
                  <a:lnTo>
                    <a:pt x="21206" y="5905"/>
                  </a:lnTo>
                  <a:lnTo>
                    <a:pt x="21158" y="5905"/>
                  </a:lnTo>
                  <a:lnTo>
                    <a:pt x="21158" y="5977"/>
                  </a:lnTo>
                  <a:lnTo>
                    <a:pt x="21134" y="5977"/>
                  </a:lnTo>
                  <a:lnTo>
                    <a:pt x="21134" y="6073"/>
                  </a:lnTo>
                  <a:lnTo>
                    <a:pt x="21085" y="6073"/>
                  </a:lnTo>
                  <a:lnTo>
                    <a:pt x="21085" y="6146"/>
                  </a:lnTo>
                  <a:lnTo>
                    <a:pt x="21037" y="6146"/>
                  </a:lnTo>
                  <a:lnTo>
                    <a:pt x="21037" y="6266"/>
                  </a:lnTo>
                  <a:lnTo>
                    <a:pt x="21013" y="6266"/>
                  </a:lnTo>
                  <a:lnTo>
                    <a:pt x="21013" y="6338"/>
                  </a:lnTo>
                  <a:lnTo>
                    <a:pt x="20965" y="6338"/>
                  </a:lnTo>
                  <a:lnTo>
                    <a:pt x="20965" y="6435"/>
                  </a:lnTo>
                  <a:lnTo>
                    <a:pt x="20917" y="6435"/>
                  </a:lnTo>
                  <a:lnTo>
                    <a:pt x="20917" y="6555"/>
                  </a:lnTo>
                  <a:lnTo>
                    <a:pt x="20893" y="6555"/>
                  </a:lnTo>
                  <a:lnTo>
                    <a:pt x="20893" y="6628"/>
                  </a:lnTo>
                  <a:lnTo>
                    <a:pt x="20844" y="6628"/>
                  </a:lnTo>
                  <a:lnTo>
                    <a:pt x="20844" y="6700"/>
                  </a:lnTo>
                  <a:lnTo>
                    <a:pt x="20796" y="6700"/>
                  </a:lnTo>
                  <a:lnTo>
                    <a:pt x="20796" y="6796"/>
                  </a:lnTo>
                  <a:lnTo>
                    <a:pt x="20772" y="6796"/>
                  </a:lnTo>
                  <a:lnTo>
                    <a:pt x="20772" y="6917"/>
                  </a:lnTo>
                  <a:lnTo>
                    <a:pt x="20724" y="6917"/>
                  </a:lnTo>
                  <a:lnTo>
                    <a:pt x="20724" y="6989"/>
                  </a:lnTo>
                  <a:lnTo>
                    <a:pt x="20676" y="6989"/>
                  </a:lnTo>
                  <a:lnTo>
                    <a:pt x="20676" y="7061"/>
                  </a:lnTo>
                  <a:lnTo>
                    <a:pt x="20652" y="7061"/>
                  </a:lnTo>
                  <a:lnTo>
                    <a:pt x="20652" y="7158"/>
                  </a:lnTo>
                  <a:lnTo>
                    <a:pt x="20603" y="7158"/>
                  </a:lnTo>
                  <a:lnTo>
                    <a:pt x="20603" y="7278"/>
                  </a:lnTo>
                  <a:lnTo>
                    <a:pt x="20555" y="7278"/>
                  </a:lnTo>
                  <a:lnTo>
                    <a:pt x="20555" y="7351"/>
                  </a:lnTo>
                  <a:lnTo>
                    <a:pt x="20531" y="7351"/>
                  </a:lnTo>
                  <a:lnTo>
                    <a:pt x="20531" y="7423"/>
                  </a:lnTo>
                  <a:lnTo>
                    <a:pt x="20483" y="7423"/>
                  </a:lnTo>
                  <a:lnTo>
                    <a:pt x="20483" y="7519"/>
                  </a:lnTo>
                  <a:lnTo>
                    <a:pt x="20435" y="7519"/>
                  </a:lnTo>
                  <a:lnTo>
                    <a:pt x="20435" y="7640"/>
                  </a:lnTo>
                  <a:lnTo>
                    <a:pt x="20411" y="7640"/>
                  </a:lnTo>
                  <a:lnTo>
                    <a:pt x="20411" y="7712"/>
                  </a:lnTo>
                  <a:lnTo>
                    <a:pt x="20363" y="7712"/>
                  </a:lnTo>
                  <a:lnTo>
                    <a:pt x="20363" y="7784"/>
                  </a:lnTo>
                  <a:lnTo>
                    <a:pt x="20314" y="7784"/>
                  </a:lnTo>
                  <a:lnTo>
                    <a:pt x="20314" y="7881"/>
                  </a:lnTo>
                  <a:lnTo>
                    <a:pt x="20290" y="7881"/>
                  </a:lnTo>
                  <a:lnTo>
                    <a:pt x="20290" y="8001"/>
                  </a:lnTo>
                  <a:lnTo>
                    <a:pt x="20242" y="8001"/>
                  </a:lnTo>
                  <a:lnTo>
                    <a:pt x="20242" y="8073"/>
                  </a:lnTo>
                  <a:lnTo>
                    <a:pt x="20194" y="8073"/>
                  </a:lnTo>
                  <a:lnTo>
                    <a:pt x="20194" y="8146"/>
                  </a:lnTo>
                  <a:lnTo>
                    <a:pt x="20170" y="8146"/>
                  </a:lnTo>
                  <a:lnTo>
                    <a:pt x="20170" y="8242"/>
                  </a:lnTo>
                  <a:lnTo>
                    <a:pt x="20122" y="8242"/>
                  </a:lnTo>
                  <a:lnTo>
                    <a:pt x="20122" y="8363"/>
                  </a:lnTo>
                  <a:lnTo>
                    <a:pt x="20073" y="8363"/>
                  </a:lnTo>
                  <a:lnTo>
                    <a:pt x="20073" y="8435"/>
                  </a:lnTo>
                  <a:lnTo>
                    <a:pt x="20049" y="8435"/>
                  </a:lnTo>
                  <a:lnTo>
                    <a:pt x="20049" y="8507"/>
                  </a:lnTo>
                  <a:lnTo>
                    <a:pt x="20001" y="8507"/>
                  </a:lnTo>
                  <a:lnTo>
                    <a:pt x="20001" y="8628"/>
                  </a:lnTo>
                  <a:lnTo>
                    <a:pt x="19953" y="8628"/>
                  </a:lnTo>
                  <a:lnTo>
                    <a:pt x="19953" y="8724"/>
                  </a:lnTo>
                  <a:lnTo>
                    <a:pt x="19929" y="8724"/>
                  </a:lnTo>
                  <a:lnTo>
                    <a:pt x="19929" y="8845"/>
                  </a:lnTo>
                  <a:lnTo>
                    <a:pt x="19881" y="8845"/>
                  </a:lnTo>
                  <a:lnTo>
                    <a:pt x="19881" y="8917"/>
                  </a:lnTo>
                  <a:lnTo>
                    <a:pt x="19832" y="8917"/>
                  </a:lnTo>
                  <a:lnTo>
                    <a:pt x="19832" y="9037"/>
                  </a:lnTo>
                  <a:lnTo>
                    <a:pt x="19808" y="9037"/>
                  </a:lnTo>
                  <a:lnTo>
                    <a:pt x="19808" y="9110"/>
                  </a:lnTo>
                  <a:lnTo>
                    <a:pt x="19760" y="9110"/>
                  </a:lnTo>
                  <a:lnTo>
                    <a:pt x="19760" y="9206"/>
                  </a:lnTo>
                  <a:lnTo>
                    <a:pt x="19712" y="9206"/>
                  </a:lnTo>
                  <a:lnTo>
                    <a:pt x="19712" y="9327"/>
                  </a:lnTo>
                  <a:lnTo>
                    <a:pt x="19688" y="9327"/>
                  </a:lnTo>
                  <a:lnTo>
                    <a:pt x="19688" y="9399"/>
                  </a:lnTo>
                  <a:lnTo>
                    <a:pt x="19640" y="9399"/>
                  </a:lnTo>
                  <a:lnTo>
                    <a:pt x="19640" y="9519"/>
                  </a:lnTo>
                  <a:lnTo>
                    <a:pt x="19591" y="9519"/>
                  </a:lnTo>
                  <a:lnTo>
                    <a:pt x="19591" y="9592"/>
                  </a:lnTo>
                  <a:lnTo>
                    <a:pt x="19567" y="9592"/>
                  </a:lnTo>
                  <a:lnTo>
                    <a:pt x="19567" y="9688"/>
                  </a:lnTo>
                  <a:lnTo>
                    <a:pt x="19519" y="9688"/>
                  </a:lnTo>
                  <a:lnTo>
                    <a:pt x="19519" y="9809"/>
                  </a:lnTo>
                  <a:lnTo>
                    <a:pt x="19471" y="9809"/>
                  </a:lnTo>
                  <a:lnTo>
                    <a:pt x="19471" y="9881"/>
                  </a:lnTo>
                  <a:lnTo>
                    <a:pt x="19447" y="9881"/>
                  </a:lnTo>
                  <a:lnTo>
                    <a:pt x="19447" y="10001"/>
                  </a:lnTo>
                  <a:lnTo>
                    <a:pt x="19399" y="10001"/>
                  </a:lnTo>
                  <a:lnTo>
                    <a:pt x="19399" y="10074"/>
                  </a:lnTo>
                  <a:lnTo>
                    <a:pt x="19350" y="10074"/>
                  </a:lnTo>
                  <a:lnTo>
                    <a:pt x="19350" y="10194"/>
                  </a:lnTo>
                  <a:lnTo>
                    <a:pt x="19326" y="10194"/>
                  </a:lnTo>
                  <a:lnTo>
                    <a:pt x="19326" y="10290"/>
                  </a:lnTo>
                  <a:lnTo>
                    <a:pt x="19278" y="10290"/>
                  </a:lnTo>
                  <a:lnTo>
                    <a:pt x="19278" y="10363"/>
                  </a:lnTo>
                  <a:lnTo>
                    <a:pt x="19230" y="10363"/>
                  </a:lnTo>
                  <a:lnTo>
                    <a:pt x="19230" y="10483"/>
                  </a:lnTo>
                  <a:lnTo>
                    <a:pt x="19206" y="10483"/>
                  </a:lnTo>
                  <a:lnTo>
                    <a:pt x="19206" y="10556"/>
                  </a:lnTo>
                  <a:lnTo>
                    <a:pt x="19158" y="10556"/>
                  </a:lnTo>
                  <a:lnTo>
                    <a:pt x="19158" y="10676"/>
                  </a:lnTo>
                  <a:lnTo>
                    <a:pt x="19109" y="10676"/>
                  </a:lnTo>
                  <a:lnTo>
                    <a:pt x="19109" y="10772"/>
                  </a:lnTo>
                  <a:lnTo>
                    <a:pt x="19085" y="10772"/>
                  </a:lnTo>
                  <a:lnTo>
                    <a:pt x="19085" y="10893"/>
                  </a:lnTo>
                  <a:lnTo>
                    <a:pt x="19037" y="10893"/>
                  </a:lnTo>
                  <a:lnTo>
                    <a:pt x="19037" y="10965"/>
                  </a:lnTo>
                  <a:lnTo>
                    <a:pt x="18989" y="10965"/>
                  </a:lnTo>
                  <a:lnTo>
                    <a:pt x="18989" y="11086"/>
                  </a:lnTo>
                  <a:lnTo>
                    <a:pt x="18965" y="11086"/>
                  </a:lnTo>
                  <a:lnTo>
                    <a:pt x="18965" y="11158"/>
                  </a:lnTo>
                  <a:lnTo>
                    <a:pt x="18917" y="11158"/>
                  </a:lnTo>
                  <a:lnTo>
                    <a:pt x="18917" y="11278"/>
                  </a:lnTo>
                  <a:lnTo>
                    <a:pt x="18868" y="11278"/>
                  </a:lnTo>
                  <a:lnTo>
                    <a:pt x="18868" y="11399"/>
                  </a:lnTo>
                  <a:lnTo>
                    <a:pt x="18844" y="11399"/>
                  </a:lnTo>
                  <a:lnTo>
                    <a:pt x="18844" y="11495"/>
                  </a:lnTo>
                  <a:lnTo>
                    <a:pt x="18796" y="11495"/>
                  </a:lnTo>
                  <a:lnTo>
                    <a:pt x="18796" y="11616"/>
                  </a:lnTo>
                  <a:lnTo>
                    <a:pt x="18748" y="11616"/>
                  </a:lnTo>
                  <a:lnTo>
                    <a:pt x="18748" y="11688"/>
                  </a:lnTo>
                  <a:lnTo>
                    <a:pt x="18724" y="11688"/>
                  </a:lnTo>
                  <a:lnTo>
                    <a:pt x="18724" y="11809"/>
                  </a:lnTo>
                  <a:lnTo>
                    <a:pt x="18676" y="11809"/>
                  </a:lnTo>
                  <a:lnTo>
                    <a:pt x="18676" y="11929"/>
                  </a:lnTo>
                  <a:lnTo>
                    <a:pt x="18627" y="11929"/>
                  </a:lnTo>
                  <a:lnTo>
                    <a:pt x="18627" y="12001"/>
                  </a:lnTo>
                  <a:lnTo>
                    <a:pt x="18603" y="12001"/>
                  </a:lnTo>
                  <a:lnTo>
                    <a:pt x="18603" y="12122"/>
                  </a:lnTo>
                  <a:lnTo>
                    <a:pt x="18555" y="12122"/>
                  </a:lnTo>
                  <a:lnTo>
                    <a:pt x="18555" y="12218"/>
                  </a:lnTo>
                  <a:lnTo>
                    <a:pt x="18507" y="12218"/>
                  </a:lnTo>
                  <a:lnTo>
                    <a:pt x="18507" y="12339"/>
                  </a:lnTo>
                  <a:lnTo>
                    <a:pt x="18483" y="12339"/>
                  </a:lnTo>
                  <a:lnTo>
                    <a:pt x="18483" y="12459"/>
                  </a:lnTo>
                  <a:lnTo>
                    <a:pt x="18435" y="12459"/>
                  </a:lnTo>
                  <a:lnTo>
                    <a:pt x="18435" y="12532"/>
                  </a:lnTo>
                  <a:lnTo>
                    <a:pt x="18387" y="12532"/>
                  </a:lnTo>
                  <a:lnTo>
                    <a:pt x="18387" y="12652"/>
                  </a:lnTo>
                  <a:lnTo>
                    <a:pt x="18362" y="12652"/>
                  </a:lnTo>
                  <a:lnTo>
                    <a:pt x="18362" y="12724"/>
                  </a:lnTo>
                  <a:lnTo>
                    <a:pt x="18314" y="12724"/>
                  </a:lnTo>
                  <a:lnTo>
                    <a:pt x="18314" y="12845"/>
                  </a:lnTo>
                  <a:lnTo>
                    <a:pt x="18266" y="12845"/>
                  </a:lnTo>
                  <a:lnTo>
                    <a:pt x="18266" y="12965"/>
                  </a:lnTo>
                  <a:lnTo>
                    <a:pt x="18242" y="12965"/>
                  </a:lnTo>
                  <a:lnTo>
                    <a:pt x="18242" y="13062"/>
                  </a:lnTo>
                  <a:lnTo>
                    <a:pt x="18194" y="13062"/>
                  </a:lnTo>
                  <a:lnTo>
                    <a:pt x="18194" y="13182"/>
                  </a:lnTo>
                  <a:lnTo>
                    <a:pt x="18146" y="13182"/>
                  </a:lnTo>
                  <a:lnTo>
                    <a:pt x="18146" y="13303"/>
                  </a:lnTo>
                  <a:lnTo>
                    <a:pt x="18121" y="13303"/>
                  </a:lnTo>
                  <a:lnTo>
                    <a:pt x="18121" y="13375"/>
                  </a:lnTo>
                  <a:lnTo>
                    <a:pt x="18073" y="13375"/>
                  </a:lnTo>
                  <a:lnTo>
                    <a:pt x="18073" y="13495"/>
                  </a:lnTo>
                  <a:lnTo>
                    <a:pt x="18025" y="13495"/>
                  </a:lnTo>
                  <a:lnTo>
                    <a:pt x="18025" y="13616"/>
                  </a:lnTo>
                  <a:lnTo>
                    <a:pt x="18001" y="13616"/>
                  </a:lnTo>
                  <a:lnTo>
                    <a:pt x="18001" y="13736"/>
                  </a:lnTo>
                  <a:lnTo>
                    <a:pt x="17953" y="13736"/>
                  </a:lnTo>
                  <a:lnTo>
                    <a:pt x="17953" y="13809"/>
                  </a:lnTo>
                  <a:lnTo>
                    <a:pt x="17905" y="13809"/>
                  </a:lnTo>
                  <a:lnTo>
                    <a:pt x="17905" y="13929"/>
                  </a:lnTo>
                  <a:lnTo>
                    <a:pt x="17880" y="13929"/>
                  </a:lnTo>
                  <a:lnTo>
                    <a:pt x="17880" y="14050"/>
                  </a:lnTo>
                  <a:lnTo>
                    <a:pt x="17832" y="14050"/>
                  </a:lnTo>
                  <a:lnTo>
                    <a:pt x="17832" y="14170"/>
                  </a:lnTo>
                  <a:lnTo>
                    <a:pt x="17784" y="14170"/>
                  </a:lnTo>
                  <a:lnTo>
                    <a:pt x="17784" y="14291"/>
                  </a:lnTo>
                  <a:lnTo>
                    <a:pt x="17760" y="14291"/>
                  </a:lnTo>
                  <a:lnTo>
                    <a:pt x="17760" y="14387"/>
                  </a:lnTo>
                  <a:lnTo>
                    <a:pt x="17712" y="14387"/>
                  </a:lnTo>
                  <a:lnTo>
                    <a:pt x="17712" y="14508"/>
                  </a:lnTo>
                  <a:lnTo>
                    <a:pt x="17664" y="14508"/>
                  </a:lnTo>
                  <a:lnTo>
                    <a:pt x="17664" y="14628"/>
                  </a:lnTo>
                  <a:lnTo>
                    <a:pt x="17639" y="14628"/>
                  </a:lnTo>
                  <a:lnTo>
                    <a:pt x="17639" y="14749"/>
                  </a:lnTo>
                  <a:lnTo>
                    <a:pt x="17591" y="14749"/>
                  </a:lnTo>
                  <a:lnTo>
                    <a:pt x="17591" y="14821"/>
                  </a:lnTo>
                  <a:lnTo>
                    <a:pt x="17543" y="14821"/>
                  </a:lnTo>
                  <a:lnTo>
                    <a:pt x="17543" y="14941"/>
                  </a:lnTo>
                  <a:lnTo>
                    <a:pt x="17519" y="14941"/>
                  </a:lnTo>
                  <a:lnTo>
                    <a:pt x="17519" y="15062"/>
                  </a:lnTo>
                  <a:lnTo>
                    <a:pt x="17471" y="15062"/>
                  </a:lnTo>
                  <a:lnTo>
                    <a:pt x="17471" y="15182"/>
                  </a:lnTo>
                  <a:lnTo>
                    <a:pt x="17423" y="15182"/>
                  </a:lnTo>
                  <a:lnTo>
                    <a:pt x="17423" y="15255"/>
                  </a:lnTo>
                  <a:lnTo>
                    <a:pt x="17399" y="15255"/>
                  </a:lnTo>
                  <a:lnTo>
                    <a:pt x="17399" y="15375"/>
                  </a:lnTo>
                  <a:lnTo>
                    <a:pt x="17350" y="15375"/>
                  </a:lnTo>
                  <a:lnTo>
                    <a:pt x="17350" y="15496"/>
                  </a:lnTo>
                  <a:lnTo>
                    <a:pt x="17302" y="15496"/>
                  </a:lnTo>
                  <a:lnTo>
                    <a:pt x="17302" y="15616"/>
                  </a:lnTo>
                  <a:lnTo>
                    <a:pt x="17278" y="15616"/>
                  </a:lnTo>
                  <a:lnTo>
                    <a:pt x="17278" y="15737"/>
                  </a:lnTo>
                  <a:lnTo>
                    <a:pt x="17230" y="15737"/>
                  </a:lnTo>
                  <a:lnTo>
                    <a:pt x="17230" y="15857"/>
                  </a:lnTo>
                  <a:lnTo>
                    <a:pt x="17182" y="15857"/>
                  </a:lnTo>
                  <a:lnTo>
                    <a:pt x="17182" y="15978"/>
                  </a:lnTo>
                  <a:lnTo>
                    <a:pt x="17158" y="15978"/>
                  </a:lnTo>
                  <a:lnTo>
                    <a:pt x="17158" y="16098"/>
                  </a:lnTo>
                  <a:lnTo>
                    <a:pt x="17109" y="16098"/>
                  </a:lnTo>
                  <a:lnTo>
                    <a:pt x="17109" y="16219"/>
                  </a:lnTo>
                  <a:lnTo>
                    <a:pt x="17061" y="16219"/>
                  </a:lnTo>
                  <a:lnTo>
                    <a:pt x="17061" y="16339"/>
                  </a:lnTo>
                  <a:lnTo>
                    <a:pt x="17037" y="16339"/>
                  </a:lnTo>
                  <a:lnTo>
                    <a:pt x="17037" y="16435"/>
                  </a:lnTo>
                  <a:lnTo>
                    <a:pt x="16989" y="16435"/>
                  </a:lnTo>
                  <a:lnTo>
                    <a:pt x="16989" y="16556"/>
                  </a:lnTo>
                  <a:lnTo>
                    <a:pt x="16941" y="16556"/>
                  </a:lnTo>
                  <a:lnTo>
                    <a:pt x="16941" y="16676"/>
                  </a:lnTo>
                  <a:lnTo>
                    <a:pt x="16917" y="16676"/>
                  </a:lnTo>
                  <a:lnTo>
                    <a:pt x="16917" y="16797"/>
                  </a:lnTo>
                  <a:lnTo>
                    <a:pt x="16868" y="16797"/>
                  </a:lnTo>
                  <a:lnTo>
                    <a:pt x="16868" y="16917"/>
                  </a:lnTo>
                  <a:lnTo>
                    <a:pt x="16820" y="16917"/>
                  </a:lnTo>
                  <a:lnTo>
                    <a:pt x="16820" y="17038"/>
                  </a:lnTo>
                  <a:lnTo>
                    <a:pt x="16796" y="17038"/>
                  </a:lnTo>
                  <a:lnTo>
                    <a:pt x="16796" y="17158"/>
                  </a:lnTo>
                  <a:lnTo>
                    <a:pt x="16748" y="17158"/>
                  </a:lnTo>
                  <a:lnTo>
                    <a:pt x="16748" y="17279"/>
                  </a:lnTo>
                  <a:lnTo>
                    <a:pt x="16700" y="17279"/>
                  </a:lnTo>
                  <a:lnTo>
                    <a:pt x="16700" y="17399"/>
                  </a:lnTo>
                  <a:lnTo>
                    <a:pt x="16676" y="17399"/>
                  </a:lnTo>
                  <a:lnTo>
                    <a:pt x="16676" y="17520"/>
                  </a:lnTo>
                  <a:lnTo>
                    <a:pt x="16627" y="17520"/>
                  </a:lnTo>
                  <a:lnTo>
                    <a:pt x="16627" y="17640"/>
                  </a:lnTo>
                  <a:lnTo>
                    <a:pt x="16579" y="17640"/>
                  </a:lnTo>
                  <a:lnTo>
                    <a:pt x="16579" y="17761"/>
                  </a:lnTo>
                  <a:lnTo>
                    <a:pt x="16555" y="17761"/>
                  </a:lnTo>
                  <a:lnTo>
                    <a:pt x="16555" y="17881"/>
                  </a:lnTo>
                  <a:lnTo>
                    <a:pt x="16507" y="17881"/>
                  </a:lnTo>
                  <a:lnTo>
                    <a:pt x="16507" y="18002"/>
                  </a:lnTo>
                  <a:lnTo>
                    <a:pt x="16459" y="18002"/>
                  </a:lnTo>
                  <a:lnTo>
                    <a:pt x="16459" y="18122"/>
                  </a:lnTo>
                  <a:lnTo>
                    <a:pt x="16435" y="18122"/>
                  </a:lnTo>
                  <a:lnTo>
                    <a:pt x="16435" y="18243"/>
                  </a:lnTo>
                  <a:lnTo>
                    <a:pt x="16386" y="18243"/>
                  </a:lnTo>
                  <a:lnTo>
                    <a:pt x="16386" y="18363"/>
                  </a:lnTo>
                  <a:lnTo>
                    <a:pt x="16338" y="18363"/>
                  </a:lnTo>
                  <a:lnTo>
                    <a:pt x="16338" y="18484"/>
                  </a:lnTo>
                  <a:lnTo>
                    <a:pt x="16314" y="18484"/>
                  </a:lnTo>
                  <a:lnTo>
                    <a:pt x="16314" y="18604"/>
                  </a:lnTo>
                  <a:lnTo>
                    <a:pt x="16266" y="18604"/>
                  </a:lnTo>
                  <a:lnTo>
                    <a:pt x="16266" y="18749"/>
                  </a:lnTo>
                  <a:lnTo>
                    <a:pt x="16218" y="18749"/>
                  </a:lnTo>
                  <a:lnTo>
                    <a:pt x="16218" y="18869"/>
                  </a:lnTo>
                  <a:lnTo>
                    <a:pt x="16194" y="18869"/>
                  </a:lnTo>
                  <a:lnTo>
                    <a:pt x="16194" y="18990"/>
                  </a:lnTo>
                  <a:lnTo>
                    <a:pt x="16145" y="18990"/>
                  </a:lnTo>
                  <a:lnTo>
                    <a:pt x="16145" y="19110"/>
                  </a:lnTo>
                  <a:lnTo>
                    <a:pt x="16097" y="19110"/>
                  </a:lnTo>
                  <a:lnTo>
                    <a:pt x="16097" y="19231"/>
                  </a:lnTo>
                  <a:lnTo>
                    <a:pt x="16073" y="19231"/>
                  </a:lnTo>
                  <a:lnTo>
                    <a:pt x="16073" y="19351"/>
                  </a:lnTo>
                  <a:lnTo>
                    <a:pt x="16025" y="19351"/>
                  </a:lnTo>
                  <a:lnTo>
                    <a:pt x="16025" y="19472"/>
                  </a:lnTo>
                  <a:lnTo>
                    <a:pt x="15977" y="19472"/>
                  </a:lnTo>
                  <a:lnTo>
                    <a:pt x="15977" y="19640"/>
                  </a:lnTo>
                  <a:lnTo>
                    <a:pt x="15953" y="19640"/>
                  </a:lnTo>
                  <a:lnTo>
                    <a:pt x="15953" y="19761"/>
                  </a:lnTo>
                  <a:lnTo>
                    <a:pt x="15904" y="19761"/>
                  </a:lnTo>
                  <a:lnTo>
                    <a:pt x="15904" y="19881"/>
                  </a:lnTo>
                  <a:lnTo>
                    <a:pt x="15856" y="19881"/>
                  </a:lnTo>
                  <a:lnTo>
                    <a:pt x="15856" y="20002"/>
                  </a:lnTo>
                  <a:lnTo>
                    <a:pt x="15832" y="20002"/>
                  </a:lnTo>
                  <a:lnTo>
                    <a:pt x="15832" y="20122"/>
                  </a:lnTo>
                  <a:lnTo>
                    <a:pt x="15784" y="20122"/>
                  </a:lnTo>
                  <a:lnTo>
                    <a:pt x="15784" y="20291"/>
                  </a:lnTo>
                  <a:lnTo>
                    <a:pt x="15736" y="20291"/>
                  </a:lnTo>
                  <a:lnTo>
                    <a:pt x="15736" y="20411"/>
                  </a:lnTo>
                  <a:lnTo>
                    <a:pt x="15712" y="20411"/>
                  </a:lnTo>
                  <a:lnTo>
                    <a:pt x="15712" y="20484"/>
                  </a:lnTo>
                  <a:lnTo>
                    <a:pt x="15663" y="20484"/>
                  </a:lnTo>
                  <a:lnTo>
                    <a:pt x="15663" y="20604"/>
                  </a:lnTo>
                  <a:lnTo>
                    <a:pt x="15615" y="20604"/>
                  </a:lnTo>
                  <a:lnTo>
                    <a:pt x="15615" y="20725"/>
                  </a:lnTo>
                  <a:lnTo>
                    <a:pt x="15591" y="20725"/>
                  </a:lnTo>
                  <a:lnTo>
                    <a:pt x="15591" y="20845"/>
                  </a:lnTo>
                  <a:lnTo>
                    <a:pt x="15543" y="20845"/>
                  </a:lnTo>
                  <a:lnTo>
                    <a:pt x="15543" y="20966"/>
                  </a:lnTo>
                  <a:lnTo>
                    <a:pt x="15495" y="20966"/>
                  </a:lnTo>
                  <a:lnTo>
                    <a:pt x="15495" y="21086"/>
                  </a:lnTo>
                  <a:lnTo>
                    <a:pt x="15471" y="21086"/>
                  </a:lnTo>
                  <a:lnTo>
                    <a:pt x="15471" y="21207"/>
                  </a:lnTo>
                  <a:lnTo>
                    <a:pt x="15423" y="21207"/>
                  </a:lnTo>
                  <a:lnTo>
                    <a:pt x="15423" y="21279"/>
                  </a:lnTo>
                  <a:lnTo>
                    <a:pt x="15374" y="21279"/>
                  </a:lnTo>
                  <a:lnTo>
                    <a:pt x="15374" y="21399"/>
                  </a:lnTo>
                  <a:lnTo>
                    <a:pt x="15350" y="21399"/>
                  </a:lnTo>
                  <a:lnTo>
                    <a:pt x="15350" y="21520"/>
                  </a:lnTo>
                  <a:lnTo>
                    <a:pt x="15302" y="21520"/>
                  </a:lnTo>
                  <a:lnTo>
                    <a:pt x="15302" y="21640"/>
                  </a:lnTo>
                  <a:lnTo>
                    <a:pt x="15254" y="21640"/>
                  </a:lnTo>
                  <a:lnTo>
                    <a:pt x="15254" y="21761"/>
                  </a:lnTo>
                  <a:lnTo>
                    <a:pt x="15230" y="21761"/>
                  </a:lnTo>
                  <a:lnTo>
                    <a:pt x="15230" y="21857"/>
                  </a:lnTo>
                  <a:lnTo>
                    <a:pt x="15182" y="21857"/>
                  </a:lnTo>
                  <a:lnTo>
                    <a:pt x="15182" y="21978"/>
                  </a:lnTo>
                  <a:lnTo>
                    <a:pt x="15133" y="21978"/>
                  </a:lnTo>
                  <a:lnTo>
                    <a:pt x="15133" y="22050"/>
                  </a:lnTo>
                  <a:lnTo>
                    <a:pt x="15109" y="22050"/>
                  </a:lnTo>
                  <a:lnTo>
                    <a:pt x="15109" y="22171"/>
                  </a:lnTo>
                  <a:lnTo>
                    <a:pt x="15061" y="22171"/>
                  </a:lnTo>
                  <a:lnTo>
                    <a:pt x="15061" y="22243"/>
                  </a:lnTo>
                  <a:lnTo>
                    <a:pt x="15013" y="22243"/>
                  </a:lnTo>
                  <a:lnTo>
                    <a:pt x="15013" y="22363"/>
                  </a:lnTo>
                  <a:lnTo>
                    <a:pt x="14989" y="22363"/>
                  </a:lnTo>
                  <a:lnTo>
                    <a:pt x="14989" y="22460"/>
                  </a:lnTo>
                  <a:lnTo>
                    <a:pt x="14941" y="22460"/>
                  </a:lnTo>
                  <a:lnTo>
                    <a:pt x="14941" y="22580"/>
                  </a:lnTo>
                  <a:lnTo>
                    <a:pt x="14892" y="22580"/>
                  </a:lnTo>
                  <a:lnTo>
                    <a:pt x="14892" y="22653"/>
                  </a:lnTo>
                  <a:lnTo>
                    <a:pt x="14868" y="22653"/>
                  </a:lnTo>
                  <a:lnTo>
                    <a:pt x="14868" y="22773"/>
                  </a:lnTo>
                  <a:lnTo>
                    <a:pt x="14820" y="22773"/>
                  </a:lnTo>
                  <a:lnTo>
                    <a:pt x="14820" y="22845"/>
                  </a:lnTo>
                  <a:lnTo>
                    <a:pt x="14772" y="22845"/>
                  </a:lnTo>
                  <a:lnTo>
                    <a:pt x="14772" y="22966"/>
                  </a:lnTo>
                  <a:lnTo>
                    <a:pt x="14748" y="22966"/>
                  </a:lnTo>
                  <a:lnTo>
                    <a:pt x="14748" y="23062"/>
                  </a:lnTo>
                  <a:lnTo>
                    <a:pt x="14700" y="23062"/>
                  </a:lnTo>
                  <a:lnTo>
                    <a:pt x="14700" y="23183"/>
                  </a:lnTo>
                  <a:lnTo>
                    <a:pt x="14651" y="23183"/>
                  </a:lnTo>
                  <a:lnTo>
                    <a:pt x="14651" y="23255"/>
                  </a:lnTo>
                  <a:lnTo>
                    <a:pt x="14627" y="23255"/>
                  </a:lnTo>
                  <a:lnTo>
                    <a:pt x="14627" y="23376"/>
                  </a:lnTo>
                  <a:lnTo>
                    <a:pt x="14579" y="23376"/>
                  </a:lnTo>
                  <a:lnTo>
                    <a:pt x="14579" y="23496"/>
                  </a:lnTo>
                  <a:lnTo>
                    <a:pt x="14531" y="23496"/>
                  </a:lnTo>
                  <a:lnTo>
                    <a:pt x="14531" y="23568"/>
                  </a:lnTo>
                  <a:lnTo>
                    <a:pt x="14507" y="23568"/>
                  </a:lnTo>
                  <a:lnTo>
                    <a:pt x="14507" y="23665"/>
                  </a:lnTo>
                  <a:lnTo>
                    <a:pt x="14459" y="23665"/>
                  </a:lnTo>
                  <a:lnTo>
                    <a:pt x="14459" y="23737"/>
                  </a:lnTo>
                  <a:lnTo>
                    <a:pt x="14410" y="23737"/>
                  </a:lnTo>
                  <a:lnTo>
                    <a:pt x="14410" y="23809"/>
                  </a:lnTo>
                  <a:lnTo>
                    <a:pt x="14386" y="23809"/>
                  </a:lnTo>
                  <a:lnTo>
                    <a:pt x="14386" y="23930"/>
                  </a:lnTo>
                  <a:lnTo>
                    <a:pt x="14338" y="23930"/>
                  </a:lnTo>
                  <a:lnTo>
                    <a:pt x="14338" y="24026"/>
                  </a:lnTo>
                  <a:lnTo>
                    <a:pt x="14290" y="24026"/>
                  </a:lnTo>
                  <a:lnTo>
                    <a:pt x="14290" y="24098"/>
                  </a:lnTo>
                  <a:lnTo>
                    <a:pt x="14266" y="24098"/>
                  </a:lnTo>
                  <a:lnTo>
                    <a:pt x="14266" y="24171"/>
                  </a:lnTo>
                  <a:lnTo>
                    <a:pt x="14218" y="24171"/>
                  </a:lnTo>
                  <a:lnTo>
                    <a:pt x="14218" y="24267"/>
                  </a:lnTo>
                  <a:lnTo>
                    <a:pt x="14169" y="24267"/>
                  </a:lnTo>
                  <a:lnTo>
                    <a:pt x="14169" y="24388"/>
                  </a:lnTo>
                  <a:lnTo>
                    <a:pt x="14145" y="24388"/>
                  </a:lnTo>
                  <a:lnTo>
                    <a:pt x="14145" y="24460"/>
                  </a:lnTo>
                  <a:lnTo>
                    <a:pt x="14097" y="24460"/>
                  </a:lnTo>
                  <a:lnTo>
                    <a:pt x="14097" y="24532"/>
                  </a:lnTo>
                  <a:lnTo>
                    <a:pt x="14049" y="24532"/>
                  </a:lnTo>
                  <a:lnTo>
                    <a:pt x="14049" y="24629"/>
                  </a:lnTo>
                  <a:lnTo>
                    <a:pt x="14025" y="24629"/>
                  </a:lnTo>
                  <a:lnTo>
                    <a:pt x="14025" y="24701"/>
                  </a:lnTo>
                  <a:lnTo>
                    <a:pt x="13977" y="24701"/>
                  </a:lnTo>
                  <a:lnTo>
                    <a:pt x="13977" y="24821"/>
                  </a:lnTo>
                  <a:lnTo>
                    <a:pt x="13928" y="24821"/>
                  </a:lnTo>
                  <a:lnTo>
                    <a:pt x="13928" y="24894"/>
                  </a:lnTo>
                  <a:lnTo>
                    <a:pt x="13904" y="24894"/>
                  </a:lnTo>
                  <a:lnTo>
                    <a:pt x="13904" y="24990"/>
                  </a:lnTo>
                  <a:lnTo>
                    <a:pt x="13856" y="24990"/>
                  </a:lnTo>
                  <a:lnTo>
                    <a:pt x="13856" y="25062"/>
                  </a:lnTo>
                  <a:lnTo>
                    <a:pt x="13808" y="25062"/>
                  </a:lnTo>
                  <a:lnTo>
                    <a:pt x="13808" y="25135"/>
                  </a:lnTo>
                  <a:lnTo>
                    <a:pt x="13784" y="25135"/>
                  </a:lnTo>
                  <a:lnTo>
                    <a:pt x="13784" y="25231"/>
                  </a:lnTo>
                  <a:lnTo>
                    <a:pt x="13736" y="25231"/>
                  </a:lnTo>
                  <a:lnTo>
                    <a:pt x="13736" y="25352"/>
                  </a:lnTo>
                  <a:lnTo>
                    <a:pt x="13687" y="25352"/>
                  </a:lnTo>
                  <a:lnTo>
                    <a:pt x="13687" y="25424"/>
                  </a:lnTo>
                  <a:lnTo>
                    <a:pt x="13663" y="25424"/>
                  </a:lnTo>
                  <a:lnTo>
                    <a:pt x="13663" y="25496"/>
                  </a:lnTo>
                  <a:lnTo>
                    <a:pt x="13615" y="25496"/>
                  </a:lnTo>
                  <a:lnTo>
                    <a:pt x="13615" y="25544"/>
                  </a:lnTo>
                  <a:lnTo>
                    <a:pt x="13567" y="25544"/>
                  </a:lnTo>
                  <a:lnTo>
                    <a:pt x="13567" y="25617"/>
                  </a:lnTo>
                  <a:lnTo>
                    <a:pt x="13543" y="25617"/>
                  </a:lnTo>
                  <a:lnTo>
                    <a:pt x="13543" y="25713"/>
                  </a:lnTo>
                  <a:lnTo>
                    <a:pt x="13495" y="25713"/>
                  </a:lnTo>
                  <a:lnTo>
                    <a:pt x="13495" y="25785"/>
                  </a:lnTo>
                  <a:lnTo>
                    <a:pt x="13446" y="25785"/>
                  </a:lnTo>
                  <a:lnTo>
                    <a:pt x="13446" y="25858"/>
                  </a:lnTo>
                  <a:lnTo>
                    <a:pt x="13422" y="25858"/>
                  </a:lnTo>
                  <a:lnTo>
                    <a:pt x="13422" y="25954"/>
                  </a:lnTo>
                  <a:lnTo>
                    <a:pt x="13374" y="25954"/>
                  </a:lnTo>
                  <a:lnTo>
                    <a:pt x="13374" y="26026"/>
                  </a:lnTo>
                  <a:lnTo>
                    <a:pt x="13326" y="26026"/>
                  </a:lnTo>
                  <a:lnTo>
                    <a:pt x="13326" y="26099"/>
                  </a:lnTo>
                  <a:lnTo>
                    <a:pt x="13302" y="26099"/>
                  </a:lnTo>
                  <a:lnTo>
                    <a:pt x="13302" y="26195"/>
                  </a:lnTo>
                  <a:lnTo>
                    <a:pt x="13254" y="26195"/>
                  </a:lnTo>
                  <a:lnTo>
                    <a:pt x="13254" y="26267"/>
                  </a:lnTo>
                  <a:lnTo>
                    <a:pt x="13206" y="26267"/>
                  </a:lnTo>
                  <a:lnTo>
                    <a:pt x="13206" y="26340"/>
                  </a:lnTo>
                  <a:lnTo>
                    <a:pt x="13181" y="26340"/>
                  </a:lnTo>
                  <a:lnTo>
                    <a:pt x="13181" y="26436"/>
                  </a:lnTo>
                  <a:lnTo>
                    <a:pt x="13133" y="26436"/>
                  </a:lnTo>
                  <a:lnTo>
                    <a:pt x="13133" y="26508"/>
                  </a:lnTo>
                  <a:lnTo>
                    <a:pt x="13085" y="26508"/>
                  </a:lnTo>
                  <a:lnTo>
                    <a:pt x="13085" y="26556"/>
                  </a:lnTo>
                  <a:lnTo>
                    <a:pt x="13061" y="26556"/>
                  </a:lnTo>
                  <a:lnTo>
                    <a:pt x="13061" y="26629"/>
                  </a:lnTo>
                  <a:lnTo>
                    <a:pt x="13013" y="26629"/>
                  </a:lnTo>
                  <a:lnTo>
                    <a:pt x="13013" y="26701"/>
                  </a:lnTo>
                  <a:lnTo>
                    <a:pt x="12965" y="26701"/>
                  </a:lnTo>
                  <a:lnTo>
                    <a:pt x="12965" y="26797"/>
                  </a:lnTo>
                  <a:lnTo>
                    <a:pt x="12940" y="26797"/>
                  </a:lnTo>
                  <a:lnTo>
                    <a:pt x="12940" y="26870"/>
                  </a:lnTo>
                  <a:lnTo>
                    <a:pt x="12892" y="26870"/>
                  </a:lnTo>
                  <a:lnTo>
                    <a:pt x="12892" y="26942"/>
                  </a:lnTo>
                  <a:lnTo>
                    <a:pt x="12844" y="26942"/>
                  </a:lnTo>
                  <a:lnTo>
                    <a:pt x="12844" y="27038"/>
                  </a:lnTo>
                  <a:lnTo>
                    <a:pt x="12820" y="27038"/>
                  </a:lnTo>
                  <a:lnTo>
                    <a:pt x="12820" y="27111"/>
                  </a:lnTo>
                  <a:lnTo>
                    <a:pt x="12772" y="27111"/>
                  </a:lnTo>
                  <a:lnTo>
                    <a:pt x="12772" y="27183"/>
                  </a:lnTo>
                  <a:lnTo>
                    <a:pt x="12724" y="27183"/>
                  </a:lnTo>
                  <a:lnTo>
                    <a:pt x="12724" y="27231"/>
                  </a:lnTo>
                  <a:lnTo>
                    <a:pt x="12699" y="27231"/>
                  </a:lnTo>
                  <a:lnTo>
                    <a:pt x="12699" y="27303"/>
                  </a:lnTo>
                  <a:lnTo>
                    <a:pt x="12651" y="27303"/>
                  </a:lnTo>
                  <a:lnTo>
                    <a:pt x="12651" y="27400"/>
                  </a:lnTo>
                  <a:lnTo>
                    <a:pt x="12603" y="27400"/>
                  </a:lnTo>
                  <a:lnTo>
                    <a:pt x="12603" y="27424"/>
                  </a:lnTo>
                  <a:lnTo>
                    <a:pt x="12579" y="27424"/>
                  </a:lnTo>
                  <a:lnTo>
                    <a:pt x="12579" y="27520"/>
                  </a:lnTo>
                  <a:lnTo>
                    <a:pt x="12531" y="27520"/>
                  </a:lnTo>
                  <a:lnTo>
                    <a:pt x="12531" y="27593"/>
                  </a:lnTo>
                  <a:lnTo>
                    <a:pt x="12483" y="27593"/>
                  </a:lnTo>
                  <a:lnTo>
                    <a:pt x="12483" y="27641"/>
                  </a:lnTo>
                  <a:lnTo>
                    <a:pt x="12458" y="27641"/>
                  </a:lnTo>
                  <a:lnTo>
                    <a:pt x="12458" y="27713"/>
                  </a:lnTo>
                  <a:lnTo>
                    <a:pt x="12410" y="27713"/>
                  </a:lnTo>
                  <a:lnTo>
                    <a:pt x="12410" y="27785"/>
                  </a:lnTo>
                  <a:lnTo>
                    <a:pt x="12362" y="27785"/>
                  </a:lnTo>
                  <a:lnTo>
                    <a:pt x="12362" y="27882"/>
                  </a:lnTo>
                  <a:lnTo>
                    <a:pt x="12338" y="27882"/>
                  </a:lnTo>
                  <a:lnTo>
                    <a:pt x="12338" y="27906"/>
                  </a:lnTo>
                  <a:lnTo>
                    <a:pt x="12290" y="27906"/>
                  </a:lnTo>
                  <a:lnTo>
                    <a:pt x="12290" y="28002"/>
                  </a:lnTo>
                  <a:lnTo>
                    <a:pt x="12242" y="28002"/>
                  </a:lnTo>
                  <a:lnTo>
                    <a:pt x="12242" y="28075"/>
                  </a:lnTo>
                  <a:lnTo>
                    <a:pt x="12218" y="28075"/>
                  </a:lnTo>
                  <a:lnTo>
                    <a:pt x="12218" y="28123"/>
                  </a:lnTo>
                  <a:lnTo>
                    <a:pt x="12169" y="28123"/>
                  </a:lnTo>
                  <a:lnTo>
                    <a:pt x="12169" y="28195"/>
                  </a:lnTo>
                  <a:lnTo>
                    <a:pt x="12121" y="28195"/>
                  </a:lnTo>
                  <a:lnTo>
                    <a:pt x="12121" y="28267"/>
                  </a:lnTo>
                  <a:lnTo>
                    <a:pt x="12097" y="28267"/>
                  </a:lnTo>
                  <a:lnTo>
                    <a:pt x="12097" y="28364"/>
                  </a:lnTo>
                  <a:lnTo>
                    <a:pt x="12049" y="28364"/>
                  </a:lnTo>
                  <a:lnTo>
                    <a:pt x="12049" y="28388"/>
                  </a:lnTo>
                  <a:lnTo>
                    <a:pt x="12001" y="28388"/>
                  </a:lnTo>
                  <a:lnTo>
                    <a:pt x="12001" y="28484"/>
                  </a:lnTo>
                  <a:lnTo>
                    <a:pt x="11977" y="28484"/>
                  </a:lnTo>
                  <a:lnTo>
                    <a:pt x="11977" y="28556"/>
                  </a:lnTo>
                  <a:lnTo>
                    <a:pt x="11928" y="28556"/>
                  </a:lnTo>
                  <a:lnTo>
                    <a:pt x="11928" y="28605"/>
                  </a:lnTo>
                  <a:lnTo>
                    <a:pt x="11880" y="28605"/>
                  </a:lnTo>
                  <a:lnTo>
                    <a:pt x="11880" y="28677"/>
                  </a:lnTo>
                  <a:lnTo>
                    <a:pt x="11856" y="28677"/>
                  </a:lnTo>
                  <a:lnTo>
                    <a:pt x="11856" y="28749"/>
                  </a:lnTo>
                  <a:lnTo>
                    <a:pt x="11808" y="28749"/>
                  </a:lnTo>
                  <a:lnTo>
                    <a:pt x="11808" y="28797"/>
                  </a:lnTo>
                  <a:lnTo>
                    <a:pt x="11760" y="28797"/>
                  </a:lnTo>
                  <a:lnTo>
                    <a:pt x="11760" y="28870"/>
                  </a:lnTo>
                  <a:lnTo>
                    <a:pt x="11736" y="28870"/>
                  </a:lnTo>
                  <a:lnTo>
                    <a:pt x="11736" y="28918"/>
                  </a:lnTo>
                  <a:lnTo>
                    <a:pt x="11687" y="28918"/>
                  </a:lnTo>
                  <a:lnTo>
                    <a:pt x="11687" y="28990"/>
                  </a:lnTo>
                  <a:lnTo>
                    <a:pt x="11639" y="28990"/>
                  </a:lnTo>
                  <a:lnTo>
                    <a:pt x="11639" y="29038"/>
                  </a:lnTo>
                  <a:lnTo>
                    <a:pt x="11615" y="29038"/>
                  </a:lnTo>
                  <a:lnTo>
                    <a:pt x="11615" y="29111"/>
                  </a:lnTo>
                  <a:lnTo>
                    <a:pt x="11567" y="29111"/>
                  </a:lnTo>
                  <a:lnTo>
                    <a:pt x="11567" y="29159"/>
                  </a:lnTo>
                  <a:lnTo>
                    <a:pt x="11519" y="29159"/>
                  </a:lnTo>
                  <a:lnTo>
                    <a:pt x="11519" y="29231"/>
                  </a:lnTo>
                  <a:lnTo>
                    <a:pt x="11495" y="29231"/>
                  </a:lnTo>
                  <a:lnTo>
                    <a:pt x="11495" y="29279"/>
                  </a:lnTo>
                  <a:lnTo>
                    <a:pt x="11446" y="29279"/>
                  </a:lnTo>
                  <a:lnTo>
                    <a:pt x="11446" y="29352"/>
                  </a:lnTo>
                  <a:lnTo>
                    <a:pt x="11398" y="29352"/>
                  </a:lnTo>
                  <a:lnTo>
                    <a:pt x="11398" y="29448"/>
                  </a:lnTo>
                  <a:lnTo>
                    <a:pt x="11374" y="29448"/>
                  </a:lnTo>
                  <a:lnTo>
                    <a:pt x="11374" y="29472"/>
                  </a:lnTo>
                  <a:lnTo>
                    <a:pt x="11326" y="29472"/>
                  </a:lnTo>
                  <a:lnTo>
                    <a:pt x="11326" y="29569"/>
                  </a:lnTo>
                  <a:lnTo>
                    <a:pt x="11278" y="29569"/>
                  </a:lnTo>
                  <a:lnTo>
                    <a:pt x="11278" y="29593"/>
                  </a:lnTo>
                  <a:lnTo>
                    <a:pt x="11254" y="29593"/>
                  </a:lnTo>
                  <a:lnTo>
                    <a:pt x="11254" y="29689"/>
                  </a:lnTo>
                  <a:lnTo>
                    <a:pt x="11205" y="29689"/>
                  </a:lnTo>
                  <a:lnTo>
                    <a:pt x="11205" y="29713"/>
                  </a:lnTo>
                  <a:lnTo>
                    <a:pt x="11157" y="29713"/>
                  </a:lnTo>
                  <a:lnTo>
                    <a:pt x="11157" y="29810"/>
                  </a:lnTo>
                  <a:lnTo>
                    <a:pt x="11133" y="29810"/>
                  </a:lnTo>
                  <a:lnTo>
                    <a:pt x="11133" y="29834"/>
                  </a:lnTo>
                  <a:lnTo>
                    <a:pt x="11085" y="29834"/>
                  </a:lnTo>
                  <a:lnTo>
                    <a:pt x="11085" y="29930"/>
                  </a:lnTo>
                  <a:lnTo>
                    <a:pt x="11037" y="29930"/>
                  </a:lnTo>
                  <a:lnTo>
                    <a:pt x="11037" y="29954"/>
                  </a:lnTo>
                  <a:lnTo>
                    <a:pt x="11013" y="29954"/>
                  </a:lnTo>
                  <a:lnTo>
                    <a:pt x="11013" y="30051"/>
                  </a:lnTo>
                  <a:lnTo>
                    <a:pt x="10964" y="30051"/>
                  </a:lnTo>
                  <a:lnTo>
                    <a:pt x="10964" y="30075"/>
                  </a:lnTo>
                  <a:lnTo>
                    <a:pt x="10916" y="30075"/>
                  </a:lnTo>
                  <a:lnTo>
                    <a:pt x="10916" y="30171"/>
                  </a:lnTo>
                  <a:lnTo>
                    <a:pt x="10892" y="30171"/>
                  </a:lnTo>
                  <a:lnTo>
                    <a:pt x="10892" y="30195"/>
                  </a:lnTo>
                  <a:lnTo>
                    <a:pt x="10844" y="30195"/>
                  </a:lnTo>
                  <a:lnTo>
                    <a:pt x="10844" y="30292"/>
                  </a:lnTo>
                  <a:lnTo>
                    <a:pt x="10796" y="30292"/>
                  </a:lnTo>
                  <a:lnTo>
                    <a:pt x="10796" y="30316"/>
                  </a:lnTo>
                  <a:lnTo>
                    <a:pt x="10772" y="30316"/>
                  </a:lnTo>
                  <a:lnTo>
                    <a:pt x="10772" y="30412"/>
                  </a:lnTo>
                  <a:lnTo>
                    <a:pt x="10723" y="30412"/>
                  </a:lnTo>
                  <a:lnTo>
                    <a:pt x="10723" y="30436"/>
                  </a:lnTo>
                  <a:lnTo>
                    <a:pt x="10675" y="30436"/>
                  </a:lnTo>
                  <a:lnTo>
                    <a:pt x="10675" y="30533"/>
                  </a:lnTo>
                  <a:lnTo>
                    <a:pt x="10651" y="30533"/>
                  </a:lnTo>
                  <a:lnTo>
                    <a:pt x="10651" y="30557"/>
                  </a:lnTo>
                  <a:lnTo>
                    <a:pt x="10603" y="30557"/>
                  </a:lnTo>
                  <a:lnTo>
                    <a:pt x="10603" y="30605"/>
                  </a:lnTo>
                  <a:lnTo>
                    <a:pt x="10555" y="30605"/>
                  </a:lnTo>
                  <a:lnTo>
                    <a:pt x="10555" y="30677"/>
                  </a:lnTo>
                  <a:lnTo>
                    <a:pt x="10531" y="30677"/>
                  </a:lnTo>
                  <a:lnTo>
                    <a:pt x="10531" y="30725"/>
                  </a:lnTo>
                  <a:lnTo>
                    <a:pt x="10482" y="30725"/>
                  </a:lnTo>
                  <a:lnTo>
                    <a:pt x="10482" y="30773"/>
                  </a:lnTo>
                  <a:lnTo>
                    <a:pt x="10434" y="30773"/>
                  </a:lnTo>
                  <a:lnTo>
                    <a:pt x="10434" y="30846"/>
                  </a:lnTo>
                  <a:lnTo>
                    <a:pt x="10410" y="30846"/>
                  </a:lnTo>
                  <a:lnTo>
                    <a:pt x="10410" y="30894"/>
                  </a:lnTo>
                  <a:lnTo>
                    <a:pt x="10362" y="30894"/>
                  </a:lnTo>
                  <a:lnTo>
                    <a:pt x="10362" y="30966"/>
                  </a:lnTo>
                  <a:lnTo>
                    <a:pt x="10314" y="30966"/>
                  </a:lnTo>
                  <a:lnTo>
                    <a:pt x="10314" y="31014"/>
                  </a:lnTo>
                  <a:lnTo>
                    <a:pt x="10290" y="31014"/>
                  </a:lnTo>
                  <a:lnTo>
                    <a:pt x="10290" y="31039"/>
                  </a:lnTo>
                  <a:lnTo>
                    <a:pt x="10242" y="31039"/>
                  </a:lnTo>
                  <a:lnTo>
                    <a:pt x="10242" y="31135"/>
                  </a:lnTo>
                  <a:lnTo>
                    <a:pt x="10193" y="31135"/>
                  </a:lnTo>
                  <a:lnTo>
                    <a:pt x="10193" y="31159"/>
                  </a:lnTo>
                  <a:lnTo>
                    <a:pt x="10169" y="31159"/>
                  </a:lnTo>
                  <a:lnTo>
                    <a:pt x="10169" y="31207"/>
                  </a:lnTo>
                  <a:lnTo>
                    <a:pt x="10121" y="31207"/>
                  </a:lnTo>
                  <a:lnTo>
                    <a:pt x="10121" y="31280"/>
                  </a:lnTo>
                  <a:lnTo>
                    <a:pt x="10073" y="31280"/>
                  </a:lnTo>
                  <a:lnTo>
                    <a:pt x="10073" y="31328"/>
                  </a:lnTo>
                  <a:lnTo>
                    <a:pt x="10049" y="31328"/>
                  </a:lnTo>
                  <a:lnTo>
                    <a:pt x="10049" y="31376"/>
                  </a:lnTo>
                  <a:lnTo>
                    <a:pt x="10001" y="31376"/>
                  </a:lnTo>
                  <a:lnTo>
                    <a:pt x="10001" y="31448"/>
                  </a:lnTo>
                  <a:lnTo>
                    <a:pt x="9952" y="31448"/>
                  </a:lnTo>
                  <a:lnTo>
                    <a:pt x="9952" y="31496"/>
                  </a:lnTo>
                  <a:lnTo>
                    <a:pt x="9928" y="31496"/>
                  </a:lnTo>
                  <a:lnTo>
                    <a:pt x="9928" y="31569"/>
                  </a:lnTo>
                  <a:lnTo>
                    <a:pt x="9880" y="31569"/>
                  </a:lnTo>
                  <a:lnTo>
                    <a:pt x="9880" y="31617"/>
                  </a:lnTo>
                  <a:lnTo>
                    <a:pt x="9832" y="31617"/>
                  </a:lnTo>
                  <a:lnTo>
                    <a:pt x="9832" y="31641"/>
                  </a:lnTo>
                  <a:lnTo>
                    <a:pt x="9808" y="31641"/>
                  </a:lnTo>
                  <a:lnTo>
                    <a:pt x="9808" y="31737"/>
                  </a:lnTo>
                  <a:lnTo>
                    <a:pt x="9760" y="31737"/>
                  </a:lnTo>
                  <a:lnTo>
                    <a:pt x="9760" y="31761"/>
                  </a:lnTo>
                  <a:lnTo>
                    <a:pt x="9711" y="31761"/>
                  </a:lnTo>
                  <a:lnTo>
                    <a:pt x="9711" y="31810"/>
                  </a:lnTo>
                  <a:lnTo>
                    <a:pt x="9687" y="31810"/>
                  </a:lnTo>
                  <a:lnTo>
                    <a:pt x="9687" y="31882"/>
                  </a:lnTo>
                  <a:lnTo>
                    <a:pt x="9639" y="31882"/>
                  </a:lnTo>
                  <a:lnTo>
                    <a:pt x="9639" y="31930"/>
                  </a:lnTo>
                  <a:lnTo>
                    <a:pt x="9591" y="31930"/>
                  </a:lnTo>
                  <a:lnTo>
                    <a:pt x="9591" y="32002"/>
                  </a:lnTo>
                  <a:lnTo>
                    <a:pt x="9567" y="32002"/>
                  </a:lnTo>
                  <a:lnTo>
                    <a:pt x="9567" y="32051"/>
                  </a:lnTo>
                  <a:lnTo>
                    <a:pt x="9519" y="32051"/>
                  </a:lnTo>
                  <a:lnTo>
                    <a:pt x="9519" y="32099"/>
                  </a:lnTo>
                  <a:lnTo>
                    <a:pt x="9470" y="32099"/>
                  </a:lnTo>
                  <a:lnTo>
                    <a:pt x="9470" y="32123"/>
                  </a:lnTo>
                  <a:lnTo>
                    <a:pt x="9446" y="32123"/>
                  </a:lnTo>
                  <a:lnTo>
                    <a:pt x="9446" y="32219"/>
                  </a:lnTo>
                  <a:lnTo>
                    <a:pt x="9398" y="32219"/>
                  </a:lnTo>
                  <a:lnTo>
                    <a:pt x="9398" y="32243"/>
                  </a:lnTo>
                  <a:lnTo>
                    <a:pt x="9350" y="32243"/>
                  </a:lnTo>
                  <a:lnTo>
                    <a:pt x="9350" y="32292"/>
                  </a:lnTo>
                  <a:lnTo>
                    <a:pt x="9326" y="32292"/>
                  </a:lnTo>
                  <a:lnTo>
                    <a:pt x="9326" y="32340"/>
                  </a:lnTo>
                  <a:lnTo>
                    <a:pt x="9278" y="32340"/>
                  </a:lnTo>
                  <a:lnTo>
                    <a:pt x="9278" y="32412"/>
                  </a:lnTo>
                  <a:lnTo>
                    <a:pt x="9229" y="32412"/>
                  </a:lnTo>
                  <a:lnTo>
                    <a:pt x="9229" y="32460"/>
                  </a:lnTo>
                  <a:lnTo>
                    <a:pt x="9205" y="32460"/>
                  </a:lnTo>
                  <a:lnTo>
                    <a:pt x="9205" y="32484"/>
                  </a:lnTo>
                  <a:lnTo>
                    <a:pt x="9157" y="32484"/>
                  </a:lnTo>
                  <a:lnTo>
                    <a:pt x="9157" y="32533"/>
                  </a:lnTo>
                  <a:lnTo>
                    <a:pt x="9109" y="32533"/>
                  </a:lnTo>
                  <a:lnTo>
                    <a:pt x="9109" y="32605"/>
                  </a:lnTo>
                  <a:lnTo>
                    <a:pt x="9085" y="32605"/>
                  </a:lnTo>
                  <a:lnTo>
                    <a:pt x="9085" y="32653"/>
                  </a:lnTo>
                  <a:lnTo>
                    <a:pt x="9037" y="32653"/>
                  </a:lnTo>
                  <a:lnTo>
                    <a:pt x="9037" y="32701"/>
                  </a:lnTo>
                  <a:lnTo>
                    <a:pt x="8988" y="32701"/>
                  </a:lnTo>
                  <a:lnTo>
                    <a:pt x="8988" y="32725"/>
                  </a:lnTo>
                  <a:lnTo>
                    <a:pt x="8964" y="32725"/>
                  </a:lnTo>
                  <a:lnTo>
                    <a:pt x="8964" y="32822"/>
                  </a:lnTo>
                  <a:lnTo>
                    <a:pt x="8916" y="32822"/>
                  </a:lnTo>
                  <a:lnTo>
                    <a:pt x="8916" y="32846"/>
                  </a:lnTo>
                  <a:lnTo>
                    <a:pt x="8868" y="32846"/>
                  </a:lnTo>
                  <a:lnTo>
                    <a:pt x="8868" y="32894"/>
                  </a:lnTo>
                  <a:lnTo>
                    <a:pt x="8844" y="32894"/>
                  </a:lnTo>
                  <a:lnTo>
                    <a:pt x="8844" y="32942"/>
                  </a:lnTo>
                  <a:lnTo>
                    <a:pt x="8796" y="32942"/>
                  </a:lnTo>
                  <a:lnTo>
                    <a:pt x="8796" y="33015"/>
                  </a:lnTo>
                  <a:lnTo>
                    <a:pt x="8747" y="33015"/>
                  </a:lnTo>
                  <a:lnTo>
                    <a:pt x="8747" y="33063"/>
                  </a:lnTo>
                  <a:lnTo>
                    <a:pt x="8723" y="33063"/>
                  </a:lnTo>
                  <a:lnTo>
                    <a:pt x="8723" y="33087"/>
                  </a:lnTo>
                  <a:lnTo>
                    <a:pt x="8675" y="33087"/>
                  </a:lnTo>
                  <a:lnTo>
                    <a:pt x="8675" y="33135"/>
                  </a:lnTo>
                  <a:lnTo>
                    <a:pt x="8627" y="33135"/>
                  </a:lnTo>
                  <a:lnTo>
                    <a:pt x="8627" y="33183"/>
                  </a:lnTo>
                  <a:lnTo>
                    <a:pt x="8603" y="33183"/>
                  </a:lnTo>
                  <a:lnTo>
                    <a:pt x="8603" y="33256"/>
                  </a:lnTo>
                  <a:lnTo>
                    <a:pt x="8555" y="33256"/>
                  </a:lnTo>
                  <a:lnTo>
                    <a:pt x="8555" y="33304"/>
                  </a:lnTo>
                  <a:lnTo>
                    <a:pt x="8506" y="33304"/>
                  </a:lnTo>
                  <a:lnTo>
                    <a:pt x="8506" y="33328"/>
                  </a:lnTo>
                  <a:lnTo>
                    <a:pt x="8482" y="33328"/>
                  </a:lnTo>
                  <a:lnTo>
                    <a:pt x="8482" y="33376"/>
                  </a:lnTo>
                  <a:lnTo>
                    <a:pt x="8434" y="33376"/>
                  </a:lnTo>
                  <a:lnTo>
                    <a:pt x="8434" y="33424"/>
                  </a:lnTo>
                  <a:lnTo>
                    <a:pt x="8386" y="33424"/>
                  </a:lnTo>
                  <a:lnTo>
                    <a:pt x="8386" y="33448"/>
                  </a:lnTo>
                  <a:lnTo>
                    <a:pt x="8362" y="33448"/>
                  </a:lnTo>
                  <a:lnTo>
                    <a:pt x="8362" y="33545"/>
                  </a:lnTo>
                  <a:lnTo>
                    <a:pt x="8314" y="33545"/>
                  </a:lnTo>
                  <a:lnTo>
                    <a:pt x="8314" y="33569"/>
                  </a:lnTo>
                  <a:lnTo>
                    <a:pt x="8362" y="33569"/>
                  </a:lnTo>
                  <a:lnTo>
                    <a:pt x="8362" y="33617"/>
                  </a:lnTo>
                  <a:lnTo>
                    <a:pt x="8434" y="33617"/>
                  </a:lnTo>
                  <a:lnTo>
                    <a:pt x="8434" y="33665"/>
                  </a:lnTo>
                  <a:lnTo>
                    <a:pt x="8482" y="33665"/>
                  </a:lnTo>
                  <a:lnTo>
                    <a:pt x="8482" y="33689"/>
                  </a:lnTo>
                  <a:lnTo>
                    <a:pt x="8555" y="33689"/>
                  </a:lnTo>
                  <a:lnTo>
                    <a:pt x="8555" y="33737"/>
                  </a:lnTo>
                  <a:lnTo>
                    <a:pt x="8603" y="33737"/>
                  </a:lnTo>
                  <a:lnTo>
                    <a:pt x="8603" y="33786"/>
                  </a:lnTo>
                  <a:lnTo>
                    <a:pt x="8627" y="33786"/>
                  </a:lnTo>
                  <a:lnTo>
                    <a:pt x="8627" y="33810"/>
                  </a:lnTo>
                  <a:lnTo>
                    <a:pt x="8675" y="33810"/>
                  </a:lnTo>
                  <a:lnTo>
                    <a:pt x="8675" y="33858"/>
                  </a:lnTo>
                  <a:lnTo>
                    <a:pt x="8747" y="33858"/>
                  </a:lnTo>
                  <a:lnTo>
                    <a:pt x="8747" y="33906"/>
                  </a:lnTo>
                  <a:lnTo>
                    <a:pt x="8796" y="33906"/>
                  </a:lnTo>
                  <a:lnTo>
                    <a:pt x="8796" y="33930"/>
                  </a:lnTo>
                  <a:lnTo>
                    <a:pt x="8844" y="33930"/>
                  </a:lnTo>
                  <a:lnTo>
                    <a:pt x="8844" y="33978"/>
                  </a:lnTo>
                  <a:lnTo>
                    <a:pt x="8868" y="33978"/>
                  </a:lnTo>
                  <a:lnTo>
                    <a:pt x="8868" y="34027"/>
                  </a:lnTo>
                  <a:lnTo>
                    <a:pt x="8964" y="34027"/>
                  </a:lnTo>
                  <a:lnTo>
                    <a:pt x="8964" y="34051"/>
                  </a:lnTo>
                  <a:lnTo>
                    <a:pt x="8988" y="34051"/>
                  </a:lnTo>
                  <a:lnTo>
                    <a:pt x="8988" y="34099"/>
                  </a:lnTo>
                  <a:lnTo>
                    <a:pt x="9037" y="34099"/>
                  </a:lnTo>
                  <a:lnTo>
                    <a:pt x="9037" y="34147"/>
                  </a:lnTo>
                  <a:lnTo>
                    <a:pt x="9085" y="34147"/>
                  </a:lnTo>
                  <a:lnTo>
                    <a:pt x="9085" y="34171"/>
                  </a:lnTo>
                  <a:lnTo>
                    <a:pt x="9157" y="34171"/>
                  </a:lnTo>
                  <a:lnTo>
                    <a:pt x="9157" y="34219"/>
                  </a:lnTo>
                  <a:lnTo>
                    <a:pt x="9205" y="34219"/>
                  </a:lnTo>
                  <a:lnTo>
                    <a:pt x="9205" y="34268"/>
                  </a:lnTo>
                  <a:lnTo>
                    <a:pt x="9229" y="34268"/>
                  </a:lnTo>
                  <a:lnTo>
                    <a:pt x="9229" y="34292"/>
                  </a:lnTo>
                  <a:lnTo>
                    <a:pt x="9326" y="34292"/>
                  </a:lnTo>
                  <a:lnTo>
                    <a:pt x="9326" y="34340"/>
                  </a:lnTo>
                  <a:lnTo>
                    <a:pt x="9350" y="34340"/>
                  </a:lnTo>
                  <a:lnTo>
                    <a:pt x="9350" y="34388"/>
                  </a:lnTo>
                  <a:lnTo>
                    <a:pt x="9398" y="34388"/>
                  </a:lnTo>
                  <a:lnTo>
                    <a:pt x="9398" y="34412"/>
                  </a:lnTo>
                  <a:lnTo>
                    <a:pt x="9446" y="34412"/>
                  </a:lnTo>
                  <a:lnTo>
                    <a:pt x="9446" y="34460"/>
                  </a:lnTo>
                  <a:lnTo>
                    <a:pt x="9519" y="34460"/>
                  </a:lnTo>
                  <a:lnTo>
                    <a:pt x="9519" y="34509"/>
                  </a:lnTo>
                  <a:lnTo>
                    <a:pt x="9567" y="34509"/>
                  </a:lnTo>
                  <a:lnTo>
                    <a:pt x="9567" y="34533"/>
                  </a:lnTo>
                  <a:lnTo>
                    <a:pt x="9591" y="34533"/>
                  </a:lnTo>
                  <a:lnTo>
                    <a:pt x="9591" y="34581"/>
                  </a:lnTo>
                  <a:lnTo>
                    <a:pt x="9639" y="34581"/>
                  </a:lnTo>
                  <a:lnTo>
                    <a:pt x="9639" y="34629"/>
                  </a:lnTo>
                  <a:lnTo>
                    <a:pt x="9711" y="34629"/>
                  </a:lnTo>
                  <a:lnTo>
                    <a:pt x="9711" y="34653"/>
                  </a:lnTo>
                  <a:lnTo>
                    <a:pt x="9760" y="34653"/>
                  </a:lnTo>
                  <a:lnTo>
                    <a:pt x="9760" y="34701"/>
                  </a:lnTo>
                  <a:lnTo>
                    <a:pt x="9808" y="34701"/>
                  </a:lnTo>
                  <a:lnTo>
                    <a:pt x="9808" y="34750"/>
                  </a:lnTo>
                  <a:lnTo>
                    <a:pt x="9832" y="34750"/>
                  </a:lnTo>
                  <a:lnTo>
                    <a:pt x="9832" y="34774"/>
                  </a:lnTo>
                  <a:lnTo>
                    <a:pt x="9928" y="34774"/>
                  </a:lnTo>
                  <a:lnTo>
                    <a:pt x="9928" y="34822"/>
                  </a:lnTo>
                  <a:lnTo>
                    <a:pt x="9952" y="34822"/>
                  </a:lnTo>
                  <a:lnTo>
                    <a:pt x="9952" y="34870"/>
                  </a:lnTo>
                  <a:lnTo>
                    <a:pt x="10001" y="34870"/>
                  </a:lnTo>
                  <a:lnTo>
                    <a:pt x="10001" y="34894"/>
                  </a:lnTo>
                  <a:lnTo>
                    <a:pt x="10049" y="34894"/>
                  </a:lnTo>
                  <a:lnTo>
                    <a:pt x="10049" y="34942"/>
                  </a:lnTo>
                  <a:lnTo>
                    <a:pt x="10121" y="34942"/>
                  </a:lnTo>
                  <a:lnTo>
                    <a:pt x="10121" y="34991"/>
                  </a:lnTo>
                  <a:lnTo>
                    <a:pt x="10169" y="34991"/>
                  </a:lnTo>
                  <a:lnTo>
                    <a:pt x="10169" y="35015"/>
                  </a:lnTo>
                  <a:lnTo>
                    <a:pt x="10193" y="35015"/>
                  </a:lnTo>
                  <a:lnTo>
                    <a:pt x="10193" y="35063"/>
                  </a:lnTo>
                  <a:lnTo>
                    <a:pt x="10290" y="35063"/>
                  </a:lnTo>
                  <a:lnTo>
                    <a:pt x="10290" y="35111"/>
                  </a:lnTo>
                  <a:lnTo>
                    <a:pt x="10314" y="35111"/>
                  </a:lnTo>
                  <a:lnTo>
                    <a:pt x="10314" y="35135"/>
                  </a:lnTo>
                  <a:lnTo>
                    <a:pt x="10362" y="35135"/>
                  </a:lnTo>
                  <a:lnTo>
                    <a:pt x="10362" y="35183"/>
                  </a:lnTo>
                  <a:lnTo>
                    <a:pt x="10410" y="35183"/>
                  </a:lnTo>
                  <a:lnTo>
                    <a:pt x="10410" y="35232"/>
                  </a:lnTo>
                  <a:lnTo>
                    <a:pt x="10482" y="35232"/>
                  </a:lnTo>
                  <a:lnTo>
                    <a:pt x="10482" y="35256"/>
                  </a:lnTo>
                  <a:lnTo>
                    <a:pt x="10531" y="35256"/>
                  </a:lnTo>
                  <a:lnTo>
                    <a:pt x="10531" y="35304"/>
                  </a:lnTo>
                  <a:lnTo>
                    <a:pt x="10555" y="35304"/>
                  </a:lnTo>
                  <a:lnTo>
                    <a:pt x="10555" y="35352"/>
                  </a:lnTo>
                  <a:lnTo>
                    <a:pt x="10603" y="35352"/>
                  </a:lnTo>
                  <a:lnTo>
                    <a:pt x="10603" y="35376"/>
                  </a:lnTo>
                  <a:lnTo>
                    <a:pt x="10675" y="35376"/>
                  </a:lnTo>
                  <a:lnTo>
                    <a:pt x="10675" y="35424"/>
                  </a:lnTo>
                  <a:lnTo>
                    <a:pt x="10723" y="35424"/>
                  </a:lnTo>
                  <a:lnTo>
                    <a:pt x="10723" y="35473"/>
                  </a:lnTo>
                  <a:lnTo>
                    <a:pt x="10772" y="35473"/>
                  </a:lnTo>
                  <a:lnTo>
                    <a:pt x="10772" y="35497"/>
                  </a:lnTo>
                  <a:lnTo>
                    <a:pt x="10796" y="35497"/>
                  </a:lnTo>
                  <a:lnTo>
                    <a:pt x="10796" y="35545"/>
                  </a:lnTo>
                  <a:lnTo>
                    <a:pt x="10892" y="35545"/>
                  </a:lnTo>
                  <a:lnTo>
                    <a:pt x="10892" y="35593"/>
                  </a:lnTo>
                  <a:lnTo>
                    <a:pt x="10916" y="35593"/>
                  </a:lnTo>
                  <a:lnTo>
                    <a:pt x="10916" y="35617"/>
                  </a:lnTo>
                  <a:lnTo>
                    <a:pt x="10964" y="35617"/>
                  </a:lnTo>
                  <a:lnTo>
                    <a:pt x="10964" y="35665"/>
                  </a:lnTo>
                  <a:lnTo>
                    <a:pt x="11013" y="35665"/>
                  </a:lnTo>
                  <a:lnTo>
                    <a:pt x="11013" y="35713"/>
                  </a:lnTo>
                  <a:lnTo>
                    <a:pt x="11085" y="35713"/>
                  </a:lnTo>
                  <a:lnTo>
                    <a:pt x="11085" y="35738"/>
                  </a:lnTo>
                  <a:lnTo>
                    <a:pt x="11133" y="35738"/>
                  </a:lnTo>
                  <a:lnTo>
                    <a:pt x="11133" y="35786"/>
                  </a:lnTo>
                  <a:lnTo>
                    <a:pt x="11254" y="35786"/>
                  </a:lnTo>
                  <a:lnTo>
                    <a:pt x="11254" y="35713"/>
                  </a:lnTo>
                  <a:lnTo>
                    <a:pt x="11278" y="35713"/>
                  </a:lnTo>
                  <a:lnTo>
                    <a:pt x="11278" y="35665"/>
                  </a:lnTo>
                  <a:lnTo>
                    <a:pt x="11326" y="35665"/>
                  </a:lnTo>
                  <a:lnTo>
                    <a:pt x="11326" y="35617"/>
                  </a:lnTo>
                  <a:lnTo>
                    <a:pt x="11374" y="35617"/>
                  </a:lnTo>
                  <a:lnTo>
                    <a:pt x="11374" y="35593"/>
                  </a:lnTo>
                  <a:lnTo>
                    <a:pt x="11398" y="35593"/>
                  </a:lnTo>
                  <a:lnTo>
                    <a:pt x="11398" y="35497"/>
                  </a:lnTo>
                  <a:lnTo>
                    <a:pt x="11446" y="35497"/>
                  </a:lnTo>
                  <a:lnTo>
                    <a:pt x="11446" y="35473"/>
                  </a:lnTo>
                  <a:lnTo>
                    <a:pt x="11495" y="35473"/>
                  </a:lnTo>
                  <a:lnTo>
                    <a:pt x="11495" y="35424"/>
                  </a:lnTo>
                  <a:lnTo>
                    <a:pt x="11567" y="35424"/>
                  </a:lnTo>
                  <a:lnTo>
                    <a:pt x="11567" y="35376"/>
                  </a:lnTo>
                  <a:lnTo>
                    <a:pt x="11615" y="35376"/>
                  </a:lnTo>
                  <a:lnTo>
                    <a:pt x="11615" y="35352"/>
                  </a:lnTo>
                  <a:lnTo>
                    <a:pt x="11687" y="35352"/>
                  </a:lnTo>
                  <a:lnTo>
                    <a:pt x="11687" y="35304"/>
                  </a:lnTo>
                  <a:lnTo>
                    <a:pt x="11736" y="35304"/>
                  </a:lnTo>
                  <a:lnTo>
                    <a:pt x="11736" y="35256"/>
                  </a:lnTo>
                  <a:lnTo>
                    <a:pt x="11808" y="35256"/>
                  </a:lnTo>
                  <a:lnTo>
                    <a:pt x="11808" y="35232"/>
                  </a:lnTo>
                  <a:lnTo>
                    <a:pt x="11977" y="35232"/>
                  </a:lnTo>
                  <a:lnTo>
                    <a:pt x="11977" y="35183"/>
                  </a:lnTo>
                  <a:lnTo>
                    <a:pt x="12338" y="35183"/>
                  </a:lnTo>
                  <a:lnTo>
                    <a:pt x="12338" y="35232"/>
                  </a:lnTo>
                  <a:lnTo>
                    <a:pt x="12458" y="35232"/>
                  </a:lnTo>
                  <a:lnTo>
                    <a:pt x="12458" y="35256"/>
                  </a:lnTo>
                  <a:lnTo>
                    <a:pt x="12531" y="35256"/>
                  </a:lnTo>
                  <a:lnTo>
                    <a:pt x="12531" y="35304"/>
                  </a:lnTo>
                  <a:lnTo>
                    <a:pt x="12603" y="35304"/>
                  </a:lnTo>
                  <a:lnTo>
                    <a:pt x="12603" y="35352"/>
                  </a:lnTo>
                  <a:lnTo>
                    <a:pt x="12699" y="35352"/>
                  </a:lnTo>
                  <a:lnTo>
                    <a:pt x="12699" y="35376"/>
                  </a:lnTo>
                  <a:lnTo>
                    <a:pt x="12724" y="35376"/>
                  </a:lnTo>
                  <a:lnTo>
                    <a:pt x="12724" y="35424"/>
                  </a:lnTo>
                  <a:lnTo>
                    <a:pt x="12772" y="35424"/>
                  </a:lnTo>
                  <a:lnTo>
                    <a:pt x="12772" y="35473"/>
                  </a:lnTo>
                  <a:lnTo>
                    <a:pt x="12844" y="35473"/>
                  </a:lnTo>
                  <a:lnTo>
                    <a:pt x="12844" y="35497"/>
                  </a:lnTo>
                  <a:lnTo>
                    <a:pt x="12892" y="35497"/>
                  </a:lnTo>
                  <a:lnTo>
                    <a:pt x="12892" y="35545"/>
                  </a:lnTo>
                  <a:lnTo>
                    <a:pt x="12940" y="35545"/>
                  </a:lnTo>
                  <a:lnTo>
                    <a:pt x="12940" y="35593"/>
                  </a:lnTo>
                  <a:lnTo>
                    <a:pt x="12965" y="35593"/>
                  </a:lnTo>
                  <a:lnTo>
                    <a:pt x="12965" y="35617"/>
                  </a:lnTo>
                  <a:lnTo>
                    <a:pt x="13061" y="35617"/>
                  </a:lnTo>
                  <a:lnTo>
                    <a:pt x="13061" y="35665"/>
                  </a:lnTo>
                  <a:lnTo>
                    <a:pt x="13085" y="35665"/>
                  </a:lnTo>
                  <a:lnTo>
                    <a:pt x="13085" y="35713"/>
                  </a:lnTo>
                  <a:lnTo>
                    <a:pt x="13133" y="35713"/>
                  </a:lnTo>
                  <a:lnTo>
                    <a:pt x="13133" y="35738"/>
                  </a:lnTo>
                  <a:lnTo>
                    <a:pt x="13181" y="35738"/>
                  </a:lnTo>
                  <a:lnTo>
                    <a:pt x="13181" y="35786"/>
                  </a:lnTo>
                  <a:lnTo>
                    <a:pt x="13254" y="35786"/>
                  </a:lnTo>
                  <a:lnTo>
                    <a:pt x="13254" y="35834"/>
                  </a:lnTo>
                  <a:lnTo>
                    <a:pt x="13302" y="35834"/>
                  </a:lnTo>
                  <a:lnTo>
                    <a:pt x="13302" y="35858"/>
                  </a:lnTo>
                  <a:lnTo>
                    <a:pt x="13326" y="35858"/>
                  </a:lnTo>
                  <a:lnTo>
                    <a:pt x="13326" y="35906"/>
                  </a:lnTo>
                  <a:lnTo>
                    <a:pt x="13422" y="35906"/>
                  </a:lnTo>
                  <a:lnTo>
                    <a:pt x="13422" y="35954"/>
                  </a:lnTo>
                  <a:lnTo>
                    <a:pt x="13446" y="35954"/>
                  </a:lnTo>
                  <a:lnTo>
                    <a:pt x="13446" y="35979"/>
                  </a:lnTo>
                  <a:lnTo>
                    <a:pt x="13495" y="35979"/>
                  </a:lnTo>
                  <a:lnTo>
                    <a:pt x="13495" y="36027"/>
                  </a:lnTo>
                  <a:lnTo>
                    <a:pt x="13543" y="36027"/>
                  </a:lnTo>
                  <a:lnTo>
                    <a:pt x="13543" y="36075"/>
                  </a:lnTo>
                  <a:lnTo>
                    <a:pt x="13615" y="36075"/>
                  </a:lnTo>
                  <a:lnTo>
                    <a:pt x="13615" y="36099"/>
                  </a:lnTo>
                  <a:lnTo>
                    <a:pt x="13663" y="36099"/>
                  </a:lnTo>
                  <a:lnTo>
                    <a:pt x="13663" y="36147"/>
                  </a:lnTo>
                  <a:lnTo>
                    <a:pt x="13687" y="36147"/>
                  </a:lnTo>
                  <a:lnTo>
                    <a:pt x="13687" y="36195"/>
                  </a:lnTo>
                  <a:lnTo>
                    <a:pt x="13736" y="36195"/>
                  </a:lnTo>
                  <a:lnTo>
                    <a:pt x="13736" y="36220"/>
                  </a:lnTo>
                  <a:lnTo>
                    <a:pt x="13808" y="36220"/>
                  </a:lnTo>
                  <a:lnTo>
                    <a:pt x="13808" y="36268"/>
                  </a:lnTo>
                  <a:lnTo>
                    <a:pt x="13856" y="36268"/>
                  </a:lnTo>
                  <a:lnTo>
                    <a:pt x="13856" y="36316"/>
                  </a:lnTo>
                  <a:lnTo>
                    <a:pt x="13904" y="36316"/>
                  </a:lnTo>
                  <a:lnTo>
                    <a:pt x="13904" y="36340"/>
                  </a:lnTo>
                  <a:lnTo>
                    <a:pt x="13928" y="36340"/>
                  </a:lnTo>
                  <a:lnTo>
                    <a:pt x="13928" y="36388"/>
                  </a:lnTo>
                  <a:lnTo>
                    <a:pt x="14025" y="36388"/>
                  </a:lnTo>
                  <a:lnTo>
                    <a:pt x="14025" y="36436"/>
                  </a:lnTo>
                  <a:lnTo>
                    <a:pt x="14049" y="36436"/>
                  </a:lnTo>
                  <a:lnTo>
                    <a:pt x="14049" y="36461"/>
                  </a:lnTo>
                  <a:lnTo>
                    <a:pt x="14097" y="36461"/>
                  </a:lnTo>
                  <a:lnTo>
                    <a:pt x="14097" y="36509"/>
                  </a:lnTo>
                  <a:lnTo>
                    <a:pt x="14145" y="36509"/>
                  </a:lnTo>
                  <a:lnTo>
                    <a:pt x="14145" y="36557"/>
                  </a:lnTo>
                  <a:lnTo>
                    <a:pt x="14218" y="36557"/>
                  </a:lnTo>
                  <a:lnTo>
                    <a:pt x="14218" y="36581"/>
                  </a:lnTo>
                  <a:lnTo>
                    <a:pt x="14266" y="36581"/>
                  </a:lnTo>
                  <a:lnTo>
                    <a:pt x="14266" y="36629"/>
                  </a:lnTo>
                  <a:lnTo>
                    <a:pt x="14290" y="36629"/>
                  </a:lnTo>
                  <a:lnTo>
                    <a:pt x="14290" y="36677"/>
                  </a:lnTo>
                  <a:lnTo>
                    <a:pt x="14338" y="36677"/>
                  </a:lnTo>
                  <a:lnTo>
                    <a:pt x="14338" y="36701"/>
                  </a:lnTo>
                  <a:lnTo>
                    <a:pt x="14410" y="36701"/>
                  </a:lnTo>
                  <a:lnTo>
                    <a:pt x="14410" y="36750"/>
                  </a:lnTo>
                  <a:lnTo>
                    <a:pt x="14459" y="36750"/>
                  </a:lnTo>
                  <a:lnTo>
                    <a:pt x="14459" y="36798"/>
                  </a:lnTo>
                  <a:lnTo>
                    <a:pt x="14507" y="36798"/>
                  </a:lnTo>
                  <a:lnTo>
                    <a:pt x="14507" y="36822"/>
                  </a:lnTo>
                  <a:lnTo>
                    <a:pt x="14579" y="36822"/>
                  </a:lnTo>
                  <a:lnTo>
                    <a:pt x="14579" y="36870"/>
                  </a:lnTo>
                  <a:lnTo>
                    <a:pt x="14627" y="36870"/>
                  </a:lnTo>
                  <a:lnTo>
                    <a:pt x="14627" y="36918"/>
                  </a:lnTo>
                  <a:lnTo>
                    <a:pt x="14651" y="36918"/>
                  </a:lnTo>
                  <a:lnTo>
                    <a:pt x="14651" y="36942"/>
                  </a:lnTo>
                  <a:lnTo>
                    <a:pt x="14700" y="36942"/>
                  </a:lnTo>
                  <a:lnTo>
                    <a:pt x="14700" y="36991"/>
                  </a:lnTo>
                  <a:lnTo>
                    <a:pt x="14772" y="36991"/>
                  </a:lnTo>
                  <a:lnTo>
                    <a:pt x="14772" y="37039"/>
                  </a:lnTo>
                  <a:lnTo>
                    <a:pt x="14820" y="37039"/>
                  </a:lnTo>
                  <a:lnTo>
                    <a:pt x="14820" y="37063"/>
                  </a:lnTo>
                  <a:lnTo>
                    <a:pt x="14868" y="37063"/>
                  </a:lnTo>
                  <a:lnTo>
                    <a:pt x="14868" y="37111"/>
                  </a:lnTo>
                  <a:lnTo>
                    <a:pt x="14892" y="37111"/>
                  </a:lnTo>
                  <a:lnTo>
                    <a:pt x="14892" y="37159"/>
                  </a:lnTo>
                  <a:lnTo>
                    <a:pt x="14989" y="37159"/>
                  </a:lnTo>
                  <a:lnTo>
                    <a:pt x="14989" y="37183"/>
                  </a:lnTo>
                  <a:lnTo>
                    <a:pt x="15013" y="37183"/>
                  </a:lnTo>
                  <a:lnTo>
                    <a:pt x="15013" y="37232"/>
                  </a:lnTo>
                  <a:lnTo>
                    <a:pt x="15061" y="37232"/>
                  </a:lnTo>
                  <a:lnTo>
                    <a:pt x="15061" y="37280"/>
                  </a:lnTo>
                  <a:lnTo>
                    <a:pt x="15109" y="37280"/>
                  </a:lnTo>
                  <a:lnTo>
                    <a:pt x="15109" y="37304"/>
                  </a:lnTo>
                  <a:lnTo>
                    <a:pt x="15182" y="37304"/>
                  </a:lnTo>
                  <a:lnTo>
                    <a:pt x="15182" y="37352"/>
                  </a:lnTo>
                  <a:lnTo>
                    <a:pt x="15230" y="37352"/>
                  </a:lnTo>
                  <a:lnTo>
                    <a:pt x="15230" y="37400"/>
                  </a:lnTo>
                  <a:lnTo>
                    <a:pt x="15254" y="37400"/>
                  </a:lnTo>
                  <a:lnTo>
                    <a:pt x="15254" y="37424"/>
                  </a:lnTo>
                  <a:lnTo>
                    <a:pt x="15302" y="37424"/>
                  </a:lnTo>
                  <a:lnTo>
                    <a:pt x="15302" y="37473"/>
                  </a:lnTo>
                  <a:lnTo>
                    <a:pt x="15374" y="37473"/>
                  </a:lnTo>
                  <a:lnTo>
                    <a:pt x="15374" y="37521"/>
                  </a:lnTo>
                  <a:lnTo>
                    <a:pt x="15423" y="37521"/>
                  </a:lnTo>
                  <a:lnTo>
                    <a:pt x="15423" y="37545"/>
                  </a:lnTo>
                  <a:lnTo>
                    <a:pt x="15471" y="37545"/>
                  </a:lnTo>
                  <a:lnTo>
                    <a:pt x="15471" y="37593"/>
                  </a:lnTo>
                  <a:lnTo>
                    <a:pt x="15495" y="37593"/>
                  </a:lnTo>
                  <a:lnTo>
                    <a:pt x="15495" y="37641"/>
                  </a:lnTo>
                  <a:lnTo>
                    <a:pt x="15591" y="37641"/>
                  </a:lnTo>
                  <a:lnTo>
                    <a:pt x="15591" y="37665"/>
                  </a:lnTo>
                  <a:lnTo>
                    <a:pt x="15615" y="37665"/>
                  </a:lnTo>
                  <a:lnTo>
                    <a:pt x="15615" y="37714"/>
                  </a:lnTo>
                  <a:lnTo>
                    <a:pt x="15663" y="37714"/>
                  </a:lnTo>
                  <a:lnTo>
                    <a:pt x="15663" y="37762"/>
                  </a:lnTo>
                  <a:lnTo>
                    <a:pt x="15712" y="37762"/>
                  </a:lnTo>
                  <a:lnTo>
                    <a:pt x="15712" y="37786"/>
                  </a:lnTo>
                  <a:lnTo>
                    <a:pt x="15784" y="37786"/>
                  </a:lnTo>
                  <a:lnTo>
                    <a:pt x="15784" y="37834"/>
                  </a:lnTo>
                  <a:lnTo>
                    <a:pt x="15832" y="37834"/>
                  </a:lnTo>
                  <a:lnTo>
                    <a:pt x="15832" y="37882"/>
                  </a:lnTo>
                  <a:lnTo>
                    <a:pt x="15856" y="37882"/>
                  </a:lnTo>
                  <a:lnTo>
                    <a:pt x="15856" y="37906"/>
                  </a:lnTo>
                  <a:lnTo>
                    <a:pt x="15953" y="37906"/>
                  </a:lnTo>
                  <a:lnTo>
                    <a:pt x="15953" y="37955"/>
                  </a:lnTo>
                  <a:lnTo>
                    <a:pt x="15977" y="37955"/>
                  </a:lnTo>
                  <a:lnTo>
                    <a:pt x="15977" y="38003"/>
                  </a:lnTo>
                  <a:lnTo>
                    <a:pt x="16025" y="38003"/>
                  </a:lnTo>
                  <a:lnTo>
                    <a:pt x="16025" y="38027"/>
                  </a:lnTo>
                  <a:lnTo>
                    <a:pt x="16073" y="38027"/>
                  </a:lnTo>
                  <a:lnTo>
                    <a:pt x="16073" y="38075"/>
                  </a:lnTo>
                  <a:lnTo>
                    <a:pt x="16145" y="38075"/>
                  </a:lnTo>
                  <a:lnTo>
                    <a:pt x="16145" y="38123"/>
                  </a:lnTo>
                  <a:lnTo>
                    <a:pt x="16194" y="38123"/>
                  </a:lnTo>
                  <a:lnTo>
                    <a:pt x="16194" y="38147"/>
                  </a:lnTo>
                  <a:lnTo>
                    <a:pt x="16218" y="38147"/>
                  </a:lnTo>
                  <a:lnTo>
                    <a:pt x="16218" y="38196"/>
                  </a:lnTo>
                  <a:lnTo>
                    <a:pt x="16266" y="38196"/>
                  </a:lnTo>
                  <a:lnTo>
                    <a:pt x="16266" y="38244"/>
                  </a:lnTo>
                  <a:lnTo>
                    <a:pt x="16338" y="38244"/>
                  </a:lnTo>
                  <a:lnTo>
                    <a:pt x="16338" y="38268"/>
                  </a:lnTo>
                  <a:lnTo>
                    <a:pt x="16386" y="38268"/>
                  </a:lnTo>
                  <a:lnTo>
                    <a:pt x="16386" y="38316"/>
                  </a:lnTo>
                  <a:lnTo>
                    <a:pt x="16435" y="38316"/>
                  </a:lnTo>
                  <a:lnTo>
                    <a:pt x="16435" y="38364"/>
                  </a:lnTo>
                  <a:lnTo>
                    <a:pt x="16459" y="38364"/>
                  </a:lnTo>
                  <a:lnTo>
                    <a:pt x="16459" y="38388"/>
                  </a:lnTo>
                  <a:lnTo>
                    <a:pt x="16555" y="38388"/>
                  </a:lnTo>
                  <a:lnTo>
                    <a:pt x="16555" y="38437"/>
                  </a:lnTo>
                  <a:lnTo>
                    <a:pt x="16579" y="38437"/>
                  </a:lnTo>
                  <a:lnTo>
                    <a:pt x="16579" y="38485"/>
                  </a:lnTo>
                  <a:lnTo>
                    <a:pt x="16627" y="38485"/>
                  </a:lnTo>
                  <a:lnTo>
                    <a:pt x="16627" y="38509"/>
                  </a:lnTo>
                  <a:lnTo>
                    <a:pt x="16676" y="38509"/>
                  </a:lnTo>
                  <a:lnTo>
                    <a:pt x="16676" y="38557"/>
                  </a:lnTo>
                  <a:lnTo>
                    <a:pt x="16748" y="38557"/>
                  </a:lnTo>
                  <a:lnTo>
                    <a:pt x="16748" y="38605"/>
                  </a:lnTo>
                  <a:lnTo>
                    <a:pt x="16796" y="38605"/>
                  </a:lnTo>
                  <a:lnTo>
                    <a:pt x="16796" y="38629"/>
                  </a:lnTo>
                  <a:lnTo>
                    <a:pt x="16820" y="38629"/>
                  </a:lnTo>
                  <a:lnTo>
                    <a:pt x="16820" y="38678"/>
                  </a:lnTo>
                  <a:lnTo>
                    <a:pt x="16868" y="38678"/>
                  </a:lnTo>
                  <a:lnTo>
                    <a:pt x="16868" y="38726"/>
                  </a:lnTo>
                  <a:lnTo>
                    <a:pt x="16941" y="38726"/>
                  </a:lnTo>
                  <a:lnTo>
                    <a:pt x="16941" y="38750"/>
                  </a:lnTo>
                  <a:lnTo>
                    <a:pt x="16989" y="38750"/>
                  </a:lnTo>
                  <a:lnTo>
                    <a:pt x="16989" y="38798"/>
                  </a:lnTo>
                  <a:lnTo>
                    <a:pt x="17037" y="38798"/>
                  </a:lnTo>
                  <a:lnTo>
                    <a:pt x="17037" y="38846"/>
                  </a:lnTo>
                  <a:lnTo>
                    <a:pt x="17109" y="38846"/>
                  </a:lnTo>
                  <a:lnTo>
                    <a:pt x="17109" y="38870"/>
                  </a:lnTo>
                  <a:lnTo>
                    <a:pt x="17158" y="38870"/>
                  </a:lnTo>
                  <a:lnTo>
                    <a:pt x="17158" y="38918"/>
                  </a:lnTo>
                  <a:lnTo>
                    <a:pt x="17182" y="38918"/>
                  </a:lnTo>
                  <a:lnTo>
                    <a:pt x="17182" y="38967"/>
                  </a:lnTo>
                  <a:lnTo>
                    <a:pt x="17230" y="38967"/>
                  </a:lnTo>
                  <a:lnTo>
                    <a:pt x="17230" y="38991"/>
                  </a:lnTo>
                  <a:lnTo>
                    <a:pt x="17302" y="38991"/>
                  </a:lnTo>
                  <a:lnTo>
                    <a:pt x="17302" y="39039"/>
                  </a:lnTo>
                  <a:lnTo>
                    <a:pt x="17350" y="39039"/>
                  </a:lnTo>
                  <a:lnTo>
                    <a:pt x="17350" y="39087"/>
                  </a:lnTo>
                  <a:lnTo>
                    <a:pt x="17399" y="39087"/>
                  </a:lnTo>
                  <a:lnTo>
                    <a:pt x="17399" y="39111"/>
                  </a:lnTo>
                  <a:lnTo>
                    <a:pt x="17423" y="39111"/>
                  </a:lnTo>
                  <a:lnTo>
                    <a:pt x="17423" y="39159"/>
                  </a:lnTo>
                  <a:lnTo>
                    <a:pt x="17519" y="39159"/>
                  </a:lnTo>
                  <a:lnTo>
                    <a:pt x="17519" y="39208"/>
                  </a:lnTo>
                  <a:lnTo>
                    <a:pt x="17543" y="39208"/>
                  </a:lnTo>
                  <a:lnTo>
                    <a:pt x="17543" y="39232"/>
                  </a:lnTo>
                  <a:lnTo>
                    <a:pt x="17591" y="39232"/>
                  </a:lnTo>
                  <a:lnTo>
                    <a:pt x="17591" y="39280"/>
                  </a:lnTo>
                  <a:lnTo>
                    <a:pt x="17639" y="39280"/>
                  </a:lnTo>
                  <a:lnTo>
                    <a:pt x="17639" y="39328"/>
                  </a:lnTo>
                  <a:lnTo>
                    <a:pt x="17712" y="39328"/>
                  </a:lnTo>
                  <a:lnTo>
                    <a:pt x="17712" y="39352"/>
                  </a:lnTo>
                  <a:lnTo>
                    <a:pt x="17760" y="39352"/>
                  </a:lnTo>
                  <a:lnTo>
                    <a:pt x="17760" y="39400"/>
                  </a:lnTo>
                  <a:lnTo>
                    <a:pt x="17784" y="39400"/>
                  </a:lnTo>
                  <a:lnTo>
                    <a:pt x="17784" y="39449"/>
                  </a:lnTo>
                  <a:lnTo>
                    <a:pt x="17832" y="39449"/>
                  </a:lnTo>
                  <a:lnTo>
                    <a:pt x="17832" y="39473"/>
                  </a:lnTo>
                  <a:lnTo>
                    <a:pt x="17905" y="39473"/>
                  </a:lnTo>
                  <a:lnTo>
                    <a:pt x="17905" y="39521"/>
                  </a:lnTo>
                  <a:lnTo>
                    <a:pt x="17953" y="39521"/>
                  </a:lnTo>
                  <a:lnTo>
                    <a:pt x="17953" y="39569"/>
                  </a:lnTo>
                  <a:lnTo>
                    <a:pt x="18001" y="39569"/>
                  </a:lnTo>
                  <a:lnTo>
                    <a:pt x="18001" y="39593"/>
                  </a:lnTo>
                  <a:lnTo>
                    <a:pt x="18025" y="39593"/>
                  </a:lnTo>
                  <a:lnTo>
                    <a:pt x="18025" y="39641"/>
                  </a:lnTo>
                  <a:lnTo>
                    <a:pt x="18121" y="39641"/>
                  </a:lnTo>
                  <a:lnTo>
                    <a:pt x="18121" y="39690"/>
                  </a:lnTo>
                  <a:lnTo>
                    <a:pt x="18146" y="39690"/>
                  </a:lnTo>
                  <a:lnTo>
                    <a:pt x="18146" y="39714"/>
                  </a:lnTo>
                  <a:lnTo>
                    <a:pt x="18194" y="39714"/>
                  </a:lnTo>
                  <a:lnTo>
                    <a:pt x="18194" y="39762"/>
                  </a:lnTo>
                  <a:lnTo>
                    <a:pt x="18266" y="39762"/>
                  </a:lnTo>
                  <a:lnTo>
                    <a:pt x="18266" y="39810"/>
                  </a:lnTo>
                  <a:lnTo>
                    <a:pt x="18314" y="39810"/>
                  </a:lnTo>
                  <a:lnTo>
                    <a:pt x="18314" y="39834"/>
                  </a:lnTo>
                  <a:lnTo>
                    <a:pt x="18362" y="39834"/>
                  </a:lnTo>
                  <a:lnTo>
                    <a:pt x="18362" y="39882"/>
                  </a:lnTo>
                  <a:lnTo>
                    <a:pt x="18387" y="39882"/>
                  </a:lnTo>
                  <a:lnTo>
                    <a:pt x="18387" y="39931"/>
                  </a:lnTo>
                  <a:lnTo>
                    <a:pt x="18483" y="39931"/>
                  </a:lnTo>
                  <a:lnTo>
                    <a:pt x="18483" y="39955"/>
                  </a:lnTo>
                  <a:lnTo>
                    <a:pt x="18507" y="39955"/>
                  </a:lnTo>
                  <a:lnTo>
                    <a:pt x="18507" y="40003"/>
                  </a:lnTo>
                  <a:lnTo>
                    <a:pt x="18555" y="40003"/>
                  </a:lnTo>
                  <a:lnTo>
                    <a:pt x="18555" y="40051"/>
                  </a:lnTo>
                  <a:lnTo>
                    <a:pt x="18603" y="40051"/>
                  </a:lnTo>
                  <a:lnTo>
                    <a:pt x="18603" y="40075"/>
                  </a:lnTo>
                  <a:lnTo>
                    <a:pt x="18676" y="40075"/>
                  </a:lnTo>
                  <a:lnTo>
                    <a:pt x="18676" y="40123"/>
                  </a:lnTo>
                  <a:lnTo>
                    <a:pt x="18724" y="40123"/>
                  </a:lnTo>
                  <a:lnTo>
                    <a:pt x="18724" y="40172"/>
                  </a:lnTo>
                  <a:lnTo>
                    <a:pt x="18748" y="40172"/>
                  </a:lnTo>
                  <a:lnTo>
                    <a:pt x="18748" y="40196"/>
                  </a:lnTo>
                  <a:lnTo>
                    <a:pt x="18796" y="40196"/>
                  </a:lnTo>
                  <a:lnTo>
                    <a:pt x="18796" y="40244"/>
                  </a:lnTo>
                  <a:lnTo>
                    <a:pt x="18868" y="40244"/>
                  </a:lnTo>
                  <a:lnTo>
                    <a:pt x="18868" y="40292"/>
                  </a:lnTo>
                  <a:lnTo>
                    <a:pt x="18917" y="40292"/>
                  </a:lnTo>
                  <a:lnTo>
                    <a:pt x="18917" y="40316"/>
                  </a:lnTo>
                  <a:lnTo>
                    <a:pt x="18965" y="40316"/>
                  </a:lnTo>
                  <a:lnTo>
                    <a:pt x="18965" y="40364"/>
                  </a:lnTo>
                  <a:lnTo>
                    <a:pt x="18989" y="40364"/>
                  </a:lnTo>
                  <a:lnTo>
                    <a:pt x="18989" y="40413"/>
                  </a:lnTo>
                  <a:lnTo>
                    <a:pt x="19085" y="40413"/>
                  </a:lnTo>
                  <a:lnTo>
                    <a:pt x="19085" y="40437"/>
                  </a:lnTo>
                  <a:lnTo>
                    <a:pt x="19109" y="40437"/>
                  </a:lnTo>
                  <a:lnTo>
                    <a:pt x="19109" y="40485"/>
                  </a:lnTo>
                  <a:lnTo>
                    <a:pt x="19158" y="40485"/>
                  </a:lnTo>
                  <a:lnTo>
                    <a:pt x="19158" y="40533"/>
                  </a:lnTo>
                  <a:lnTo>
                    <a:pt x="19206" y="40533"/>
                  </a:lnTo>
                  <a:lnTo>
                    <a:pt x="19206" y="40557"/>
                  </a:lnTo>
                  <a:lnTo>
                    <a:pt x="19278" y="40557"/>
                  </a:lnTo>
                  <a:lnTo>
                    <a:pt x="19278" y="40605"/>
                  </a:lnTo>
                  <a:lnTo>
                    <a:pt x="19326" y="40605"/>
                  </a:lnTo>
                  <a:lnTo>
                    <a:pt x="19326" y="40654"/>
                  </a:lnTo>
                  <a:lnTo>
                    <a:pt x="19350" y="40654"/>
                  </a:lnTo>
                  <a:lnTo>
                    <a:pt x="19350" y="40678"/>
                  </a:lnTo>
                  <a:lnTo>
                    <a:pt x="19447" y="40678"/>
                  </a:lnTo>
                  <a:lnTo>
                    <a:pt x="19447" y="40726"/>
                  </a:lnTo>
                  <a:lnTo>
                    <a:pt x="19471" y="40726"/>
                  </a:lnTo>
                  <a:lnTo>
                    <a:pt x="19471" y="40774"/>
                  </a:lnTo>
                  <a:lnTo>
                    <a:pt x="19519" y="40774"/>
                  </a:lnTo>
                  <a:lnTo>
                    <a:pt x="19519" y="40798"/>
                  </a:lnTo>
                  <a:lnTo>
                    <a:pt x="19567" y="40798"/>
                  </a:lnTo>
                  <a:lnTo>
                    <a:pt x="19567" y="40846"/>
                  </a:lnTo>
                  <a:lnTo>
                    <a:pt x="19640" y="40846"/>
                  </a:lnTo>
                  <a:lnTo>
                    <a:pt x="19640" y="40894"/>
                  </a:lnTo>
                  <a:lnTo>
                    <a:pt x="19688" y="40894"/>
                  </a:lnTo>
                  <a:lnTo>
                    <a:pt x="19688" y="40919"/>
                  </a:lnTo>
                  <a:lnTo>
                    <a:pt x="19712" y="40919"/>
                  </a:lnTo>
                  <a:lnTo>
                    <a:pt x="19712" y="40967"/>
                  </a:lnTo>
                  <a:lnTo>
                    <a:pt x="19760" y="40967"/>
                  </a:lnTo>
                  <a:lnTo>
                    <a:pt x="19760" y="41015"/>
                  </a:lnTo>
                  <a:lnTo>
                    <a:pt x="19832" y="41015"/>
                  </a:lnTo>
                  <a:lnTo>
                    <a:pt x="19832" y="41039"/>
                  </a:lnTo>
                  <a:lnTo>
                    <a:pt x="19881" y="41039"/>
                  </a:lnTo>
                  <a:lnTo>
                    <a:pt x="19881" y="41087"/>
                  </a:lnTo>
                  <a:lnTo>
                    <a:pt x="19929" y="41087"/>
                  </a:lnTo>
                  <a:lnTo>
                    <a:pt x="19929" y="41135"/>
                  </a:lnTo>
                  <a:lnTo>
                    <a:pt x="19953" y="41135"/>
                  </a:lnTo>
                  <a:lnTo>
                    <a:pt x="19953" y="41160"/>
                  </a:lnTo>
                  <a:lnTo>
                    <a:pt x="20049" y="41160"/>
                  </a:lnTo>
                  <a:lnTo>
                    <a:pt x="20049" y="41208"/>
                  </a:lnTo>
                  <a:lnTo>
                    <a:pt x="20073" y="41208"/>
                  </a:lnTo>
                  <a:lnTo>
                    <a:pt x="20073" y="41256"/>
                  </a:lnTo>
                  <a:lnTo>
                    <a:pt x="20122" y="41256"/>
                  </a:lnTo>
                  <a:lnTo>
                    <a:pt x="20122" y="41280"/>
                  </a:lnTo>
                  <a:lnTo>
                    <a:pt x="20170" y="41280"/>
                  </a:lnTo>
                  <a:lnTo>
                    <a:pt x="20170" y="41328"/>
                  </a:lnTo>
                  <a:lnTo>
                    <a:pt x="20242" y="41328"/>
                  </a:lnTo>
                  <a:lnTo>
                    <a:pt x="20242" y="41376"/>
                  </a:lnTo>
                  <a:lnTo>
                    <a:pt x="20290" y="41376"/>
                  </a:lnTo>
                  <a:lnTo>
                    <a:pt x="20290" y="41401"/>
                  </a:lnTo>
                  <a:lnTo>
                    <a:pt x="20314" y="41401"/>
                  </a:lnTo>
                  <a:lnTo>
                    <a:pt x="20314" y="41449"/>
                  </a:lnTo>
                  <a:lnTo>
                    <a:pt x="20363" y="41449"/>
                  </a:lnTo>
                  <a:lnTo>
                    <a:pt x="20363" y="41497"/>
                  </a:lnTo>
                  <a:lnTo>
                    <a:pt x="20435" y="41497"/>
                  </a:lnTo>
                  <a:lnTo>
                    <a:pt x="20435" y="41521"/>
                  </a:lnTo>
                  <a:lnTo>
                    <a:pt x="20483" y="41521"/>
                  </a:lnTo>
                  <a:lnTo>
                    <a:pt x="20483" y="41569"/>
                  </a:lnTo>
                  <a:lnTo>
                    <a:pt x="20531" y="41569"/>
                  </a:lnTo>
                  <a:lnTo>
                    <a:pt x="20531" y="41617"/>
                  </a:lnTo>
                  <a:lnTo>
                    <a:pt x="20555" y="41617"/>
                  </a:lnTo>
                  <a:lnTo>
                    <a:pt x="20555" y="41642"/>
                  </a:lnTo>
                  <a:lnTo>
                    <a:pt x="20652" y="41642"/>
                  </a:lnTo>
                  <a:lnTo>
                    <a:pt x="20652" y="41690"/>
                  </a:lnTo>
                  <a:lnTo>
                    <a:pt x="20676" y="41690"/>
                  </a:lnTo>
                  <a:lnTo>
                    <a:pt x="20676" y="41738"/>
                  </a:lnTo>
                  <a:lnTo>
                    <a:pt x="20724" y="41738"/>
                  </a:lnTo>
                  <a:lnTo>
                    <a:pt x="20724" y="41762"/>
                  </a:lnTo>
                  <a:lnTo>
                    <a:pt x="20796" y="41762"/>
                  </a:lnTo>
                  <a:lnTo>
                    <a:pt x="20796" y="41810"/>
                  </a:lnTo>
                  <a:lnTo>
                    <a:pt x="20844" y="41810"/>
                  </a:lnTo>
                  <a:lnTo>
                    <a:pt x="20844" y="41858"/>
                  </a:lnTo>
                  <a:lnTo>
                    <a:pt x="20893" y="41858"/>
                  </a:lnTo>
                  <a:lnTo>
                    <a:pt x="20893" y="41882"/>
                  </a:lnTo>
                  <a:lnTo>
                    <a:pt x="20917" y="41882"/>
                  </a:lnTo>
                  <a:lnTo>
                    <a:pt x="20917" y="41931"/>
                  </a:lnTo>
                  <a:lnTo>
                    <a:pt x="21013" y="41931"/>
                  </a:lnTo>
                  <a:lnTo>
                    <a:pt x="21013" y="41979"/>
                  </a:lnTo>
                  <a:lnTo>
                    <a:pt x="21037" y="41979"/>
                  </a:lnTo>
                  <a:lnTo>
                    <a:pt x="21037" y="42003"/>
                  </a:lnTo>
                  <a:lnTo>
                    <a:pt x="21085" y="42003"/>
                  </a:lnTo>
                  <a:lnTo>
                    <a:pt x="21085" y="42051"/>
                  </a:lnTo>
                  <a:lnTo>
                    <a:pt x="21134" y="42051"/>
                  </a:lnTo>
                  <a:lnTo>
                    <a:pt x="21134" y="42099"/>
                  </a:lnTo>
                  <a:lnTo>
                    <a:pt x="21206" y="42099"/>
                  </a:lnTo>
                  <a:lnTo>
                    <a:pt x="21206" y="42123"/>
                  </a:lnTo>
                  <a:lnTo>
                    <a:pt x="21254" y="42123"/>
                  </a:lnTo>
                  <a:lnTo>
                    <a:pt x="21254" y="42172"/>
                  </a:lnTo>
                  <a:lnTo>
                    <a:pt x="21278" y="42172"/>
                  </a:lnTo>
                  <a:lnTo>
                    <a:pt x="21278" y="42220"/>
                  </a:lnTo>
                  <a:lnTo>
                    <a:pt x="21326" y="42220"/>
                  </a:lnTo>
                  <a:lnTo>
                    <a:pt x="21326" y="42244"/>
                  </a:lnTo>
                  <a:lnTo>
                    <a:pt x="21399" y="42244"/>
                  </a:lnTo>
                  <a:lnTo>
                    <a:pt x="21399" y="42292"/>
                  </a:lnTo>
                  <a:lnTo>
                    <a:pt x="21447" y="42292"/>
                  </a:lnTo>
                  <a:lnTo>
                    <a:pt x="21447" y="42340"/>
                  </a:lnTo>
                  <a:lnTo>
                    <a:pt x="21495" y="42340"/>
                  </a:lnTo>
                  <a:lnTo>
                    <a:pt x="21495" y="42364"/>
                  </a:lnTo>
                  <a:lnTo>
                    <a:pt x="21519" y="42364"/>
                  </a:lnTo>
                  <a:lnTo>
                    <a:pt x="21519" y="42413"/>
                  </a:lnTo>
                  <a:lnTo>
                    <a:pt x="21616" y="42413"/>
                  </a:lnTo>
                  <a:lnTo>
                    <a:pt x="21616" y="42461"/>
                  </a:lnTo>
                  <a:lnTo>
                    <a:pt x="21640" y="42461"/>
                  </a:lnTo>
                  <a:lnTo>
                    <a:pt x="21640" y="42485"/>
                  </a:lnTo>
                  <a:lnTo>
                    <a:pt x="21688" y="42485"/>
                  </a:lnTo>
                  <a:lnTo>
                    <a:pt x="21688" y="42533"/>
                  </a:lnTo>
                  <a:lnTo>
                    <a:pt x="21736" y="42533"/>
                  </a:lnTo>
                  <a:lnTo>
                    <a:pt x="21736" y="42581"/>
                  </a:lnTo>
                  <a:lnTo>
                    <a:pt x="21808" y="42581"/>
                  </a:lnTo>
                  <a:lnTo>
                    <a:pt x="21808" y="42605"/>
                  </a:lnTo>
                  <a:lnTo>
                    <a:pt x="21857" y="42605"/>
                  </a:lnTo>
                  <a:lnTo>
                    <a:pt x="21857" y="42654"/>
                  </a:lnTo>
                  <a:lnTo>
                    <a:pt x="21881" y="42654"/>
                  </a:lnTo>
                  <a:lnTo>
                    <a:pt x="21881" y="42702"/>
                  </a:lnTo>
                  <a:lnTo>
                    <a:pt x="21977" y="42702"/>
                  </a:lnTo>
                  <a:lnTo>
                    <a:pt x="21977" y="42726"/>
                  </a:lnTo>
                  <a:lnTo>
                    <a:pt x="22001" y="42726"/>
                  </a:lnTo>
                  <a:lnTo>
                    <a:pt x="22001" y="42774"/>
                  </a:lnTo>
                  <a:lnTo>
                    <a:pt x="22049" y="42774"/>
                  </a:lnTo>
                  <a:lnTo>
                    <a:pt x="22049" y="42822"/>
                  </a:lnTo>
                  <a:lnTo>
                    <a:pt x="22098" y="42822"/>
                  </a:lnTo>
                  <a:lnTo>
                    <a:pt x="22098" y="42846"/>
                  </a:lnTo>
                  <a:lnTo>
                    <a:pt x="22170" y="42846"/>
                  </a:lnTo>
                  <a:lnTo>
                    <a:pt x="22170" y="42895"/>
                  </a:lnTo>
                  <a:lnTo>
                    <a:pt x="22218" y="42895"/>
                  </a:lnTo>
                  <a:lnTo>
                    <a:pt x="22218" y="42943"/>
                  </a:lnTo>
                  <a:lnTo>
                    <a:pt x="22242" y="42943"/>
                  </a:lnTo>
                  <a:lnTo>
                    <a:pt x="22242" y="42967"/>
                  </a:lnTo>
                  <a:lnTo>
                    <a:pt x="22290" y="42967"/>
                  </a:lnTo>
                  <a:lnTo>
                    <a:pt x="22290" y="43015"/>
                  </a:lnTo>
                  <a:lnTo>
                    <a:pt x="22363" y="43015"/>
                  </a:lnTo>
                  <a:lnTo>
                    <a:pt x="22363" y="43063"/>
                  </a:lnTo>
                  <a:lnTo>
                    <a:pt x="22411" y="43063"/>
                  </a:lnTo>
                  <a:lnTo>
                    <a:pt x="22411" y="43087"/>
                  </a:lnTo>
                  <a:lnTo>
                    <a:pt x="22459" y="43087"/>
                  </a:lnTo>
                  <a:lnTo>
                    <a:pt x="22459" y="43136"/>
                  </a:lnTo>
                  <a:lnTo>
                    <a:pt x="22483" y="43136"/>
                  </a:lnTo>
                  <a:lnTo>
                    <a:pt x="22483" y="43184"/>
                  </a:lnTo>
                  <a:lnTo>
                    <a:pt x="22580" y="43184"/>
                  </a:lnTo>
                  <a:lnTo>
                    <a:pt x="22580" y="43208"/>
                  </a:lnTo>
                  <a:lnTo>
                    <a:pt x="22604" y="43208"/>
                  </a:lnTo>
                  <a:lnTo>
                    <a:pt x="22604" y="43256"/>
                  </a:lnTo>
                  <a:lnTo>
                    <a:pt x="22652" y="43256"/>
                  </a:lnTo>
                  <a:lnTo>
                    <a:pt x="22652" y="43304"/>
                  </a:lnTo>
                  <a:lnTo>
                    <a:pt x="22700" y="43304"/>
                  </a:lnTo>
                  <a:lnTo>
                    <a:pt x="22700" y="43328"/>
                  </a:lnTo>
                  <a:lnTo>
                    <a:pt x="22772" y="43328"/>
                  </a:lnTo>
                  <a:lnTo>
                    <a:pt x="22772" y="43377"/>
                  </a:lnTo>
                  <a:lnTo>
                    <a:pt x="22820" y="43377"/>
                  </a:lnTo>
                  <a:lnTo>
                    <a:pt x="22820" y="43425"/>
                  </a:lnTo>
                  <a:lnTo>
                    <a:pt x="22845" y="43425"/>
                  </a:lnTo>
                  <a:lnTo>
                    <a:pt x="22845" y="43449"/>
                  </a:lnTo>
                  <a:lnTo>
                    <a:pt x="22893" y="43449"/>
                  </a:lnTo>
                  <a:lnTo>
                    <a:pt x="22893" y="43497"/>
                  </a:lnTo>
                  <a:lnTo>
                    <a:pt x="22965" y="43497"/>
                  </a:lnTo>
                  <a:lnTo>
                    <a:pt x="22965" y="43545"/>
                  </a:lnTo>
                  <a:lnTo>
                    <a:pt x="23013" y="43545"/>
                  </a:lnTo>
                  <a:lnTo>
                    <a:pt x="23013" y="43569"/>
                  </a:lnTo>
                  <a:lnTo>
                    <a:pt x="23061" y="43569"/>
                  </a:lnTo>
                  <a:lnTo>
                    <a:pt x="23061" y="43666"/>
                  </a:lnTo>
                  <a:lnTo>
                    <a:pt x="23086" y="43666"/>
                  </a:lnTo>
                  <a:lnTo>
                    <a:pt x="23086" y="43690"/>
                  </a:lnTo>
                  <a:lnTo>
                    <a:pt x="23134" y="43690"/>
                  </a:lnTo>
                  <a:lnTo>
                    <a:pt x="23134" y="43738"/>
                  </a:lnTo>
                  <a:lnTo>
                    <a:pt x="23182" y="43738"/>
                  </a:lnTo>
                  <a:lnTo>
                    <a:pt x="23182" y="43810"/>
                  </a:lnTo>
                  <a:lnTo>
                    <a:pt x="23206" y="43810"/>
                  </a:lnTo>
                  <a:lnTo>
                    <a:pt x="23206" y="43931"/>
                  </a:lnTo>
                  <a:lnTo>
                    <a:pt x="23254" y="43931"/>
                  </a:lnTo>
                  <a:lnTo>
                    <a:pt x="23254" y="44051"/>
                  </a:lnTo>
                  <a:lnTo>
                    <a:pt x="23302" y="44051"/>
                  </a:lnTo>
                  <a:lnTo>
                    <a:pt x="23302" y="44340"/>
                  </a:lnTo>
                  <a:lnTo>
                    <a:pt x="23254" y="44340"/>
                  </a:lnTo>
                  <a:lnTo>
                    <a:pt x="23254" y="44533"/>
                  </a:lnTo>
                  <a:lnTo>
                    <a:pt x="23206" y="44533"/>
                  </a:lnTo>
                  <a:lnTo>
                    <a:pt x="23206" y="44630"/>
                  </a:lnTo>
                  <a:lnTo>
                    <a:pt x="23182" y="44630"/>
                  </a:lnTo>
                  <a:lnTo>
                    <a:pt x="23182" y="44702"/>
                  </a:lnTo>
                  <a:lnTo>
                    <a:pt x="23134" y="44702"/>
                  </a:lnTo>
                  <a:lnTo>
                    <a:pt x="23134" y="44774"/>
                  </a:lnTo>
                  <a:lnTo>
                    <a:pt x="23086" y="44774"/>
                  </a:lnTo>
                  <a:lnTo>
                    <a:pt x="23086" y="44822"/>
                  </a:lnTo>
                  <a:lnTo>
                    <a:pt x="23061" y="44822"/>
                  </a:lnTo>
                  <a:lnTo>
                    <a:pt x="23061" y="44871"/>
                  </a:lnTo>
                  <a:lnTo>
                    <a:pt x="23013" y="44871"/>
                  </a:lnTo>
                  <a:lnTo>
                    <a:pt x="23013" y="44895"/>
                  </a:lnTo>
                  <a:lnTo>
                    <a:pt x="22965" y="44895"/>
                  </a:lnTo>
                  <a:lnTo>
                    <a:pt x="22965" y="44991"/>
                  </a:lnTo>
                  <a:lnTo>
                    <a:pt x="22941" y="44991"/>
                  </a:lnTo>
                  <a:lnTo>
                    <a:pt x="22941" y="45015"/>
                  </a:lnTo>
                  <a:lnTo>
                    <a:pt x="22893" y="45015"/>
                  </a:lnTo>
                  <a:lnTo>
                    <a:pt x="22893" y="45112"/>
                  </a:lnTo>
                  <a:lnTo>
                    <a:pt x="22941" y="45112"/>
                  </a:lnTo>
                  <a:lnTo>
                    <a:pt x="22941" y="45136"/>
                  </a:lnTo>
                  <a:lnTo>
                    <a:pt x="22965" y="45136"/>
                  </a:lnTo>
                  <a:lnTo>
                    <a:pt x="22965" y="45184"/>
                  </a:lnTo>
                  <a:lnTo>
                    <a:pt x="23013" y="45184"/>
                  </a:lnTo>
                  <a:lnTo>
                    <a:pt x="23013" y="45232"/>
                  </a:lnTo>
                  <a:lnTo>
                    <a:pt x="23086" y="45232"/>
                  </a:lnTo>
                  <a:lnTo>
                    <a:pt x="23086" y="45256"/>
                  </a:lnTo>
                  <a:lnTo>
                    <a:pt x="23134" y="45256"/>
                  </a:lnTo>
                  <a:lnTo>
                    <a:pt x="23134" y="45304"/>
                  </a:lnTo>
                  <a:lnTo>
                    <a:pt x="23182" y="45304"/>
                  </a:lnTo>
                  <a:lnTo>
                    <a:pt x="23182" y="45353"/>
                  </a:lnTo>
                  <a:lnTo>
                    <a:pt x="23206" y="45353"/>
                  </a:lnTo>
                  <a:lnTo>
                    <a:pt x="23206" y="45377"/>
                  </a:lnTo>
                  <a:lnTo>
                    <a:pt x="23302" y="45377"/>
                  </a:lnTo>
                  <a:lnTo>
                    <a:pt x="23302" y="45425"/>
                  </a:lnTo>
                  <a:lnTo>
                    <a:pt x="23327" y="45425"/>
                  </a:lnTo>
                  <a:lnTo>
                    <a:pt x="23327" y="45473"/>
                  </a:lnTo>
                  <a:lnTo>
                    <a:pt x="23375" y="45473"/>
                  </a:lnTo>
                  <a:lnTo>
                    <a:pt x="23375" y="45497"/>
                  </a:lnTo>
                  <a:lnTo>
                    <a:pt x="23447" y="45497"/>
                  </a:lnTo>
                  <a:lnTo>
                    <a:pt x="23447" y="45545"/>
                  </a:lnTo>
                  <a:lnTo>
                    <a:pt x="23495" y="45545"/>
                  </a:lnTo>
                  <a:lnTo>
                    <a:pt x="23495" y="45594"/>
                  </a:lnTo>
                  <a:lnTo>
                    <a:pt x="23543" y="45594"/>
                  </a:lnTo>
                  <a:lnTo>
                    <a:pt x="23543" y="45618"/>
                  </a:lnTo>
                  <a:lnTo>
                    <a:pt x="23568" y="45618"/>
                  </a:lnTo>
                  <a:lnTo>
                    <a:pt x="23568" y="45666"/>
                  </a:lnTo>
                  <a:lnTo>
                    <a:pt x="23664" y="45666"/>
                  </a:lnTo>
                  <a:lnTo>
                    <a:pt x="23664" y="45714"/>
                  </a:lnTo>
                  <a:lnTo>
                    <a:pt x="23688" y="45714"/>
                  </a:lnTo>
                  <a:lnTo>
                    <a:pt x="23688" y="45738"/>
                  </a:lnTo>
                  <a:lnTo>
                    <a:pt x="23736" y="45738"/>
                  </a:lnTo>
                  <a:lnTo>
                    <a:pt x="23736" y="45786"/>
                  </a:lnTo>
                  <a:lnTo>
                    <a:pt x="23808" y="45786"/>
                  </a:lnTo>
                  <a:lnTo>
                    <a:pt x="23808" y="45835"/>
                  </a:lnTo>
                  <a:lnTo>
                    <a:pt x="23857" y="45835"/>
                  </a:lnTo>
                  <a:lnTo>
                    <a:pt x="23857" y="45859"/>
                  </a:lnTo>
                  <a:lnTo>
                    <a:pt x="23905" y="45859"/>
                  </a:lnTo>
                  <a:lnTo>
                    <a:pt x="23905" y="45907"/>
                  </a:lnTo>
                  <a:lnTo>
                    <a:pt x="23929" y="45907"/>
                  </a:lnTo>
                  <a:lnTo>
                    <a:pt x="23929" y="45955"/>
                  </a:lnTo>
                  <a:lnTo>
                    <a:pt x="24025" y="45955"/>
                  </a:lnTo>
                  <a:lnTo>
                    <a:pt x="24025" y="45979"/>
                  </a:lnTo>
                  <a:lnTo>
                    <a:pt x="24049" y="45979"/>
                  </a:lnTo>
                  <a:lnTo>
                    <a:pt x="24049" y="46027"/>
                  </a:lnTo>
                  <a:lnTo>
                    <a:pt x="24098" y="46027"/>
                  </a:lnTo>
                  <a:lnTo>
                    <a:pt x="24098" y="46075"/>
                  </a:lnTo>
                  <a:lnTo>
                    <a:pt x="24146" y="46075"/>
                  </a:lnTo>
                  <a:lnTo>
                    <a:pt x="24146" y="46100"/>
                  </a:lnTo>
                  <a:lnTo>
                    <a:pt x="24218" y="46100"/>
                  </a:lnTo>
                  <a:lnTo>
                    <a:pt x="24218" y="46148"/>
                  </a:lnTo>
                  <a:lnTo>
                    <a:pt x="24266" y="46148"/>
                  </a:lnTo>
                  <a:lnTo>
                    <a:pt x="24266" y="46196"/>
                  </a:lnTo>
                  <a:lnTo>
                    <a:pt x="24290" y="46196"/>
                  </a:lnTo>
                  <a:lnTo>
                    <a:pt x="24290" y="46220"/>
                  </a:lnTo>
                  <a:lnTo>
                    <a:pt x="24387" y="46220"/>
                  </a:lnTo>
                  <a:lnTo>
                    <a:pt x="24387" y="46268"/>
                  </a:lnTo>
                  <a:lnTo>
                    <a:pt x="24411" y="46268"/>
                  </a:lnTo>
                  <a:lnTo>
                    <a:pt x="24411" y="46316"/>
                  </a:lnTo>
                  <a:lnTo>
                    <a:pt x="24459" y="46316"/>
                  </a:lnTo>
                  <a:lnTo>
                    <a:pt x="24459" y="46341"/>
                  </a:lnTo>
                  <a:lnTo>
                    <a:pt x="24507" y="46341"/>
                  </a:lnTo>
                  <a:lnTo>
                    <a:pt x="24507" y="46389"/>
                  </a:lnTo>
                  <a:lnTo>
                    <a:pt x="24580" y="46389"/>
                  </a:lnTo>
                  <a:lnTo>
                    <a:pt x="24580" y="46437"/>
                  </a:lnTo>
                  <a:lnTo>
                    <a:pt x="24628" y="46437"/>
                  </a:lnTo>
                  <a:lnTo>
                    <a:pt x="24628" y="46461"/>
                  </a:lnTo>
                  <a:lnTo>
                    <a:pt x="24652" y="46461"/>
                  </a:lnTo>
                  <a:lnTo>
                    <a:pt x="24652" y="46509"/>
                  </a:lnTo>
                  <a:lnTo>
                    <a:pt x="24748" y="46509"/>
                  </a:lnTo>
                  <a:lnTo>
                    <a:pt x="24748" y="46557"/>
                  </a:lnTo>
                  <a:lnTo>
                    <a:pt x="24772" y="46557"/>
                  </a:lnTo>
                  <a:lnTo>
                    <a:pt x="24772" y="46582"/>
                  </a:lnTo>
                  <a:lnTo>
                    <a:pt x="24821" y="46582"/>
                  </a:lnTo>
                  <a:lnTo>
                    <a:pt x="24821" y="46630"/>
                  </a:lnTo>
                  <a:lnTo>
                    <a:pt x="24869" y="46630"/>
                  </a:lnTo>
                  <a:lnTo>
                    <a:pt x="24869" y="46678"/>
                  </a:lnTo>
                  <a:lnTo>
                    <a:pt x="24941" y="46678"/>
                  </a:lnTo>
                  <a:lnTo>
                    <a:pt x="24941" y="46702"/>
                  </a:lnTo>
                  <a:lnTo>
                    <a:pt x="24989" y="46702"/>
                  </a:lnTo>
                  <a:lnTo>
                    <a:pt x="24989" y="46750"/>
                  </a:lnTo>
                  <a:lnTo>
                    <a:pt x="25013" y="46750"/>
                  </a:lnTo>
                  <a:lnTo>
                    <a:pt x="25013" y="46798"/>
                  </a:lnTo>
                  <a:lnTo>
                    <a:pt x="25110" y="46798"/>
                  </a:lnTo>
                  <a:lnTo>
                    <a:pt x="25110" y="46823"/>
                  </a:lnTo>
                  <a:lnTo>
                    <a:pt x="25134" y="46823"/>
                  </a:lnTo>
                  <a:lnTo>
                    <a:pt x="25134" y="46871"/>
                  </a:lnTo>
                  <a:lnTo>
                    <a:pt x="25182" y="46871"/>
                  </a:lnTo>
                  <a:lnTo>
                    <a:pt x="25182" y="46919"/>
                  </a:lnTo>
                  <a:lnTo>
                    <a:pt x="25230" y="46919"/>
                  </a:lnTo>
                  <a:lnTo>
                    <a:pt x="25230" y="46943"/>
                  </a:lnTo>
                  <a:lnTo>
                    <a:pt x="25303" y="46943"/>
                  </a:lnTo>
                  <a:lnTo>
                    <a:pt x="25303" y="46991"/>
                  </a:lnTo>
                  <a:lnTo>
                    <a:pt x="25351" y="46991"/>
                  </a:lnTo>
                  <a:lnTo>
                    <a:pt x="25351" y="47039"/>
                  </a:lnTo>
                  <a:lnTo>
                    <a:pt x="25375" y="47039"/>
                  </a:lnTo>
                  <a:lnTo>
                    <a:pt x="25375" y="47063"/>
                  </a:lnTo>
                  <a:lnTo>
                    <a:pt x="25471" y="47063"/>
                  </a:lnTo>
                  <a:lnTo>
                    <a:pt x="25471" y="47112"/>
                  </a:lnTo>
                  <a:lnTo>
                    <a:pt x="25495" y="47112"/>
                  </a:lnTo>
                  <a:lnTo>
                    <a:pt x="25495" y="47160"/>
                  </a:lnTo>
                  <a:lnTo>
                    <a:pt x="25544" y="47160"/>
                  </a:lnTo>
                  <a:lnTo>
                    <a:pt x="25544" y="47184"/>
                  </a:lnTo>
                  <a:lnTo>
                    <a:pt x="25592" y="47184"/>
                  </a:lnTo>
                  <a:lnTo>
                    <a:pt x="25592" y="47232"/>
                  </a:lnTo>
                  <a:lnTo>
                    <a:pt x="25664" y="47232"/>
                  </a:lnTo>
                  <a:lnTo>
                    <a:pt x="25664" y="47280"/>
                  </a:lnTo>
                  <a:lnTo>
                    <a:pt x="25712" y="47280"/>
                  </a:lnTo>
                  <a:lnTo>
                    <a:pt x="25712" y="47304"/>
                  </a:lnTo>
                  <a:lnTo>
                    <a:pt x="25736" y="47304"/>
                  </a:lnTo>
                  <a:lnTo>
                    <a:pt x="25736" y="47353"/>
                  </a:lnTo>
                  <a:lnTo>
                    <a:pt x="25833" y="47353"/>
                  </a:lnTo>
                  <a:lnTo>
                    <a:pt x="25833" y="47401"/>
                  </a:lnTo>
                  <a:lnTo>
                    <a:pt x="25857" y="47401"/>
                  </a:lnTo>
                  <a:lnTo>
                    <a:pt x="25857" y="47425"/>
                  </a:lnTo>
                  <a:lnTo>
                    <a:pt x="25905" y="47425"/>
                  </a:lnTo>
                  <a:lnTo>
                    <a:pt x="25905" y="47473"/>
                  </a:lnTo>
                  <a:lnTo>
                    <a:pt x="25953" y="47473"/>
                  </a:lnTo>
                  <a:lnTo>
                    <a:pt x="25953" y="47521"/>
                  </a:lnTo>
                  <a:lnTo>
                    <a:pt x="26025" y="47521"/>
                  </a:lnTo>
                  <a:lnTo>
                    <a:pt x="26025" y="47545"/>
                  </a:lnTo>
                  <a:lnTo>
                    <a:pt x="26074" y="47545"/>
                  </a:lnTo>
                  <a:lnTo>
                    <a:pt x="26074" y="47594"/>
                  </a:lnTo>
                  <a:lnTo>
                    <a:pt x="26098" y="47594"/>
                  </a:lnTo>
                  <a:lnTo>
                    <a:pt x="26098" y="47642"/>
                  </a:lnTo>
                  <a:lnTo>
                    <a:pt x="26194" y="47642"/>
                  </a:lnTo>
                  <a:lnTo>
                    <a:pt x="26194" y="47666"/>
                  </a:lnTo>
                  <a:lnTo>
                    <a:pt x="26218" y="47666"/>
                  </a:lnTo>
                  <a:lnTo>
                    <a:pt x="26218" y="47714"/>
                  </a:lnTo>
                  <a:lnTo>
                    <a:pt x="26266" y="47714"/>
                  </a:lnTo>
                  <a:lnTo>
                    <a:pt x="26266" y="47762"/>
                  </a:lnTo>
                  <a:lnTo>
                    <a:pt x="26315" y="47762"/>
                  </a:lnTo>
                  <a:lnTo>
                    <a:pt x="26315" y="47786"/>
                  </a:lnTo>
                  <a:lnTo>
                    <a:pt x="26387" y="47786"/>
                  </a:lnTo>
                  <a:lnTo>
                    <a:pt x="26387" y="47835"/>
                  </a:lnTo>
                  <a:lnTo>
                    <a:pt x="26435" y="47835"/>
                  </a:lnTo>
                  <a:lnTo>
                    <a:pt x="26435" y="47883"/>
                  </a:lnTo>
                  <a:lnTo>
                    <a:pt x="26459" y="47883"/>
                  </a:lnTo>
                  <a:lnTo>
                    <a:pt x="26459" y="47907"/>
                  </a:lnTo>
                  <a:lnTo>
                    <a:pt x="26507" y="47907"/>
                  </a:lnTo>
                  <a:lnTo>
                    <a:pt x="26507" y="47955"/>
                  </a:lnTo>
                  <a:lnTo>
                    <a:pt x="26580" y="47955"/>
                  </a:lnTo>
                  <a:lnTo>
                    <a:pt x="26580" y="48003"/>
                  </a:lnTo>
                  <a:lnTo>
                    <a:pt x="26628" y="48003"/>
                  </a:lnTo>
                  <a:lnTo>
                    <a:pt x="26628" y="48027"/>
                  </a:lnTo>
                  <a:lnTo>
                    <a:pt x="26676" y="48027"/>
                  </a:lnTo>
                  <a:lnTo>
                    <a:pt x="26676" y="48076"/>
                  </a:lnTo>
                  <a:lnTo>
                    <a:pt x="26748" y="48076"/>
                  </a:lnTo>
                  <a:lnTo>
                    <a:pt x="26748" y="48124"/>
                  </a:lnTo>
                  <a:lnTo>
                    <a:pt x="26797" y="48124"/>
                  </a:lnTo>
                  <a:lnTo>
                    <a:pt x="26797" y="48148"/>
                  </a:lnTo>
                  <a:lnTo>
                    <a:pt x="26821" y="48148"/>
                  </a:lnTo>
                  <a:lnTo>
                    <a:pt x="26821" y="48196"/>
                  </a:lnTo>
                  <a:lnTo>
                    <a:pt x="26869" y="48196"/>
                  </a:lnTo>
                  <a:lnTo>
                    <a:pt x="26869" y="48244"/>
                  </a:lnTo>
                  <a:lnTo>
                    <a:pt x="26941" y="48244"/>
                  </a:lnTo>
                  <a:lnTo>
                    <a:pt x="26941" y="48268"/>
                  </a:lnTo>
                  <a:lnTo>
                    <a:pt x="26989" y="48268"/>
                  </a:lnTo>
                  <a:lnTo>
                    <a:pt x="26989" y="48317"/>
                  </a:lnTo>
                  <a:lnTo>
                    <a:pt x="27038" y="48317"/>
                  </a:lnTo>
                  <a:lnTo>
                    <a:pt x="27038" y="48365"/>
                  </a:lnTo>
                  <a:lnTo>
                    <a:pt x="27110" y="48365"/>
                  </a:lnTo>
                  <a:lnTo>
                    <a:pt x="27110" y="48389"/>
                  </a:lnTo>
                  <a:lnTo>
                    <a:pt x="27158" y="48389"/>
                  </a:lnTo>
                  <a:lnTo>
                    <a:pt x="27158" y="48437"/>
                  </a:lnTo>
                  <a:lnTo>
                    <a:pt x="27182" y="48437"/>
                  </a:lnTo>
                  <a:lnTo>
                    <a:pt x="27182" y="48485"/>
                  </a:lnTo>
                  <a:lnTo>
                    <a:pt x="27230" y="48485"/>
                  </a:lnTo>
                  <a:lnTo>
                    <a:pt x="27230" y="48509"/>
                  </a:lnTo>
                  <a:lnTo>
                    <a:pt x="27303" y="48509"/>
                  </a:lnTo>
                  <a:lnTo>
                    <a:pt x="27303" y="48558"/>
                  </a:lnTo>
                  <a:lnTo>
                    <a:pt x="27351" y="48558"/>
                  </a:lnTo>
                  <a:lnTo>
                    <a:pt x="27351" y="48606"/>
                  </a:lnTo>
                  <a:lnTo>
                    <a:pt x="27399" y="48606"/>
                  </a:lnTo>
                  <a:lnTo>
                    <a:pt x="27399" y="48630"/>
                  </a:lnTo>
                  <a:lnTo>
                    <a:pt x="27471" y="48630"/>
                  </a:lnTo>
                  <a:lnTo>
                    <a:pt x="27471" y="48678"/>
                  </a:lnTo>
                  <a:lnTo>
                    <a:pt x="27520" y="48678"/>
                  </a:lnTo>
                  <a:lnTo>
                    <a:pt x="27520" y="48726"/>
                  </a:lnTo>
                  <a:lnTo>
                    <a:pt x="27544" y="48726"/>
                  </a:lnTo>
                  <a:lnTo>
                    <a:pt x="27544" y="48750"/>
                  </a:lnTo>
                  <a:lnTo>
                    <a:pt x="27592" y="48750"/>
                  </a:lnTo>
                  <a:lnTo>
                    <a:pt x="27592" y="48799"/>
                  </a:lnTo>
                  <a:lnTo>
                    <a:pt x="27664" y="48799"/>
                  </a:lnTo>
                  <a:lnTo>
                    <a:pt x="27664" y="48726"/>
                  </a:lnTo>
                  <a:lnTo>
                    <a:pt x="27712" y="48726"/>
                  </a:lnTo>
                  <a:lnTo>
                    <a:pt x="27712" y="48678"/>
                  </a:lnTo>
                  <a:lnTo>
                    <a:pt x="27761" y="48678"/>
                  </a:lnTo>
                  <a:lnTo>
                    <a:pt x="27761" y="48606"/>
                  </a:lnTo>
                  <a:lnTo>
                    <a:pt x="27785" y="48606"/>
                  </a:lnTo>
                  <a:lnTo>
                    <a:pt x="27785" y="48558"/>
                  </a:lnTo>
                  <a:lnTo>
                    <a:pt x="27833" y="48558"/>
                  </a:lnTo>
                  <a:lnTo>
                    <a:pt x="27833" y="48509"/>
                  </a:lnTo>
                  <a:lnTo>
                    <a:pt x="27881" y="48509"/>
                  </a:lnTo>
                  <a:lnTo>
                    <a:pt x="27881" y="48437"/>
                  </a:lnTo>
                  <a:lnTo>
                    <a:pt x="27905" y="48437"/>
                  </a:lnTo>
                  <a:lnTo>
                    <a:pt x="27905" y="48389"/>
                  </a:lnTo>
                  <a:lnTo>
                    <a:pt x="27953" y="48389"/>
                  </a:lnTo>
                  <a:lnTo>
                    <a:pt x="27953" y="48317"/>
                  </a:lnTo>
                  <a:lnTo>
                    <a:pt x="28001" y="48317"/>
                  </a:lnTo>
                  <a:lnTo>
                    <a:pt x="28001" y="48268"/>
                  </a:lnTo>
                  <a:lnTo>
                    <a:pt x="28026" y="48268"/>
                  </a:lnTo>
                  <a:lnTo>
                    <a:pt x="28026" y="48244"/>
                  </a:lnTo>
                  <a:lnTo>
                    <a:pt x="28074" y="48244"/>
                  </a:lnTo>
                  <a:lnTo>
                    <a:pt x="28074" y="48148"/>
                  </a:lnTo>
                  <a:lnTo>
                    <a:pt x="28122" y="48148"/>
                  </a:lnTo>
                  <a:lnTo>
                    <a:pt x="28122" y="48124"/>
                  </a:lnTo>
                  <a:lnTo>
                    <a:pt x="28146" y="48124"/>
                  </a:lnTo>
                  <a:lnTo>
                    <a:pt x="28146" y="48027"/>
                  </a:lnTo>
                  <a:lnTo>
                    <a:pt x="28194" y="48027"/>
                  </a:lnTo>
                  <a:lnTo>
                    <a:pt x="28194" y="48003"/>
                  </a:lnTo>
                  <a:lnTo>
                    <a:pt x="28242" y="48003"/>
                  </a:lnTo>
                  <a:lnTo>
                    <a:pt x="28242" y="47955"/>
                  </a:lnTo>
                  <a:lnTo>
                    <a:pt x="28267" y="47955"/>
                  </a:lnTo>
                  <a:lnTo>
                    <a:pt x="28267" y="47883"/>
                  </a:lnTo>
                  <a:lnTo>
                    <a:pt x="28315" y="47883"/>
                  </a:lnTo>
                  <a:lnTo>
                    <a:pt x="28315" y="47835"/>
                  </a:lnTo>
                  <a:lnTo>
                    <a:pt x="28363" y="47835"/>
                  </a:lnTo>
                  <a:lnTo>
                    <a:pt x="28363" y="47762"/>
                  </a:lnTo>
                  <a:lnTo>
                    <a:pt x="28387" y="47762"/>
                  </a:lnTo>
                  <a:lnTo>
                    <a:pt x="28387" y="47714"/>
                  </a:lnTo>
                  <a:lnTo>
                    <a:pt x="28435" y="47714"/>
                  </a:lnTo>
                  <a:lnTo>
                    <a:pt x="28435" y="47666"/>
                  </a:lnTo>
                  <a:lnTo>
                    <a:pt x="28483" y="47666"/>
                  </a:lnTo>
                  <a:lnTo>
                    <a:pt x="28483" y="47594"/>
                  </a:lnTo>
                  <a:lnTo>
                    <a:pt x="28508" y="47594"/>
                  </a:lnTo>
                  <a:lnTo>
                    <a:pt x="28508" y="47545"/>
                  </a:lnTo>
                  <a:lnTo>
                    <a:pt x="28556" y="47545"/>
                  </a:lnTo>
                  <a:lnTo>
                    <a:pt x="28556" y="47521"/>
                  </a:lnTo>
                  <a:lnTo>
                    <a:pt x="28604" y="47521"/>
                  </a:lnTo>
                  <a:lnTo>
                    <a:pt x="28604" y="47425"/>
                  </a:lnTo>
                  <a:lnTo>
                    <a:pt x="28628" y="47425"/>
                  </a:lnTo>
                  <a:lnTo>
                    <a:pt x="28628" y="47401"/>
                  </a:lnTo>
                  <a:lnTo>
                    <a:pt x="28676" y="47401"/>
                  </a:lnTo>
                  <a:lnTo>
                    <a:pt x="28676" y="47304"/>
                  </a:lnTo>
                  <a:lnTo>
                    <a:pt x="28724" y="47304"/>
                  </a:lnTo>
                  <a:lnTo>
                    <a:pt x="28724" y="47280"/>
                  </a:lnTo>
                  <a:lnTo>
                    <a:pt x="28749" y="47280"/>
                  </a:lnTo>
                  <a:lnTo>
                    <a:pt x="28749" y="47232"/>
                  </a:lnTo>
                  <a:lnTo>
                    <a:pt x="28797" y="47232"/>
                  </a:lnTo>
                  <a:lnTo>
                    <a:pt x="28797" y="47160"/>
                  </a:lnTo>
                  <a:lnTo>
                    <a:pt x="28845" y="47160"/>
                  </a:lnTo>
                  <a:lnTo>
                    <a:pt x="28845" y="47112"/>
                  </a:lnTo>
                  <a:lnTo>
                    <a:pt x="28869" y="47112"/>
                  </a:lnTo>
                  <a:lnTo>
                    <a:pt x="28869" y="47039"/>
                  </a:lnTo>
                  <a:lnTo>
                    <a:pt x="28917" y="47039"/>
                  </a:lnTo>
                  <a:lnTo>
                    <a:pt x="28917" y="46991"/>
                  </a:lnTo>
                  <a:lnTo>
                    <a:pt x="28965" y="46991"/>
                  </a:lnTo>
                  <a:lnTo>
                    <a:pt x="28965" y="46943"/>
                  </a:lnTo>
                  <a:lnTo>
                    <a:pt x="28989" y="46943"/>
                  </a:lnTo>
                  <a:lnTo>
                    <a:pt x="28989" y="46871"/>
                  </a:lnTo>
                  <a:lnTo>
                    <a:pt x="29038" y="46871"/>
                  </a:lnTo>
                  <a:lnTo>
                    <a:pt x="29038" y="46823"/>
                  </a:lnTo>
                  <a:lnTo>
                    <a:pt x="29086" y="46823"/>
                  </a:lnTo>
                  <a:lnTo>
                    <a:pt x="29086" y="46750"/>
                  </a:lnTo>
                  <a:lnTo>
                    <a:pt x="29110" y="46750"/>
                  </a:lnTo>
                  <a:lnTo>
                    <a:pt x="29110" y="46702"/>
                  </a:lnTo>
                  <a:lnTo>
                    <a:pt x="29158" y="46702"/>
                  </a:lnTo>
                  <a:lnTo>
                    <a:pt x="29158" y="46678"/>
                  </a:lnTo>
                  <a:lnTo>
                    <a:pt x="29206" y="46678"/>
                  </a:lnTo>
                  <a:lnTo>
                    <a:pt x="29206" y="46582"/>
                  </a:lnTo>
                  <a:lnTo>
                    <a:pt x="29230" y="46582"/>
                  </a:lnTo>
                  <a:lnTo>
                    <a:pt x="29230" y="46557"/>
                  </a:lnTo>
                  <a:lnTo>
                    <a:pt x="29279" y="46557"/>
                  </a:lnTo>
                  <a:lnTo>
                    <a:pt x="29279" y="46461"/>
                  </a:lnTo>
                  <a:lnTo>
                    <a:pt x="29327" y="46461"/>
                  </a:lnTo>
                  <a:lnTo>
                    <a:pt x="29327" y="46437"/>
                  </a:lnTo>
                  <a:lnTo>
                    <a:pt x="29351" y="46437"/>
                  </a:lnTo>
                  <a:lnTo>
                    <a:pt x="29351" y="46389"/>
                  </a:lnTo>
                  <a:lnTo>
                    <a:pt x="29399" y="46389"/>
                  </a:lnTo>
                  <a:lnTo>
                    <a:pt x="29399" y="46316"/>
                  </a:lnTo>
                  <a:lnTo>
                    <a:pt x="29447" y="46316"/>
                  </a:lnTo>
                  <a:lnTo>
                    <a:pt x="29447" y="46268"/>
                  </a:lnTo>
                  <a:lnTo>
                    <a:pt x="29471" y="46268"/>
                  </a:lnTo>
                  <a:lnTo>
                    <a:pt x="29471" y="46196"/>
                  </a:lnTo>
                  <a:lnTo>
                    <a:pt x="29520" y="46196"/>
                  </a:lnTo>
                  <a:lnTo>
                    <a:pt x="29520" y="46148"/>
                  </a:lnTo>
                  <a:lnTo>
                    <a:pt x="29568" y="46148"/>
                  </a:lnTo>
                  <a:lnTo>
                    <a:pt x="29568" y="46100"/>
                  </a:lnTo>
                  <a:lnTo>
                    <a:pt x="29592" y="46100"/>
                  </a:lnTo>
                  <a:lnTo>
                    <a:pt x="29592" y="46027"/>
                  </a:lnTo>
                  <a:lnTo>
                    <a:pt x="29640" y="46027"/>
                  </a:lnTo>
                  <a:lnTo>
                    <a:pt x="29640" y="45979"/>
                  </a:lnTo>
                  <a:lnTo>
                    <a:pt x="29688" y="45979"/>
                  </a:lnTo>
                  <a:lnTo>
                    <a:pt x="29688" y="45907"/>
                  </a:lnTo>
                  <a:lnTo>
                    <a:pt x="29712" y="45907"/>
                  </a:lnTo>
                  <a:lnTo>
                    <a:pt x="29712" y="45859"/>
                  </a:lnTo>
                  <a:lnTo>
                    <a:pt x="29761" y="45859"/>
                  </a:lnTo>
                  <a:lnTo>
                    <a:pt x="29761" y="45835"/>
                  </a:lnTo>
                  <a:lnTo>
                    <a:pt x="29809" y="45835"/>
                  </a:lnTo>
                  <a:lnTo>
                    <a:pt x="29809" y="45738"/>
                  </a:lnTo>
                  <a:lnTo>
                    <a:pt x="29833" y="45738"/>
                  </a:lnTo>
                  <a:lnTo>
                    <a:pt x="29833" y="45714"/>
                  </a:lnTo>
                  <a:lnTo>
                    <a:pt x="29881" y="45714"/>
                  </a:lnTo>
                  <a:lnTo>
                    <a:pt x="29881" y="45618"/>
                  </a:lnTo>
                  <a:lnTo>
                    <a:pt x="29929" y="45618"/>
                  </a:lnTo>
                  <a:lnTo>
                    <a:pt x="29929" y="45594"/>
                  </a:lnTo>
                  <a:lnTo>
                    <a:pt x="29953" y="45594"/>
                  </a:lnTo>
                  <a:lnTo>
                    <a:pt x="29953" y="45545"/>
                  </a:lnTo>
                  <a:lnTo>
                    <a:pt x="30002" y="45545"/>
                  </a:lnTo>
                  <a:lnTo>
                    <a:pt x="30002" y="45473"/>
                  </a:lnTo>
                  <a:lnTo>
                    <a:pt x="30050" y="45473"/>
                  </a:lnTo>
                  <a:lnTo>
                    <a:pt x="30050" y="45425"/>
                  </a:lnTo>
                  <a:lnTo>
                    <a:pt x="30074" y="45425"/>
                  </a:lnTo>
                  <a:lnTo>
                    <a:pt x="30074" y="45377"/>
                  </a:lnTo>
                  <a:lnTo>
                    <a:pt x="30122" y="45377"/>
                  </a:lnTo>
                  <a:lnTo>
                    <a:pt x="30122" y="45304"/>
                  </a:lnTo>
                  <a:lnTo>
                    <a:pt x="30170" y="45304"/>
                  </a:lnTo>
                  <a:lnTo>
                    <a:pt x="30170" y="45256"/>
                  </a:lnTo>
                  <a:lnTo>
                    <a:pt x="30194" y="45256"/>
                  </a:lnTo>
                  <a:lnTo>
                    <a:pt x="30194" y="45184"/>
                  </a:lnTo>
                  <a:lnTo>
                    <a:pt x="30243" y="45184"/>
                  </a:lnTo>
                  <a:lnTo>
                    <a:pt x="30243" y="45136"/>
                  </a:lnTo>
                  <a:lnTo>
                    <a:pt x="30291" y="45136"/>
                  </a:lnTo>
                  <a:lnTo>
                    <a:pt x="30291" y="45112"/>
                  </a:lnTo>
                  <a:lnTo>
                    <a:pt x="30315" y="45112"/>
                  </a:lnTo>
                  <a:lnTo>
                    <a:pt x="30315" y="45015"/>
                  </a:lnTo>
                  <a:lnTo>
                    <a:pt x="30363" y="45015"/>
                  </a:lnTo>
                  <a:lnTo>
                    <a:pt x="30363" y="44991"/>
                  </a:lnTo>
                  <a:lnTo>
                    <a:pt x="30411" y="44991"/>
                  </a:lnTo>
                  <a:lnTo>
                    <a:pt x="30411" y="44895"/>
                  </a:lnTo>
                  <a:lnTo>
                    <a:pt x="30435" y="44895"/>
                  </a:lnTo>
                  <a:lnTo>
                    <a:pt x="30435" y="44871"/>
                  </a:lnTo>
                  <a:lnTo>
                    <a:pt x="30484" y="44871"/>
                  </a:lnTo>
                  <a:lnTo>
                    <a:pt x="30484" y="44822"/>
                  </a:lnTo>
                  <a:lnTo>
                    <a:pt x="30532" y="44822"/>
                  </a:lnTo>
                  <a:lnTo>
                    <a:pt x="30532" y="44750"/>
                  </a:lnTo>
                  <a:lnTo>
                    <a:pt x="30556" y="44750"/>
                  </a:lnTo>
                  <a:lnTo>
                    <a:pt x="30556" y="44702"/>
                  </a:lnTo>
                  <a:lnTo>
                    <a:pt x="30604" y="44702"/>
                  </a:lnTo>
                  <a:lnTo>
                    <a:pt x="30604" y="44630"/>
                  </a:lnTo>
                  <a:lnTo>
                    <a:pt x="30652" y="44630"/>
                  </a:lnTo>
                  <a:lnTo>
                    <a:pt x="30652" y="44581"/>
                  </a:lnTo>
                  <a:lnTo>
                    <a:pt x="30676" y="44581"/>
                  </a:lnTo>
                  <a:lnTo>
                    <a:pt x="30676" y="44533"/>
                  </a:lnTo>
                  <a:lnTo>
                    <a:pt x="30725" y="44533"/>
                  </a:lnTo>
                  <a:lnTo>
                    <a:pt x="30725" y="44461"/>
                  </a:lnTo>
                  <a:lnTo>
                    <a:pt x="30773" y="44461"/>
                  </a:lnTo>
                  <a:lnTo>
                    <a:pt x="30773" y="44413"/>
                  </a:lnTo>
                  <a:lnTo>
                    <a:pt x="30797" y="44413"/>
                  </a:lnTo>
                  <a:lnTo>
                    <a:pt x="30797" y="44340"/>
                  </a:lnTo>
                  <a:lnTo>
                    <a:pt x="30845" y="44340"/>
                  </a:lnTo>
                  <a:lnTo>
                    <a:pt x="30845" y="44292"/>
                  </a:lnTo>
                  <a:lnTo>
                    <a:pt x="30893" y="44292"/>
                  </a:lnTo>
                  <a:lnTo>
                    <a:pt x="30893" y="44268"/>
                  </a:lnTo>
                  <a:lnTo>
                    <a:pt x="30917" y="44268"/>
                  </a:lnTo>
                  <a:lnTo>
                    <a:pt x="30917" y="44172"/>
                  </a:lnTo>
                  <a:lnTo>
                    <a:pt x="30965" y="44172"/>
                  </a:lnTo>
                  <a:lnTo>
                    <a:pt x="30965" y="44148"/>
                  </a:lnTo>
                  <a:lnTo>
                    <a:pt x="31014" y="44148"/>
                  </a:lnTo>
                  <a:lnTo>
                    <a:pt x="31014" y="44051"/>
                  </a:lnTo>
                  <a:lnTo>
                    <a:pt x="31038" y="44051"/>
                  </a:lnTo>
                  <a:lnTo>
                    <a:pt x="31038" y="44027"/>
                  </a:lnTo>
                  <a:lnTo>
                    <a:pt x="31086" y="44027"/>
                  </a:lnTo>
                  <a:lnTo>
                    <a:pt x="31086" y="43979"/>
                  </a:lnTo>
                  <a:lnTo>
                    <a:pt x="31134" y="43979"/>
                  </a:lnTo>
                  <a:lnTo>
                    <a:pt x="31134" y="43907"/>
                  </a:lnTo>
                  <a:lnTo>
                    <a:pt x="31158" y="43907"/>
                  </a:lnTo>
                  <a:lnTo>
                    <a:pt x="31158" y="43858"/>
                  </a:lnTo>
                  <a:lnTo>
                    <a:pt x="31206" y="43858"/>
                  </a:lnTo>
                  <a:lnTo>
                    <a:pt x="31206" y="43786"/>
                  </a:lnTo>
                  <a:lnTo>
                    <a:pt x="31255" y="43786"/>
                  </a:lnTo>
                  <a:lnTo>
                    <a:pt x="31255" y="43738"/>
                  </a:lnTo>
                  <a:lnTo>
                    <a:pt x="31279" y="43738"/>
                  </a:lnTo>
                  <a:lnTo>
                    <a:pt x="31279" y="43690"/>
                  </a:lnTo>
                  <a:lnTo>
                    <a:pt x="31327" y="43690"/>
                  </a:lnTo>
                  <a:lnTo>
                    <a:pt x="31327" y="43618"/>
                  </a:lnTo>
                  <a:lnTo>
                    <a:pt x="31375" y="43618"/>
                  </a:lnTo>
                  <a:lnTo>
                    <a:pt x="31375" y="43569"/>
                  </a:lnTo>
                  <a:lnTo>
                    <a:pt x="31399" y="43569"/>
                  </a:lnTo>
                  <a:lnTo>
                    <a:pt x="31399" y="43545"/>
                  </a:lnTo>
                  <a:lnTo>
                    <a:pt x="31447" y="43545"/>
                  </a:lnTo>
                  <a:lnTo>
                    <a:pt x="31447" y="43449"/>
                  </a:lnTo>
                  <a:lnTo>
                    <a:pt x="31496" y="43449"/>
                  </a:lnTo>
                  <a:lnTo>
                    <a:pt x="31496" y="43425"/>
                  </a:lnTo>
                  <a:lnTo>
                    <a:pt x="31520" y="43425"/>
                  </a:lnTo>
                  <a:lnTo>
                    <a:pt x="31520" y="43328"/>
                  </a:lnTo>
                  <a:lnTo>
                    <a:pt x="31568" y="43328"/>
                  </a:lnTo>
                  <a:lnTo>
                    <a:pt x="31568" y="43304"/>
                  </a:lnTo>
                  <a:lnTo>
                    <a:pt x="31616" y="43304"/>
                  </a:lnTo>
                  <a:lnTo>
                    <a:pt x="31616" y="43256"/>
                  </a:lnTo>
                  <a:lnTo>
                    <a:pt x="31640" y="43256"/>
                  </a:lnTo>
                  <a:lnTo>
                    <a:pt x="31640" y="43184"/>
                  </a:lnTo>
                  <a:lnTo>
                    <a:pt x="31688" y="43184"/>
                  </a:lnTo>
                  <a:lnTo>
                    <a:pt x="31688" y="43136"/>
                  </a:lnTo>
                  <a:lnTo>
                    <a:pt x="31761" y="43136"/>
                  </a:lnTo>
                  <a:lnTo>
                    <a:pt x="31761" y="43087"/>
                  </a:lnTo>
                  <a:lnTo>
                    <a:pt x="31809" y="43087"/>
                  </a:lnTo>
                  <a:lnTo>
                    <a:pt x="31809" y="43063"/>
                  </a:lnTo>
                  <a:lnTo>
                    <a:pt x="31881" y="43063"/>
                  </a:lnTo>
                  <a:lnTo>
                    <a:pt x="31881" y="43015"/>
                  </a:lnTo>
                  <a:lnTo>
                    <a:pt x="31978" y="43015"/>
                  </a:lnTo>
                  <a:lnTo>
                    <a:pt x="31978" y="42967"/>
                  </a:lnTo>
                  <a:lnTo>
                    <a:pt x="32050" y="42967"/>
                  </a:lnTo>
                  <a:lnTo>
                    <a:pt x="32050" y="42943"/>
                  </a:lnTo>
                  <a:lnTo>
                    <a:pt x="32122" y="42943"/>
                  </a:lnTo>
                  <a:lnTo>
                    <a:pt x="32122" y="42895"/>
                  </a:lnTo>
                  <a:lnTo>
                    <a:pt x="32170" y="42895"/>
                  </a:lnTo>
                  <a:lnTo>
                    <a:pt x="32170" y="42846"/>
                  </a:lnTo>
                  <a:lnTo>
                    <a:pt x="32243" y="42846"/>
                  </a:lnTo>
                  <a:lnTo>
                    <a:pt x="32243" y="42822"/>
                  </a:lnTo>
                  <a:lnTo>
                    <a:pt x="32339" y="42822"/>
                  </a:lnTo>
                  <a:lnTo>
                    <a:pt x="32339" y="42774"/>
                  </a:lnTo>
                  <a:lnTo>
                    <a:pt x="32411" y="42774"/>
                  </a:lnTo>
                  <a:lnTo>
                    <a:pt x="32411" y="42726"/>
                  </a:lnTo>
                  <a:lnTo>
                    <a:pt x="32460" y="42726"/>
                  </a:lnTo>
                  <a:lnTo>
                    <a:pt x="32460" y="42702"/>
                  </a:lnTo>
                  <a:lnTo>
                    <a:pt x="32532" y="42702"/>
                  </a:lnTo>
                  <a:lnTo>
                    <a:pt x="32532" y="42654"/>
                  </a:lnTo>
                  <a:lnTo>
                    <a:pt x="32604" y="42654"/>
                  </a:lnTo>
                  <a:lnTo>
                    <a:pt x="32604" y="42605"/>
                  </a:lnTo>
                  <a:lnTo>
                    <a:pt x="32701" y="42605"/>
                  </a:lnTo>
                  <a:lnTo>
                    <a:pt x="32701" y="42581"/>
                  </a:lnTo>
                  <a:lnTo>
                    <a:pt x="32725" y="42581"/>
                  </a:lnTo>
                  <a:lnTo>
                    <a:pt x="32725" y="42533"/>
                  </a:lnTo>
                  <a:lnTo>
                    <a:pt x="32821" y="42533"/>
                  </a:lnTo>
                  <a:lnTo>
                    <a:pt x="32821" y="42485"/>
                  </a:lnTo>
                  <a:lnTo>
                    <a:pt x="32893" y="42485"/>
                  </a:lnTo>
                  <a:lnTo>
                    <a:pt x="32893" y="42461"/>
                  </a:lnTo>
                  <a:lnTo>
                    <a:pt x="32966" y="42461"/>
                  </a:lnTo>
                  <a:lnTo>
                    <a:pt x="32966" y="42413"/>
                  </a:lnTo>
                  <a:lnTo>
                    <a:pt x="33014" y="42413"/>
                  </a:lnTo>
                  <a:lnTo>
                    <a:pt x="33014" y="42364"/>
                  </a:lnTo>
                  <a:lnTo>
                    <a:pt x="33086" y="42364"/>
                  </a:lnTo>
                  <a:lnTo>
                    <a:pt x="33086" y="42340"/>
                  </a:lnTo>
                  <a:lnTo>
                    <a:pt x="33182" y="42340"/>
                  </a:lnTo>
                  <a:lnTo>
                    <a:pt x="33182" y="42292"/>
                  </a:lnTo>
                  <a:lnTo>
                    <a:pt x="33207" y="42292"/>
                  </a:lnTo>
                  <a:lnTo>
                    <a:pt x="33207" y="42244"/>
                  </a:lnTo>
                  <a:lnTo>
                    <a:pt x="33303" y="42244"/>
                  </a:lnTo>
                  <a:lnTo>
                    <a:pt x="33303" y="42220"/>
                  </a:lnTo>
                  <a:lnTo>
                    <a:pt x="33375" y="42220"/>
                  </a:lnTo>
                  <a:lnTo>
                    <a:pt x="33375" y="42172"/>
                  </a:lnTo>
                  <a:lnTo>
                    <a:pt x="33423" y="42172"/>
                  </a:lnTo>
                  <a:lnTo>
                    <a:pt x="33423" y="42123"/>
                  </a:lnTo>
                  <a:lnTo>
                    <a:pt x="33496" y="42123"/>
                  </a:lnTo>
                  <a:lnTo>
                    <a:pt x="33496" y="42099"/>
                  </a:lnTo>
                  <a:lnTo>
                    <a:pt x="33568" y="42099"/>
                  </a:lnTo>
                  <a:lnTo>
                    <a:pt x="33568" y="42051"/>
                  </a:lnTo>
                  <a:lnTo>
                    <a:pt x="33664" y="42051"/>
                  </a:lnTo>
                  <a:lnTo>
                    <a:pt x="33664" y="42003"/>
                  </a:lnTo>
                  <a:lnTo>
                    <a:pt x="33689" y="42003"/>
                  </a:lnTo>
                  <a:lnTo>
                    <a:pt x="33689" y="41979"/>
                  </a:lnTo>
                  <a:lnTo>
                    <a:pt x="33785" y="41979"/>
                  </a:lnTo>
                  <a:lnTo>
                    <a:pt x="33785" y="41931"/>
                  </a:lnTo>
                  <a:lnTo>
                    <a:pt x="33857" y="41931"/>
                  </a:lnTo>
                  <a:lnTo>
                    <a:pt x="33857" y="41882"/>
                  </a:lnTo>
                  <a:lnTo>
                    <a:pt x="33905" y="41882"/>
                  </a:lnTo>
                  <a:lnTo>
                    <a:pt x="33905" y="41858"/>
                  </a:lnTo>
                  <a:lnTo>
                    <a:pt x="33978" y="41858"/>
                  </a:lnTo>
                  <a:lnTo>
                    <a:pt x="33978" y="41810"/>
                  </a:lnTo>
                  <a:lnTo>
                    <a:pt x="34050" y="41810"/>
                  </a:lnTo>
                  <a:lnTo>
                    <a:pt x="34050" y="41762"/>
                  </a:lnTo>
                  <a:lnTo>
                    <a:pt x="34098" y="41762"/>
                  </a:lnTo>
                  <a:lnTo>
                    <a:pt x="34098" y="41738"/>
                  </a:lnTo>
                  <a:lnTo>
                    <a:pt x="34170" y="41738"/>
                  </a:lnTo>
                  <a:lnTo>
                    <a:pt x="34170" y="41690"/>
                  </a:lnTo>
                  <a:lnTo>
                    <a:pt x="34267" y="41690"/>
                  </a:lnTo>
                  <a:lnTo>
                    <a:pt x="34267" y="41642"/>
                  </a:lnTo>
                  <a:lnTo>
                    <a:pt x="34291" y="41642"/>
                  </a:lnTo>
                  <a:lnTo>
                    <a:pt x="34291" y="41617"/>
                  </a:lnTo>
                  <a:lnTo>
                    <a:pt x="34387" y="41617"/>
                  </a:lnTo>
                  <a:lnTo>
                    <a:pt x="34387" y="41569"/>
                  </a:lnTo>
                  <a:lnTo>
                    <a:pt x="34411" y="41569"/>
                  </a:lnTo>
                  <a:lnTo>
                    <a:pt x="34411" y="41521"/>
                  </a:lnTo>
                  <a:lnTo>
                    <a:pt x="34508" y="41521"/>
                  </a:lnTo>
                  <a:lnTo>
                    <a:pt x="34508" y="41497"/>
                  </a:lnTo>
                  <a:lnTo>
                    <a:pt x="34580" y="41497"/>
                  </a:lnTo>
                  <a:lnTo>
                    <a:pt x="34580" y="41449"/>
                  </a:lnTo>
                  <a:lnTo>
                    <a:pt x="34628" y="41449"/>
                  </a:lnTo>
                  <a:lnTo>
                    <a:pt x="34628" y="41401"/>
                  </a:lnTo>
                  <a:lnTo>
                    <a:pt x="34701" y="41401"/>
                  </a:lnTo>
                  <a:lnTo>
                    <a:pt x="34701" y="41376"/>
                  </a:lnTo>
                  <a:lnTo>
                    <a:pt x="34773" y="41376"/>
                  </a:lnTo>
                  <a:lnTo>
                    <a:pt x="34773" y="41328"/>
                  </a:lnTo>
                  <a:lnTo>
                    <a:pt x="34821" y="41328"/>
                  </a:lnTo>
                  <a:lnTo>
                    <a:pt x="34821" y="41280"/>
                  </a:lnTo>
                  <a:lnTo>
                    <a:pt x="34893" y="41280"/>
                  </a:lnTo>
                  <a:lnTo>
                    <a:pt x="34893" y="41256"/>
                  </a:lnTo>
                  <a:lnTo>
                    <a:pt x="34990" y="41256"/>
                  </a:lnTo>
                  <a:lnTo>
                    <a:pt x="34990" y="41208"/>
                  </a:lnTo>
                  <a:lnTo>
                    <a:pt x="35014" y="41208"/>
                  </a:lnTo>
                  <a:lnTo>
                    <a:pt x="35014" y="41160"/>
                  </a:lnTo>
                  <a:lnTo>
                    <a:pt x="35110" y="41160"/>
                  </a:lnTo>
                  <a:lnTo>
                    <a:pt x="35110" y="41135"/>
                  </a:lnTo>
                  <a:lnTo>
                    <a:pt x="35134" y="41135"/>
                  </a:lnTo>
                  <a:lnTo>
                    <a:pt x="35134" y="41087"/>
                  </a:lnTo>
                  <a:lnTo>
                    <a:pt x="35231" y="41087"/>
                  </a:lnTo>
                  <a:lnTo>
                    <a:pt x="35231" y="41039"/>
                  </a:lnTo>
                  <a:lnTo>
                    <a:pt x="35303" y="41039"/>
                  </a:lnTo>
                  <a:lnTo>
                    <a:pt x="35303" y="41015"/>
                  </a:lnTo>
                  <a:lnTo>
                    <a:pt x="35351" y="41015"/>
                  </a:lnTo>
                  <a:lnTo>
                    <a:pt x="35351" y="40967"/>
                  </a:lnTo>
                  <a:lnTo>
                    <a:pt x="35424" y="40967"/>
                  </a:lnTo>
                  <a:lnTo>
                    <a:pt x="35424" y="40919"/>
                  </a:lnTo>
                  <a:lnTo>
                    <a:pt x="35472" y="40919"/>
                  </a:lnTo>
                  <a:lnTo>
                    <a:pt x="35472" y="40894"/>
                  </a:lnTo>
                  <a:lnTo>
                    <a:pt x="35544" y="40894"/>
                  </a:lnTo>
                  <a:lnTo>
                    <a:pt x="35544" y="40846"/>
                  </a:lnTo>
                  <a:lnTo>
                    <a:pt x="35616" y="40846"/>
                  </a:lnTo>
                  <a:lnTo>
                    <a:pt x="35616" y="40798"/>
                  </a:lnTo>
                  <a:lnTo>
                    <a:pt x="35665" y="40798"/>
                  </a:lnTo>
                  <a:lnTo>
                    <a:pt x="35665" y="40774"/>
                  </a:lnTo>
                  <a:lnTo>
                    <a:pt x="35737" y="40774"/>
                  </a:lnTo>
                  <a:lnTo>
                    <a:pt x="35737" y="40726"/>
                  </a:lnTo>
                  <a:lnTo>
                    <a:pt x="35785" y="40726"/>
                  </a:lnTo>
                  <a:lnTo>
                    <a:pt x="35785" y="40678"/>
                  </a:lnTo>
                  <a:lnTo>
                    <a:pt x="35857" y="40678"/>
                  </a:lnTo>
                  <a:lnTo>
                    <a:pt x="35857" y="40654"/>
                  </a:lnTo>
                  <a:lnTo>
                    <a:pt x="35954" y="40654"/>
                  </a:lnTo>
                  <a:lnTo>
                    <a:pt x="35954" y="40605"/>
                  </a:lnTo>
                  <a:lnTo>
                    <a:pt x="35978" y="40605"/>
                  </a:lnTo>
                  <a:lnTo>
                    <a:pt x="35978" y="40557"/>
                  </a:lnTo>
                  <a:lnTo>
                    <a:pt x="36074" y="40557"/>
                  </a:lnTo>
                  <a:lnTo>
                    <a:pt x="36074" y="40533"/>
                  </a:lnTo>
                  <a:lnTo>
                    <a:pt x="36098" y="40533"/>
                  </a:lnTo>
                  <a:lnTo>
                    <a:pt x="36098" y="40485"/>
                  </a:lnTo>
                  <a:lnTo>
                    <a:pt x="36195" y="40485"/>
                  </a:lnTo>
                  <a:lnTo>
                    <a:pt x="36195" y="40437"/>
                  </a:lnTo>
                  <a:lnTo>
                    <a:pt x="36267" y="40437"/>
                  </a:lnTo>
                  <a:lnTo>
                    <a:pt x="36267" y="40413"/>
                  </a:lnTo>
                  <a:lnTo>
                    <a:pt x="36315" y="40413"/>
                  </a:lnTo>
                  <a:lnTo>
                    <a:pt x="36315" y="40364"/>
                  </a:lnTo>
                  <a:lnTo>
                    <a:pt x="36387" y="40364"/>
                  </a:lnTo>
                  <a:lnTo>
                    <a:pt x="36387" y="40316"/>
                  </a:lnTo>
                  <a:lnTo>
                    <a:pt x="36436" y="40316"/>
                  </a:lnTo>
                  <a:lnTo>
                    <a:pt x="36436" y="40292"/>
                  </a:lnTo>
                  <a:lnTo>
                    <a:pt x="36508" y="40292"/>
                  </a:lnTo>
                  <a:lnTo>
                    <a:pt x="36508" y="40244"/>
                  </a:lnTo>
                  <a:lnTo>
                    <a:pt x="36556" y="40244"/>
                  </a:lnTo>
                  <a:lnTo>
                    <a:pt x="36556" y="40196"/>
                  </a:lnTo>
                  <a:lnTo>
                    <a:pt x="36628" y="40196"/>
                  </a:lnTo>
                  <a:lnTo>
                    <a:pt x="36628" y="40172"/>
                  </a:lnTo>
                  <a:lnTo>
                    <a:pt x="36677" y="40172"/>
                  </a:lnTo>
                  <a:lnTo>
                    <a:pt x="36677" y="40123"/>
                  </a:lnTo>
                  <a:lnTo>
                    <a:pt x="36749" y="40123"/>
                  </a:lnTo>
                  <a:lnTo>
                    <a:pt x="36749" y="40075"/>
                  </a:lnTo>
                  <a:lnTo>
                    <a:pt x="36821" y="40075"/>
                  </a:lnTo>
                  <a:lnTo>
                    <a:pt x="36821" y="40051"/>
                  </a:lnTo>
                  <a:lnTo>
                    <a:pt x="36869" y="40051"/>
                  </a:lnTo>
                  <a:lnTo>
                    <a:pt x="36869" y="40003"/>
                  </a:lnTo>
                  <a:lnTo>
                    <a:pt x="36942" y="40003"/>
                  </a:lnTo>
                  <a:lnTo>
                    <a:pt x="36942" y="39955"/>
                  </a:lnTo>
                  <a:lnTo>
                    <a:pt x="36990" y="39955"/>
                  </a:lnTo>
                  <a:lnTo>
                    <a:pt x="36990" y="39931"/>
                  </a:lnTo>
                  <a:lnTo>
                    <a:pt x="37062" y="39931"/>
                  </a:lnTo>
                  <a:lnTo>
                    <a:pt x="37062" y="39882"/>
                  </a:lnTo>
                  <a:lnTo>
                    <a:pt x="37110" y="39882"/>
                  </a:lnTo>
                  <a:lnTo>
                    <a:pt x="37110" y="39834"/>
                  </a:lnTo>
                  <a:lnTo>
                    <a:pt x="37183" y="39834"/>
                  </a:lnTo>
                  <a:lnTo>
                    <a:pt x="37183" y="39810"/>
                  </a:lnTo>
                  <a:lnTo>
                    <a:pt x="37231" y="39810"/>
                  </a:lnTo>
                  <a:lnTo>
                    <a:pt x="37231" y="39762"/>
                  </a:lnTo>
                  <a:lnTo>
                    <a:pt x="37303" y="39762"/>
                  </a:lnTo>
                  <a:lnTo>
                    <a:pt x="37303" y="39714"/>
                  </a:lnTo>
                  <a:lnTo>
                    <a:pt x="37351" y="39714"/>
                  </a:lnTo>
                  <a:lnTo>
                    <a:pt x="37351" y="39690"/>
                  </a:lnTo>
                  <a:lnTo>
                    <a:pt x="37424" y="39690"/>
                  </a:lnTo>
                  <a:lnTo>
                    <a:pt x="37424" y="39641"/>
                  </a:lnTo>
                  <a:lnTo>
                    <a:pt x="37472" y="39641"/>
                  </a:lnTo>
                  <a:lnTo>
                    <a:pt x="37472" y="39593"/>
                  </a:lnTo>
                  <a:lnTo>
                    <a:pt x="37544" y="39593"/>
                  </a:lnTo>
                  <a:lnTo>
                    <a:pt x="37544" y="39569"/>
                  </a:lnTo>
                  <a:lnTo>
                    <a:pt x="37641" y="39569"/>
                  </a:lnTo>
                  <a:lnTo>
                    <a:pt x="37641" y="39521"/>
                  </a:lnTo>
                  <a:lnTo>
                    <a:pt x="37665" y="39521"/>
                  </a:lnTo>
                  <a:lnTo>
                    <a:pt x="37665" y="39473"/>
                  </a:lnTo>
                  <a:lnTo>
                    <a:pt x="37761" y="39473"/>
                  </a:lnTo>
                  <a:lnTo>
                    <a:pt x="37761" y="39449"/>
                  </a:lnTo>
                  <a:lnTo>
                    <a:pt x="37785" y="39449"/>
                  </a:lnTo>
                  <a:lnTo>
                    <a:pt x="37785" y="39400"/>
                  </a:lnTo>
                  <a:lnTo>
                    <a:pt x="37882" y="39400"/>
                  </a:lnTo>
                  <a:lnTo>
                    <a:pt x="37882" y="39352"/>
                  </a:lnTo>
                  <a:lnTo>
                    <a:pt x="37906" y="39352"/>
                  </a:lnTo>
                  <a:lnTo>
                    <a:pt x="37906" y="39328"/>
                  </a:lnTo>
                  <a:lnTo>
                    <a:pt x="38002" y="39328"/>
                  </a:lnTo>
                  <a:lnTo>
                    <a:pt x="38002" y="39280"/>
                  </a:lnTo>
                  <a:lnTo>
                    <a:pt x="38026" y="39280"/>
                  </a:lnTo>
                  <a:lnTo>
                    <a:pt x="38026" y="39232"/>
                  </a:lnTo>
                  <a:lnTo>
                    <a:pt x="38122" y="39232"/>
                  </a:lnTo>
                  <a:lnTo>
                    <a:pt x="38122" y="39208"/>
                  </a:lnTo>
                  <a:lnTo>
                    <a:pt x="38147" y="39208"/>
                  </a:lnTo>
                  <a:lnTo>
                    <a:pt x="38147" y="39159"/>
                  </a:lnTo>
                  <a:lnTo>
                    <a:pt x="38243" y="39159"/>
                  </a:lnTo>
                  <a:lnTo>
                    <a:pt x="38243" y="39111"/>
                  </a:lnTo>
                  <a:lnTo>
                    <a:pt x="38267" y="39111"/>
                  </a:lnTo>
                  <a:lnTo>
                    <a:pt x="38267" y="39087"/>
                  </a:lnTo>
                  <a:lnTo>
                    <a:pt x="38363" y="39087"/>
                  </a:lnTo>
                  <a:lnTo>
                    <a:pt x="38363" y="39039"/>
                  </a:lnTo>
                  <a:lnTo>
                    <a:pt x="38388" y="39039"/>
                  </a:lnTo>
                  <a:lnTo>
                    <a:pt x="38388" y="38991"/>
                  </a:lnTo>
                  <a:lnTo>
                    <a:pt x="38484" y="38991"/>
                  </a:lnTo>
                  <a:lnTo>
                    <a:pt x="38484" y="38967"/>
                  </a:lnTo>
                  <a:lnTo>
                    <a:pt x="38508" y="38967"/>
                  </a:lnTo>
                  <a:lnTo>
                    <a:pt x="38508" y="38918"/>
                  </a:lnTo>
                  <a:lnTo>
                    <a:pt x="38604" y="38918"/>
                  </a:lnTo>
                  <a:lnTo>
                    <a:pt x="38604" y="38870"/>
                  </a:lnTo>
                  <a:lnTo>
                    <a:pt x="38629" y="38870"/>
                  </a:lnTo>
                  <a:lnTo>
                    <a:pt x="38629" y="38846"/>
                  </a:lnTo>
                  <a:lnTo>
                    <a:pt x="38725" y="38846"/>
                  </a:lnTo>
                  <a:lnTo>
                    <a:pt x="38725" y="38798"/>
                  </a:lnTo>
                  <a:lnTo>
                    <a:pt x="38749" y="38798"/>
                  </a:lnTo>
                  <a:lnTo>
                    <a:pt x="38749" y="38750"/>
                  </a:lnTo>
                  <a:lnTo>
                    <a:pt x="38845" y="38750"/>
                  </a:lnTo>
                  <a:lnTo>
                    <a:pt x="38845" y="38726"/>
                  </a:lnTo>
                  <a:lnTo>
                    <a:pt x="38870" y="38726"/>
                  </a:lnTo>
                  <a:lnTo>
                    <a:pt x="38870" y="38678"/>
                  </a:lnTo>
                  <a:lnTo>
                    <a:pt x="38966" y="38678"/>
                  </a:lnTo>
                  <a:lnTo>
                    <a:pt x="38966" y="38629"/>
                  </a:lnTo>
                  <a:lnTo>
                    <a:pt x="38990" y="38629"/>
                  </a:lnTo>
                  <a:lnTo>
                    <a:pt x="38990" y="38605"/>
                  </a:lnTo>
                  <a:lnTo>
                    <a:pt x="39038" y="38605"/>
                  </a:lnTo>
                  <a:lnTo>
                    <a:pt x="39038" y="38557"/>
                  </a:lnTo>
                  <a:lnTo>
                    <a:pt x="39110" y="38557"/>
                  </a:lnTo>
                  <a:lnTo>
                    <a:pt x="39110" y="38509"/>
                  </a:lnTo>
                  <a:lnTo>
                    <a:pt x="39159" y="38509"/>
                  </a:lnTo>
                  <a:lnTo>
                    <a:pt x="39159" y="38485"/>
                  </a:lnTo>
                  <a:lnTo>
                    <a:pt x="39231" y="38485"/>
                  </a:lnTo>
                  <a:lnTo>
                    <a:pt x="39231" y="38437"/>
                  </a:lnTo>
                  <a:lnTo>
                    <a:pt x="39279" y="38437"/>
                  </a:lnTo>
                  <a:lnTo>
                    <a:pt x="39279" y="38388"/>
                  </a:lnTo>
                  <a:lnTo>
                    <a:pt x="39351" y="38388"/>
                  </a:lnTo>
                  <a:lnTo>
                    <a:pt x="39351" y="38364"/>
                  </a:lnTo>
                  <a:lnTo>
                    <a:pt x="39400" y="38364"/>
                  </a:lnTo>
                  <a:lnTo>
                    <a:pt x="39400" y="38316"/>
                  </a:lnTo>
                  <a:lnTo>
                    <a:pt x="39472" y="38316"/>
                  </a:lnTo>
                  <a:lnTo>
                    <a:pt x="39472" y="38268"/>
                  </a:lnTo>
                  <a:lnTo>
                    <a:pt x="39520" y="38268"/>
                  </a:lnTo>
                  <a:lnTo>
                    <a:pt x="39520" y="38244"/>
                  </a:lnTo>
                  <a:lnTo>
                    <a:pt x="39592" y="38244"/>
                  </a:lnTo>
                  <a:lnTo>
                    <a:pt x="39592" y="38196"/>
                  </a:lnTo>
                  <a:lnTo>
                    <a:pt x="39641" y="38196"/>
                  </a:lnTo>
                  <a:lnTo>
                    <a:pt x="39641" y="38147"/>
                  </a:lnTo>
                  <a:lnTo>
                    <a:pt x="39689" y="38147"/>
                  </a:lnTo>
                  <a:lnTo>
                    <a:pt x="39689" y="38123"/>
                  </a:lnTo>
                  <a:lnTo>
                    <a:pt x="39761" y="38123"/>
                  </a:lnTo>
                  <a:lnTo>
                    <a:pt x="39761" y="38075"/>
                  </a:lnTo>
                  <a:lnTo>
                    <a:pt x="39809" y="38075"/>
                  </a:lnTo>
                  <a:lnTo>
                    <a:pt x="39809" y="38027"/>
                  </a:lnTo>
                  <a:lnTo>
                    <a:pt x="39882" y="38027"/>
                  </a:lnTo>
                  <a:lnTo>
                    <a:pt x="39882" y="38003"/>
                  </a:lnTo>
                  <a:lnTo>
                    <a:pt x="39930" y="38003"/>
                  </a:lnTo>
                  <a:lnTo>
                    <a:pt x="39930" y="37955"/>
                  </a:lnTo>
                  <a:lnTo>
                    <a:pt x="40002" y="37955"/>
                  </a:lnTo>
                  <a:lnTo>
                    <a:pt x="40002" y="37906"/>
                  </a:lnTo>
                  <a:lnTo>
                    <a:pt x="40050" y="37906"/>
                  </a:lnTo>
                  <a:lnTo>
                    <a:pt x="40050" y="37882"/>
                  </a:lnTo>
                  <a:lnTo>
                    <a:pt x="40123" y="37882"/>
                  </a:lnTo>
                  <a:lnTo>
                    <a:pt x="40123" y="37834"/>
                  </a:lnTo>
                  <a:lnTo>
                    <a:pt x="40171" y="37834"/>
                  </a:lnTo>
                  <a:lnTo>
                    <a:pt x="40171" y="37786"/>
                  </a:lnTo>
                  <a:lnTo>
                    <a:pt x="40195" y="37786"/>
                  </a:lnTo>
                  <a:lnTo>
                    <a:pt x="40195" y="37762"/>
                  </a:lnTo>
                  <a:lnTo>
                    <a:pt x="40291" y="37762"/>
                  </a:lnTo>
                  <a:lnTo>
                    <a:pt x="40291" y="37714"/>
                  </a:lnTo>
                  <a:lnTo>
                    <a:pt x="40315" y="37714"/>
                  </a:lnTo>
                  <a:lnTo>
                    <a:pt x="40315" y="37665"/>
                  </a:lnTo>
                  <a:lnTo>
                    <a:pt x="40412" y="37665"/>
                  </a:lnTo>
                  <a:lnTo>
                    <a:pt x="40412" y="37641"/>
                  </a:lnTo>
                  <a:lnTo>
                    <a:pt x="40436" y="37641"/>
                  </a:lnTo>
                  <a:lnTo>
                    <a:pt x="40436" y="37593"/>
                  </a:lnTo>
                  <a:lnTo>
                    <a:pt x="40484" y="37593"/>
                  </a:lnTo>
                  <a:lnTo>
                    <a:pt x="40484" y="37545"/>
                  </a:lnTo>
                  <a:lnTo>
                    <a:pt x="40556" y="37545"/>
                  </a:lnTo>
                  <a:lnTo>
                    <a:pt x="40556" y="37521"/>
                  </a:lnTo>
                  <a:lnTo>
                    <a:pt x="40605" y="37521"/>
                  </a:lnTo>
                  <a:lnTo>
                    <a:pt x="40605" y="37473"/>
                  </a:lnTo>
                  <a:lnTo>
                    <a:pt x="40677" y="37473"/>
                  </a:lnTo>
                  <a:lnTo>
                    <a:pt x="40677" y="37424"/>
                  </a:lnTo>
                  <a:lnTo>
                    <a:pt x="40725" y="37424"/>
                  </a:lnTo>
                  <a:lnTo>
                    <a:pt x="40725" y="37400"/>
                  </a:lnTo>
                  <a:lnTo>
                    <a:pt x="40773" y="37400"/>
                  </a:lnTo>
                  <a:lnTo>
                    <a:pt x="40773" y="37352"/>
                  </a:lnTo>
                  <a:lnTo>
                    <a:pt x="40846" y="37352"/>
                  </a:lnTo>
                  <a:lnTo>
                    <a:pt x="40846" y="37304"/>
                  </a:lnTo>
                  <a:lnTo>
                    <a:pt x="40894" y="37304"/>
                  </a:lnTo>
                  <a:lnTo>
                    <a:pt x="40894" y="37280"/>
                  </a:lnTo>
                  <a:lnTo>
                    <a:pt x="40966" y="37280"/>
                  </a:lnTo>
                  <a:lnTo>
                    <a:pt x="40966" y="37232"/>
                  </a:lnTo>
                  <a:lnTo>
                    <a:pt x="41014" y="37232"/>
                  </a:lnTo>
                  <a:lnTo>
                    <a:pt x="41014" y="37183"/>
                  </a:lnTo>
                  <a:lnTo>
                    <a:pt x="41087" y="37183"/>
                  </a:lnTo>
                  <a:lnTo>
                    <a:pt x="41087" y="37159"/>
                  </a:lnTo>
                  <a:lnTo>
                    <a:pt x="41135" y="37159"/>
                  </a:lnTo>
                  <a:lnTo>
                    <a:pt x="41135" y="37111"/>
                  </a:lnTo>
                  <a:lnTo>
                    <a:pt x="41159" y="37111"/>
                  </a:lnTo>
                  <a:lnTo>
                    <a:pt x="41159" y="37063"/>
                  </a:lnTo>
                  <a:lnTo>
                    <a:pt x="41255" y="37063"/>
                  </a:lnTo>
                  <a:lnTo>
                    <a:pt x="41255" y="37039"/>
                  </a:lnTo>
                  <a:lnTo>
                    <a:pt x="41279" y="37039"/>
                  </a:lnTo>
                  <a:lnTo>
                    <a:pt x="41279" y="36991"/>
                  </a:lnTo>
                  <a:lnTo>
                    <a:pt x="41327" y="36991"/>
                  </a:lnTo>
                  <a:lnTo>
                    <a:pt x="41327" y="36942"/>
                  </a:lnTo>
                  <a:lnTo>
                    <a:pt x="41400" y="36942"/>
                  </a:lnTo>
                  <a:lnTo>
                    <a:pt x="41400" y="36918"/>
                  </a:lnTo>
                  <a:lnTo>
                    <a:pt x="41448" y="36918"/>
                  </a:lnTo>
                  <a:lnTo>
                    <a:pt x="41448" y="36870"/>
                  </a:lnTo>
                  <a:lnTo>
                    <a:pt x="41520" y="36870"/>
                  </a:lnTo>
                  <a:lnTo>
                    <a:pt x="41520" y="36822"/>
                  </a:lnTo>
                  <a:lnTo>
                    <a:pt x="41568" y="36822"/>
                  </a:lnTo>
                  <a:lnTo>
                    <a:pt x="41568" y="36798"/>
                  </a:lnTo>
                  <a:lnTo>
                    <a:pt x="41617" y="36798"/>
                  </a:lnTo>
                  <a:lnTo>
                    <a:pt x="41617" y="36750"/>
                  </a:lnTo>
                  <a:lnTo>
                    <a:pt x="41689" y="36750"/>
                  </a:lnTo>
                  <a:lnTo>
                    <a:pt x="41689" y="36701"/>
                  </a:lnTo>
                  <a:lnTo>
                    <a:pt x="41737" y="36701"/>
                  </a:lnTo>
                  <a:lnTo>
                    <a:pt x="41737" y="36677"/>
                  </a:lnTo>
                  <a:lnTo>
                    <a:pt x="41761" y="36677"/>
                  </a:lnTo>
                  <a:lnTo>
                    <a:pt x="41761" y="36629"/>
                  </a:lnTo>
                  <a:lnTo>
                    <a:pt x="41858" y="36629"/>
                  </a:lnTo>
                  <a:lnTo>
                    <a:pt x="41858" y="36581"/>
                  </a:lnTo>
                  <a:lnTo>
                    <a:pt x="41882" y="36581"/>
                  </a:lnTo>
                  <a:lnTo>
                    <a:pt x="41882" y="36557"/>
                  </a:lnTo>
                  <a:lnTo>
                    <a:pt x="41978" y="36557"/>
                  </a:lnTo>
                  <a:lnTo>
                    <a:pt x="41978" y="36509"/>
                  </a:lnTo>
                  <a:lnTo>
                    <a:pt x="42002" y="36509"/>
                  </a:lnTo>
                  <a:lnTo>
                    <a:pt x="42002" y="36461"/>
                  </a:lnTo>
                  <a:lnTo>
                    <a:pt x="42050" y="36461"/>
                  </a:lnTo>
                  <a:lnTo>
                    <a:pt x="42050" y="36436"/>
                  </a:lnTo>
                  <a:lnTo>
                    <a:pt x="42123" y="36436"/>
                  </a:lnTo>
                  <a:lnTo>
                    <a:pt x="42123" y="36388"/>
                  </a:lnTo>
                  <a:lnTo>
                    <a:pt x="42171" y="36388"/>
                  </a:lnTo>
                  <a:lnTo>
                    <a:pt x="42171" y="36340"/>
                  </a:lnTo>
                  <a:lnTo>
                    <a:pt x="42219" y="36340"/>
                  </a:lnTo>
                  <a:lnTo>
                    <a:pt x="42219" y="36316"/>
                  </a:lnTo>
                  <a:lnTo>
                    <a:pt x="42291" y="36316"/>
                  </a:lnTo>
                  <a:lnTo>
                    <a:pt x="42291" y="36268"/>
                  </a:lnTo>
                  <a:lnTo>
                    <a:pt x="42340" y="36268"/>
                  </a:lnTo>
                  <a:lnTo>
                    <a:pt x="42340" y="36220"/>
                  </a:lnTo>
                  <a:lnTo>
                    <a:pt x="42364" y="36220"/>
                  </a:lnTo>
                  <a:lnTo>
                    <a:pt x="42364" y="36195"/>
                  </a:lnTo>
                  <a:lnTo>
                    <a:pt x="42460" y="36195"/>
                  </a:lnTo>
                  <a:lnTo>
                    <a:pt x="42460" y="36147"/>
                  </a:lnTo>
                  <a:lnTo>
                    <a:pt x="42484" y="36147"/>
                  </a:lnTo>
                  <a:lnTo>
                    <a:pt x="42484" y="36099"/>
                  </a:lnTo>
                  <a:lnTo>
                    <a:pt x="42532" y="36099"/>
                  </a:lnTo>
                  <a:lnTo>
                    <a:pt x="42532" y="36075"/>
                  </a:lnTo>
                  <a:lnTo>
                    <a:pt x="42605" y="36075"/>
                  </a:lnTo>
                  <a:lnTo>
                    <a:pt x="42605" y="36027"/>
                  </a:lnTo>
                  <a:lnTo>
                    <a:pt x="42653" y="36027"/>
                  </a:lnTo>
                  <a:lnTo>
                    <a:pt x="42653" y="35979"/>
                  </a:lnTo>
                  <a:lnTo>
                    <a:pt x="42701" y="35979"/>
                  </a:lnTo>
                  <a:lnTo>
                    <a:pt x="42701" y="35954"/>
                  </a:lnTo>
                  <a:lnTo>
                    <a:pt x="42773" y="35954"/>
                  </a:lnTo>
                  <a:lnTo>
                    <a:pt x="42773" y="35906"/>
                  </a:lnTo>
                  <a:lnTo>
                    <a:pt x="42822" y="35906"/>
                  </a:lnTo>
                  <a:lnTo>
                    <a:pt x="42822" y="35858"/>
                  </a:lnTo>
                  <a:lnTo>
                    <a:pt x="42846" y="35858"/>
                  </a:lnTo>
                  <a:lnTo>
                    <a:pt x="42846" y="35834"/>
                  </a:lnTo>
                  <a:lnTo>
                    <a:pt x="42942" y="35834"/>
                  </a:lnTo>
                  <a:lnTo>
                    <a:pt x="42942" y="35786"/>
                  </a:lnTo>
                  <a:lnTo>
                    <a:pt x="42966" y="35786"/>
                  </a:lnTo>
                  <a:lnTo>
                    <a:pt x="42966" y="35738"/>
                  </a:lnTo>
                  <a:lnTo>
                    <a:pt x="43014" y="35738"/>
                  </a:lnTo>
                  <a:lnTo>
                    <a:pt x="43014" y="35713"/>
                  </a:lnTo>
                  <a:lnTo>
                    <a:pt x="43087" y="35713"/>
                  </a:lnTo>
                  <a:lnTo>
                    <a:pt x="43087" y="35665"/>
                  </a:lnTo>
                  <a:lnTo>
                    <a:pt x="43135" y="35665"/>
                  </a:lnTo>
                  <a:lnTo>
                    <a:pt x="43135" y="35617"/>
                  </a:lnTo>
                  <a:lnTo>
                    <a:pt x="43183" y="35617"/>
                  </a:lnTo>
                  <a:lnTo>
                    <a:pt x="43183" y="35593"/>
                  </a:lnTo>
                  <a:lnTo>
                    <a:pt x="43255" y="35593"/>
                  </a:lnTo>
                  <a:lnTo>
                    <a:pt x="43255" y="35545"/>
                  </a:lnTo>
                  <a:lnTo>
                    <a:pt x="43303" y="35545"/>
                  </a:lnTo>
                  <a:lnTo>
                    <a:pt x="43303" y="35497"/>
                  </a:lnTo>
                  <a:lnTo>
                    <a:pt x="43328" y="35497"/>
                  </a:lnTo>
                  <a:lnTo>
                    <a:pt x="43328" y="35473"/>
                  </a:lnTo>
                  <a:lnTo>
                    <a:pt x="43424" y="35473"/>
                  </a:lnTo>
                  <a:lnTo>
                    <a:pt x="43424" y="35424"/>
                  </a:lnTo>
                  <a:lnTo>
                    <a:pt x="43448" y="35424"/>
                  </a:lnTo>
                  <a:lnTo>
                    <a:pt x="43448" y="35376"/>
                  </a:lnTo>
                  <a:lnTo>
                    <a:pt x="43496" y="35376"/>
                  </a:lnTo>
                  <a:lnTo>
                    <a:pt x="43496" y="35352"/>
                  </a:lnTo>
                  <a:lnTo>
                    <a:pt x="43544" y="35352"/>
                  </a:lnTo>
                  <a:lnTo>
                    <a:pt x="43544" y="35304"/>
                  </a:lnTo>
                  <a:lnTo>
                    <a:pt x="43617" y="35304"/>
                  </a:lnTo>
                  <a:lnTo>
                    <a:pt x="43617" y="35256"/>
                  </a:lnTo>
                  <a:lnTo>
                    <a:pt x="43665" y="35256"/>
                  </a:lnTo>
                  <a:lnTo>
                    <a:pt x="43665" y="35232"/>
                  </a:lnTo>
                  <a:lnTo>
                    <a:pt x="43689" y="35232"/>
                  </a:lnTo>
                  <a:lnTo>
                    <a:pt x="43689" y="35183"/>
                  </a:lnTo>
                  <a:lnTo>
                    <a:pt x="43785" y="35183"/>
                  </a:lnTo>
                  <a:lnTo>
                    <a:pt x="43785" y="35135"/>
                  </a:lnTo>
                  <a:lnTo>
                    <a:pt x="43810" y="35135"/>
                  </a:lnTo>
                  <a:lnTo>
                    <a:pt x="43810" y="35111"/>
                  </a:lnTo>
                  <a:lnTo>
                    <a:pt x="43858" y="35111"/>
                  </a:lnTo>
                  <a:lnTo>
                    <a:pt x="43858" y="35063"/>
                  </a:lnTo>
                  <a:lnTo>
                    <a:pt x="43906" y="35063"/>
                  </a:lnTo>
                  <a:lnTo>
                    <a:pt x="43906" y="35015"/>
                  </a:lnTo>
                  <a:lnTo>
                    <a:pt x="43978" y="35015"/>
                  </a:lnTo>
                  <a:lnTo>
                    <a:pt x="43978" y="34991"/>
                  </a:lnTo>
                  <a:lnTo>
                    <a:pt x="44026" y="34991"/>
                  </a:lnTo>
                  <a:lnTo>
                    <a:pt x="44026" y="34942"/>
                  </a:lnTo>
                  <a:lnTo>
                    <a:pt x="44051" y="34942"/>
                  </a:lnTo>
                  <a:lnTo>
                    <a:pt x="44051" y="34894"/>
                  </a:lnTo>
                  <a:lnTo>
                    <a:pt x="44147" y="34894"/>
                  </a:lnTo>
                  <a:lnTo>
                    <a:pt x="44147" y="34870"/>
                  </a:lnTo>
                  <a:lnTo>
                    <a:pt x="44171" y="34870"/>
                  </a:lnTo>
                  <a:lnTo>
                    <a:pt x="44171" y="34822"/>
                  </a:lnTo>
                  <a:lnTo>
                    <a:pt x="44219" y="34822"/>
                  </a:lnTo>
                  <a:lnTo>
                    <a:pt x="44219" y="34774"/>
                  </a:lnTo>
                  <a:lnTo>
                    <a:pt x="44267" y="34774"/>
                  </a:lnTo>
                  <a:lnTo>
                    <a:pt x="44267" y="34750"/>
                  </a:lnTo>
                  <a:lnTo>
                    <a:pt x="44340" y="34750"/>
                  </a:lnTo>
                  <a:lnTo>
                    <a:pt x="44340" y="34701"/>
                  </a:lnTo>
                  <a:lnTo>
                    <a:pt x="44388" y="34701"/>
                  </a:lnTo>
                  <a:lnTo>
                    <a:pt x="44388" y="34653"/>
                  </a:lnTo>
                  <a:lnTo>
                    <a:pt x="44412" y="34653"/>
                  </a:lnTo>
                  <a:lnTo>
                    <a:pt x="44412" y="34629"/>
                  </a:lnTo>
                  <a:lnTo>
                    <a:pt x="44508" y="34629"/>
                  </a:lnTo>
                  <a:lnTo>
                    <a:pt x="44508" y="34581"/>
                  </a:lnTo>
                  <a:lnTo>
                    <a:pt x="44532" y="34581"/>
                  </a:lnTo>
                  <a:lnTo>
                    <a:pt x="44532" y="34533"/>
                  </a:lnTo>
                  <a:lnTo>
                    <a:pt x="44581" y="34533"/>
                  </a:lnTo>
                  <a:lnTo>
                    <a:pt x="44581" y="34509"/>
                  </a:lnTo>
                  <a:lnTo>
                    <a:pt x="44629" y="34509"/>
                  </a:lnTo>
                  <a:lnTo>
                    <a:pt x="44629" y="34460"/>
                  </a:lnTo>
                  <a:lnTo>
                    <a:pt x="44653" y="34460"/>
                  </a:lnTo>
                  <a:lnTo>
                    <a:pt x="44653" y="34412"/>
                  </a:lnTo>
                  <a:lnTo>
                    <a:pt x="44749" y="34412"/>
                  </a:lnTo>
                  <a:lnTo>
                    <a:pt x="44749" y="34388"/>
                  </a:lnTo>
                  <a:lnTo>
                    <a:pt x="44773" y="34388"/>
                  </a:lnTo>
                  <a:lnTo>
                    <a:pt x="44773" y="34340"/>
                  </a:lnTo>
                  <a:lnTo>
                    <a:pt x="44822" y="34340"/>
                  </a:lnTo>
                  <a:lnTo>
                    <a:pt x="44822" y="34292"/>
                  </a:lnTo>
                  <a:lnTo>
                    <a:pt x="44870" y="34292"/>
                  </a:lnTo>
                  <a:lnTo>
                    <a:pt x="44870" y="34268"/>
                  </a:lnTo>
                  <a:lnTo>
                    <a:pt x="44942" y="34268"/>
                  </a:lnTo>
                  <a:lnTo>
                    <a:pt x="44942" y="34219"/>
                  </a:lnTo>
                  <a:lnTo>
                    <a:pt x="44990" y="34219"/>
                  </a:lnTo>
                  <a:lnTo>
                    <a:pt x="44990" y="34171"/>
                  </a:lnTo>
                  <a:lnTo>
                    <a:pt x="45014" y="34171"/>
                  </a:lnTo>
                  <a:lnTo>
                    <a:pt x="45014" y="34147"/>
                  </a:lnTo>
                  <a:lnTo>
                    <a:pt x="45063" y="34147"/>
                  </a:lnTo>
                  <a:lnTo>
                    <a:pt x="45063" y="34099"/>
                  </a:lnTo>
                  <a:lnTo>
                    <a:pt x="45135" y="34099"/>
                  </a:lnTo>
                  <a:lnTo>
                    <a:pt x="45135" y="34051"/>
                  </a:lnTo>
                  <a:lnTo>
                    <a:pt x="45183" y="34051"/>
                  </a:lnTo>
                  <a:lnTo>
                    <a:pt x="45183" y="34027"/>
                  </a:lnTo>
                  <a:lnTo>
                    <a:pt x="45231" y="34027"/>
                  </a:lnTo>
                  <a:lnTo>
                    <a:pt x="45231" y="33978"/>
                  </a:lnTo>
                  <a:lnTo>
                    <a:pt x="45255" y="33978"/>
                  </a:lnTo>
                  <a:lnTo>
                    <a:pt x="45255" y="33930"/>
                  </a:lnTo>
                  <a:lnTo>
                    <a:pt x="45352" y="33930"/>
                  </a:lnTo>
                  <a:lnTo>
                    <a:pt x="45352" y="33906"/>
                  </a:lnTo>
                  <a:lnTo>
                    <a:pt x="45376" y="33906"/>
                  </a:lnTo>
                  <a:lnTo>
                    <a:pt x="45376" y="33858"/>
                  </a:lnTo>
                  <a:lnTo>
                    <a:pt x="45424" y="33858"/>
                  </a:lnTo>
                  <a:lnTo>
                    <a:pt x="45424" y="33810"/>
                  </a:lnTo>
                  <a:lnTo>
                    <a:pt x="45472" y="33810"/>
                  </a:lnTo>
                  <a:lnTo>
                    <a:pt x="45472" y="33786"/>
                  </a:lnTo>
                  <a:lnTo>
                    <a:pt x="45545" y="33786"/>
                  </a:lnTo>
                  <a:lnTo>
                    <a:pt x="45545" y="33737"/>
                  </a:lnTo>
                  <a:lnTo>
                    <a:pt x="45593" y="33737"/>
                  </a:lnTo>
                  <a:lnTo>
                    <a:pt x="45593" y="33689"/>
                  </a:lnTo>
                  <a:lnTo>
                    <a:pt x="45617" y="33689"/>
                  </a:lnTo>
                  <a:lnTo>
                    <a:pt x="45617" y="33665"/>
                  </a:lnTo>
                  <a:lnTo>
                    <a:pt x="45665" y="33665"/>
                  </a:lnTo>
                  <a:lnTo>
                    <a:pt x="45665" y="33617"/>
                  </a:lnTo>
                  <a:lnTo>
                    <a:pt x="45713" y="33617"/>
                  </a:lnTo>
                  <a:lnTo>
                    <a:pt x="45713" y="33569"/>
                  </a:lnTo>
                  <a:lnTo>
                    <a:pt x="45786" y="33569"/>
                  </a:lnTo>
                  <a:lnTo>
                    <a:pt x="45786" y="33545"/>
                  </a:lnTo>
                  <a:lnTo>
                    <a:pt x="45834" y="33545"/>
                  </a:lnTo>
                  <a:lnTo>
                    <a:pt x="45834" y="33497"/>
                  </a:lnTo>
                  <a:lnTo>
                    <a:pt x="45858" y="33497"/>
                  </a:lnTo>
                  <a:lnTo>
                    <a:pt x="45858" y="33448"/>
                  </a:lnTo>
                  <a:lnTo>
                    <a:pt x="45906" y="33448"/>
                  </a:lnTo>
                  <a:lnTo>
                    <a:pt x="45906" y="33424"/>
                  </a:lnTo>
                  <a:lnTo>
                    <a:pt x="45954" y="33424"/>
                  </a:lnTo>
                  <a:lnTo>
                    <a:pt x="45954" y="33376"/>
                  </a:lnTo>
                  <a:lnTo>
                    <a:pt x="45978" y="33376"/>
                  </a:lnTo>
                  <a:lnTo>
                    <a:pt x="45978" y="33328"/>
                  </a:lnTo>
                  <a:lnTo>
                    <a:pt x="46075" y="33328"/>
                  </a:lnTo>
                  <a:lnTo>
                    <a:pt x="46075" y="33304"/>
                  </a:lnTo>
                  <a:lnTo>
                    <a:pt x="46099" y="33304"/>
                  </a:lnTo>
                  <a:lnTo>
                    <a:pt x="46099" y="33256"/>
                  </a:lnTo>
                  <a:lnTo>
                    <a:pt x="46147" y="33256"/>
                  </a:lnTo>
                  <a:lnTo>
                    <a:pt x="46147" y="33207"/>
                  </a:lnTo>
                  <a:lnTo>
                    <a:pt x="46195" y="33207"/>
                  </a:lnTo>
                  <a:lnTo>
                    <a:pt x="46195" y="33183"/>
                  </a:lnTo>
                  <a:lnTo>
                    <a:pt x="46219" y="33183"/>
                  </a:lnTo>
                  <a:lnTo>
                    <a:pt x="46219" y="33135"/>
                  </a:lnTo>
                  <a:lnTo>
                    <a:pt x="46316" y="33135"/>
                  </a:lnTo>
                  <a:lnTo>
                    <a:pt x="46316" y="33087"/>
                  </a:lnTo>
                  <a:lnTo>
                    <a:pt x="46340" y="33087"/>
                  </a:lnTo>
                  <a:lnTo>
                    <a:pt x="46340" y="33063"/>
                  </a:lnTo>
                  <a:lnTo>
                    <a:pt x="46388" y="33063"/>
                  </a:lnTo>
                  <a:lnTo>
                    <a:pt x="46388" y="33015"/>
                  </a:lnTo>
                  <a:lnTo>
                    <a:pt x="46436" y="33015"/>
                  </a:lnTo>
                  <a:lnTo>
                    <a:pt x="46436" y="32966"/>
                  </a:lnTo>
                  <a:lnTo>
                    <a:pt x="46460" y="32966"/>
                  </a:lnTo>
                  <a:lnTo>
                    <a:pt x="46460" y="32942"/>
                  </a:lnTo>
                  <a:lnTo>
                    <a:pt x="46557" y="32942"/>
                  </a:lnTo>
                  <a:lnTo>
                    <a:pt x="46557" y="32894"/>
                  </a:lnTo>
                  <a:lnTo>
                    <a:pt x="46581" y="32894"/>
                  </a:lnTo>
                  <a:lnTo>
                    <a:pt x="46581" y="32846"/>
                  </a:lnTo>
                  <a:lnTo>
                    <a:pt x="46629" y="32846"/>
                  </a:lnTo>
                  <a:lnTo>
                    <a:pt x="46629" y="32822"/>
                  </a:lnTo>
                  <a:lnTo>
                    <a:pt x="46677" y="32822"/>
                  </a:lnTo>
                  <a:lnTo>
                    <a:pt x="46677" y="32774"/>
                  </a:lnTo>
                  <a:lnTo>
                    <a:pt x="46701" y="32774"/>
                  </a:lnTo>
                  <a:lnTo>
                    <a:pt x="46701" y="32725"/>
                  </a:lnTo>
                  <a:lnTo>
                    <a:pt x="46749" y="32725"/>
                  </a:lnTo>
                  <a:lnTo>
                    <a:pt x="46749" y="32701"/>
                  </a:lnTo>
                  <a:lnTo>
                    <a:pt x="46822" y="32701"/>
                  </a:lnTo>
                  <a:lnTo>
                    <a:pt x="46822" y="32653"/>
                  </a:lnTo>
                  <a:lnTo>
                    <a:pt x="46870" y="32653"/>
                  </a:lnTo>
                  <a:lnTo>
                    <a:pt x="46870" y="32605"/>
                  </a:lnTo>
                  <a:lnTo>
                    <a:pt x="46918" y="32605"/>
                  </a:lnTo>
                  <a:lnTo>
                    <a:pt x="46918" y="32581"/>
                  </a:lnTo>
                  <a:lnTo>
                    <a:pt x="46942" y="32581"/>
                  </a:lnTo>
                  <a:lnTo>
                    <a:pt x="46942" y="32533"/>
                  </a:lnTo>
                  <a:lnTo>
                    <a:pt x="46990" y="32533"/>
                  </a:lnTo>
                  <a:lnTo>
                    <a:pt x="46990" y="32484"/>
                  </a:lnTo>
                  <a:lnTo>
                    <a:pt x="47039" y="32484"/>
                  </a:lnTo>
                  <a:lnTo>
                    <a:pt x="47039" y="32460"/>
                  </a:lnTo>
                  <a:lnTo>
                    <a:pt x="47063" y="32460"/>
                  </a:lnTo>
                  <a:lnTo>
                    <a:pt x="47063" y="32412"/>
                  </a:lnTo>
                  <a:lnTo>
                    <a:pt x="47159" y="32412"/>
                  </a:lnTo>
                  <a:lnTo>
                    <a:pt x="47159" y="32364"/>
                  </a:lnTo>
                  <a:lnTo>
                    <a:pt x="47183" y="32364"/>
                  </a:lnTo>
                  <a:lnTo>
                    <a:pt x="47183" y="32340"/>
                  </a:lnTo>
                  <a:lnTo>
                    <a:pt x="47231" y="32340"/>
                  </a:lnTo>
                  <a:lnTo>
                    <a:pt x="47231" y="32292"/>
                  </a:lnTo>
                  <a:lnTo>
                    <a:pt x="47280" y="32292"/>
                  </a:lnTo>
                  <a:lnTo>
                    <a:pt x="47280" y="32243"/>
                  </a:lnTo>
                  <a:lnTo>
                    <a:pt x="47304" y="32243"/>
                  </a:lnTo>
                  <a:lnTo>
                    <a:pt x="47304" y="32219"/>
                  </a:lnTo>
                  <a:lnTo>
                    <a:pt x="47352" y="32219"/>
                  </a:lnTo>
                  <a:lnTo>
                    <a:pt x="47352" y="32171"/>
                  </a:lnTo>
                  <a:lnTo>
                    <a:pt x="47400" y="32171"/>
                  </a:lnTo>
                  <a:lnTo>
                    <a:pt x="47400" y="32123"/>
                  </a:lnTo>
                  <a:lnTo>
                    <a:pt x="47472" y="32123"/>
                  </a:lnTo>
                  <a:lnTo>
                    <a:pt x="47472" y="32099"/>
                  </a:lnTo>
                  <a:lnTo>
                    <a:pt x="47521" y="32099"/>
                  </a:lnTo>
                  <a:lnTo>
                    <a:pt x="47521" y="32051"/>
                  </a:lnTo>
                  <a:lnTo>
                    <a:pt x="47545" y="32051"/>
                  </a:lnTo>
                  <a:lnTo>
                    <a:pt x="47545" y="32002"/>
                  </a:lnTo>
                  <a:lnTo>
                    <a:pt x="47593" y="32002"/>
                  </a:lnTo>
                  <a:lnTo>
                    <a:pt x="47593" y="31978"/>
                  </a:lnTo>
                  <a:lnTo>
                    <a:pt x="47641" y="31978"/>
                  </a:lnTo>
                  <a:lnTo>
                    <a:pt x="47641" y="31930"/>
                  </a:lnTo>
                  <a:lnTo>
                    <a:pt x="47665" y="31930"/>
                  </a:lnTo>
                  <a:lnTo>
                    <a:pt x="47665" y="31882"/>
                  </a:lnTo>
                  <a:lnTo>
                    <a:pt x="47713" y="31882"/>
                  </a:lnTo>
                  <a:lnTo>
                    <a:pt x="47713" y="31858"/>
                  </a:lnTo>
                  <a:lnTo>
                    <a:pt x="47786" y="31858"/>
                  </a:lnTo>
                  <a:lnTo>
                    <a:pt x="47786" y="31810"/>
                  </a:lnTo>
                  <a:lnTo>
                    <a:pt x="47834" y="31810"/>
                  </a:lnTo>
                  <a:lnTo>
                    <a:pt x="47834" y="31761"/>
                  </a:lnTo>
                  <a:lnTo>
                    <a:pt x="47882" y="31761"/>
                  </a:lnTo>
                  <a:lnTo>
                    <a:pt x="47882" y="31737"/>
                  </a:lnTo>
                  <a:lnTo>
                    <a:pt x="47906" y="31737"/>
                  </a:lnTo>
                  <a:lnTo>
                    <a:pt x="47906" y="31689"/>
                  </a:lnTo>
                  <a:lnTo>
                    <a:pt x="47954" y="31689"/>
                  </a:lnTo>
                  <a:lnTo>
                    <a:pt x="47954" y="31641"/>
                  </a:lnTo>
                  <a:lnTo>
                    <a:pt x="48003" y="31641"/>
                  </a:lnTo>
                  <a:lnTo>
                    <a:pt x="48003" y="31617"/>
                  </a:lnTo>
                  <a:lnTo>
                    <a:pt x="48027" y="31617"/>
                  </a:lnTo>
                  <a:lnTo>
                    <a:pt x="48027" y="31569"/>
                  </a:lnTo>
                  <a:lnTo>
                    <a:pt x="48075" y="31569"/>
                  </a:lnTo>
                  <a:lnTo>
                    <a:pt x="48075" y="31521"/>
                  </a:lnTo>
                  <a:lnTo>
                    <a:pt x="48123" y="31521"/>
                  </a:lnTo>
                  <a:lnTo>
                    <a:pt x="48123" y="31496"/>
                  </a:lnTo>
                  <a:lnTo>
                    <a:pt x="48147" y="31496"/>
                  </a:lnTo>
                  <a:lnTo>
                    <a:pt x="48147" y="31448"/>
                  </a:lnTo>
                  <a:lnTo>
                    <a:pt x="48195" y="31448"/>
                  </a:lnTo>
                  <a:lnTo>
                    <a:pt x="48195" y="31400"/>
                  </a:lnTo>
                  <a:lnTo>
                    <a:pt x="48268" y="31400"/>
                  </a:lnTo>
                  <a:lnTo>
                    <a:pt x="48268" y="31376"/>
                  </a:lnTo>
                  <a:lnTo>
                    <a:pt x="48316" y="31376"/>
                  </a:lnTo>
                  <a:lnTo>
                    <a:pt x="48316" y="31328"/>
                  </a:lnTo>
                  <a:lnTo>
                    <a:pt x="48364" y="31328"/>
                  </a:lnTo>
                  <a:lnTo>
                    <a:pt x="48364" y="31280"/>
                  </a:lnTo>
                  <a:lnTo>
                    <a:pt x="48388" y="31280"/>
                  </a:lnTo>
                  <a:lnTo>
                    <a:pt x="48388" y="31255"/>
                  </a:lnTo>
                  <a:lnTo>
                    <a:pt x="48436" y="31255"/>
                  </a:lnTo>
                  <a:lnTo>
                    <a:pt x="48436" y="31207"/>
                  </a:lnTo>
                  <a:lnTo>
                    <a:pt x="48484" y="31207"/>
                  </a:lnTo>
                  <a:lnTo>
                    <a:pt x="48484" y="31159"/>
                  </a:lnTo>
                  <a:lnTo>
                    <a:pt x="48509" y="31159"/>
                  </a:lnTo>
                  <a:lnTo>
                    <a:pt x="48509" y="31135"/>
                  </a:lnTo>
                  <a:lnTo>
                    <a:pt x="48557" y="31135"/>
                  </a:lnTo>
                  <a:lnTo>
                    <a:pt x="48557" y="31087"/>
                  </a:lnTo>
                  <a:lnTo>
                    <a:pt x="48605" y="31087"/>
                  </a:lnTo>
                  <a:lnTo>
                    <a:pt x="48605" y="31039"/>
                  </a:lnTo>
                  <a:lnTo>
                    <a:pt x="48629" y="31039"/>
                  </a:lnTo>
                  <a:lnTo>
                    <a:pt x="48629" y="31014"/>
                  </a:lnTo>
                  <a:lnTo>
                    <a:pt x="48677" y="31014"/>
                  </a:lnTo>
                  <a:lnTo>
                    <a:pt x="48677" y="30966"/>
                  </a:lnTo>
                  <a:lnTo>
                    <a:pt x="48750" y="30966"/>
                  </a:lnTo>
                  <a:lnTo>
                    <a:pt x="48750" y="30918"/>
                  </a:lnTo>
                  <a:lnTo>
                    <a:pt x="48798" y="30918"/>
                  </a:lnTo>
                  <a:lnTo>
                    <a:pt x="48798" y="30894"/>
                  </a:lnTo>
                  <a:lnTo>
                    <a:pt x="48846" y="30894"/>
                  </a:lnTo>
                  <a:lnTo>
                    <a:pt x="48846" y="30846"/>
                  </a:lnTo>
                  <a:lnTo>
                    <a:pt x="48870" y="30846"/>
                  </a:lnTo>
                  <a:lnTo>
                    <a:pt x="48870" y="30798"/>
                  </a:lnTo>
                  <a:lnTo>
                    <a:pt x="48918" y="30798"/>
                  </a:lnTo>
                  <a:lnTo>
                    <a:pt x="48918" y="30773"/>
                  </a:lnTo>
                  <a:lnTo>
                    <a:pt x="48966" y="30773"/>
                  </a:lnTo>
                  <a:lnTo>
                    <a:pt x="48966" y="30725"/>
                  </a:lnTo>
                  <a:lnTo>
                    <a:pt x="48991" y="30725"/>
                  </a:lnTo>
                  <a:lnTo>
                    <a:pt x="48991" y="30677"/>
                  </a:lnTo>
                  <a:lnTo>
                    <a:pt x="49039" y="30677"/>
                  </a:lnTo>
                  <a:lnTo>
                    <a:pt x="49039" y="30653"/>
                  </a:lnTo>
                  <a:lnTo>
                    <a:pt x="49087" y="30653"/>
                  </a:lnTo>
                  <a:lnTo>
                    <a:pt x="49087" y="30605"/>
                  </a:lnTo>
                  <a:lnTo>
                    <a:pt x="49111" y="30605"/>
                  </a:lnTo>
                  <a:lnTo>
                    <a:pt x="49111" y="30557"/>
                  </a:lnTo>
                  <a:lnTo>
                    <a:pt x="49159" y="30557"/>
                  </a:lnTo>
                  <a:lnTo>
                    <a:pt x="49159" y="30533"/>
                  </a:lnTo>
                  <a:lnTo>
                    <a:pt x="49207" y="30533"/>
                  </a:lnTo>
                  <a:lnTo>
                    <a:pt x="49207" y="30484"/>
                  </a:lnTo>
                  <a:lnTo>
                    <a:pt x="49232" y="30484"/>
                  </a:lnTo>
                  <a:lnTo>
                    <a:pt x="49232" y="30436"/>
                  </a:lnTo>
                  <a:lnTo>
                    <a:pt x="49280" y="30436"/>
                  </a:lnTo>
                  <a:lnTo>
                    <a:pt x="49280" y="30412"/>
                  </a:lnTo>
                  <a:lnTo>
                    <a:pt x="49328" y="30412"/>
                  </a:lnTo>
                  <a:lnTo>
                    <a:pt x="49328" y="30364"/>
                  </a:lnTo>
                  <a:lnTo>
                    <a:pt x="49352" y="30364"/>
                  </a:lnTo>
                  <a:lnTo>
                    <a:pt x="49352" y="30316"/>
                  </a:lnTo>
                  <a:lnTo>
                    <a:pt x="49400" y="30316"/>
                  </a:lnTo>
                  <a:lnTo>
                    <a:pt x="49400" y="30292"/>
                  </a:lnTo>
                  <a:lnTo>
                    <a:pt x="49448" y="30292"/>
                  </a:lnTo>
                  <a:lnTo>
                    <a:pt x="49448" y="30243"/>
                  </a:lnTo>
                  <a:lnTo>
                    <a:pt x="49472" y="30243"/>
                  </a:lnTo>
                  <a:lnTo>
                    <a:pt x="49472" y="30195"/>
                  </a:lnTo>
                  <a:lnTo>
                    <a:pt x="49521" y="30195"/>
                  </a:lnTo>
                  <a:lnTo>
                    <a:pt x="49521" y="30171"/>
                  </a:lnTo>
                  <a:lnTo>
                    <a:pt x="49569" y="30171"/>
                  </a:lnTo>
                  <a:lnTo>
                    <a:pt x="49569" y="30123"/>
                  </a:lnTo>
                  <a:lnTo>
                    <a:pt x="49593" y="30123"/>
                  </a:lnTo>
                  <a:lnTo>
                    <a:pt x="49593" y="30075"/>
                  </a:lnTo>
                  <a:lnTo>
                    <a:pt x="49641" y="30075"/>
                  </a:lnTo>
                  <a:lnTo>
                    <a:pt x="49641" y="30051"/>
                  </a:lnTo>
                  <a:lnTo>
                    <a:pt x="49689" y="30051"/>
                  </a:lnTo>
                  <a:lnTo>
                    <a:pt x="49689" y="30002"/>
                  </a:lnTo>
                  <a:lnTo>
                    <a:pt x="49713" y="30002"/>
                  </a:lnTo>
                  <a:lnTo>
                    <a:pt x="49713" y="29954"/>
                  </a:lnTo>
                  <a:lnTo>
                    <a:pt x="49810" y="29954"/>
                  </a:lnTo>
                  <a:lnTo>
                    <a:pt x="49810" y="29930"/>
                  </a:lnTo>
                  <a:lnTo>
                    <a:pt x="49834" y="29930"/>
                  </a:lnTo>
                  <a:lnTo>
                    <a:pt x="49834" y="29882"/>
                  </a:lnTo>
                  <a:lnTo>
                    <a:pt x="49882" y="29882"/>
                  </a:lnTo>
                  <a:lnTo>
                    <a:pt x="49882" y="29834"/>
                  </a:lnTo>
                  <a:lnTo>
                    <a:pt x="49930" y="29834"/>
                  </a:lnTo>
                  <a:lnTo>
                    <a:pt x="49930" y="29810"/>
                  </a:lnTo>
                  <a:lnTo>
                    <a:pt x="49954" y="29810"/>
                  </a:lnTo>
                  <a:lnTo>
                    <a:pt x="49954" y="29761"/>
                  </a:lnTo>
                  <a:lnTo>
                    <a:pt x="50003" y="29761"/>
                  </a:lnTo>
                  <a:lnTo>
                    <a:pt x="50003" y="29689"/>
                  </a:lnTo>
                  <a:lnTo>
                    <a:pt x="50051" y="29689"/>
                  </a:lnTo>
                  <a:lnTo>
                    <a:pt x="50051" y="29641"/>
                  </a:lnTo>
                  <a:lnTo>
                    <a:pt x="50075" y="29641"/>
                  </a:lnTo>
                  <a:lnTo>
                    <a:pt x="50075" y="29593"/>
                  </a:lnTo>
                  <a:lnTo>
                    <a:pt x="50123" y="29593"/>
                  </a:lnTo>
                  <a:lnTo>
                    <a:pt x="50123" y="29569"/>
                  </a:lnTo>
                  <a:lnTo>
                    <a:pt x="50171" y="29569"/>
                  </a:lnTo>
                  <a:lnTo>
                    <a:pt x="50171" y="29520"/>
                  </a:lnTo>
                  <a:lnTo>
                    <a:pt x="50195" y="29520"/>
                  </a:lnTo>
                  <a:lnTo>
                    <a:pt x="50195" y="29472"/>
                  </a:lnTo>
                  <a:lnTo>
                    <a:pt x="50244" y="29472"/>
                  </a:lnTo>
                  <a:lnTo>
                    <a:pt x="50244" y="29448"/>
                  </a:lnTo>
                  <a:lnTo>
                    <a:pt x="50292" y="29448"/>
                  </a:lnTo>
                  <a:lnTo>
                    <a:pt x="50292" y="29400"/>
                  </a:lnTo>
                  <a:lnTo>
                    <a:pt x="50316" y="29400"/>
                  </a:lnTo>
                  <a:lnTo>
                    <a:pt x="50316" y="29352"/>
                  </a:lnTo>
                  <a:lnTo>
                    <a:pt x="50364" y="29352"/>
                  </a:lnTo>
                  <a:lnTo>
                    <a:pt x="50364" y="29328"/>
                  </a:lnTo>
                  <a:lnTo>
                    <a:pt x="50412" y="29328"/>
                  </a:lnTo>
                  <a:lnTo>
                    <a:pt x="50412" y="29279"/>
                  </a:lnTo>
                  <a:lnTo>
                    <a:pt x="50436" y="29279"/>
                  </a:lnTo>
                  <a:lnTo>
                    <a:pt x="50436" y="29231"/>
                  </a:lnTo>
                  <a:lnTo>
                    <a:pt x="50485" y="29231"/>
                  </a:lnTo>
                  <a:lnTo>
                    <a:pt x="50485" y="29207"/>
                  </a:lnTo>
                  <a:lnTo>
                    <a:pt x="50533" y="29207"/>
                  </a:lnTo>
                  <a:lnTo>
                    <a:pt x="50533" y="29159"/>
                  </a:lnTo>
                  <a:lnTo>
                    <a:pt x="50557" y="29159"/>
                  </a:lnTo>
                  <a:lnTo>
                    <a:pt x="50557" y="29111"/>
                  </a:lnTo>
                  <a:lnTo>
                    <a:pt x="50605" y="29111"/>
                  </a:lnTo>
                  <a:lnTo>
                    <a:pt x="50605" y="29087"/>
                  </a:lnTo>
                  <a:lnTo>
                    <a:pt x="50653" y="29087"/>
                  </a:lnTo>
                  <a:lnTo>
                    <a:pt x="50653" y="29038"/>
                  </a:lnTo>
                  <a:lnTo>
                    <a:pt x="50677" y="29038"/>
                  </a:lnTo>
                  <a:lnTo>
                    <a:pt x="50677" y="28990"/>
                  </a:lnTo>
                  <a:lnTo>
                    <a:pt x="50726" y="28990"/>
                  </a:lnTo>
                  <a:lnTo>
                    <a:pt x="50726" y="28966"/>
                  </a:lnTo>
                  <a:lnTo>
                    <a:pt x="50774" y="28966"/>
                  </a:lnTo>
                  <a:lnTo>
                    <a:pt x="50774" y="28918"/>
                  </a:lnTo>
                  <a:lnTo>
                    <a:pt x="50798" y="28918"/>
                  </a:lnTo>
                  <a:lnTo>
                    <a:pt x="50798" y="28870"/>
                  </a:lnTo>
                  <a:lnTo>
                    <a:pt x="50846" y="28870"/>
                  </a:lnTo>
                  <a:lnTo>
                    <a:pt x="50846" y="28846"/>
                  </a:lnTo>
                  <a:lnTo>
                    <a:pt x="50894" y="28846"/>
                  </a:lnTo>
                  <a:lnTo>
                    <a:pt x="50894" y="28797"/>
                  </a:lnTo>
                  <a:lnTo>
                    <a:pt x="50918" y="28797"/>
                  </a:lnTo>
                  <a:lnTo>
                    <a:pt x="50918" y="28749"/>
                  </a:lnTo>
                  <a:lnTo>
                    <a:pt x="50967" y="28749"/>
                  </a:lnTo>
                  <a:lnTo>
                    <a:pt x="50967" y="28725"/>
                  </a:lnTo>
                  <a:lnTo>
                    <a:pt x="51015" y="28725"/>
                  </a:lnTo>
                  <a:lnTo>
                    <a:pt x="51015" y="28677"/>
                  </a:lnTo>
                  <a:lnTo>
                    <a:pt x="51039" y="28677"/>
                  </a:lnTo>
                  <a:lnTo>
                    <a:pt x="51039" y="28629"/>
                  </a:lnTo>
                  <a:lnTo>
                    <a:pt x="51087" y="28629"/>
                  </a:lnTo>
                  <a:lnTo>
                    <a:pt x="51087" y="28605"/>
                  </a:lnTo>
                  <a:lnTo>
                    <a:pt x="51135" y="28605"/>
                  </a:lnTo>
                  <a:lnTo>
                    <a:pt x="51135" y="28508"/>
                  </a:lnTo>
                  <a:lnTo>
                    <a:pt x="51159" y="28508"/>
                  </a:lnTo>
                  <a:lnTo>
                    <a:pt x="51159" y="28484"/>
                  </a:lnTo>
                  <a:lnTo>
                    <a:pt x="51208" y="28484"/>
                  </a:lnTo>
                  <a:lnTo>
                    <a:pt x="51208" y="28436"/>
                  </a:lnTo>
                  <a:lnTo>
                    <a:pt x="51256" y="28436"/>
                  </a:lnTo>
                  <a:lnTo>
                    <a:pt x="51256" y="28388"/>
                  </a:lnTo>
                  <a:lnTo>
                    <a:pt x="51280" y="28388"/>
                  </a:lnTo>
                  <a:lnTo>
                    <a:pt x="51280" y="28364"/>
                  </a:lnTo>
                  <a:lnTo>
                    <a:pt x="51328" y="28364"/>
                  </a:lnTo>
                  <a:lnTo>
                    <a:pt x="51328" y="28316"/>
                  </a:lnTo>
                  <a:lnTo>
                    <a:pt x="51376" y="28316"/>
                  </a:lnTo>
                  <a:lnTo>
                    <a:pt x="51376" y="28267"/>
                  </a:lnTo>
                  <a:lnTo>
                    <a:pt x="51400" y="28267"/>
                  </a:lnTo>
                  <a:lnTo>
                    <a:pt x="51400" y="28243"/>
                  </a:lnTo>
                  <a:lnTo>
                    <a:pt x="51448" y="28243"/>
                  </a:lnTo>
                  <a:lnTo>
                    <a:pt x="51448" y="28195"/>
                  </a:lnTo>
                  <a:lnTo>
                    <a:pt x="51497" y="28195"/>
                  </a:lnTo>
                  <a:lnTo>
                    <a:pt x="51497" y="28147"/>
                  </a:lnTo>
                  <a:lnTo>
                    <a:pt x="51521" y="28147"/>
                  </a:lnTo>
                  <a:lnTo>
                    <a:pt x="51521" y="28123"/>
                  </a:lnTo>
                  <a:lnTo>
                    <a:pt x="51569" y="28123"/>
                  </a:lnTo>
                  <a:lnTo>
                    <a:pt x="51569" y="28026"/>
                  </a:lnTo>
                  <a:lnTo>
                    <a:pt x="51617" y="28026"/>
                  </a:lnTo>
                  <a:lnTo>
                    <a:pt x="51617" y="28002"/>
                  </a:lnTo>
                  <a:lnTo>
                    <a:pt x="51641" y="28002"/>
                  </a:lnTo>
                  <a:lnTo>
                    <a:pt x="51641" y="27954"/>
                  </a:lnTo>
                  <a:lnTo>
                    <a:pt x="51689" y="27954"/>
                  </a:lnTo>
                  <a:lnTo>
                    <a:pt x="51689" y="27906"/>
                  </a:lnTo>
                  <a:lnTo>
                    <a:pt x="51738" y="27906"/>
                  </a:lnTo>
                  <a:lnTo>
                    <a:pt x="51738" y="27882"/>
                  </a:lnTo>
                  <a:lnTo>
                    <a:pt x="51762" y="27882"/>
                  </a:lnTo>
                  <a:lnTo>
                    <a:pt x="51762" y="27834"/>
                  </a:lnTo>
                  <a:lnTo>
                    <a:pt x="51810" y="27834"/>
                  </a:lnTo>
                  <a:lnTo>
                    <a:pt x="51810" y="27785"/>
                  </a:lnTo>
                  <a:lnTo>
                    <a:pt x="51858" y="27785"/>
                  </a:lnTo>
                  <a:lnTo>
                    <a:pt x="51858" y="27761"/>
                  </a:lnTo>
                  <a:lnTo>
                    <a:pt x="51882" y="27761"/>
                  </a:lnTo>
                  <a:lnTo>
                    <a:pt x="51882" y="27713"/>
                  </a:lnTo>
                  <a:lnTo>
                    <a:pt x="51930" y="27713"/>
                  </a:lnTo>
                  <a:lnTo>
                    <a:pt x="51930" y="27641"/>
                  </a:lnTo>
                  <a:lnTo>
                    <a:pt x="51979" y="27641"/>
                  </a:lnTo>
                  <a:lnTo>
                    <a:pt x="51979" y="27593"/>
                  </a:lnTo>
                  <a:lnTo>
                    <a:pt x="52003" y="27593"/>
                  </a:lnTo>
                  <a:lnTo>
                    <a:pt x="52003" y="27544"/>
                  </a:lnTo>
                  <a:lnTo>
                    <a:pt x="52051" y="27544"/>
                  </a:lnTo>
                  <a:lnTo>
                    <a:pt x="52051" y="27520"/>
                  </a:lnTo>
                  <a:lnTo>
                    <a:pt x="52099" y="27520"/>
                  </a:lnTo>
                  <a:lnTo>
                    <a:pt x="52099" y="27472"/>
                  </a:lnTo>
                  <a:lnTo>
                    <a:pt x="52123" y="27472"/>
                  </a:lnTo>
                  <a:lnTo>
                    <a:pt x="52123" y="27424"/>
                  </a:lnTo>
                  <a:lnTo>
                    <a:pt x="52171" y="27424"/>
                  </a:lnTo>
                  <a:lnTo>
                    <a:pt x="52171" y="27352"/>
                  </a:lnTo>
                  <a:lnTo>
                    <a:pt x="52220" y="27352"/>
                  </a:lnTo>
                  <a:lnTo>
                    <a:pt x="52220" y="27303"/>
                  </a:lnTo>
                  <a:lnTo>
                    <a:pt x="52244" y="27303"/>
                  </a:lnTo>
                  <a:lnTo>
                    <a:pt x="52244" y="27279"/>
                  </a:lnTo>
                  <a:lnTo>
                    <a:pt x="52292" y="27279"/>
                  </a:lnTo>
                  <a:lnTo>
                    <a:pt x="52292" y="27231"/>
                  </a:lnTo>
                  <a:lnTo>
                    <a:pt x="52340" y="27231"/>
                  </a:lnTo>
                  <a:lnTo>
                    <a:pt x="52340" y="27183"/>
                  </a:lnTo>
                  <a:lnTo>
                    <a:pt x="52364" y="27183"/>
                  </a:lnTo>
                  <a:lnTo>
                    <a:pt x="52364" y="27159"/>
                  </a:lnTo>
                  <a:lnTo>
                    <a:pt x="52412" y="27159"/>
                  </a:lnTo>
                  <a:lnTo>
                    <a:pt x="52412" y="27062"/>
                  </a:lnTo>
                  <a:lnTo>
                    <a:pt x="52461" y="27062"/>
                  </a:lnTo>
                  <a:lnTo>
                    <a:pt x="52461" y="27038"/>
                  </a:lnTo>
                  <a:lnTo>
                    <a:pt x="52485" y="27038"/>
                  </a:lnTo>
                  <a:lnTo>
                    <a:pt x="52485" y="26990"/>
                  </a:lnTo>
                  <a:lnTo>
                    <a:pt x="52533" y="26990"/>
                  </a:lnTo>
                  <a:lnTo>
                    <a:pt x="52533" y="26942"/>
                  </a:lnTo>
                  <a:lnTo>
                    <a:pt x="52581" y="26942"/>
                  </a:lnTo>
                  <a:lnTo>
                    <a:pt x="52581" y="26918"/>
                  </a:lnTo>
                  <a:lnTo>
                    <a:pt x="52605" y="26918"/>
                  </a:lnTo>
                  <a:lnTo>
                    <a:pt x="52605" y="26870"/>
                  </a:lnTo>
                  <a:lnTo>
                    <a:pt x="52653" y="26870"/>
                  </a:lnTo>
                  <a:lnTo>
                    <a:pt x="52653" y="26797"/>
                  </a:lnTo>
                  <a:lnTo>
                    <a:pt x="52702" y="26797"/>
                  </a:lnTo>
                  <a:lnTo>
                    <a:pt x="52702" y="26749"/>
                  </a:lnTo>
                  <a:lnTo>
                    <a:pt x="52726" y="26749"/>
                  </a:lnTo>
                  <a:lnTo>
                    <a:pt x="52726" y="26701"/>
                  </a:lnTo>
                  <a:lnTo>
                    <a:pt x="52774" y="26701"/>
                  </a:lnTo>
                  <a:lnTo>
                    <a:pt x="52774" y="26677"/>
                  </a:lnTo>
                  <a:lnTo>
                    <a:pt x="52822" y="26677"/>
                  </a:lnTo>
                  <a:lnTo>
                    <a:pt x="52822" y="26629"/>
                  </a:lnTo>
                  <a:lnTo>
                    <a:pt x="52846" y="26629"/>
                  </a:lnTo>
                  <a:lnTo>
                    <a:pt x="52846" y="26556"/>
                  </a:lnTo>
                  <a:lnTo>
                    <a:pt x="52894" y="26556"/>
                  </a:lnTo>
                  <a:lnTo>
                    <a:pt x="52894" y="26508"/>
                  </a:lnTo>
                  <a:lnTo>
                    <a:pt x="52943" y="26508"/>
                  </a:lnTo>
                  <a:lnTo>
                    <a:pt x="52943" y="26460"/>
                  </a:lnTo>
                  <a:lnTo>
                    <a:pt x="52967" y="26460"/>
                  </a:lnTo>
                  <a:lnTo>
                    <a:pt x="52967" y="26388"/>
                  </a:lnTo>
                  <a:lnTo>
                    <a:pt x="53015" y="26388"/>
                  </a:lnTo>
                  <a:lnTo>
                    <a:pt x="53015" y="26340"/>
                  </a:lnTo>
                  <a:lnTo>
                    <a:pt x="53063" y="26340"/>
                  </a:lnTo>
                  <a:lnTo>
                    <a:pt x="53063" y="26315"/>
                  </a:lnTo>
                  <a:lnTo>
                    <a:pt x="53087" y="26315"/>
                  </a:lnTo>
                  <a:lnTo>
                    <a:pt x="53087" y="26267"/>
                  </a:lnTo>
                  <a:lnTo>
                    <a:pt x="53135" y="26267"/>
                  </a:lnTo>
                  <a:lnTo>
                    <a:pt x="53135" y="26195"/>
                  </a:lnTo>
                  <a:lnTo>
                    <a:pt x="53184" y="26195"/>
                  </a:lnTo>
                  <a:lnTo>
                    <a:pt x="53184" y="26147"/>
                  </a:lnTo>
                  <a:lnTo>
                    <a:pt x="53208" y="26147"/>
                  </a:lnTo>
                  <a:lnTo>
                    <a:pt x="53208" y="26099"/>
                  </a:lnTo>
                  <a:lnTo>
                    <a:pt x="53256" y="26099"/>
                  </a:lnTo>
                  <a:lnTo>
                    <a:pt x="53256" y="26074"/>
                  </a:lnTo>
                  <a:lnTo>
                    <a:pt x="53304" y="26074"/>
                  </a:lnTo>
                  <a:lnTo>
                    <a:pt x="53304" y="25978"/>
                  </a:lnTo>
                  <a:lnTo>
                    <a:pt x="53328" y="25978"/>
                  </a:lnTo>
                  <a:lnTo>
                    <a:pt x="53328" y="25954"/>
                  </a:lnTo>
                  <a:lnTo>
                    <a:pt x="53376" y="25954"/>
                  </a:lnTo>
                  <a:lnTo>
                    <a:pt x="53376" y="25906"/>
                  </a:lnTo>
                  <a:lnTo>
                    <a:pt x="53425" y="25906"/>
                  </a:lnTo>
                  <a:lnTo>
                    <a:pt x="53425" y="25858"/>
                  </a:lnTo>
                  <a:lnTo>
                    <a:pt x="53449" y="25858"/>
                  </a:lnTo>
                  <a:lnTo>
                    <a:pt x="53449" y="25785"/>
                  </a:lnTo>
                  <a:lnTo>
                    <a:pt x="53497" y="25785"/>
                  </a:lnTo>
                  <a:lnTo>
                    <a:pt x="53497" y="25737"/>
                  </a:lnTo>
                  <a:lnTo>
                    <a:pt x="53545" y="25737"/>
                  </a:lnTo>
                  <a:lnTo>
                    <a:pt x="53545" y="25713"/>
                  </a:lnTo>
                  <a:lnTo>
                    <a:pt x="53569" y="25713"/>
                  </a:lnTo>
                  <a:lnTo>
                    <a:pt x="53569" y="25617"/>
                  </a:lnTo>
                  <a:lnTo>
                    <a:pt x="53617" y="25617"/>
                  </a:lnTo>
                  <a:lnTo>
                    <a:pt x="53617" y="25592"/>
                  </a:lnTo>
                  <a:lnTo>
                    <a:pt x="53665" y="25592"/>
                  </a:lnTo>
                  <a:lnTo>
                    <a:pt x="53665" y="25544"/>
                  </a:lnTo>
                  <a:lnTo>
                    <a:pt x="53690" y="25544"/>
                  </a:lnTo>
                  <a:lnTo>
                    <a:pt x="53690" y="25472"/>
                  </a:lnTo>
                  <a:lnTo>
                    <a:pt x="53738" y="25472"/>
                  </a:lnTo>
                  <a:lnTo>
                    <a:pt x="53738" y="25424"/>
                  </a:lnTo>
                  <a:lnTo>
                    <a:pt x="53786" y="25424"/>
                  </a:lnTo>
                  <a:lnTo>
                    <a:pt x="53786" y="25376"/>
                  </a:lnTo>
                  <a:lnTo>
                    <a:pt x="53810" y="25376"/>
                  </a:lnTo>
                  <a:lnTo>
                    <a:pt x="53810" y="25303"/>
                  </a:lnTo>
                  <a:lnTo>
                    <a:pt x="53858" y="25303"/>
                  </a:lnTo>
                  <a:lnTo>
                    <a:pt x="53858" y="25255"/>
                  </a:lnTo>
                  <a:lnTo>
                    <a:pt x="53906" y="25255"/>
                  </a:lnTo>
                  <a:lnTo>
                    <a:pt x="53906" y="25183"/>
                  </a:lnTo>
                  <a:lnTo>
                    <a:pt x="53931" y="25183"/>
                  </a:lnTo>
                  <a:lnTo>
                    <a:pt x="53931" y="25135"/>
                  </a:lnTo>
                  <a:lnTo>
                    <a:pt x="53979" y="25135"/>
                  </a:lnTo>
                  <a:lnTo>
                    <a:pt x="53979" y="25111"/>
                  </a:lnTo>
                  <a:lnTo>
                    <a:pt x="54027" y="25111"/>
                  </a:lnTo>
                  <a:lnTo>
                    <a:pt x="54027" y="25014"/>
                  </a:lnTo>
                  <a:lnTo>
                    <a:pt x="54051" y="25014"/>
                  </a:lnTo>
                  <a:lnTo>
                    <a:pt x="54051" y="24990"/>
                  </a:lnTo>
                  <a:lnTo>
                    <a:pt x="54099" y="24990"/>
                  </a:lnTo>
                  <a:lnTo>
                    <a:pt x="54099" y="24942"/>
                  </a:lnTo>
                  <a:lnTo>
                    <a:pt x="54147" y="24942"/>
                  </a:lnTo>
                  <a:lnTo>
                    <a:pt x="54147" y="24870"/>
                  </a:lnTo>
                  <a:lnTo>
                    <a:pt x="54172" y="24870"/>
                  </a:lnTo>
                  <a:lnTo>
                    <a:pt x="54172" y="24821"/>
                  </a:lnTo>
                  <a:lnTo>
                    <a:pt x="54220" y="24821"/>
                  </a:lnTo>
                  <a:lnTo>
                    <a:pt x="54220" y="24749"/>
                  </a:lnTo>
                  <a:lnTo>
                    <a:pt x="54268" y="24749"/>
                  </a:lnTo>
                  <a:lnTo>
                    <a:pt x="54268" y="24701"/>
                  </a:lnTo>
                  <a:lnTo>
                    <a:pt x="54292" y="24701"/>
                  </a:lnTo>
                  <a:lnTo>
                    <a:pt x="54292" y="24653"/>
                  </a:lnTo>
                  <a:lnTo>
                    <a:pt x="54340" y="24653"/>
                  </a:lnTo>
                  <a:lnTo>
                    <a:pt x="54340" y="24580"/>
                  </a:lnTo>
                  <a:lnTo>
                    <a:pt x="54388" y="24580"/>
                  </a:lnTo>
                  <a:lnTo>
                    <a:pt x="54388" y="24532"/>
                  </a:lnTo>
                  <a:lnTo>
                    <a:pt x="54413" y="24532"/>
                  </a:lnTo>
                  <a:lnTo>
                    <a:pt x="54413" y="24460"/>
                  </a:lnTo>
                  <a:lnTo>
                    <a:pt x="54461" y="24460"/>
                  </a:lnTo>
                  <a:lnTo>
                    <a:pt x="54461" y="24412"/>
                  </a:lnTo>
                  <a:lnTo>
                    <a:pt x="54509" y="24412"/>
                  </a:lnTo>
                  <a:lnTo>
                    <a:pt x="54509" y="24339"/>
                  </a:lnTo>
                  <a:lnTo>
                    <a:pt x="54533" y="24339"/>
                  </a:lnTo>
                  <a:lnTo>
                    <a:pt x="54533" y="24291"/>
                  </a:lnTo>
                  <a:lnTo>
                    <a:pt x="54581" y="24291"/>
                  </a:lnTo>
                  <a:lnTo>
                    <a:pt x="54581" y="24219"/>
                  </a:lnTo>
                  <a:lnTo>
                    <a:pt x="54629" y="24219"/>
                  </a:lnTo>
                  <a:lnTo>
                    <a:pt x="54629" y="24147"/>
                  </a:lnTo>
                  <a:lnTo>
                    <a:pt x="54653" y="24147"/>
                  </a:lnTo>
                  <a:lnTo>
                    <a:pt x="54653" y="24098"/>
                  </a:lnTo>
                  <a:lnTo>
                    <a:pt x="54702" y="24098"/>
                  </a:lnTo>
                  <a:lnTo>
                    <a:pt x="54702" y="24026"/>
                  </a:lnTo>
                  <a:lnTo>
                    <a:pt x="54750" y="24026"/>
                  </a:lnTo>
                  <a:lnTo>
                    <a:pt x="54750" y="23978"/>
                  </a:lnTo>
                  <a:lnTo>
                    <a:pt x="54774" y="23978"/>
                  </a:lnTo>
                  <a:lnTo>
                    <a:pt x="54774" y="23906"/>
                  </a:lnTo>
                  <a:lnTo>
                    <a:pt x="54822" y="23906"/>
                  </a:lnTo>
                  <a:lnTo>
                    <a:pt x="54822" y="23857"/>
                  </a:lnTo>
                  <a:lnTo>
                    <a:pt x="54870" y="23857"/>
                  </a:lnTo>
                  <a:lnTo>
                    <a:pt x="54870" y="23785"/>
                  </a:lnTo>
                  <a:lnTo>
                    <a:pt x="54894" y="23785"/>
                  </a:lnTo>
                  <a:lnTo>
                    <a:pt x="54894" y="23737"/>
                  </a:lnTo>
                  <a:lnTo>
                    <a:pt x="54943" y="23737"/>
                  </a:lnTo>
                  <a:lnTo>
                    <a:pt x="54943" y="23665"/>
                  </a:lnTo>
                  <a:lnTo>
                    <a:pt x="54991" y="23665"/>
                  </a:lnTo>
                  <a:lnTo>
                    <a:pt x="54991" y="23616"/>
                  </a:lnTo>
                  <a:lnTo>
                    <a:pt x="55015" y="23616"/>
                  </a:lnTo>
                  <a:lnTo>
                    <a:pt x="55015" y="23544"/>
                  </a:lnTo>
                  <a:lnTo>
                    <a:pt x="55063" y="23544"/>
                  </a:lnTo>
                  <a:lnTo>
                    <a:pt x="55063" y="23496"/>
                  </a:lnTo>
                  <a:lnTo>
                    <a:pt x="55111" y="23496"/>
                  </a:lnTo>
                  <a:lnTo>
                    <a:pt x="55111" y="23424"/>
                  </a:lnTo>
                  <a:lnTo>
                    <a:pt x="55135" y="23424"/>
                  </a:lnTo>
                  <a:lnTo>
                    <a:pt x="55135" y="23327"/>
                  </a:lnTo>
                  <a:lnTo>
                    <a:pt x="55184" y="23327"/>
                  </a:lnTo>
                  <a:lnTo>
                    <a:pt x="55184" y="23255"/>
                  </a:lnTo>
                  <a:lnTo>
                    <a:pt x="55232" y="23255"/>
                  </a:lnTo>
                  <a:lnTo>
                    <a:pt x="55232" y="23207"/>
                  </a:lnTo>
                  <a:lnTo>
                    <a:pt x="55256" y="23207"/>
                  </a:lnTo>
                  <a:lnTo>
                    <a:pt x="55256" y="23135"/>
                  </a:lnTo>
                  <a:lnTo>
                    <a:pt x="55304" y="23135"/>
                  </a:lnTo>
                  <a:lnTo>
                    <a:pt x="55304" y="23062"/>
                  </a:lnTo>
                  <a:lnTo>
                    <a:pt x="55352" y="23062"/>
                  </a:lnTo>
                  <a:lnTo>
                    <a:pt x="55352" y="22966"/>
                  </a:lnTo>
                  <a:lnTo>
                    <a:pt x="55376" y="22966"/>
                  </a:lnTo>
                  <a:lnTo>
                    <a:pt x="55376" y="22942"/>
                  </a:lnTo>
                  <a:lnTo>
                    <a:pt x="55425" y="22942"/>
                  </a:lnTo>
                  <a:lnTo>
                    <a:pt x="55425" y="22845"/>
                  </a:lnTo>
                  <a:lnTo>
                    <a:pt x="55473" y="22845"/>
                  </a:lnTo>
                  <a:lnTo>
                    <a:pt x="55473" y="22773"/>
                  </a:lnTo>
                  <a:lnTo>
                    <a:pt x="55497" y="22773"/>
                  </a:lnTo>
                  <a:lnTo>
                    <a:pt x="55497" y="22701"/>
                  </a:lnTo>
                  <a:lnTo>
                    <a:pt x="55545" y="22701"/>
                  </a:lnTo>
                  <a:lnTo>
                    <a:pt x="55545" y="22653"/>
                  </a:lnTo>
                  <a:lnTo>
                    <a:pt x="55593" y="22653"/>
                  </a:lnTo>
                  <a:lnTo>
                    <a:pt x="55593" y="22580"/>
                  </a:lnTo>
                  <a:lnTo>
                    <a:pt x="55617" y="22580"/>
                  </a:lnTo>
                  <a:lnTo>
                    <a:pt x="55617" y="22484"/>
                  </a:lnTo>
                  <a:lnTo>
                    <a:pt x="55666" y="22484"/>
                  </a:lnTo>
                  <a:lnTo>
                    <a:pt x="55666" y="22412"/>
                  </a:lnTo>
                  <a:lnTo>
                    <a:pt x="55714" y="22412"/>
                  </a:lnTo>
                  <a:lnTo>
                    <a:pt x="55714" y="22363"/>
                  </a:lnTo>
                  <a:lnTo>
                    <a:pt x="55738" y="22363"/>
                  </a:lnTo>
                  <a:lnTo>
                    <a:pt x="55738" y="22291"/>
                  </a:lnTo>
                  <a:lnTo>
                    <a:pt x="55786" y="22291"/>
                  </a:lnTo>
                  <a:lnTo>
                    <a:pt x="55786" y="22219"/>
                  </a:lnTo>
                  <a:lnTo>
                    <a:pt x="55834" y="22219"/>
                  </a:lnTo>
                  <a:lnTo>
                    <a:pt x="55834" y="22122"/>
                  </a:lnTo>
                  <a:lnTo>
                    <a:pt x="55858" y="22122"/>
                  </a:lnTo>
                  <a:lnTo>
                    <a:pt x="55858" y="22050"/>
                  </a:lnTo>
                  <a:lnTo>
                    <a:pt x="55907" y="22050"/>
                  </a:lnTo>
                  <a:lnTo>
                    <a:pt x="55907" y="21978"/>
                  </a:lnTo>
                  <a:lnTo>
                    <a:pt x="55955" y="21978"/>
                  </a:lnTo>
                  <a:lnTo>
                    <a:pt x="55955" y="21857"/>
                  </a:lnTo>
                  <a:lnTo>
                    <a:pt x="55979" y="21857"/>
                  </a:lnTo>
                  <a:lnTo>
                    <a:pt x="55979" y="21761"/>
                  </a:lnTo>
                  <a:lnTo>
                    <a:pt x="56027" y="21761"/>
                  </a:lnTo>
                  <a:lnTo>
                    <a:pt x="56027" y="21689"/>
                  </a:lnTo>
                  <a:lnTo>
                    <a:pt x="56075" y="21689"/>
                  </a:lnTo>
                  <a:lnTo>
                    <a:pt x="56075" y="21616"/>
                  </a:lnTo>
                  <a:lnTo>
                    <a:pt x="56099" y="21616"/>
                  </a:lnTo>
                  <a:lnTo>
                    <a:pt x="56099" y="21520"/>
                  </a:lnTo>
                  <a:lnTo>
                    <a:pt x="56148" y="21520"/>
                  </a:lnTo>
                  <a:lnTo>
                    <a:pt x="56148" y="21448"/>
                  </a:lnTo>
                  <a:lnTo>
                    <a:pt x="56196" y="21448"/>
                  </a:lnTo>
                  <a:lnTo>
                    <a:pt x="56196" y="21375"/>
                  </a:lnTo>
                  <a:lnTo>
                    <a:pt x="56220" y="21375"/>
                  </a:lnTo>
                  <a:lnTo>
                    <a:pt x="56220" y="21279"/>
                  </a:lnTo>
                  <a:lnTo>
                    <a:pt x="56268" y="21279"/>
                  </a:lnTo>
                  <a:lnTo>
                    <a:pt x="56268" y="21207"/>
                  </a:lnTo>
                  <a:lnTo>
                    <a:pt x="56316" y="21207"/>
                  </a:lnTo>
                  <a:lnTo>
                    <a:pt x="56316" y="21134"/>
                  </a:lnTo>
                  <a:lnTo>
                    <a:pt x="56340" y="21134"/>
                  </a:lnTo>
                  <a:lnTo>
                    <a:pt x="56340" y="21014"/>
                  </a:lnTo>
                  <a:lnTo>
                    <a:pt x="56389" y="21014"/>
                  </a:lnTo>
                  <a:lnTo>
                    <a:pt x="56389" y="20918"/>
                  </a:lnTo>
                  <a:lnTo>
                    <a:pt x="56437" y="20918"/>
                  </a:lnTo>
                  <a:lnTo>
                    <a:pt x="56437" y="20797"/>
                  </a:lnTo>
                  <a:lnTo>
                    <a:pt x="56461" y="20797"/>
                  </a:lnTo>
                  <a:lnTo>
                    <a:pt x="56461" y="20725"/>
                  </a:lnTo>
                  <a:lnTo>
                    <a:pt x="56509" y="20725"/>
                  </a:lnTo>
                  <a:lnTo>
                    <a:pt x="56509" y="20604"/>
                  </a:lnTo>
                  <a:lnTo>
                    <a:pt x="56557" y="20604"/>
                  </a:lnTo>
                  <a:lnTo>
                    <a:pt x="56557" y="20532"/>
                  </a:lnTo>
                  <a:lnTo>
                    <a:pt x="56581" y="20532"/>
                  </a:lnTo>
                  <a:lnTo>
                    <a:pt x="56581" y="20411"/>
                  </a:lnTo>
                  <a:lnTo>
                    <a:pt x="56629" y="20411"/>
                  </a:lnTo>
                  <a:lnTo>
                    <a:pt x="56629" y="20315"/>
                  </a:lnTo>
                  <a:lnTo>
                    <a:pt x="56678" y="20315"/>
                  </a:lnTo>
                  <a:lnTo>
                    <a:pt x="56678" y="20243"/>
                  </a:lnTo>
                  <a:lnTo>
                    <a:pt x="56702" y="20243"/>
                  </a:lnTo>
                  <a:lnTo>
                    <a:pt x="56702" y="20122"/>
                  </a:lnTo>
                  <a:lnTo>
                    <a:pt x="56750" y="20122"/>
                  </a:lnTo>
                  <a:lnTo>
                    <a:pt x="56750" y="20002"/>
                  </a:lnTo>
                  <a:lnTo>
                    <a:pt x="56798" y="20002"/>
                  </a:lnTo>
                  <a:lnTo>
                    <a:pt x="56798" y="19881"/>
                  </a:lnTo>
                  <a:lnTo>
                    <a:pt x="56822" y="19881"/>
                  </a:lnTo>
                  <a:lnTo>
                    <a:pt x="56822" y="19761"/>
                  </a:lnTo>
                  <a:lnTo>
                    <a:pt x="56870" y="19761"/>
                  </a:lnTo>
                  <a:lnTo>
                    <a:pt x="56870" y="19640"/>
                  </a:lnTo>
                  <a:lnTo>
                    <a:pt x="56919" y="19640"/>
                  </a:lnTo>
                  <a:lnTo>
                    <a:pt x="56919" y="19520"/>
                  </a:lnTo>
                  <a:lnTo>
                    <a:pt x="56943" y="19520"/>
                  </a:lnTo>
                  <a:lnTo>
                    <a:pt x="56943" y="19399"/>
                  </a:lnTo>
                  <a:lnTo>
                    <a:pt x="56991" y="19399"/>
                  </a:lnTo>
                  <a:lnTo>
                    <a:pt x="56991" y="19279"/>
                  </a:lnTo>
                  <a:lnTo>
                    <a:pt x="57039" y="19279"/>
                  </a:lnTo>
                  <a:lnTo>
                    <a:pt x="57039" y="19110"/>
                  </a:lnTo>
                  <a:lnTo>
                    <a:pt x="57063" y="19110"/>
                  </a:lnTo>
                  <a:lnTo>
                    <a:pt x="57063" y="18990"/>
                  </a:lnTo>
                  <a:lnTo>
                    <a:pt x="57111" y="18990"/>
                  </a:lnTo>
                  <a:lnTo>
                    <a:pt x="57111" y="18845"/>
                  </a:lnTo>
                  <a:lnTo>
                    <a:pt x="57160" y="18845"/>
                  </a:lnTo>
                  <a:lnTo>
                    <a:pt x="57160" y="18628"/>
                  </a:lnTo>
                  <a:lnTo>
                    <a:pt x="57184" y="18628"/>
                  </a:lnTo>
                  <a:lnTo>
                    <a:pt x="57184" y="18484"/>
                  </a:lnTo>
                  <a:lnTo>
                    <a:pt x="57232" y="18484"/>
                  </a:lnTo>
                  <a:lnTo>
                    <a:pt x="57232" y="18315"/>
                  </a:lnTo>
                  <a:lnTo>
                    <a:pt x="57280" y="18315"/>
                  </a:lnTo>
                  <a:lnTo>
                    <a:pt x="57280" y="18122"/>
                  </a:lnTo>
                  <a:lnTo>
                    <a:pt x="57304" y="18122"/>
                  </a:lnTo>
                  <a:lnTo>
                    <a:pt x="57304" y="17833"/>
                  </a:lnTo>
                  <a:lnTo>
                    <a:pt x="57352" y="17833"/>
                  </a:lnTo>
                  <a:lnTo>
                    <a:pt x="57352" y="17592"/>
                  </a:lnTo>
                  <a:lnTo>
                    <a:pt x="57401" y="17592"/>
                  </a:lnTo>
                  <a:lnTo>
                    <a:pt x="57401" y="17303"/>
                  </a:lnTo>
                  <a:lnTo>
                    <a:pt x="57425" y="17303"/>
                  </a:lnTo>
                  <a:lnTo>
                    <a:pt x="57425" y="16941"/>
                  </a:lnTo>
                  <a:lnTo>
                    <a:pt x="57473" y="16941"/>
                  </a:lnTo>
                  <a:lnTo>
                    <a:pt x="57473" y="16219"/>
                  </a:lnTo>
                  <a:lnTo>
                    <a:pt x="57425" y="16219"/>
                  </a:lnTo>
                  <a:lnTo>
                    <a:pt x="57425" y="15712"/>
                  </a:lnTo>
                  <a:lnTo>
                    <a:pt x="57401" y="15712"/>
                  </a:lnTo>
                  <a:lnTo>
                    <a:pt x="57401" y="15471"/>
                  </a:lnTo>
                  <a:lnTo>
                    <a:pt x="57352" y="15471"/>
                  </a:lnTo>
                  <a:lnTo>
                    <a:pt x="57352" y="15230"/>
                  </a:lnTo>
                  <a:lnTo>
                    <a:pt x="57304" y="15230"/>
                  </a:lnTo>
                  <a:lnTo>
                    <a:pt x="57304" y="14990"/>
                  </a:lnTo>
                  <a:lnTo>
                    <a:pt x="57280" y="14990"/>
                  </a:lnTo>
                  <a:lnTo>
                    <a:pt x="57280" y="14821"/>
                  </a:lnTo>
                  <a:lnTo>
                    <a:pt x="57232" y="14821"/>
                  </a:lnTo>
                  <a:lnTo>
                    <a:pt x="57232" y="14652"/>
                  </a:lnTo>
                  <a:lnTo>
                    <a:pt x="57184" y="14652"/>
                  </a:lnTo>
                  <a:lnTo>
                    <a:pt x="57184" y="14508"/>
                  </a:lnTo>
                  <a:lnTo>
                    <a:pt x="57160" y="14508"/>
                  </a:lnTo>
                  <a:lnTo>
                    <a:pt x="57160" y="14339"/>
                  </a:lnTo>
                  <a:lnTo>
                    <a:pt x="57111" y="14339"/>
                  </a:lnTo>
                  <a:lnTo>
                    <a:pt x="57111" y="14170"/>
                  </a:lnTo>
                  <a:lnTo>
                    <a:pt x="57063" y="14170"/>
                  </a:lnTo>
                  <a:lnTo>
                    <a:pt x="57063" y="14050"/>
                  </a:lnTo>
                  <a:lnTo>
                    <a:pt x="57039" y="14050"/>
                  </a:lnTo>
                  <a:lnTo>
                    <a:pt x="57039" y="13929"/>
                  </a:lnTo>
                  <a:lnTo>
                    <a:pt x="56991" y="13929"/>
                  </a:lnTo>
                  <a:lnTo>
                    <a:pt x="56991" y="13809"/>
                  </a:lnTo>
                  <a:lnTo>
                    <a:pt x="56943" y="13809"/>
                  </a:lnTo>
                  <a:lnTo>
                    <a:pt x="56943" y="13688"/>
                  </a:lnTo>
                  <a:lnTo>
                    <a:pt x="56919" y="13688"/>
                  </a:lnTo>
                  <a:lnTo>
                    <a:pt x="56919" y="13568"/>
                  </a:lnTo>
                  <a:lnTo>
                    <a:pt x="56870" y="13568"/>
                  </a:lnTo>
                  <a:lnTo>
                    <a:pt x="56870" y="13447"/>
                  </a:lnTo>
                  <a:lnTo>
                    <a:pt x="56822" y="13447"/>
                  </a:lnTo>
                  <a:lnTo>
                    <a:pt x="56822" y="13375"/>
                  </a:lnTo>
                  <a:lnTo>
                    <a:pt x="56798" y="13375"/>
                  </a:lnTo>
                  <a:lnTo>
                    <a:pt x="56798" y="13254"/>
                  </a:lnTo>
                  <a:lnTo>
                    <a:pt x="56750" y="13254"/>
                  </a:lnTo>
                  <a:lnTo>
                    <a:pt x="56750" y="13182"/>
                  </a:lnTo>
                  <a:lnTo>
                    <a:pt x="56702" y="13182"/>
                  </a:lnTo>
                  <a:lnTo>
                    <a:pt x="56702" y="13062"/>
                  </a:lnTo>
                  <a:lnTo>
                    <a:pt x="56678" y="13062"/>
                  </a:lnTo>
                  <a:lnTo>
                    <a:pt x="56678" y="12965"/>
                  </a:lnTo>
                  <a:lnTo>
                    <a:pt x="56629" y="12965"/>
                  </a:lnTo>
                  <a:lnTo>
                    <a:pt x="56629" y="12845"/>
                  </a:lnTo>
                  <a:lnTo>
                    <a:pt x="56581" y="12845"/>
                  </a:lnTo>
                  <a:lnTo>
                    <a:pt x="56581" y="12773"/>
                  </a:lnTo>
                  <a:lnTo>
                    <a:pt x="56557" y="12773"/>
                  </a:lnTo>
                  <a:lnTo>
                    <a:pt x="56557" y="12652"/>
                  </a:lnTo>
                  <a:lnTo>
                    <a:pt x="56509" y="12652"/>
                  </a:lnTo>
                  <a:lnTo>
                    <a:pt x="56509" y="12580"/>
                  </a:lnTo>
                  <a:lnTo>
                    <a:pt x="56461" y="12580"/>
                  </a:lnTo>
                  <a:lnTo>
                    <a:pt x="56461" y="12483"/>
                  </a:lnTo>
                  <a:lnTo>
                    <a:pt x="56437" y="12483"/>
                  </a:lnTo>
                  <a:lnTo>
                    <a:pt x="56437" y="12411"/>
                  </a:lnTo>
                  <a:lnTo>
                    <a:pt x="56389" y="12411"/>
                  </a:lnTo>
                  <a:lnTo>
                    <a:pt x="56389" y="12339"/>
                  </a:lnTo>
                  <a:lnTo>
                    <a:pt x="56340" y="12339"/>
                  </a:lnTo>
                  <a:lnTo>
                    <a:pt x="56340" y="12242"/>
                  </a:lnTo>
                  <a:lnTo>
                    <a:pt x="56316" y="12242"/>
                  </a:lnTo>
                  <a:lnTo>
                    <a:pt x="56316" y="12122"/>
                  </a:lnTo>
                  <a:lnTo>
                    <a:pt x="56268" y="12122"/>
                  </a:lnTo>
                  <a:lnTo>
                    <a:pt x="56268" y="12050"/>
                  </a:lnTo>
                  <a:lnTo>
                    <a:pt x="56220" y="12050"/>
                  </a:lnTo>
                  <a:lnTo>
                    <a:pt x="56220" y="11977"/>
                  </a:lnTo>
                  <a:lnTo>
                    <a:pt x="56196" y="11977"/>
                  </a:lnTo>
                  <a:lnTo>
                    <a:pt x="56196" y="11881"/>
                  </a:lnTo>
                  <a:lnTo>
                    <a:pt x="56148" y="11881"/>
                  </a:lnTo>
                  <a:lnTo>
                    <a:pt x="56148" y="11809"/>
                  </a:lnTo>
                  <a:lnTo>
                    <a:pt x="56099" y="11809"/>
                  </a:lnTo>
                  <a:lnTo>
                    <a:pt x="56099" y="11736"/>
                  </a:lnTo>
                  <a:lnTo>
                    <a:pt x="56075" y="11736"/>
                  </a:lnTo>
                  <a:lnTo>
                    <a:pt x="56075" y="11640"/>
                  </a:lnTo>
                  <a:lnTo>
                    <a:pt x="56027" y="11640"/>
                  </a:lnTo>
                  <a:lnTo>
                    <a:pt x="56027" y="11568"/>
                  </a:lnTo>
                  <a:lnTo>
                    <a:pt x="55979" y="11568"/>
                  </a:lnTo>
                  <a:lnTo>
                    <a:pt x="55979" y="11495"/>
                  </a:lnTo>
                  <a:lnTo>
                    <a:pt x="55955" y="11495"/>
                  </a:lnTo>
                  <a:lnTo>
                    <a:pt x="55955" y="11399"/>
                  </a:lnTo>
                  <a:lnTo>
                    <a:pt x="55907" y="11399"/>
                  </a:lnTo>
                  <a:lnTo>
                    <a:pt x="55907" y="11327"/>
                  </a:lnTo>
                  <a:lnTo>
                    <a:pt x="55858" y="11327"/>
                  </a:lnTo>
                  <a:lnTo>
                    <a:pt x="55858" y="11254"/>
                  </a:lnTo>
                  <a:lnTo>
                    <a:pt x="55834" y="11254"/>
                  </a:lnTo>
                  <a:lnTo>
                    <a:pt x="55834" y="11206"/>
                  </a:lnTo>
                  <a:lnTo>
                    <a:pt x="55786" y="11206"/>
                  </a:lnTo>
                  <a:lnTo>
                    <a:pt x="55786" y="11134"/>
                  </a:lnTo>
                  <a:lnTo>
                    <a:pt x="55738" y="11134"/>
                  </a:lnTo>
                  <a:lnTo>
                    <a:pt x="55738" y="11038"/>
                  </a:lnTo>
                  <a:lnTo>
                    <a:pt x="55714" y="11038"/>
                  </a:lnTo>
                  <a:lnTo>
                    <a:pt x="55714" y="10965"/>
                  </a:lnTo>
                  <a:lnTo>
                    <a:pt x="55666" y="10965"/>
                  </a:lnTo>
                  <a:lnTo>
                    <a:pt x="55666" y="10893"/>
                  </a:lnTo>
                  <a:lnTo>
                    <a:pt x="55617" y="10893"/>
                  </a:lnTo>
                  <a:lnTo>
                    <a:pt x="55617" y="10845"/>
                  </a:lnTo>
                  <a:lnTo>
                    <a:pt x="55593" y="10845"/>
                  </a:lnTo>
                  <a:lnTo>
                    <a:pt x="55593" y="10772"/>
                  </a:lnTo>
                  <a:lnTo>
                    <a:pt x="55545" y="10772"/>
                  </a:lnTo>
                  <a:lnTo>
                    <a:pt x="55545" y="10676"/>
                  </a:lnTo>
                  <a:lnTo>
                    <a:pt x="55497" y="10676"/>
                  </a:lnTo>
                  <a:lnTo>
                    <a:pt x="55497" y="10604"/>
                  </a:lnTo>
                  <a:lnTo>
                    <a:pt x="55473" y="10604"/>
                  </a:lnTo>
                  <a:lnTo>
                    <a:pt x="55473" y="10556"/>
                  </a:lnTo>
                  <a:lnTo>
                    <a:pt x="55425" y="10556"/>
                  </a:lnTo>
                  <a:lnTo>
                    <a:pt x="55425" y="10483"/>
                  </a:lnTo>
                  <a:lnTo>
                    <a:pt x="55376" y="10483"/>
                  </a:lnTo>
                  <a:lnTo>
                    <a:pt x="55376" y="10411"/>
                  </a:lnTo>
                  <a:lnTo>
                    <a:pt x="55352" y="10411"/>
                  </a:lnTo>
                  <a:lnTo>
                    <a:pt x="55352" y="10363"/>
                  </a:lnTo>
                  <a:lnTo>
                    <a:pt x="55304" y="10363"/>
                  </a:lnTo>
                  <a:lnTo>
                    <a:pt x="55304" y="10290"/>
                  </a:lnTo>
                  <a:lnTo>
                    <a:pt x="55256" y="10290"/>
                  </a:lnTo>
                  <a:lnTo>
                    <a:pt x="55256" y="10194"/>
                  </a:lnTo>
                  <a:lnTo>
                    <a:pt x="55232" y="10194"/>
                  </a:lnTo>
                  <a:lnTo>
                    <a:pt x="55232" y="10170"/>
                  </a:lnTo>
                  <a:lnTo>
                    <a:pt x="55184" y="10170"/>
                  </a:lnTo>
                  <a:lnTo>
                    <a:pt x="55184" y="10074"/>
                  </a:lnTo>
                  <a:lnTo>
                    <a:pt x="55135" y="10074"/>
                  </a:lnTo>
                  <a:lnTo>
                    <a:pt x="55135" y="10001"/>
                  </a:lnTo>
                  <a:lnTo>
                    <a:pt x="55111" y="10001"/>
                  </a:lnTo>
                  <a:lnTo>
                    <a:pt x="55111" y="9953"/>
                  </a:lnTo>
                  <a:lnTo>
                    <a:pt x="55063" y="9953"/>
                  </a:lnTo>
                  <a:lnTo>
                    <a:pt x="55063" y="9881"/>
                  </a:lnTo>
                  <a:lnTo>
                    <a:pt x="55015" y="9881"/>
                  </a:lnTo>
                  <a:lnTo>
                    <a:pt x="55015" y="9833"/>
                  </a:lnTo>
                  <a:lnTo>
                    <a:pt x="54991" y="9833"/>
                  </a:lnTo>
                  <a:lnTo>
                    <a:pt x="54991" y="9760"/>
                  </a:lnTo>
                  <a:lnTo>
                    <a:pt x="54943" y="9760"/>
                  </a:lnTo>
                  <a:lnTo>
                    <a:pt x="54943" y="9688"/>
                  </a:lnTo>
                  <a:lnTo>
                    <a:pt x="54894" y="9688"/>
                  </a:lnTo>
                  <a:lnTo>
                    <a:pt x="54894" y="9640"/>
                  </a:lnTo>
                  <a:lnTo>
                    <a:pt x="54870" y="9640"/>
                  </a:lnTo>
                  <a:lnTo>
                    <a:pt x="54870" y="9568"/>
                  </a:lnTo>
                  <a:lnTo>
                    <a:pt x="54822" y="9568"/>
                  </a:lnTo>
                  <a:lnTo>
                    <a:pt x="54822" y="9519"/>
                  </a:lnTo>
                  <a:lnTo>
                    <a:pt x="54774" y="9519"/>
                  </a:lnTo>
                  <a:lnTo>
                    <a:pt x="54774" y="9447"/>
                  </a:lnTo>
                  <a:lnTo>
                    <a:pt x="54750" y="9447"/>
                  </a:lnTo>
                  <a:lnTo>
                    <a:pt x="54750" y="9399"/>
                  </a:lnTo>
                  <a:lnTo>
                    <a:pt x="54702" y="9399"/>
                  </a:lnTo>
                  <a:lnTo>
                    <a:pt x="54702" y="9327"/>
                  </a:lnTo>
                  <a:lnTo>
                    <a:pt x="54653" y="9327"/>
                  </a:lnTo>
                  <a:lnTo>
                    <a:pt x="54653" y="9278"/>
                  </a:lnTo>
                  <a:lnTo>
                    <a:pt x="54629" y="9278"/>
                  </a:lnTo>
                  <a:lnTo>
                    <a:pt x="54629" y="9206"/>
                  </a:lnTo>
                  <a:lnTo>
                    <a:pt x="54581" y="9206"/>
                  </a:lnTo>
                  <a:lnTo>
                    <a:pt x="54581" y="9158"/>
                  </a:lnTo>
                  <a:lnTo>
                    <a:pt x="54533" y="9158"/>
                  </a:lnTo>
                  <a:lnTo>
                    <a:pt x="54533" y="9086"/>
                  </a:lnTo>
                  <a:lnTo>
                    <a:pt x="54509" y="9086"/>
                  </a:lnTo>
                  <a:lnTo>
                    <a:pt x="54509" y="9037"/>
                  </a:lnTo>
                  <a:lnTo>
                    <a:pt x="54461" y="9037"/>
                  </a:lnTo>
                  <a:lnTo>
                    <a:pt x="54461" y="8965"/>
                  </a:lnTo>
                  <a:lnTo>
                    <a:pt x="54413" y="8965"/>
                  </a:lnTo>
                  <a:lnTo>
                    <a:pt x="54413" y="8917"/>
                  </a:lnTo>
                  <a:lnTo>
                    <a:pt x="54388" y="8917"/>
                  </a:lnTo>
                  <a:lnTo>
                    <a:pt x="54388" y="8845"/>
                  </a:lnTo>
                  <a:lnTo>
                    <a:pt x="54340" y="8845"/>
                  </a:lnTo>
                  <a:lnTo>
                    <a:pt x="54340" y="8796"/>
                  </a:lnTo>
                  <a:lnTo>
                    <a:pt x="54292" y="8796"/>
                  </a:lnTo>
                  <a:lnTo>
                    <a:pt x="54292" y="8724"/>
                  </a:lnTo>
                  <a:lnTo>
                    <a:pt x="54268" y="8724"/>
                  </a:lnTo>
                  <a:lnTo>
                    <a:pt x="54268" y="8676"/>
                  </a:lnTo>
                  <a:lnTo>
                    <a:pt x="54220" y="8676"/>
                  </a:lnTo>
                  <a:lnTo>
                    <a:pt x="54220" y="8604"/>
                  </a:lnTo>
                  <a:lnTo>
                    <a:pt x="54172" y="8604"/>
                  </a:lnTo>
                  <a:lnTo>
                    <a:pt x="54172" y="8555"/>
                  </a:lnTo>
                  <a:lnTo>
                    <a:pt x="54147" y="8555"/>
                  </a:lnTo>
                  <a:lnTo>
                    <a:pt x="54147" y="8507"/>
                  </a:lnTo>
                  <a:lnTo>
                    <a:pt x="54099" y="8507"/>
                  </a:lnTo>
                  <a:lnTo>
                    <a:pt x="54099" y="8435"/>
                  </a:lnTo>
                  <a:lnTo>
                    <a:pt x="54051" y="8435"/>
                  </a:lnTo>
                  <a:lnTo>
                    <a:pt x="54051" y="8387"/>
                  </a:lnTo>
                  <a:lnTo>
                    <a:pt x="54027" y="8387"/>
                  </a:lnTo>
                  <a:lnTo>
                    <a:pt x="54027" y="8314"/>
                  </a:lnTo>
                  <a:lnTo>
                    <a:pt x="53979" y="8314"/>
                  </a:lnTo>
                  <a:lnTo>
                    <a:pt x="53979" y="8266"/>
                  </a:lnTo>
                  <a:lnTo>
                    <a:pt x="53931" y="8266"/>
                  </a:lnTo>
                  <a:lnTo>
                    <a:pt x="53931" y="8194"/>
                  </a:lnTo>
                  <a:lnTo>
                    <a:pt x="53906" y="8194"/>
                  </a:lnTo>
                  <a:lnTo>
                    <a:pt x="53906" y="8146"/>
                  </a:lnTo>
                  <a:lnTo>
                    <a:pt x="53858" y="8146"/>
                  </a:lnTo>
                  <a:lnTo>
                    <a:pt x="53858" y="8122"/>
                  </a:lnTo>
                  <a:lnTo>
                    <a:pt x="53810" y="8122"/>
                  </a:lnTo>
                  <a:lnTo>
                    <a:pt x="53810" y="8025"/>
                  </a:lnTo>
                  <a:lnTo>
                    <a:pt x="53786" y="8025"/>
                  </a:lnTo>
                  <a:lnTo>
                    <a:pt x="53786" y="8001"/>
                  </a:lnTo>
                  <a:lnTo>
                    <a:pt x="53738" y="8001"/>
                  </a:lnTo>
                  <a:lnTo>
                    <a:pt x="53738" y="7953"/>
                  </a:lnTo>
                  <a:lnTo>
                    <a:pt x="53690" y="7953"/>
                  </a:lnTo>
                  <a:lnTo>
                    <a:pt x="53690" y="7881"/>
                  </a:lnTo>
                  <a:lnTo>
                    <a:pt x="53665" y="7881"/>
                  </a:lnTo>
                  <a:lnTo>
                    <a:pt x="53665" y="7833"/>
                  </a:lnTo>
                  <a:lnTo>
                    <a:pt x="53617" y="7833"/>
                  </a:lnTo>
                  <a:lnTo>
                    <a:pt x="53617" y="7784"/>
                  </a:lnTo>
                  <a:lnTo>
                    <a:pt x="53569" y="7784"/>
                  </a:lnTo>
                  <a:lnTo>
                    <a:pt x="53569" y="7712"/>
                  </a:lnTo>
                  <a:lnTo>
                    <a:pt x="53545" y="7712"/>
                  </a:lnTo>
                  <a:lnTo>
                    <a:pt x="53545" y="7664"/>
                  </a:lnTo>
                  <a:lnTo>
                    <a:pt x="53497" y="7664"/>
                  </a:lnTo>
                  <a:lnTo>
                    <a:pt x="53497" y="7640"/>
                  </a:lnTo>
                  <a:lnTo>
                    <a:pt x="53449" y="7640"/>
                  </a:lnTo>
                  <a:lnTo>
                    <a:pt x="53449" y="7543"/>
                  </a:lnTo>
                  <a:lnTo>
                    <a:pt x="53425" y="7543"/>
                  </a:lnTo>
                  <a:lnTo>
                    <a:pt x="53425" y="7519"/>
                  </a:lnTo>
                  <a:lnTo>
                    <a:pt x="53376" y="7519"/>
                  </a:lnTo>
                  <a:lnTo>
                    <a:pt x="53376" y="7471"/>
                  </a:lnTo>
                  <a:lnTo>
                    <a:pt x="53328" y="7471"/>
                  </a:lnTo>
                  <a:lnTo>
                    <a:pt x="53328" y="7399"/>
                  </a:lnTo>
                  <a:lnTo>
                    <a:pt x="53304" y="7399"/>
                  </a:lnTo>
                  <a:lnTo>
                    <a:pt x="53304" y="7351"/>
                  </a:lnTo>
                  <a:lnTo>
                    <a:pt x="53256" y="7351"/>
                  </a:lnTo>
                  <a:lnTo>
                    <a:pt x="53256" y="7302"/>
                  </a:lnTo>
                  <a:lnTo>
                    <a:pt x="53208" y="7302"/>
                  </a:lnTo>
                  <a:lnTo>
                    <a:pt x="53208" y="7278"/>
                  </a:lnTo>
                  <a:lnTo>
                    <a:pt x="53184" y="7278"/>
                  </a:lnTo>
                  <a:lnTo>
                    <a:pt x="53184" y="7182"/>
                  </a:lnTo>
                  <a:lnTo>
                    <a:pt x="53135" y="7182"/>
                  </a:lnTo>
                  <a:lnTo>
                    <a:pt x="53135" y="7158"/>
                  </a:lnTo>
                  <a:lnTo>
                    <a:pt x="53087" y="7158"/>
                  </a:lnTo>
                  <a:lnTo>
                    <a:pt x="53087" y="7110"/>
                  </a:lnTo>
                  <a:lnTo>
                    <a:pt x="53063" y="7110"/>
                  </a:lnTo>
                  <a:lnTo>
                    <a:pt x="53063" y="7037"/>
                  </a:lnTo>
                  <a:lnTo>
                    <a:pt x="53015" y="7037"/>
                  </a:lnTo>
                  <a:lnTo>
                    <a:pt x="53015" y="6989"/>
                  </a:lnTo>
                  <a:lnTo>
                    <a:pt x="52967" y="6989"/>
                  </a:lnTo>
                  <a:lnTo>
                    <a:pt x="52967" y="6941"/>
                  </a:lnTo>
                  <a:lnTo>
                    <a:pt x="52943" y="6941"/>
                  </a:lnTo>
                  <a:lnTo>
                    <a:pt x="52943" y="6917"/>
                  </a:lnTo>
                  <a:lnTo>
                    <a:pt x="52894" y="6917"/>
                  </a:lnTo>
                  <a:lnTo>
                    <a:pt x="52894" y="6820"/>
                  </a:lnTo>
                  <a:lnTo>
                    <a:pt x="52846" y="6820"/>
                  </a:lnTo>
                  <a:lnTo>
                    <a:pt x="52846" y="6796"/>
                  </a:lnTo>
                  <a:lnTo>
                    <a:pt x="52822" y="6796"/>
                  </a:lnTo>
                  <a:lnTo>
                    <a:pt x="52822" y="6748"/>
                  </a:lnTo>
                  <a:lnTo>
                    <a:pt x="52774" y="6748"/>
                  </a:lnTo>
                  <a:lnTo>
                    <a:pt x="52774" y="6700"/>
                  </a:lnTo>
                  <a:lnTo>
                    <a:pt x="52726" y="6700"/>
                  </a:lnTo>
                  <a:lnTo>
                    <a:pt x="52726" y="6628"/>
                  </a:lnTo>
                  <a:lnTo>
                    <a:pt x="52702" y="6628"/>
                  </a:lnTo>
                  <a:lnTo>
                    <a:pt x="52702" y="6579"/>
                  </a:lnTo>
                  <a:lnTo>
                    <a:pt x="52653" y="6579"/>
                  </a:lnTo>
                  <a:lnTo>
                    <a:pt x="52653" y="6555"/>
                  </a:lnTo>
                  <a:lnTo>
                    <a:pt x="52605" y="6555"/>
                  </a:lnTo>
                  <a:lnTo>
                    <a:pt x="52605" y="6507"/>
                  </a:lnTo>
                  <a:lnTo>
                    <a:pt x="52581" y="6507"/>
                  </a:lnTo>
                  <a:lnTo>
                    <a:pt x="52581" y="6459"/>
                  </a:lnTo>
                  <a:lnTo>
                    <a:pt x="52533" y="6459"/>
                  </a:lnTo>
                  <a:lnTo>
                    <a:pt x="52533" y="6387"/>
                  </a:lnTo>
                  <a:lnTo>
                    <a:pt x="52485" y="6387"/>
                  </a:lnTo>
                  <a:lnTo>
                    <a:pt x="52485" y="6338"/>
                  </a:lnTo>
                  <a:lnTo>
                    <a:pt x="52461" y="6338"/>
                  </a:lnTo>
                  <a:lnTo>
                    <a:pt x="52461" y="6314"/>
                  </a:lnTo>
                  <a:lnTo>
                    <a:pt x="52412" y="6314"/>
                  </a:lnTo>
                  <a:lnTo>
                    <a:pt x="52412" y="6266"/>
                  </a:lnTo>
                  <a:lnTo>
                    <a:pt x="52364" y="6266"/>
                  </a:lnTo>
                  <a:lnTo>
                    <a:pt x="52364" y="6194"/>
                  </a:lnTo>
                  <a:lnTo>
                    <a:pt x="52340" y="6194"/>
                  </a:lnTo>
                  <a:lnTo>
                    <a:pt x="52340" y="6146"/>
                  </a:lnTo>
                  <a:lnTo>
                    <a:pt x="52292" y="6146"/>
                  </a:lnTo>
                  <a:lnTo>
                    <a:pt x="52292" y="6097"/>
                  </a:lnTo>
                  <a:lnTo>
                    <a:pt x="52244" y="6097"/>
                  </a:lnTo>
                  <a:lnTo>
                    <a:pt x="52244" y="6073"/>
                  </a:lnTo>
                  <a:lnTo>
                    <a:pt x="52220" y="6073"/>
                  </a:lnTo>
                  <a:lnTo>
                    <a:pt x="52220" y="6025"/>
                  </a:lnTo>
                  <a:lnTo>
                    <a:pt x="52171" y="6025"/>
                  </a:lnTo>
                  <a:lnTo>
                    <a:pt x="52171" y="5977"/>
                  </a:lnTo>
                  <a:lnTo>
                    <a:pt x="52123" y="5977"/>
                  </a:lnTo>
                  <a:lnTo>
                    <a:pt x="52123" y="5905"/>
                  </a:lnTo>
                  <a:lnTo>
                    <a:pt x="52099" y="5905"/>
                  </a:lnTo>
                  <a:lnTo>
                    <a:pt x="52099" y="5857"/>
                  </a:lnTo>
                  <a:lnTo>
                    <a:pt x="52051" y="5857"/>
                  </a:lnTo>
                  <a:lnTo>
                    <a:pt x="52051" y="5832"/>
                  </a:lnTo>
                  <a:lnTo>
                    <a:pt x="52003" y="5832"/>
                  </a:lnTo>
                  <a:lnTo>
                    <a:pt x="52003" y="5784"/>
                  </a:lnTo>
                  <a:lnTo>
                    <a:pt x="51979" y="5784"/>
                  </a:lnTo>
                  <a:lnTo>
                    <a:pt x="51979" y="5736"/>
                  </a:lnTo>
                  <a:lnTo>
                    <a:pt x="51930" y="5736"/>
                  </a:lnTo>
                  <a:lnTo>
                    <a:pt x="51930" y="5664"/>
                  </a:lnTo>
                  <a:lnTo>
                    <a:pt x="51882" y="5664"/>
                  </a:lnTo>
                  <a:lnTo>
                    <a:pt x="51882" y="5616"/>
                  </a:lnTo>
                  <a:lnTo>
                    <a:pt x="51858" y="5616"/>
                  </a:lnTo>
                  <a:lnTo>
                    <a:pt x="51858" y="5591"/>
                  </a:lnTo>
                  <a:lnTo>
                    <a:pt x="51810" y="5591"/>
                  </a:lnTo>
                  <a:lnTo>
                    <a:pt x="51810" y="5543"/>
                  </a:lnTo>
                  <a:lnTo>
                    <a:pt x="51762" y="5543"/>
                  </a:lnTo>
                  <a:lnTo>
                    <a:pt x="51762" y="5495"/>
                  </a:lnTo>
                  <a:lnTo>
                    <a:pt x="51738" y="5495"/>
                  </a:lnTo>
                  <a:lnTo>
                    <a:pt x="51738" y="5471"/>
                  </a:lnTo>
                  <a:lnTo>
                    <a:pt x="51689" y="5471"/>
                  </a:lnTo>
                  <a:lnTo>
                    <a:pt x="51689" y="5423"/>
                  </a:lnTo>
                  <a:lnTo>
                    <a:pt x="51641" y="5423"/>
                  </a:lnTo>
                  <a:lnTo>
                    <a:pt x="51641" y="5375"/>
                  </a:lnTo>
                  <a:lnTo>
                    <a:pt x="51617" y="5375"/>
                  </a:lnTo>
                  <a:lnTo>
                    <a:pt x="51617" y="5302"/>
                  </a:lnTo>
                  <a:lnTo>
                    <a:pt x="51569" y="5302"/>
                  </a:lnTo>
                  <a:lnTo>
                    <a:pt x="51569" y="5254"/>
                  </a:lnTo>
                  <a:lnTo>
                    <a:pt x="51521" y="5254"/>
                  </a:lnTo>
                  <a:lnTo>
                    <a:pt x="51521" y="5230"/>
                  </a:lnTo>
                  <a:lnTo>
                    <a:pt x="51497" y="5230"/>
                  </a:lnTo>
                  <a:lnTo>
                    <a:pt x="51497" y="5182"/>
                  </a:lnTo>
                  <a:lnTo>
                    <a:pt x="51448" y="5182"/>
                  </a:lnTo>
                  <a:lnTo>
                    <a:pt x="51448" y="5134"/>
                  </a:lnTo>
                  <a:lnTo>
                    <a:pt x="51400" y="5134"/>
                  </a:lnTo>
                  <a:lnTo>
                    <a:pt x="51400" y="5109"/>
                  </a:lnTo>
                  <a:lnTo>
                    <a:pt x="51376" y="5109"/>
                  </a:lnTo>
                  <a:lnTo>
                    <a:pt x="51376" y="5061"/>
                  </a:lnTo>
                  <a:lnTo>
                    <a:pt x="51328" y="5061"/>
                  </a:lnTo>
                  <a:lnTo>
                    <a:pt x="51328" y="5013"/>
                  </a:lnTo>
                  <a:lnTo>
                    <a:pt x="51280" y="5013"/>
                  </a:lnTo>
                  <a:lnTo>
                    <a:pt x="51280" y="4989"/>
                  </a:lnTo>
                  <a:lnTo>
                    <a:pt x="51256" y="4989"/>
                  </a:lnTo>
                  <a:lnTo>
                    <a:pt x="51256" y="4893"/>
                  </a:lnTo>
                  <a:lnTo>
                    <a:pt x="51208" y="4893"/>
                  </a:lnTo>
                  <a:lnTo>
                    <a:pt x="51208" y="4869"/>
                  </a:lnTo>
                  <a:lnTo>
                    <a:pt x="51159" y="4869"/>
                  </a:lnTo>
                  <a:lnTo>
                    <a:pt x="51159" y="4820"/>
                  </a:lnTo>
                  <a:lnTo>
                    <a:pt x="51135" y="4820"/>
                  </a:lnTo>
                  <a:lnTo>
                    <a:pt x="51135" y="4772"/>
                  </a:lnTo>
                  <a:lnTo>
                    <a:pt x="51087" y="4772"/>
                  </a:lnTo>
                  <a:lnTo>
                    <a:pt x="51087" y="4748"/>
                  </a:lnTo>
                  <a:lnTo>
                    <a:pt x="51039" y="4748"/>
                  </a:lnTo>
                  <a:lnTo>
                    <a:pt x="51039" y="4700"/>
                  </a:lnTo>
                  <a:lnTo>
                    <a:pt x="51015" y="4700"/>
                  </a:lnTo>
                  <a:lnTo>
                    <a:pt x="51015" y="4652"/>
                  </a:lnTo>
                  <a:lnTo>
                    <a:pt x="50967" y="4652"/>
                  </a:lnTo>
                  <a:lnTo>
                    <a:pt x="50967" y="4628"/>
                  </a:lnTo>
                  <a:lnTo>
                    <a:pt x="50918" y="4628"/>
                  </a:lnTo>
                  <a:lnTo>
                    <a:pt x="50918" y="4579"/>
                  </a:lnTo>
                  <a:lnTo>
                    <a:pt x="50894" y="4579"/>
                  </a:lnTo>
                  <a:lnTo>
                    <a:pt x="50894" y="4531"/>
                  </a:lnTo>
                  <a:lnTo>
                    <a:pt x="50846" y="4531"/>
                  </a:lnTo>
                  <a:lnTo>
                    <a:pt x="50846" y="4507"/>
                  </a:lnTo>
                  <a:lnTo>
                    <a:pt x="50798" y="4507"/>
                  </a:lnTo>
                  <a:lnTo>
                    <a:pt x="50798" y="4459"/>
                  </a:lnTo>
                  <a:lnTo>
                    <a:pt x="50774" y="4459"/>
                  </a:lnTo>
                  <a:lnTo>
                    <a:pt x="50774" y="4411"/>
                  </a:lnTo>
                  <a:lnTo>
                    <a:pt x="50726" y="4411"/>
                  </a:lnTo>
                  <a:lnTo>
                    <a:pt x="50726" y="4387"/>
                  </a:lnTo>
                  <a:lnTo>
                    <a:pt x="50677" y="4387"/>
                  </a:lnTo>
                  <a:lnTo>
                    <a:pt x="50677" y="4338"/>
                  </a:lnTo>
                  <a:lnTo>
                    <a:pt x="50653" y="4338"/>
                  </a:lnTo>
                  <a:lnTo>
                    <a:pt x="50653" y="4290"/>
                  </a:lnTo>
                  <a:lnTo>
                    <a:pt x="50605" y="4290"/>
                  </a:lnTo>
                  <a:lnTo>
                    <a:pt x="50605" y="4266"/>
                  </a:lnTo>
                  <a:lnTo>
                    <a:pt x="50557" y="4266"/>
                  </a:lnTo>
                  <a:lnTo>
                    <a:pt x="50557" y="4218"/>
                  </a:lnTo>
                  <a:lnTo>
                    <a:pt x="50533" y="4218"/>
                  </a:lnTo>
                  <a:lnTo>
                    <a:pt x="50533" y="4170"/>
                  </a:lnTo>
                  <a:lnTo>
                    <a:pt x="50485" y="4170"/>
                  </a:lnTo>
                  <a:lnTo>
                    <a:pt x="50485" y="4146"/>
                  </a:lnTo>
                  <a:lnTo>
                    <a:pt x="50436" y="4146"/>
                  </a:lnTo>
                  <a:lnTo>
                    <a:pt x="50436" y="4097"/>
                  </a:lnTo>
                  <a:lnTo>
                    <a:pt x="50412" y="4097"/>
                  </a:lnTo>
                  <a:lnTo>
                    <a:pt x="50412" y="4049"/>
                  </a:lnTo>
                  <a:lnTo>
                    <a:pt x="50364" y="4049"/>
                  </a:lnTo>
                  <a:lnTo>
                    <a:pt x="50364" y="4025"/>
                  </a:lnTo>
                  <a:lnTo>
                    <a:pt x="50316" y="4025"/>
                  </a:lnTo>
                  <a:lnTo>
                    <a:pt x="50316" y="3977"/>
                  </a:lnTo>
                  <a:lnTo>
                    <a:pt x="50292" y="3977"/>
                  </a:lnTo>
                  <a:lnTo>
                    <a:pt x="50292" y="3929"/>
                  </a:lnTo>
                  <a:lnTo>
                    <a:pt x="50244" y="3929"/>
                  </a:lnTo>
                  <a:lnTo>
                    <a:pt x="50244" y="3905"/>
                  </a:lnTo>
                  <a:lnTo>
                    <a:pt x="50195" y="3905"/>
                  </a:lnTo>
                  <a:lnTo>
                    <a:pt x="50195" y="3856"/>
                  </a:lnTo>
                  <a:lnTo>
                    <a:pt x="50171" y="3856"/>
                  </a:lnTo>
                  <a:lnTo>
                    <a:pt x="50171" y="3808"/>
                  </a:lnTo>
                  <a:lnTo>
                    <a:pt x="50123" y="3808"/>
                  </a:lnTo>
                  <a:lnTo>
                    <a:pt x="50123" y="3784"/>
                  </a:lnTo>
                  <a:lnTo>
                    <a:pt x="50075" y="3784"/>
                  </a:lnTo>
                  <a:lnTo>
                    <a:pt x="50075" y="3736"/>
                  </a:lnTo>
                  <a:lnTo>
                    <a:pt x="50051" y="3736"/>
                  </a:lnTo>
                  <a:lnTo>
                    <a:pt x="50051" y="3688"/>
                  </a:lnTo>
                  <a:lnTo>
                    <a:pt x="50003" y="3688"/>
                  </a:lnTo>
                  <a:lnTo>
                    <a:pt x="50003" y="3664"/>
                  </a:lnTo>
                  <a:lnTo>
                    <a:pt x="49954" y="3664"/>
                  </a:lnTo>
                  <a:lnTo>
                    <a:pt x="49954" y="3615"/>
                  </a:lnTo>
                  <a:lnTo>
                    <a:pt x="49930" y="3615"/>
                  </a:lnTo>
                  <a:lnTo>
                    <a:pt x="49930" y="3567"/>
                  </a:lnTo>
                  <a:lnTo>
                    <a:pt x="49882" y="3567"/>
                  </a:lnTo>
                  <a:lnTo>
                    <a:pt x="49882" y="3543"/>
                  </a:lnTo>
                  <a:lnTo>
                    <a:pt x="49834" y="3543"/>
                  </a:lnTo>
                  <a:lnTo>
                    <a:pt x="49834" y="3495"/>
                  </a:lnTo>
                  <a:lnTo>
                    <a:pt x="49810" y="3495"/>
                  </a:lnTo>
                  <a:lnTo>
                    <a:pt x="49810" y="3447"/>
                  </a:lnTo>
                  <a:lnTo>
                    <a:pt x="49762" y="3447"/>
                  </a:lnTo>
                  <a:lnTo>
                    <a:pt x="49762" y="3423"/>
                  </a:lnTo>
                  <a:lnTo>
                    <a:pt x="49713" y="3423"/>
                  </a:lnTo>
                  <a:lnTo>
                    <a:pt x="49713" y="3374"/>
                  </a:lnTo>
                  <a:lnTo>
                    <a:pt x="49689" y="3374"/>
                  </a:lnTo>
                  <a:lnTo>
                    <a:pt x="49689" y="3326"/>
                  </a:lnTo>
                  <a:lnTo>
                    <a:pt x="49641" y="3326"/>
                  </a:lnTo>
                  <a:lnTo>
                    <a:pt x="49641" y="3302"/>
                  </a:lnTo>
                  <a:lnTo>
                    <a:pt x="49593" y="3302"/>
                  </a:lnTo>
                  <a:lnTo>
                    <a:pt x="49593" y="3254"/>
                  </a:lnTo>
                  <a:lnTo>
                    <a:pt x="49521" y="3254"/>
                  </a:lnTo>
                  <a:lnTo>
                    <a:pt x="49521" y="3206"/>
                  </a:lnTo>
                  <a:lnTo>
                    <a:pt x="49472" y="3206"/>
                  </a:lnTo>
                  <a:lnTo>
                    <a:pt x="49472" y="3182"/>
                  </a:lnTo>
                  <a:lnTo>
                    <a:pt x="49448" y="3182"/>
                  </a:lnTo>
                  <a:lnTo>
                    <a:pt x="49448" y="3133"/>
                  </a:lnTo>
                  <a:lnTo>
                    <a:pt x="49400" y="3133"/>
                  </a:lnTo>
                  <a:lnTo>
                    <a:pt x="49400" y="3085"/>
                  </a:lnTo>
                  <a:lnTo>
                    <a:pt x="49352" y="3085"/>
                  </a:lnTo>
                  <a:lnTo>
                    <a:pt x="49352" y="3061"/>
                  </a:lnTo>
                  <a:lnTo>
                    <a:pt x="49328" y="3061"/>
                  </a:lnTo>
                  <a:lnTo>
                    <a:pt x="49328" y="3013"/>
                  </a:lnTo>
                  <a:lnTo>
                    <a:pt x="49280" y="3013"/>
                  </a:lnTo>
                  <a:lnTo>
                    <a:pt x="49280" y="2965"/>
                  </a:lnTo>
                  <a:lnTo>
                    <a:pt x="49232" y="2965"/>
                  </a:lnTo>
                  <a:lnTo>
                    <a:pt x="49232" y="2941"/>
                  </a:lnTo>
                  <a:lnTo>
                    <a:pt x="49159" y="2941"/>
                  </a:lnTo>
                  <a:lnTo>
                    <a:pt x="49159" y="2893"/>
                  </a:lnTo>
                  <a:lnTo>
                    <a:pt x="49111" y="2893"/>
                  </a:lnTo>
                  <a:lnTo>
                    <a:pt x="49111" y="2844"/>
                  </a:lnTo>
                  <a:lnTo>
                    <a:pt x="49087" y="2844"/>
                  </a:lnTo>
                  <a:lnTo>
                    <a:pt x="49087" y="2820"/>
                  </a:lnTo>
                  <a:lnTo>
                    <a:pt x="49039" y="2820"/>
                  </a:lnTo>
                  <a:lnTo>
                    <a:pt x="49039" y="2772"/>
                  </a:lnTo>
                  <a:lnTo>
                    <a:pt x="48991" y="2772"/>
                  </a:lnTo>
                  <a:lnTo>
                    <a:pt x="48991" y="2724"/>
                  </a:lnTo>
                  <a:lnTo>
                    <a:pt x="48966" y="2724"/>
                  </a:lnTo>
                  <a:lnTo>
                    <a:pt x="48966" y="2700"/>
                  </a:lnTo>
                  <a:lnTo>
                    <a:pt x="48870" y="2700"/>
                  </a:lnTo>
                  <a:lnTo>
                    <a:pt x="48870" y="2652"/>
                  </a:lnTo>
                  <a:lnTo>
                    <a:pt x="48846" y="2652"/>
                  </a:lnTo>
                  <a:lnTo>
                    <a:pt x="48846" y="2603"/>
                  </a:lnTo>
                  <a:lnTo>
                    <a:pt x="48798" y="2603"/>
                  </a:lnTo>
                  <a:lnTo>
                    <a:pt x="48798" y="2579"/>
                  </a:lnTo>
                  <a:lnTo>
                    <a:pt x="48750" y="2579"/>
                  </a:lnTo>
                  <a:lnTo>
                    <a:pt x="48750" y="2531"/>
                  </a:lnTo>
                  <a:lnTo>
                    <a:pt x="48677" y="2531"/>
                  </a:lnTo>
                  <a:lnTo>
                    <a:pt x="48677" y="2483"/>
                  </a:lnTo>
                  <a:lnTo>
                    <a:pt x="48629" y="2483"/>
                  </a:lnTo>
                  <a:lnTo>
                    <a:pt x="48629" y="2459"/>
                  </a:lnTo>
                  <a:lnTo>
                    <a:pt x="48557" y="2459"/>
                  </a:lnTo>
                  <a:lnTo>
                    <a:pt x="48557" y="2411"/>
                  </a:lnTo>
                  <a:lnTo>
                    <a:pt x="48509" y="2411"/>
                  </a:lnTo>
                  <a:lnTo>
                    <a:pt x="48509" y="2362"/>
                  </a:lnTo>
                  <a:lnTo>
                    <a:pt x="48436" y="2362"/>
                  </a:lnTo>
                  <a:lnTo>
                    <a:pt x="48436" y="2338"/>
                  </a:lnTo>
                  <a:lnTo>
                    <a:pt x="48388" y="2338"/>
                  </a:lnTo>
                  <a:lnTo>
                    <a:pt x="48388" y="2290"/>
                  </a:lnTo>
                  <a:lnTo>
                    <a:pt x="48316" y="2290"/>
                  </a:lnTo>
                  <a:lnTo>
                    <a:pt x="48316" y="2242"/>
                  </a:lnTo>
                  <a:lnTo>
                    <a:pt x="48244" y="2242"/>
                  </a:lnTo>
                  <a:lnTo>
                    <a:pt x="48244" y="2218"/>
                  </a:lnTo>
                  <a:lnTo>
                    <a:pt x="48195" y="2218"/>
                  </a:lnTo>
                  <a:lnTo>
                    <a:pt x="48195" y="2170"/>
                  </a:lnTo>
                  <a:lnTo>
                    <a:pt x="48123" y="2170"/>
                  </a:lnTo>
                  <a:lnTo>
                    <a:pt x="48123" y="2121"/>
                  </a:lnTo>
                  <a:lnTo>
                    <a:pt x="48075" y="2121"/>
                  </a:lnTo>
                  <a:lnTo>
                    <a:pt x="48075" y="2097"/>
                  </a:lnTo>
                  <a:lnTo>
                    <a:pt x="48003" y="2097"/>
                  </a:lnTo>
                  <a:lnTo>
                    <a:pt x="48003" y="2049"/>
                  </a:lnTo>
                  <a:lnTo>
                    <a:pt x="47954" y="2049"/>
                  </a:lnTo>
                  <a:lnTo>
                    <a:pt x="47954" y="2001"/>
                  </a:lnTo>
                  <a:lnTo>
                    <a:pt x="47882" y="2001"/>
                  </a:lnTo>
                  <a:lnTo>
                    <a:pt x="47882" y="1977"/>
                  </a:lnTo>
                  <a:lnTo>
                    <a:pt x="47786" y="1977"/>
                  </a:lnTo>
                  <a:lnTo>
                    <a:pt x="47786" y="1929"/>
                  </a:lnTo>
                  <a:lnTo>
                    <a:pt x="47713" y="1929"/>
                  </a:lnTo>
                  <a:lnTo>
                    <a:pt x="47713" y="1880"/>
                  </a:lnTo>
                  <a:lnTo>
                    <a:pt x="47641" y="1880"/>
                  </a:lnTo>
                  <a:lnTo>
                    <a:pt x="47641" y="1856"/>
                  </a:lnTo>
                  <a:lnTo>
                    <a:pt x="47545" y="1856"/>
                  </a:lnTo>
                  <a:lnTo>
                    <a:pt x="47545" y="1808"/>
                  </a:lnTo>
                  <a:lnTo>
                    <a:pt x="47472" y="1808"/>
                  </a:lnTo>
                  <a:lnTo>
                    <a:pt x="47472" y="1760"/>
                  </a:lnTo>
                  <a:lnTo>
                    <a:pt x="47400" y="1760"/>
                  </a:lnTo>
                  <a:lnTo>
                    <a:pt x="47400" y="1736"/>
                  </a:lnTo>
                  <a:lnTo>
                    <a:pt x="47304" y="1736"/>
                  </a:lnTo>
                  <a:lnTo>
                    <a:pt x="47304" y="1688"/>
                  </a:lnTo>
                  <a:lnTo>
                    <a:pt x="47231" y="1688"/>
                  </a:lnTo>
                  <a:lnTo>
                    <a:pt x="47231" y="1639"/>
                  </a:lnTo>
                  <a:lnTo>
                    <a:pt x="47159" y="1639"/>
                  </a:lnTo>
                  <a:lnTo>
                    <a:pt x="47159" y="1615"/>
                  </a:lnTo>
                  <a:lnTo>
                    <a:pt x="47063" y="1615"/>
                  </a:lnTo>
                  <a:lnTo>
                    <a:pt x="47063" y="1567"/>
                  </a:lnTo>
                  <a:lnTo>
                    <a:pt x="46990" y="1567"/>
                  </a:lnTo>
                  <a:lnTo>
                    <a:pt x="46990" y="1519"/>
                  </a:lnTo>
                  <a:lnTo>
                    <a:pt x="46918" y="1519"/>
                  </a:lnTo>
                  <a:lnTo>
                    <a:pt x="46918" y="1495"/>
                  </a:lnTo>
                  <a:lnTo>
                    <a:pt x="46798" y="1495"/>
                  </a:lnTo>
                  <a:lnTo>
                    <a:pt x="46798" y="1447"/>
                  </a:lnTo>
                  <a:lnTo>
                    <a:pt x="46701" y="1447"/>
                  </a:lnTo>
                  <a:lnTo>
                    <a:pt x="46701" y="1398"/>
                  </a:lnTo>
                  <a:lnTo>
                    <a:pt x="46581" y="1398"/>
                  </a:lnTo>
                  <a:lnTo>
                    <a:pt x="46581" y="1374"/>
                  </a:lnTo>
                  <a:lnTo>
                    <a:pt x="46460" y="1374"/>
                  </a:lnTo>
                  <a:lnTo>
                    <a:pt x="46460" y="1326"/>
                  </a:lnTo>
                  <a:lnTo>
                    <a:pt x="46340" y="1326"/>
                  </a:lnTo>
                  <a:lnTo>
                    <a:pt x="46340" y="1278"/>
                  </a:lnTo>
                  <a:lnTo>
                    <a:pt x="46219" y="1278"/>
                  </a:lnTo>
                  <a:lnTo>
                    <a:pt x="46219" y="1254"/>
                  </a:lnTo>
                  <a:lnTo>
                    <a:pt x="46099" y="1254"/>
                  </a:lnTo>
                  <a:lnTo>
                    <a:pt x="46099" y="1206"/>
                  </a:lnTo>
                  <a:lnTo>
                    <a:pt x="45978" y="1206"/>
                  </a:lnTo>
                  <a:lnTo>
                    <a:pt x="45978" y="1157"/>
                  </a:lnTo>
                  <a:lnTo>
                    <a:pt x="45906" y="1157"/>
                  </a:lnTo>
                  <a:lnTo>
                    <a:pt x="45906" y="1133"/>
                  </a:lnTo>
                  <a:lnTo>
                    <a:pt x="45786" y="1133"/>
                  </a:lnTo>
                  <a:lnTo>
                    <a:pt x="45786" y="1085"/>
                  </a:lnTo>
                  <a:lnTo>
                    <a:pt x="45665" y="1085"/>
                  </a:lnTo>
                  <a:lnTo>
                    <a:pt x="45665" y="1037"/>
                  </a:lnTo>
                  <a:lnTo>
                    <a:pt x="45545" y="1037"/>
                  </a:lnTo>
                  <a:lnTo>
                    <a:pt x="45545" y="1013"/>
                  </a:lnTo>
                  <a:lnTo>
                    <a:pt x="45376" y="1013"/>
                  </a:lnTo>
                  <a:lnTo>
                    <a:pt x="45376" y="965"/>
                  </a:lnTo>
                  <a:lnTo>
                    <a:pt x="45231" y="965"/>
                  </a:lnTo>
                  <a:lnTo>
                    <a:pt x="45231" y="916"/>
                  </a:lnTo>
                  <a:lnTo>
                    <a:pt x="45111" y="916"/>
                  </a:lnTo>
                  <a:lnTo>
                    <a:pt x="45111" y="892"/>
                  </a:lnTo>
                  <a:lnTo>
                    <a:pt x="44942" y="892"/>
                  </a:lnTo>
                  <a:lnTo>
                    <a:pt x="44942" y="844"/>
                  </a:lnTo>
                  <a:lnTo>
                    <a:pt x="44773" y="844"/>
                  </a:lnTo>
                  <a:lnTo>
                    <a:pt x="44773" y="796"/>
                  </a:lnTo>
                  <a:lnTo>
                    <a:pt x="44629" y="796"/>
                  </a:lnTo>
                  <a:lnTo>
                    <a:pt x="44629" y="772"/>
                  </a:lnTo>
                  <a:lnTo>
                    <a:pt x="44460" y="772"/>
                  </a:lnTo>
                  <a:lnTo>
                    <a:pt x="44460" y="724"/>
                  </a:lnTo>
                  <a:lnTo>
                    <a:pt x="44291" y="724"/>
                  </a:lnTo>
                  <a:lnTo>
                    <a:pt x="44291" y="676"/>
                  </a:lnTo>
                  <a:lnTo>
                    <a:pt x="44147" y="676"/>
                  </a:lnTo>
                  <a:lnTo>
                    <a:pt x="44147" y="651"/>
                  </a:lnTo>
                  <a:lnTo>
                    <a:pt x="43930" y="651"/>
                  </a:lnTo>
                  <a:lnTo>
                    <a:pt x="43930" y="603"/>
                  </a:lnTo>
                  <a:lnTo>
                    <a:pt x="43737" y="603"/>
                  </a:lnTo>
                  <a:lnTo>
                    <a:pt x="43737" y="555"/>
                  </a:lnTo>
                  <a:lnTo>
                    <a:pt x="43544" y="555"/>
                  </a:lnTo>
                  <a:lnTo>
                    <a:pt x="43544" y="531"/>
                  </a:lnTo>
                  <a:lnTo>
                    <a:pt x="43303" y="531"/>
                  </a:lnTo>
                  <a:lnTo>
                    <a:pt x="43303" y="483"/>
                  </a:lnTo>
                  <a:lnTo>
                    <a:pt x="43014" y="483"/>
                  </a:lnTo>
                  <a:lnTo>
                    <a:pt x="43014" y="435"/>
                  </a:lnTo>
                  <a:lnTo>
                    <a:pt x="42773" y="435"/>
                  </a:lnTo>
                  <a:lnTo>
                    <a:pt x="42773" y="410"/>
                  </a:lnTo>
                  <a:lnTo>
                    <a:pt x="42532" y="410"/>
                  </a:lnTo>
                  <a:lnTo>
                    <a:pt x="42532" y="362"/>
                  </a:lnTo>
                  <a:lnTo>
                    <a:pt x="42243" y="362"/>
                  </a:lnTo>
                  <a:lnTo>
                    <a:pt x="42243" y="314"/>
                  </a:lnTo>
                  <a:lnTo>
                    <a:pt x="41882" y="314"/>
                  </a:lnTo>
                  <a:lnTo>
                    <a:pt x="41882" y="290"/>
                  </a:lnTo>
                  <a:lnTo>
                    <a:pt x="41520" y="290"/>
                  </a:lnTo>
                  <a:lnTo>
                    <a:pt x="41520" y="242"/>
                  </a:lnTo>
                  <a:lnTo>
                    <a:pt x="41159" y="242"/>
                  </a:lnTo>
                  <a:lnTo>
                    <a:pt x="41159" y="194"/>
                  </a:lnTo>
                  <a:lnTo>
                    <a:pt x="40846" y="194"/>
                  </a:lnTo>
                  <a:lnTo>
                    <a:pt x="40846" y="169"/>
                  </a:lnTo>
                  <a:lnTo>
                    <a:pt x="40364" y="169"/>
                  </a:lnTo>
                  <a:lnTo>
                    <a:pt x="40364" y="121"/>
                  </a:lnTo>
                  <a:lnTo>
                    <a:pt x="39713" y="121"/>
                  </a:lnTo>
                  <a:lnTo>
                    <a:pt x="39713" y="73"/>
                  </a:lnTo>
                  <a:lnTo>
                    <a:pt x="39110" y="73"/>
                  </a:lnTo>
                  <a:lnTo>
                    <a:pt x="39110" y="49"/>
                  </a:lnTo>
                  <a:lnTo>
                    <a:pt x="38122" y="49"/>
                  </a:lnTo>
                  <a:lnTo>
                    <a:pt x="38122" y="1"/>
                  </a:lnTo>
                  <a:close/>
                  <a:moveTo>
                    <a:pt x="1856" y="40413"/>
                  </a:moveTo>
                  <a:lnTo>
                    <a:pt x="1856" y="40485"/>
                  </a:lnTo>
                  <a:lnTo>
                    <a:pt x="1807" y="40485"/>
                  </a:lnTo>
                  <a:lnTo>
                    <a:pt x="1807" y="40533"/>
                  </a:lnTo>
                  <a:lnTo>
                    <a:pt x="1759" y="40533"/>
                  </a:lnTo>
                  <a:lnTo>
                    <a:pt x="1759" y="40557"/>
                  </a:lnTo>
                  <a:lnTo>
                    <a:pt x="1735" y="40557"/>
                  </a:lnTo>
                  <a:lnTo>
                    <a:pt x="1735" y="40605"/>
                  </a:lnTo>
                  <a:lnTo>
                    <a:pt x="1687" y="40605"/>
                  </a:lnTo>
                  <a:lnTo>
                    <a:pt x="1687" y="40654"/>
                  </a:lnTo>
                  <a:lnTo>
                    <a:pt x="1639" y="40654"/>
                  </a:lnTo>
                  <a:lnTo>
                    <a:pt x="1639" y="40678"/>
                  </a:lnTo>
                  <a:lnTo>
                    <a:pt x="1615" y="40678"/>
                  </a:lnTo>
                  <a:lnTo>
                    <a:pt x="1615" y="40726"/>
                  </a:lnTo>
                  <a:lnTo>
                    <a:pt x="1566" y="40726"/>
                  </a:lnTo>
                  <a:lnTo>
                    <a:pt x="1566" y="40774"/>
                  </a:lnTo>
                  <a:lnTo>
                    <a:pt x="1518" y="40774"/>
                  </a:lnTo>
                  <a:lnTo>
                    <a:pt x="1518" y="40798"/>
                  </a:lnTo>
                  <a:lnTo>
                    <a:pt x="1494" y="40798"/>
                  </a:lnTo>
                  <a:lnTo>
                    <a:pt x="1494" y="40846"/>
                  </a:lnTo>
                  <a:lnTo>
                    <a:pt x="1446" y="40846"/>
                  </a:lnTo>
                  <a:lnTo>
                    <a:pt x="1446" y="40894"/>
                  </a:lnTo>
                  <a:lnTo>
                    <a:pt x="1398" y="40894"/>
                  </a:lnTo>
                  <a:lnTo>
                    <a:pt x="1398" y="40919"/>
                  </a:lnTo>
                  <a:lnTo>
                    <a:pt x="1374" y="40919"/>
                  </a:lnTo>
                  <a:lnTo>
                    <a:pt x="1374" y="40967"/>
                  </a:lnTo>
                  <a:lnTo>
                    <a:pt x="1325" y="40967"/>
                  </a:lnTo>
                  <a:lnTo>
                    <a:pt x="1325" y="41015"/>
                  </a:lnTo>
                  <a:lnTo>
                    <a:pt x="1277" y="41015"/>
                  </a:lnTo>
                  <a:lnTo>
                    <a:pt x="1277" y="41039"/>
                  </a:lnTo>
                  <a:lnTo>
                    <a:pt x="1253" y="41039"/>
                  </a:lnTo>
                  <a:lnTo>
                    <a:pt x="1253" y="41087"/>
                  </a:lnTo>
                  <a:lnTo>
                    <a:pt x="1205" y="41087"/>
                  </a:lnTo>
                  <a:lnTo>
                    <a:pt x="1205" y="41135"/>
                  </a:lnTo>
                  <a:lnTo>
                    <a:pt x="1157" y="41135"/>
                  </a:lnTo>
                  <a:lnTo>
                    <a:pt x="1157" y="41160"/>
                  </a:lnTo>
                  <a:lnTo>
                    <a:pt x="1133" y="41160"/>
                  </a:lnTo>
                  <a:lnTo>
                    <a:pt x="1133" y="41256"/>
                  </a:lnTo>
                  <a:lnTo>
                    <a:pt x="1084" y="41256"/>
                  </a:lnTo>
                  <a:lnTo>
                    <a:pt x="1084" y="41280"/>
                  </a:lnTo>
                  <a:lnTo>
                    <a:pt x="1036" y="41280"/>
                  </a:lnTo>
                  <a:lnTo>
                    <a:pt x="1036" y="41328"/>
                  </a:lnTo>
                  <a:lnTo>
                    <a:pt x="1012" y="41328"/>
                  </a:lnTo>
                  <a:lnTo>
                    <a:pt x="1012" y="41376"/>
                  </a:lnTo>
                  <a:lnTo>
                    <a:pt x="964" y="41376"/>
                  </a:lnTo>
                  <a:lnTo>
                    <a:pt x="964" y="41401"/>
                  </a:lnTo>
                  <a:lnTo>
                    <a:pt x="916" y="41401"/>
                  </a:lnTo>
                  <a:lnTo>
                    <a:pt x="916" y="41449"/>
                  </a:lnTo>
                  <a:lnTo>
                    <a:pt x="892" y="41449"/>
                  </a:lnTo>
                  <a:lnTo>
                    <a:pt x="892" y="41497"/>
                  </a:lnTo>
                  <a:lnTo>
                    <a:pt x="843" y="41497"/>
                  </a:lnTo>
                  <a:lnTo>
                    <a:pt x="843" y="41521"/>
                  </a:lnTo>
                  <a:lnTo>
                    <a:pt x="795" y="41521"/>
                  </a:lnTo>
                  <a:lnTo>
                    <a:pt x="795" y="41569"/>
                  </a:lnTo>
                  <a:lnTo>
                    <a:pt x="771" y="41569"/>
                  </a:lnTo>
                  <a:lnTo>
                    <a:pt x="771" y="41617"/>
                  </a:lnTo>
                  <a:lnTo>
                    <a:pt x="723" y="41617"/>
                  </a:lnTo>
                  <a:lnTo>
                    <a:pt x="723" y="41642"/>
                  </a:lnTo>
                  <a:lnTo>
                    <a:pt x="675" y="41642"/>
                  </a:lnTo>
                  <a:lnTo>
                    <a:pt x="675" y="41690"/>
                  </a:lnTo>
                  <a:lnTo>
                    <a:pt x="651" y="41690"/>
                  </a:lnTo>
                  <a:lnTo>
                    <a:pt x="651" y="41738"/>
                  </a:lnTo>
                  <a:lnTo>
                    <a:pt x="602" y="41738"/>
                  </a:lnTo>
                  <a:lnTo>
                    <a:pt x="602" y="41762"/>
                  </a:lnTo>
                  <a:lnTo>
                    <a:pt x="554" y="41762"/>
                  </a:lnTo>
                  <a:lnTo>
                    <a:pt x="554" y="41810"/>
                  </a:lnTo>
                  <a:lnTo>
                    <a:pt x="530" y="41810"/>
                  </a:lnTo>
                  <a:lnTo>
                    <a:pt x="530" y="41858"/>
                  </a:lnTo>
                  <a:lnTo>
                    <a:pt x="482" y="41858"/>
                  </a:lnTo>
                  <a:lnTo>
                    <a:pt x="482" y="41882"/>
                  </a:lnTo>
                  <a:lnTo>
                    <a:pt x="434" y="41882"/>
                  </a:lnTo>
                  <a:lnTo>
                    <a:pt x="434" y="41931"/>
                  </a:lnTo>
                  <a:lnTo>
                    <a:pt x="410" y="41931"/>
                  </a:lnTo>
                  <a:lnTo>
                    <a:pt x="410" y="42003"/>
                  </a:lnTo>
                  <a:lnTo>
                    <a:pt x="361" y="42003"/>
                  </a:lnTo>
                  <a:lnTo>
                    <a:pt x="361" y="42051"/>
                  </a:lnTo>
                  <a:lnTo>
                    <a:pt x="313" y="42051"/>
                  </a:lnTo>
                  <a:lnTo>
                    <a:pt x="313" y="42099"/>
                  </a:lnTo>
                  <a:lnTo>
                    <a:pt x="289" y="42099"/>
                  </a:lnTo>
                  <a:lnTo>
                    <a:pt x="289" y="42123"/>
                  </a:lnTo>
                  <a:lnTo>
                    <a:pt x="241" y="42123"/>
                  </a:lnTo>
                  <a:lnTo>
                    <a:pt x="241" y="42172"/>
                  </a:lnTo>
                  <a:lnTo>
                    <a:pt x="193" y="42172"/>
                  </a:lnTo>
                  <a:lnTo>
                    <a:pt x="193" y="42220"/>
                  </a:lnTo>
                  <a:lnTo>
                    <a:pt x="169" y="42220"/>
                  </a:lnTo>
                  <a:lnTo>
                    <a:pt x="169" y="42244"/>
                  </a:lnTo>
                  <a:lnTo>
                    <a:pt x="120" y="42244"/>
                  </a:lnTo>
                  <a:lnTo>
                    <a:pt x="120" y="42292"/>
                  </a:lnTo>
                  <a:lnTo>
                    <a:pt x="72" y="42292"/>
                  </a:lnTo>
                  <a:lnTo>
                    <a:pt x="72" y="42340"/>
                  </a:lnTo>
                  <a:lnTo>
                    <a:pt x="48" y="42340"/>
                  </a:lnTo>
                  <a:lnTo>
                    <a:pt x="48" y="42364"/>
                  </a:lnTo>
                  <a:lnTo>
                    <a:pt x="0" y="42364"/>
                  </a:lnTo>
                  <a:lnTo>
                    <a:pt x="0" y="56076"/>
                  </a:lnTo>
                  <a:lnTo>
                    <a:pt x="21640" y="56076"/>
                  </a:lnTo>
                  <a:lnTo>
                    <a:pt x="21640" y="56028"/>
                  </a:lnTo>
                  <a:lnTo>
                    <a:pt x="21567" y="56028"/>
                  </a:lnTo>
                  <a:lnTo>
                    <a:pt x="21567" y="55980"/>
                  </a:lnTo>
                  <a:lnTo>
                    <a:pt x="21519" y="55980"/>
                  </a:lnTo>
                  <a:lnTo>
                    <a:pt x="21519" y="55956"/>
                  </a:lnTo>
                  <a:lnTo>
                    <a:pt x="21495" y="55956"/>
                  </a:lnTo>
                  <a:lnTo>
                    <a:pt x="21495" y="55907"/>
                  </a:lnTo>
                  <a:lnTo>
                    <a:pt x="21447" y="55907"/>
                  </a:lnTo>
                  <a:lnTo>
                    <a:pt x="21447" y="55859"/>
                  </a:lnTo>
                  <a:lnTo>
                    <a:pt x="21375" y="55859"/>
                  </a:lnTo>
                  <a:lnTo>
                    <a:pt x="21375" y="55835"/>
                  </a:lnTo>
                  <a:lnTo>
                    <a:pt x="21326" y="55835"/>
                  </a:lnTo>
                  <a:lnTo>
                    <a:pt x="21326" y="55787"/>
                  </a:lnTo>
                  <a:lnTo>
                    <a:pt x="21278" y="55787"/>
                  </a:lnTo>
                  <a:lnTo>
                    <a:pt x="21278" y="55739"/>
                  </a:lnTo>
                  <a:lnTo>
                    <a:pt x="21206" y="55739"/>
                  </a:lnTo>
                  <a:lnTo>
                    <a:pt x="21206" y="55715"/>
                  </a:lnTo>
                  <a:lnTo>
                    <a:pt x="21158" y="55715"/>
                  </a:lnTo>
                  <a:lnTo>
                    <a:pt x="21158" y="55666"/>
                  </a:lnTo>
                  <a:lnTo>
                    <a:pt x="21134" y="55666"/>
                  </a:lnTo>
                  <a:lnTo>
                    <a:pt x="21134" y="55618"/>
                  </a:lnTo>
                  <a:lnTo>
                    <a:pt x="21085" y="55618"/>
                  </a:lnTo>
                  <a:lnTo>
                    <a:pt x="21085" y="55594"/>
                  </a:lnTo>
                  <a:lnTo>
                    <a:pt x="21013" y="55594"/>
                  </a:lnTo>
                  <a:lnTo>
                    <a:pt x="21013" y="55546"/>
                  </a:lnTo>
                  <a:lnTo>
                    <a:pt x="20965" y="55546"/>
                  </a:lnTo>
                  <a:lnTo>
                    <a:pt x="20965" y="55498"/>
                  </a:lnTo>
                  <a:lnTo>
                    <a:pt x="20917" y="55498"/>
                  </a:lnTo>
                  <a:lnTo>
                    <a:pt x="20917" y="55474"/>
                  </a:lnTo>
                  <a:lnTo>
                    <a:pt x="20844" y="55474"/>
                  </a:lnTo>
                  <a:lnTo>
                    <a:pt x="20844" y="55425"/>
                  </a:lnTo>
                  <a:lnTo>
                    <a:pt x="20796" y="55425"/>
                  </a:lnTo>
                  <a:lnTo>
                    <a:pt x="20796" y="55377"/>
                  </a:lnTo>
                  <a:lnTo>
                    <a:pt x="20772" y="55377"/>
                  </a:lnTo>
                  <a:lnTo>
                    <a:pt x="20772" y="55353"/>
                  </a:lnTo>
                  <a:lnTo>
                    <a:pt x="20724" y="55353"/>
                  </a:lnTo>
                  <a:lnTo>
                    <a:pt x="20724" y="55305"/>
                  </a:lnTo>
                  <a:lnTo>
                    <a:pt x="20652" y="55305"/>
                  </a:lnTo>
                  <a:lnTo>
                    <a:pt x="20652" y="55257"/>
                  </a:lnTo>
                  <a:lnTo>
                    <a:pt x="20603" y="55257"/>
                  </a:lnTo>
                  <a:lnTo>
                    <a:pt x="20603" y="55233"/>
                  </a:lnTo>
                  <a:lnTo>
                    <a:pt x="20555" y="55233"/>
                  </a:lnTo>
                  <a:lnTo>
                    <a:pt x="20555" y="55184"/>
                  </a:lnTo>
                  <a:lnTo>
                    <a:pt x="20483" y="55184"/>
                  </a:lnTo>
                  <a:lnTo>
                    <a:pt x="20483" y="55136"/>
                  </a:lnTo>
                  <a:lnTo>
                    <a:pt x="20435" y="55136"/>
                  </a:lnTo>
                  <a:lnTo>
                    <a:pt x="20435" y="55112"/>
                  </a:lnTo>
                  <a:lnTo>
                    <a:pt x="20411" y="55112"/>
                  </a:lnTo>
                  <a:lnTo>
                    <a:pt x="20411" y="55064"/>
                  </a:lnTo>
                  <a:lnTo>
                    <a:pt x="20363" y="55064"/>
                  </a:lnTo>
                  <a:lnTo>
                    <a:pt x="20363" y="55016"/>
                  </a:lnTo>
                  <a:lnTo>
                    <a:pt x="20290" y="55016"/>
                  </a:lnTo>
                  <a:lnTo>
                    <a:pt x="20290" y="54992"/>
                  </a:lnTo>
                  <a:lnTo>
                    <a:pt x="20242" y="54992"/>
                  </a:lnTo>
                  <a:lnTo>
                    <a:pt x="20242" y="54943"/>
                  </a:lnTo>
                  <a:lnTo>
                    <a:pt x="20194" y="54943"/>
                  </a:lnTo>
                  <a:lnTo>
                    <a:pt x="20194" y="54895"/>
                  </a:lnTo>
                  <a:lnTo>
                    <a:pt x="20122" y="54895"/>
                  </a:lnTo>
                  <a:lnTo>
                    <a:pt x="20122" y="54871"/>
                  </a:lnTo>
                  <a:lnTo>
                    <a:pt x="20073" y="54871"/>
                  </a:lnTo>
                  <a:lnTo>
                    <a:pt x="20073" y="54823"/>
                  </a:lnTo>
                  <a:lnTo>
                    <a:pt x="20049" y="54823"/>
                  </a:lnTo>
                  <a:lnTo>
                    <a:pt x="20049" y="54775"/>
                  </a:lnTo>
                  <a:lnTo>
                    <a:pt x="20001" y="54775"/>
                  </a:lnTo>
                  <a:lnTo>
                    <a:pt x="20001" y="54751"/>
                  </a:lnTo>
                  <a:lnTo>
                    <a:pt x="19929" y="54751"/>
                  </a:lnTo>
                  <a:lnTo>
                    <a:pt x="19929" y="54702"/>
                  </a:lnTo>
                  <a:lnTo>
                    <a:pt x="19881" y="54702"/>
                  </a:lnTo>
                  <a:lnTo>
                    <a:pt x="19881" y="54654"/>
                  </a:lnTo>
                  <a:lnTo>
                    <a:pt x="19832" y="54654"/>
                  </a:lnTo>
                  <a:lnTo>
                    <a:pt x="19832" y="54630"/>
                  </a:lnTo>
                  <a:lnTo>
                    <a:pt x="19808" y="54630"/>
                  </a:lnTo>
                  <a:lnTo>
                    <a:pt x="19808" y="54582"/>
                  </a:lnTo>
                  <a:lnTo>
                    <a:pt x="19712" y="54582"/>
                  </a:lnTo>
                  <a:lnTo>
                    <a:pt x="19712" y="54534"/>
                  </a:lnTo>
                  <a:lnTo>
                    <a:pt x="19688" y="54534"/>
                  </a:lnTo>
                  <a:lnTo>
                    <a:pt x="19688" y="54510"/>
                  </a:lnTo>
                  <a:lnTo>
                    <a:pt x="19640" y="54510"/>
                  </a:lnTo>
                  <a:lnTo>
                    <a:pt x="19640" y="54461"/>
                  </a:lnTo>
                  <a:lnTo>
                    <a:pt x="19567" y="54461"/>
                  </a:lnTo>
                  <a:lnTo>
                    <a:pt x="19567" y="54413"/>
                  </a:lnTo>
                  <a:lnTo>
                    <a:pt x="19519" y="54413"/>
                  </a:lnTo>
                  <a:lnTo>
                    <a:pt x="19519" y="54389"/>
                  </a:lnTo>
                  <a:lnTo>
                    <a:pt x="19471" y="54389"/>
                  </a:lnTo>
                  <a:lnTo>
                    <a:pt x="19471" y="54341"/>
                  </a:lnTo>
                  <a:lnTo>
                    <a:pt x="19447" y="54341"/>
                  </a:lnTo>
                  <a:lnTo>
                    <a:pt x="19447" y="54293"/>
                  </a:lnTo>
                  <a:lnTo>
                    <a:pt x="19350" y="54293"/>
                  </a:lnTo>
                  <a:lnTo>
                    <a:pt x="19350" y="54269"/>
                  </a:lnTo>
                  <a:lnTo>
                    <a:pt x="19326" y="54269"/>
                  </a:lnTo>
                  <a:lnTo>
                    <a:pt x="19326" y="54220"/>
                  </a:lnTo>
                  <a:lnTo>
                    <a:pt x="19278" y="54220"/>
                  </a:lnTo>
                  <a:lnTo>
                    <a:pt x="19278" y="54172"/>
                  </a:lnTo>
                  <a:lnTo>
                    <a:pt x="19206" y="54172"/>
                  </a:lnTo>
                  <a:lnTo>
                    <a:pt x="19206" y="54148"/>
                  </a:lnTo>
                  <a:lnTo>
                    <a:pt x="19158" y="54148"/>
                  </a:lnTo>
                  <a:lnTo>
                    <a:pt x="19158" y="54100"/>
                  </a:lnTo>
                  <a:lnTo>
                    <a:pt x="19109" y="54100"/>
                  </a:lnTo>
                  <a:lnTo>
                    <a:pt x="19109" y="54052"/>
                  </a:lnTo>
                  <a:lnTo>
                    <a:pt x="19085" y="54052"/>
                  </a:lnTo>
                  <a:lnTo>
                    <a:pt x="19085" y="54028"/>
                  </a:lnTo>
                  <a:lnTo>
                    <a:pt x="18989" y="54028"/>
                  </a:lnTo>
                  <a:lnTo>
                    <a:pt x="18989" y="53980"/>
                  </a:lnTo>
                  <a:lnTo>
                    <a:pt x="18965" y="53980"/>
                  </a:lnTo>
                  <a:lnTo>
                    <a:pt x="18965" y="53931"/>
                  </a:lnTo>
                  <a:lnTo>
                    <a:pt x="18917" y="53931"/>
                  </a:lnTo>
                  <a:lnTo>
                    <a:pt x="18917" y="53907"/>
                  </a:lnTo>
                  <a:lnTo>
                    <a:pt x="18844" y="53907"/>
                  </a:lnTo>
                  <a:lnTo>
                    <a:pt x="18844" y="53859"/>
                  </a:lnTo>
                  <a:lnTo>
                    <a:pt x="18796" y="53859"/>
                  </a:lnTo>
                  <a:lnTo>
                    <a:pt x="18796" y="53811"/>
                  </a:lnTo>
                  <a:lnTo>
                    <a:pt x="18748" y="53811"/>
                  </a:lnTo>
                  <a:lnTo>
                    <a:pt x="18748" y="53787"/>
                  </a:lnTo>
                  <a:lnTo>
                    <a:pt x="18724" y="53787"/>
                  </a:lnTo>
                  <a:lnTo>
                    <a:pt x="18724" y="53739"/>
                  </a:lnTo>
                  <a:lnTo>
                    <a:pt x="18627" y="53739"/>
                  </a:lnTo>
                  <a:lnTo>
                    <a:pt x="18627" y="53690"/>
                  </a:lnTo>
                  <a:lnTo>
                    <a:pt x="18603" y="53690"/>
                  </a:lnTo>
                  <a:lnTo>
                    <a:pt x="18603" y="53666"/>
                  </a:lnTo>
                  <a:lnTo>
                    <a:pt x="18555" y="53666"/>
                  </a:lnTo>
                  <a:lnTo>
                    <a:pt x="18555" y="53618"/>
                  </a:lnTo>
                  <a:lnTo>
                    <a:pt x="18483" y="53618"/>
                  </a:lnTo>
                  <a:lnTo>
                    <a:pt x="18483" y="53570"/>
                  </a:lnTo>
                  <a:lnTo>
                    <a:pt x="18435" y="53570"/>
                  </a:lnTo>
                  <a:lnTo>
                    <a:pt x="18435" y="53546"/>
                  </a:lnTo>
                  <a:lnTo>
                    <a:pt x="18387" y="53546"/>
                  </a:lnTo>
                  <a:lnTo>
                    <a:pt x="18387" y="53498"/>
                  </a:lnTo>
                  <a:lnTo>
                    <a:pt x="18362" y="53498"/>
                  </a:lnTo>
                  <a:lnTo>
                    <a:pt x="18362" y="53449"/>
                  </a:lnTo>
                  <a:lnTo>
                    <a:pt x="18266" y="53449"/>
                  </a:lnTo>
                  <a:lnTo>
                    <a:pt x="18266" y="53425"/>
                  </a:lnTo>
                  <a:lnTo>
                    <a:pt x="18242" y="53425"/>
                  </a:lnTo>
                  <a:lnTo>
                    <a:pt x="18242" y="53377"/>
                  </a:lnTo>
                  <a:lnTo>
                    <a:pt x="18194" y="53377"/>
                  </a:lnTo>
                  <a:lnTo>
                    <a:pt x="18194" y="53329"/>
                  </a:lnTo>
                  <a:lnTo>
                    <a:pt x="18146" y="53329"/>
                  </a:lnTo>
                  <a:lnTo>
                    <a:pt x="18146" y="53305"/>
                  </a:lnTo>
                  <a:lnTo>
                    <a:pt x="18073" y="53305"/>
                  </a:lnTo>
                  <a:lnTo>
                    <a:pt x="18073" y="53257"/>
                  </a:lnTo>
                  <a:lnTo>
                    <a:pt x="18025" y="53257"/>
                  </a:lnTo>
                  <a:lnTo>
                    <a:pt x="18025" y="53208"/>
                  </a:lnTo>
                  <a:lnTo>
                    <a:pt x="18001" y="53208"/>
                  </a:lnTo>
                  <a:lnTo>
                    <a:pt x="18001" y="53184"/>
                  </a:lnTo>
                  <a:lnTo>
                    <a:pt x="17905" y="53184"/>
                  </a:lnTo>
                  <a:lnTo>
                    <a:pt x="17905" y="53136"/>
                  </a:lnTo>
                  <a:lnTo>
                    <a:pt x="17880" y="53136"/>
                  </a:lnTo>
                  <a:lnTo>
                    <a:pt x="17880" y="53088"/>
                  </a:lnTo>
                  <a:lnTo>
                    <a:pt x="17832" y="53088"/>
                  </a:lnTo>
                  <a:lnTo>
                    <a:pt x="17832" y="53064"/>
                  </a:lnTo>
                  <a:lnTo>
                    <a:pt x="17784" y="53064"/>
                  </a:lnTo>
                  <a:lnTo>
                    <a:pt x="17784" y="53016"/>
                  </a:lnTo>
                  <a:lnTo>
                    <a:pt x="17712" y="53016"/>
                  </a:lnTo>
                  <a:lnTo>
                    <a:pt x="17712" y="52967"/>
                  </a:lnTo>
                  <a:lnTo>
                    <a:pt x="17664" y="52967"/>
                  </a:lnTo>
                  <a:lnTo>
                    <a:pt x="17664" y="52943"/>
                  </a:lnTo>
                  <a:lnTo>
                    <a:pt x="17639" y="52943"/>
                  </a:lnTo>
                  <a:lnTo>
                    <a:pt x="17639" y="52895"/>
                  </a:lnTo>
                  <a:lnTo>
                    <a:pt x="17543" y="52895"/>
                  </a:lnTo>
                  <a:lnTo>
                    <a:pt x="17543" y="52847"/>
                  </a:lnTo>
                  <a:lnTo>
                    <a:pt x="17519" y="52847"/>
                  </a:lnTo>
                  <a:lnTo>
                    <a:pt x="17519" y="52823"/>
                  </a:lnTo>
                  <a:lnTo>
                    <a:pt x="17471" y="52823"/>
                  </a:lnTo>
                  <a:lnTo>
                    <a:pt x="17471" y="52775"/>
                  </a:lnTo>
                  <a:lnTo>
                    <a:pt x="17423" y="52775"/>
                  </a:lnTo>
                  <a:lnTo>
                    <a:pt x="17423" y="52726"/>
                  </a:lnTo>
                  <a:lnTo>
                    <a:pt x="17350" y="52726"/>
                  </a:lnTo>
                  <a:lnTo>
                    <a:pt x="17350" y="52702"/>
                  </a:lnTo>
                  <a:lnTo>
                    <a:pt x="17302" y="52702"/>
                  </a:lnTo>
                  <a:lnTo>
                    <a:pt x="17302" y="52654"/>
                  </a:lnTo>
                  <a:lnTo>
                    <a:pt x="17278" y="52654"/>
                  </a:lnTo>
                  <a:lnTo>
                    <a:pt x="17278" y="52606"/>
                  </a:lnTo>
                  <a:lnTo>
                    <a:pt x="17182" y="52606"/>
                  </a:lnTo>
                  <a:lnTo>
                    <a:pt x="17182" y="52582"/>
                  </a:lnTo>
                  <a:lnTo>
                    <a:pt x="17158" y="52582"/>
                  </a:lnTo>
                  <a:lnTo>
                    <a:pt x="17158" y="52534"/>
                  </a:lnTo>
                  <a:lnTo>
                    <a:pt x="17109" y="52534"/>
                  </a:lnTo>
                  <a:lnTo>
                    <a:pt x="17109" y="52485"/>
                  </a:lnTo>
                  <a:lnTo>
                    <a:pt x="17061" y="52485"/>
                  </a:lnTo>
                  <a:lnTo>
                    <a:pt x="17061" y="52461"/>
                  </a:lnTo>
                  <a:lnTo>
                    <a:pt x="16989" y="52461"/>
                  </a:lnTo>
                  <a:lnTo>
                    <a:pt x="16989" y="52485"/>
                  </a:lnTo>
                  <a:lnTo>
                    <a:pt x="16941" y="52485"/>
                  </a:lnTo>
                  <a:lnTo>
                    <a:pt x="16941" y="52582"/>
                  </a:lnTo>
                  <a:lnTo>
                    <a:pt x="16917" y="52582"/>
                  </a:lnTo>
                  <a:lnTo>
                    <a:pt x="16917" y="52606"/>
                  </a:lnTo>
                  <a:lnTo>
                    <a:pt x="16868" y="52606"/>
                  </a:lnTo>
                  <a:lnTo>
                    <a:pt x="16868" y="52654"/>
                  </a:lnTo>
                  <a:lnTo>
                    <a:pt x="16820" y="52654"/>
                  </a:lnTo>
                  <a:lnTo>
                    <a:pt x="16820" y="52702"/>
                  </a:lnTo>
                  <a:lnTo>
                    <a:pt x="16796" y="52702"/>
                  </a:lnTo>
                  <a:lnTo>
                    <a:pt x="16796" y="52775"/>
                  </a:lnTo>
                  <a:lnTo>
                    <a:pt x="16748" y="52775"/>
                  </a:lnTo>
                  <a:lnTo>
                    <a:pt x="16748" y="52823"/>
                  </a:lnTo>
                  <a:lnTo>
                    <a:pt x="16676" y="52823"/>
                  </a:lnTo>
                  <a:lnTo>
                    <a:pt x="16676" y="52847"/>
                  </a:lnTo>
                  <a:lnTo>
                    <a:pt x="16627" y="52847"/>
                  </a:lnTo>
                  <a:lnTo>
                    <a:pt x="16627" y="52895"/>
                  </a:lnTo>
                  <a:lnTo>
                    <a:pt x="16579" y="52895"/>
                  </a:lnTo>
                  <a:lnTo>
                    <a:pt x="16579" y="52943"/>
                  </a:lnTo>
                  <a:lnTo>
                    <a:pt x="16507" y="52943"/>
                  </a:lnTo>
                  <a:lnTo>
                    <a:pt x="16507" y="52967"/>
                  </a:lnTo>
                  <a:lnTo>
                    <a:pt x="16459" y="52967"/>
                  </a:lnTo>
                  <a:lnTo>
                    <a:pt x="16459" y="53016"/>
                  </a:lnTo>
                  <a:lnTo>
                    <a:pt x="16338" y="53016"/>
                  </a:lnTo>
                  <a:lnTo>
                    <a:pt x="16338" y="53064"/>
                  </a:lnTo>
                  <a:lnTo>
                    <a:pt x="16194" y="53064"/>
                  </a:lnTo>
                  <a:lnTo>
                    <a:pt x="16194" y="53088"/>
                  </a:lnTo>
                  <a:lnTo>
                    <a:pt x="15953" y="53088"/>
                  </a:lnTo>
                  <a:lnTo>
                    <a:pt x="15953" y="53064"/>
                  </a:lnTo>
                  <a:lnTo>
                    <a:pt x="15784" y="53064"/>
                  </a:lnTo>
                  <a:lnTo>
                    <a:pt x="15784" y="53016"/>
                  </a:lnTo>
                  <a:lnTo>
                    <a:pt x="15712" y="53016"/>
                  </a:lnTo>
                  <a:lnTo>
                    <a:pt x="15712" y="52967"/>
                  </a:lnTo>
                  <a:lnTo>
                    <a:pt x="15615" y="52967"/>
                  </a:lnTo>
                  <a:lnTo>
                    <a:pt x="15615" y="52943"/>
                  </a:lnTo>
                  <a:lnTo>
                    <a:pt x="15543" y="52943"/>
                  </a:lnTo>
                  <a:lnTo>
                    <a:pt x="15543" y="52895"/>
                  </a:lnTo>
                  <a:lnTo>
                    <a:pt x="15495" y="52895"/>
                  </a:lnTo>
                  <a:lnTo>
                    <a:pt x="15495" y="52847"/>
                  </a:lnTo>
                  <a:lnTo>
                    <a:pt x="15423" y="52847"/>
                  </a:lnTo>
                  <a:lnTo>
                    <a:pt x="15423" y="52823"/>
                  </a:lnTo>
                  <a:lnTo>
                    <a:pt x="15374" y="52823"/>
                  </a:lnTo>
                  <a:lnTo>
                    <a:pt x="15374" y="52775"/>
                  </a:lnTo>
                  <a:lnTo>
                    <a:pt x="15350" y="52775"/>
                  </a:lnTo>
                  <a:lnTo>
                    <a:pt x="15350" y="52726"/>
                  </a:lnTo>
                  <a:lnTo>
                    <a:pt x="15302" y="52726"/>
                  </a:lnTo>
                  <a:lnTo>
                    <a:pt x="15302" y="52702"/>
                  </a:lnTo>
                  <a:lnTo>
                    <a:pt x="15230" y="52702"/>
                  </a:lnTo>
                  <a:lnTo>
                    <a:pt x="15230" y="52654"/>
                  </a:lnTo>
                  <a:lnTo>
                    <a:pt x="15182" y="52654"/>
                  </a:lnTo>
                  <a:lnTo>
                    <a:pt x="15182" y="52606"/>
                  </a:lnTo>
                  <a:lnTo>
                    <a:pt x="15133" y="52606"/>
                  </a:lnTo>
                  <a:lnTo>
                    <a:pt x="15133" y="52582"/>
                  </a:lnTo>
                  <a:lnTo>
                    <a:pt x="15109" y="52582"/>
                  </a:lnTo>
                  <a:lnTo>
                    <a:pt x="15109" y="52534"/>
                  </a:lnTo>
                  <a:lnTo>
                    <a:pt x="15013" y="52534"/>
                  </a:lnTo>
                  <a:lnTo>
                    <a:pt x="15013" y="52485"/>
                  </a:lnTo>
                  <a:lnTo>
                    <a:pt x="14989" y="52485"/>
                  </a:lnTo>
                  <a:lnTo>
                    <a:pt x="14989" y="52461"/>
                  </a:lnTo>
                  <a:lnTo>
                    <a:pt x="14941" y="52461"/>
                  </a:lnTo>
                  <a:lnTo>
                    <a:pt x="14941" y="52413"/>
                  </a:lnTo>
                  <a:lnTo>
                    <a:pt x="14892" y="52413"/>
                  </a:lnTo>
                  <a:lnTo>
                    <a:pt x="14892" y="52365"/>
                  </a:lnTo>
                  <a:lnTo>
                    <a:pt x="14820" y="52365"/>
                  </a:lnTo>
                  <a:lnTo>
                    <a:pt x="14820" y="52341"/>
                  </a:lnTo>
                  <a:lnTo>
                    <a:pt x="14772" y="52341"/>
                  </a:lnTo>
                  <a:lnTo>
                    <a:pt x="14772" y="52293"/>
                  </a:lnTo>
                  <a:lnTo>
                    <a:pt x="14748" y="52293"/>
                  </a:lnTo>
                  <a:lnTo>
                    <a:pt x="14748" y="52244"/>
                  </a:lnTo>
                  <a:lnTo>
                    <a:pt x="14700" y="52244"/>
                  </a:lnTo>
                  <a:lnTo>
                    <a:pt x="14700" y="52220"/>
                  </a:lnTo>
                  <a:lnTo>
                    <a:pt x="14627" y="52220"/>
                  </a:lnTo>
                  <a:lnTo>
                    <a:pt x="14627" y="52172"/>
                  </a:lnTo>
                  <a:lnTo>
                    <a:pt x="14579" y="52172"/>
                  </a:lnTo>
                  <a:lnTo>
                    <a:pt x="14579" y="52124"/>
                  </a:lnTo>
                  <a:lnTo>
                    <a:pt x="14531" y="52124"/>
                  </a:lnTo>
                  <a:lnTo>
                    <a:pt x="14531" y="52100"/>
                  </a:lnTo>
                  <a:lnTo>
                    <a:pt x="14507" y="52100"/>
                  </a:lnTo>
                  <a:lnTo>
                    <a:pt x="14507" y="52052"/>
                  </a:lnTo>
                  <a:lnTo>
                    <a:pt x="14410" y="52052"/>
                  </a:lnTo>
                  <a:lnTo>
                    <a:pt x="14410" y="52004"/>
                  </a:lnTo>
                  <a:lnTo>
                    <a:pt x="14386" y="52004"/>
                  </a:lnTo>
                  <a:lnTo>
                    <a:pt x="14386" y="51979"/>
                  </a:lnTo>
                  <a:lnTo>
                    <a:pt x="14338" y="51979"/>
                  </a:lnTo>
                  <a:lnTo>
                    <a:pt x="14338" y="51931"/>
                  </a:lnTo>
                  <a:lnTo>
                    <a:pt x="14266" y="51931"/>
                  </a:lnTo>
                  <a:lnTo>
                    <a:pt x="14266" y="51883"/>
                  </a:lnTo>
                  <a:lnTo>
                    <a:pt x="14218" y="51883"/>
                  </a:lnTo>
                  <a:lnTo>
                    <a:pt x="14218" y="51859"/>
                  </a:lnTo>
                  <a:lnTo>
                    <a:pt x="14169" y="51859"/>
                  </a:lnTo>
                  <a:lnTo>
                    <a:pt x="14169" y="51811"/>
                  </a:lnTo>
                  <a:lnTo>
                    <a:pt x="14145" y="51811"/>
                  </a:lnTo>
                  <a:lnTo>
                    <a:pt x="14145" y="51763"/>
                  </a:lnTo>
                  <a:lnTo>
                    <a:pt x="14049" y="51763"/>
                  </a:lnTo>
                  <a:lnTo>
                    <a:pt x="14049" y="51738"/>
                  </a:lnTo>
                  <a:lnTo>
                    <a:pt x="14025" y="51738"/>
                  </a:lnTo>
                  <a:lnTo>
                    <a:pt x="14025" y="51690"/>
                  </a:lnTo>
                  <a:lnTo>
                    <a:pt x="13977" y="51690"/>
                  </a:lnTo>
                  <a:lnTo>
                    <a:pt x="13977" y="51642"/>
                  </a:lnTo>
                  <a:lnTo>
                    <a:pt x="13928" y="51642"/>
                  </a:lnTo>
                  <a:lnTo>
                    <a:pt x="13928" y="51618"/>
                  </a:lnTo>
                  <a:lnTo>
                    <a:pt x="13856" y="51618"/>
                  </a:lnTo>
                  <a:lnTo>
                    <a:pt x="13856" y="51570"/>
                  </a:lnTo>
                  <a:lnTo>
                    <a:pt x="13808" y="51570"/>
                  </a:lnTo>
                  <a:lnTo>
                    <a:pt x="13808" y="51522"/>
                  </a:lnTo>
                  <a:lnTo>
                    <a:pt x="13784" y="51522"/>
                  </a:lnTo>
                  <a:lnTo>
                    <a:pt x="13784" y="51497"/>
                  </a:lnTo>
                  <a:lnTo>
                    <a:pt x="13736" y="51497"/>
                  </a:lnTo>
                  <a:lnTo>
                    <a:pt x="13736" y="51449"/>
                  </a:lnTo>
                  <a:lnTo>
                    <a:pt x="13663" y="51449"/>
                  </a:lnTo>
                  <a:lnTo>
                    <a:pt x="13663" y="51401"/>
                  </a:lnTo>
                  <a:lnTo>
                    <a:pt x="13615" y="51401"/>
                  </a:lnTo>
                  <a:lnTo>
                    <a:pt x="13615" y="51377"/>
                  </a:lnTo>
                  <a:lnTo>
                    <a:pt x="13567" y="51377"/>
                  </a:lnTo>
                  <a:lnTo>
                    <a:pt x="13567" y="51329"/>
                  </a:lnTo>
                  <a:lnTo>
                    <a:pt x="13543" y="51329"/>
                  </a:lnTo>
                  <a:lnTo>
                    <a:pt x="13543" y="51281"/>
                  </a:lnTo>
                  <a:lnTo>
                    <a:pt x="13446" y="51281"/>
                  </a:lnTo>
                  <a:lnTo>
                    <a:pt x="13446" y="51256"/>
                  </a:lnTo>
                  <a:lnTo>
                    <a:pt x="13422" y="51256"/>
                  </a:lnTo>
                  <a:lnTo>
                    <a:pt x="13422" y="51208"/>
                  </a:lnTo>
                  <a:lnTo>
                    <a:pt x="13374" y="51208"/>
                  </a:lnTo>
                  <a:lnTo>
                    <a:pt x="13374" y="51160"/>
                  </a:lnTo>
                  <a:lnTo>
                    <a:pt x="13326" y="51160"/>
                  </a:lnTo>
                  <a:lnTo>
                    <a:pt x="13326" y="51136"/>
                  </a:lnTo>
                  <a:lnTo>
                    <a:pt x="13254" y="51136"/>
                  </a:lnTo>
                  <a:lnTo>
                    <a:pt x="13254" y="51088"/>
                  </a:lnTo>
                  <a:lnTo>
                    <a:pt x="13206" y="51088"/>
                  </a:lnTo>
                  <a:lnTo>
                    <a:pt x="13206" y="51040"/>
                  </a:lnTo>
                  <a:lnTo>
                    <a:pt x="13181" y="51040"/>
                  </a:lnTo>
                  <a:lnTo>
                    <a:pt x="13181" y="51015"/>
                  </a:lnTo>
                  <a:lnTo>
                    <a:pt x="13085" y="51015"/>
                  </a:lnTo>
                  <a:lnTo>
                    <a:pt x="13085" y="50967"/>
                  </a:lnTo>
                  <a:lnTo>
                    <a:pt x="13061" y="50967"/>
                  </a:lnTo>
                  <a:lnTo>
                    <a:pt x="13061" y="50919"/>
                  </a:lnTo>
                  <a:lnTo>
                    <a:pt x="13013" y="50919"/>
                  </a:lnTo>
                  <a:lnTo>
                    <a:pt x="13013" y="50895"/>
                  </a:lnTo>
                  <a:lnTo>
                    <a:pt x="12965" y="50895"/>
                  </a:lnTo>
                  <a:lnTo>
                    <a:pt x="12965" y="50847"/>
                  </a:lnTo>
                  <a:lnTo>
                    <a:pt x="12892" y="50847"/>
                  </a:lnTo>
                  <a:lnTo>
                    <a:pt x="12892" y="50799"/>
                  </a:lnTo>
                  <a:lnTo>
                    <a:pt x="12844" y="50799"/>
                  </a:lnTo>
                  <a:lnTo>
                    <a:pt x="12844" y="50775"/>
                  </a:lnTo>
                  <a:lnTo>
                    <a:pt x="12820" y="50775"/>
                  </a:lnTo>
                  <a:lnTo>
                    <a:pt x="12820" y="50726"/>
                  </a:lnTo>
                  <a:lnTo>
                    <a:pt x="12772" y="50726"/>
                  </a:lnTo>
                  <a:lnTo>
                    <a:pt x="12772" y="50678"/>
                  </a:lnTo>
                  <a:lnTo>
                    <a:pt x="12699" y="50678"/>
                  </a:lnTo>
                  <a:lnTo>
                    <a:pt x="12699" y="50654"/>
                  </a:lnTo>
                  <a:lnTo>
                    <a:pt x="12651" y="50654"/>
                  </a:lnTo>
                  <a:lnTo>
                    <a:pt x="12651" y="50606"/>
                  </a:lnTo>
                  <a:lnTo>
                    <a:pt x="12603" y="50606"/>
                  </a:lnTo>
                  <a:lnTo>
                    <a:pt x="12603" y="50558"/>
                  </a:lnTo>
                  <a:lnTo>
                    <a:pt x="12579" y="50558"/>
                  </a:lnTo>
                  <a:lnTo>
                    <a:pt x="12579" y="50534"/>
                  </a:lnTo>
                  <a:lnTo>
                    <a:pt x="12483" y="50534"/>
                  </a:lnTo>
                  <a:lnTo>
                    <a:pt x="12483" y="50485"/>
                  </a:lnTo>
                  <a:lnTo>
                    <a:pt x="12458" y="50485"/>
                  </a:lnTo>
                  <a:lnTo>
                    <a:pt x="12458" y="50437"/>
                  </a:lnTo>
                  <a:lnTo>
                    <a:pt x="12410" y="50437"/>
                  </a:lnTo>
                  <a:lnTo>
                    <a:pt x="12410" y="50413"/>
                  </a:lnTo>
                  <a:lnTo>
                    <a:pt x="12362" y="50413"/>
                  </a:lnTo>
                  <a:lnTo>
                    <a:pt x="12362" y="50365"/>
                  </a:lnTo>
                  <a:lnTo>
                    <a:pt x="12290" y="50365"/>
                  </a:lnTo>
                  <a:lnTo>
                    <a:pt x="12290" y="50317"/>
                  </a:lnTo>
                  <a:lnTo>
                    <a:pt x="12242" y="50317"/>
                  </a:lnTo>
                  <a:lnTo>
                    <a:pt x="12242" y="50293"/>
                  </a:lnTo>
                  <a:lnTo>
                    <a:pt x="12218" y="50293"/>
                  </a:lnTo>
                  <a:lnTo>
                    <a:pt x="12218" y="50244"/>
                  </a:lnTo>
                  <a:lnTo>
                    <a:pt x="12169" y="50244"/>
                  </a:lnTo>
                  <a:lnTo>
                    <a:pt x="12169" y="50196"/>
                  </a:lnTo>
                  <a:lnTo>
                    <a:pt x="12097" y="50196"/>
                  </a:lnTo>
                  <a:lnTo>
                    <a:pt x="12097" y="50172"/>
                  </a:lnTo>
                  <a:lnTo>
                    <a:pt x="12049" y="50172"/>
                  </a:lnTo>
                  <a:lnTo>
                    <a:pt x="12049" y="50124"/>
                  </a:lnTo>
                  <a:lnTo>
                    <a:pt x="12001" y="50124"/>
                  </a:lnTo>
                  <a:lnTo>
                    <a:pt x="12001" y="50076"/>
                  </a:lnTo>
                  <a:lnTo>
                    <a:pt x="11977" y="50076"/>
                  </a:lnTo>
                  <a:lnTo>
                    <a:pt x="11977" y="50052"/>
                  </a:lnTo>
                  <a:lnTo>
                    <a:pt x="11880" y="50052"/>
                  </a:lnTo>
                  <a:lnTo>
                    <a:pt x="11880" y="50003"/>
                  </a:lnTo>
                  <a:lnTo>
                    <a:pt x="11856" y="50003"/>
                  </a:lnTo>
                  <a:lnTo>
                    <a:pt x="11856" y="49955"/>
                  </a:lnTo>
                  <a:lnTo>
                    <a:pt x="11808" y="49955"/>
                  </a:lnTo>
                  <a:lnTo>
                    <a:pt x="11808" y="49931"/>
                  </a:lnTo>
                  <a:lnTo>
                    <a:pt x="11736" y="49931"/>
                  </a:lnTo>
                  <a:lnTo>
                    <a:pt x="11736" y="49883"/>
                  </a:lnTo>
                  <a:lnTo>
                    <a:pt x="11687" y="49883"/>
                  </a:lnTo>
                  <a:lnTo>
                    <a:pt x="11687" y="49835"/>
                  </a:lnTo>
                  <a:lnTo>
                    <a:pt x="11639" y="49835"/>
                  </a:lnTo>
                  <a:lnTo>
                    <a:pt x="11639" y="49811"/>
                  </a:lnTo>
                  <a:lnTo>
                    <a:pt x="11615" y="49811"/>
                  </a:lnTo>
                  <a:lnTo>
                    <a:pt x="11615" y="49762"/>
                  </a:lnTo>
                  <a:lnTo>
                    <a:pt x="11519" y="49762"/>
                  </a:lnTo>
                  <a:lnTo>
                    <a:pt x="11519" y="49714"/>
                  </a:lnTo>
                  <a:lnTo>
                    <a:pt x="11495" y="49714"/>
                  </a:lnTo>
                  <a:lnTo>
                    <a:pt x="11495" y="49690"/>
                  </a:lnTo>
                  <a:lnTo>
                    <a:pt x="11446" y="49690"/>
                  </a:lnTo>
                  <a:lnTo>
                    <a:pt x="11446" y="49642"/>
                  </a:lnTo>
                  <a:lnTo>
                    <a:pt x="11398" y="49642"/>
                  </a:lnTo>
                  <a:lnTo>
                    <a:pt x="11398" y="49594"/>
                  </a:lnTo>
                  <a:lnTo>
                    <a:pt x="11326" y="49594"/>
                  </a:lnTo>
                  <a:lnTo>
                    <a:pt x="11326" y="49570"/>
                  </a:lnTo>
                  <a:lnTo>
                    <a:pt x="11278" y="49570"/>
                  </a:lnTo>
                  <a:lnTo>
                    <a:pt x="11278" y="49521"/>
                  </a:lnTo>
                  <a:lnTo>
                    <a:pt x="11254" y="49521"/>
                  </a:lnTo>
                  <a:lnTo>
                    <a:pt x="11254" y="49473"/>
                  </a:lnTo>
                  <a:lnTo>
                    <a:pt x="11205" y="49473"/>
                  </a:lnTo>
                  <a:lnTo>
                    <a:pt x="11205" y="49449"/>
                  </a:lnTo>
                  <a:lnTo>
                    <a:pt x="11133" y="49449"/>
                  </a:lnTo>
                  <a:lnTo>
                    <a:pt x="11133" y="49401"/>
                  </a:lnTo>
                  <a:lnTo>
                    <a:pt x="11085" y="49401"/>
                  </a:lnTo>
                  <a:lnTo>
                    <a:pt x="11085" y="49353"/>
                  </a:lnTo>
                  <a:lnTo>
                    <a:pt x="11037" y="49353"/>
                  </a:lnTo>
                  <a:lnTo>
                    <a:pt x="11037" y="49329"/>
                  </a:lnTo>
                  <a:lnTo>
                    <a:pt x="11013" y="49329"/>
                  </a:lnTo>
                  <a:lnTo>
                    <a:pt x="11013" y="49280"/>
                  </a:lnTo>
                  <a:lnTo>
                    <a:pt x="10916" y="49280"/>
                  </a:lnTo>
                  <a:lnTo>
                    <a:pt x="10916" y="49232"/>
                  </a:lnTo>
                  <a:lnTo>
                    <a:pt x="10892" y="49232"/>
                  </a:lnTo>
                  <a:lnTo>
                    <a:pt x="10892" y="49208"/>
                  </a:lnTo>
                  <a:lnTo>
                    <a:pt x="10844" y="49208"/>
                  </a:lnTo>
                  <a:lnTo>
                    <a:pt x="10844" y="49160"/>
                  </a:lnTo>
                  <a:lnTo>
                    <a:pt x="10796" y="49160"/>
                  </a:lnTo>
                  <a:lnTo>
                    <a:pt x="10796" y="49112"/>
                  </a:lnTo>
                  <a:lnTo>
                    <a:pt x="10723" y="49112"/>
                  </a:lnTo>
                  <a:lnTo>
                    <a:pt x="10723" y="49088"/>
                  </a:lnTo>
                  <a:lnTo>
                    <a:pt x="10675" y="49088"/>
                  </a:lnTo>
                  <a:lnTo>
                    <a:pt x="10675" y="49039"/>
                  </a:lnTo>
                  <a:lnTo>
                    <a:pt x="10651" y="49039"/>
                  </a:lnTo>
                  <a:lnTo>
                    <a:pt x="10651" y="48991"/>
                  </a:lnTo>
                  <a:lnTo>
                    <a:pt x="10555" y="48991"/>
                  </a:lnTo>
                  <a:lnTo>
                    <a:pt x="10555" y="48967"/>
                  </a:lnTo>
                  <a:lnTo>
                    <a:pt x="10531" y="48967"/>
                  </a:lnTo>
                  <a:lnTo>
                    <a:pt x="10531" y="48919"/>
                  </a:lnTo>
                  <a:lnTo>
                    <a:pt x="10482" y="48919"/>
                  </a:lnTo>
                  <a:lnTo>
                    <a:pt x="10482" y="48871"/>
                  </a:lnTo>
                  <a:lnTo>
                    <a:pt x="10434" y="48871"/>
                  </a:lnTo>
                  <a:lnTo>
                    <a:pt x="10434" y="48847"/>
                  </a:lnTo>
                  <a:lnTo>
                    <a:pt x="10362" y="48847"/>
                  </a:lnTo>
                  <a:lnTo>
                    <a:pt x="10362" y="48799"/>
                  </a:lnTo>
                  <a:lnTo>
                    <a:pt x="10314" y="48799"/>
                  </a:lnTo>
                  <a:lnTo>
                    <a:pt x="10314" y="48750"/>
                  </a:lnTo>
                  <a:lnTo>
                    <a:pt x="10290" y="48750"/>
                  </a:lnTo>
                  <a:lnTo>
                    <a:pt x="10290" y="48726"/>
                  </a:lnTo>
                  <a:lnTo>
                    <a:pt x="10242" y="48726"/>
                  </a:lnTo>
                  <a:lnTo>
                    <a:pt x="10242" y="48678"/>
                  </a:lnTo>
                  <a:lnTo>
                    <a:pt x="10169" y="48678"/>
                  </a:lnTo>
                  <a:lnTo>
                    <a:pt x="10169" y="48630"/>
                  </a:lnTo>
                  <a:lnTo>
                    <a:pt x="10121" y="48630"/>
                  </a:lnTo>
                  <a:lnTo>
                    <a:pt x="10121" y="48606"/>
                  </a:lnTo>
                  <a:lnTo>
                    <a:pt x="10073" y="48606"/>
                  </a:lnTo>
                  <a:lnTo>
                    <a:pt x="10073" y="48558"/>
                  </a:lnTo>
                  <a:lnTo>
                    <a:pt x="10049" y="48558"/>
                  </a:lnTo>
                  <a:lnTo>
                    <a:pt x="10049" y="48509"/>
                  </a:lnTo>
                  <a:lnTo>
                    <a:pt x="9952" y="48509"/>
                  </a:lnTo>
                  <a:lnTo>
                    <a:pt x="9952" y="48485"/>
                  </a:lnTo>
                  <a:lnTo>
                    <a:pt x="9928" y="48485"/>
                  </a:lnTo>
                  <a:lnTo>
                    <a:pt x="9928" y="48437"/>
                  </a:lnTo>
                  <a:lnTo>
                    <a:pt x="9880" y="48437"/>
                  </a:lnTo>
                  <a:lnTo>
                    <a:pt x="9880" y="48389"/>
                  </a:lnTo>
                  <a:lnTo>
                    <a:pt x="9832" y="48389"/>
                  </a:lnTo>
                  <a:lnTo>
                    <a:pt x="9832" y="48365"/>
                  </a:lnTo>
                  <a:lnTo>
                    <a:pt x="9760" y="48365"/>
                  </a:lnTo>
                  <a:lnTo>
                    <a:pt x="9760" y="48317"/>
                  </a:lnTo>
                  <a:lnTo>
                    <a:pt x="9711" y="48317"/>
                  </a:lnTo>
                  <a:lnTo>
                    <a:pt x="9711" y="48268"/>
                  </a:lnTo>
                  <a:lnTo>
                    <a:pt x="9687" y="48268"/>
                  </a:lnTo>
                  <a:lnTo>
                    <a:pt x="9687" y="48244"/>
                  </a:lnTo>
                  <a:lnTo>
                    <a:pt x="9639" y="48244"/>
                  </a:lnTo>
                  <a:lnTo>
                    <a:pt x="9639" y="48196"/>
                  </a:lnTo>
                  <a:lnTo>
                    <a:pt x="9567" y="48196"/>
                  </a:lnTo>
                  <a:lnTo>
                    <a:pt x="9567" y="48148"/>
                  </a:lnTo>
                  <a:lnTo>
                    <a:pt x="9519" y="48148"/>
                  </a:lnTo>
                  <a:lnTo>
                    <a:pt x="9519" y="48124"/>
                  </a:lnTo>
                  <a:lnTo>
                    <a:pt x="9470" y="48124"/>
                  </a:lnTo>
                  <a:lnTo>
                    <a:pt x="9470" y="48076"/>
                  </a:lnTo>
                  <a:lnTo>
                    <a:pt x="9398" y="48076"/>
                  </a:lnTo>
                  <a:lnTo>
                    <a:pt x="9398" y="48027"/>
                  </a:lnTo>
                  <a:lnTo>
                    <a:pt x="9350" y="48027"/>
                  </a:lnTo>
                  <a:lnTo>
                    <a:pt x="9350" y="48003"/>
                  </a:lnTo>
                  <a:lnTo>
                    <a:pt x="9326" y="48003"/>
                  </a:lnTo>
                  <a:lnTo>
                    <a:pt x="9326" y="47955"/>
                  </a:lnTo>
                  <a:lnTo>
                    <a:pt x="9278" y="47955"/>
                  </a:lnTo>
                  <a:lnTo>
                    <a:pt x="9278" y="47907"/>
                  </a:lnTo>
                  <a:lnTo>
                    <a:pt x="9205" y="47907"/>
                  </a:lnTo>
                  <a:lnTo>
                    <a:pt x="9205" y="47883"/>
                  </a:lnTo>
                  <a:lnTo>
                    <a:pt x="9157" y="47883"/>
                  </a:lnTo>
                  <a:lnTo>
                    <a:pt x="9157" y="47835"/>
                  </a:lnTo>
                  <a:lnTo>
                    <a:pt x="9109" y="47835"/>
                  </a:lnTo>
                  <a:lnTo>
                    <a:pt x="9109" y="47786"/>
                  </a:lnTo>
                  <a:lnTo>
                    <a:pt x="9085" y="47786"/>
                  </a:lnTo>
                  <a:lnTo>
                    <a:pt x="9085" y="47762"/>
                  </a:lnTo>
                  <a:lnTo>
                    <a:pt x="8988" y="47762"/>
                  </a:lnTo>
                  <a:lnTo>
                    <a:pt x="8988" y="47714"/>
                  </a:lnTo>
                  <a:lnTo>
                    <a:pt x="8964" y="47714"/>
                  </a:lnTo>
                  <a:lnTo>
                    <a:pt x="8964" y="47666"/>
                  </a:lnTo>
                  <a:lnTo>
                    <a:pt x="8916" y="47666"/>
                  </a:lnTo>
                  <a:lnTo>
                    <a:pt x="8916" y="47642"/>
                  </a:lnTo>
                  <a:lnTo>
                    <a:pt x="8868" y="47642"/>
                  </a:lnTo>
                  <a:lnTo>
                    <a:pt x="8868" y="47594"/>
                  </a:lnTo>
                  <a:lnTo>
                    <a:pt x="8796" y="47594"/>
                  </a:lnTo>
                  <a:lnTo>
                    <a:pt x="8796" y="47545"/>
                  </a:lnTo>
                  <a:lnTo>
                    <a:pt x="8747" y="47545"/>
                  </a:lnTo>
                  <a:lnTo>
                    <a:pt x="8747" y="47521"/>
                  </a:lnTo>
                  <a:lnTo>
                    <a:pt x="8723" y="47521"/>
                  </a:lnTo>
                  <a:lnTo>
                    <a:pt x="8723" y="47473"/>
                  </a:lnTo>
                  <a:lnTo>
                    <a:pt x="8675" y="47473"/>
                  </a:lnTo>
                  <a:lnTo>
                    <a:pt x="8675" y="47425"/>
                  </a:lnTo>
                  <a:lnTo>
                    <a:pt x="8603" y="47425"/>
                  </a:lnTo>
                  <a:lnTo>
                    <a:pt x="8603" y="47401"/>
                  </a:lnTo>
                  <a:lnTo>
                    <a:pt x="8555" y="47401"/>
                  </a:lnTo>
                  <a:lnTo>
                    <a:pt x="8555" y="47353"/>
                  </a:lnTo>
                  <a:lnTo>
                    <a:pt x="8506" y="47353"/>
                  </a:lnTo>
                  <a:lnTo>
                    <a:pt x="8506" y="47304"/>
                  </a:lnTo>
                  <a:lnTo>
                    <a:pt x="8482" y="47304"/>
                  </a:lnTo>
                  <a:lnTo>
                    <a:pt x="8482" y="47280"/>
                  </a:lnTo>
                  <a:lnTo>
                    <a:pt x="8386" y="47280"/>
                  </a:lnTo>
                  <a:lnTo>
                    <a:pt x="8386" y="47232"/>
                  </a:lnTo>
                  <a:lnTo>
                    <a:pt x="8362" y="47232"/>
                  </a:lnTo>
                  <a:lnTo>
                    <a:pt x="8362" y="47184"/>
                  </a:lnTo>
                  <a:lnTo>
                    <a:pt x="8314" y="47184"/>
                  </a:lnTo>
                  <a:lnTo>
                    <a:pt x="8314" y="47160"/>
                  </a:lnTo>
                  <a:lnTo>
                    <a:pt x="8241" y="47160"/>
                  </a:lnTo>
                  <a:lnTo>
                    <a:pt x="8241" y="47112"/>
                  </a:lnTo>
                  <a:lnTo>
                    <a:pt x="8193" y="47112"/>
                  </a:lnTo>
                  <a:lnTo>
                    <a:pt x="8193" y="47063"/>
                  </a:lnTo>
                  <a:lnTo>
                    <a:pt x="8145" y="47063"/>
                  </a:lnTo>
                  <a:lnTo>
                    <a:pt x="8145" y="47039"/>
                  </a:lnTo>
                  <a:lnTo>
                    <a:pt x="8121" y="47039"/>
                  </a:lnTo>
                  <a:lnTo>
                    <a:pt x="8121" y="46991"/>
                  </a:lnTo>
                  <a:lnTo>
                    <a:pt x="8025" y="46991"/>
                  </a:lnTo>
                  <a:lnTo>
                    <a:pt x="8025" y="46943"/>
                  </a:lnTo>
                  <a:lnTo>
                    <a:pt x="8000" y="46943"/>
                  </a:lnTo>
                  <a:lnTo>
                    <a:pt x="8000" y="46919"/>
                  </a:lnTo>
                  <a:lnTo>
                    <a:pt x="7952" y="46919"/>
                  </a:lnTo>
                  <a:lnTo>
                    <a:pt x="7952" y="46871"/>
                  </a:lnTo>
                  <a:lnTo>
                    <a:pt x="7904" y="46871"/>
                  </a:lnTo>
                  <a:lnTo>
                    <a:pt x="7904" y="46823"/>
                  </a:lnTo>
                  <a:lnTo>
                    <a:pt x="7832" y="46823"/>
                  </a:lnTo>
                  <a:lnTo>
                    <a:pt x="7832" y="46798"/>
                  </a:lnTo>
                  <a:lnTo>
                    <a:pt x="7784" y="46798"/>
                  </a:lnTo>
                  <a:lnTo>
                    <a:pt x="7784" y="46750"/>
                  </a:lnTo>
                  <a:lnTo>
                    <a:pt x="7759" y="46750"/>
                  </a:lnTo>
                  <a:lnTo>
                    <a:pt x="7759" y="46702"/>
                  </a:lnTo>
                  <a:lnTo>
                    <a:pt x="7711" y="46702"/>
                  </a:lnTo>
                  <a:lnTo>
                    <a:pt x="7711" y="46678"/>
                  </a:lnTo>
                  <a:lnTo>
                    <a:pt x="7639" y="46678"/>
                  </a:lnTo>
                  <a:lnTo>
                    <a:pt x="7639" y="46630"/>
                  </a:lnTo>
                  <a:lnTo>
                    <a:pt x="7591" y="46630"/>
                  </a:lnTo>
                  <a:lnTo>
                    <a:pt x="7591" y="46582"/>
                  </a:lnTo>
                  <a:lnTo>
                    <a:pt x="7543" y="46582"/>
                  </a:lnTo>
                  <a:lnTo>
                    <a:pt x="7543" y="46557"/>
                  </a:lnTo>
                  <a:lnTo>
                    <a:pt x="7518" y="46557"/>
                  </a:lnTo>
                  <a:lnTo>
                    <a:pt x="7518" y="46509"/>
                  </a:lnTo>
                  <a:lnTo>
                    <a:pt x="7422" y="46509"/>
                  </a:lnTo>
                  <a:lnTo>
                    <a:pt x="7422" y="46461"/>
                  </a:lnTo>
                  <a:lnTo>
                    <a:pt x="7398" y="46461"/>
                  </a:lnTo>
                  <a:lnTo>
                    <a:pt x="7398" y="46437"/>
                  </a:lnTo>
                  <a:lnTo>
                    <a:pt x="7350" y="46437"/>
                  </a:lnTo>
                  <a:lnTo>
                    <a:pt x="7350" y="46389"/>
                  </a:lnTo>
                  <a:lnTo>
                    <a:pt x="7302" y="46389"/>
                  </a:lnTo>
                  <a:lnTo>
                    <a:pt x="7302" y="46341"/>
                  </a:lnTo>
                  <a:lnTo>
                    <a:pt x="7229" y="46341"/>
                  </a:lnTo>
                  <a:lnTo>
                    <a:pt x="7229" y="46316"/>
                  </a:lnTo>
                  <a:lnTo>
                    <a:pt x="7181" y="46316"/>
                  </a:lnTo>
                  <a:lnTo>
                    <a:pt x="7181" y="46268"/>
                  </a:lnTo>
                  <a:lnTo>
                    <a:pt x="7157" y="46268"/>
                  </a:lnTo>
                  <a:lnTo>
                    <a:pt x="7157" y="46220"/>
                  </a:lnTo>
                  <a:lnTo>
                    <a:pt x="7061" y="46220"/>
                  </a:lnTo>
                  <a:lnTo>
                    <a:pt x="7061" y="46196"/>
                  </a:lnTo>
                  <a:lnTo>
                    <a:pt x="7037" y="46196"/>
                  </a:lnTo>
                  <a:lnTo>
                    <a:pt x="7037" y="46148"/>
                  </a:lnTo>
                  <a:lnTo>
                    <a:pt x="6988" y="46148"/>
                  </a:lnTo>
                  <a:lnTo>
                    <a:pt x="6988" y="46100"/>
                  </a:lnTo>
                  <a:lnTo>
                    <a:pt x="6940" y="46100"/>
                  </a:lnTo>
                  <a:lnTo>
                    <a:pt x="6940" y="46075"/>
                  </a:lnTo>
                  <a:lnTo>
                    <a:pt x="6868" y="46075"/>
                  </a:lnTo>
                  <a:lnTo>
                    <a:pt x="6868" y="46027"/>
                  </a:lnTo>
                  <a:lnTo>
                    <a:pt x="6820" y="46027"/>
                  </a:lnTo>
                  <a:lnTo>
                    <a:pt x="6820" y="45979"/>
                  </a:lnTo>
                  <a:lnTo>
                    <a:pt x="6796" y="45979"/>
                  </a:lnTo>
                  <a:lnTo>
                    <a:pt x="6796" y="45955"/>
                  </a:lnTo>
                  <a:lnTo>
                    <a:pt x="6747" y="45955"/>
                  </a:lnTo>
                  <a:lnTo>
                    <a:pt x="6747" y="45907"/>
                  </a:lnTo>
                  <a:lnTo>
                    <a:pt x="6675" y="45907"/>
                  </a:lnTo>
                  <a:lnTo>
                    <a:pt x="6675" y="45859"/>
                  </a:lnTo>
                  <a:lnTo>
                    <a:pt x="6627" y="45859"/>
                  </a:lnTo>
                  <a:lnTo>
                    <a:pt x="6627" y="45835"/>
                  </a:lnTo>
                  <a:lnTo>
                    <a:pt x="6579" y="45835"/>
                  </a:lnTo>
                  <a:lnTo>
                    <a:pt x="6579" y="45786"/>
                  </a:lnTo>
                  <a:lnTo>
                    <a:pt x="6555" y="45786"/>
                  </a:lnTo>
                  <a:lnTo>
                    <a:pt x="6555" y="45738"/>
                  </a:lnTo>
                  <a:lnTo>
                    <a:pt x="6458" y="45738"/>
                  </a:lnTo>
                  <a:lnTo>
                    <a:pt x="6458" y="45714"/>
                  </a:lnTo>
                  <a:lnTo>
                    <a:pt x="6434" y="45714"/>
                  </a:lnTo>
                  <a:lnTo>
                    <a:pt x="6434" y="45666"/>
                  </a:lnTo>
                  <a:lnTo>
                    <a:pt x="6386" y="45666"/>
                  </a:lnTo>
                  <a:lnTo>
                    <a:pt x="6386" y="45618"/>
                  </a:lnTo>
                  <a:lnTo>
                    <a:pt x="6338" y="45618"/>
                  </a:lnTo>
                  <a:lnTo>
                    <a:pt x="6338" y="45594"/>
                  </a:lnTo>
                  <a:lnTo>
                    <a:pt x="6265" y="45594"/>
                  </a:lnTo>
                  <a:lnTo>
                    <a:pt x="6265" y="45545"/>
                  </a:lnTo>
                  <a:lnTo>
                    <a:pt x="6217" y="45545"/>
                  </a:lnTo>
                  <a:lnTo>
                    <a:pt x="6217" y="45497"/>
                  </a:lnTo>
                  <a:lnTo>
                    <a:pt x="6193" y="45497"/>
                  </a:lnTo>
                  <a:lnTo>
                    <a:pt x="6193" y="45473"/>
                  </a:lnTo>
                  <a:lnTo>
                    <a:pt x="6145" y="45473"/>
                  </a:lnTo>
                  <a:lnTo>
                    <a:pt x="6145" y="45425"/>
                  </a:lnTo>
                  <a:lnTo>
                    <a:pt x="6073" y="45425"/>
                  </a:lnTo>
                  <a:lnTo>
                    <a:pt x="6073" y="45377"/>
                  </a:lnTo>
                  <a:lnTo>
                    <a:pt x="6024" y="45377"/>
                  </a:lnTo>
                  <a:lnTo>
                    <a:pt x="6024" y="45353"/>
                  </a:lnTo>
                  <a:lnTo>
                    <a:pt x="5976" y="45353"/>
                  </a:lnTo>
                  <a:lnTo>
                    <a:pt x="5976" y="45304"/>
                  </a:lnTo>
                  <a:lnTo>
                    <a:pt x="5952" y="45304"/>
                  </a:lnTo>
                  <a:lnTo>
                    <a:pt x="5952" y="45256"/>
                  </a:lnTo>
                  <a:lnTo>
                    <a:pt x="5856" y="45256"/>
                  </a:lnTo>
                  <a:lnTo>
                    <a:pt x="5856" y="45232"/>
                  </a:lnTo>
                  <a:lnTo>
                    <a:pt x="5832" y="45232"/>
                  </a:lnTo>
                  <a:lnTo>
                    <a:pt x="5832" y="45184"/>
                  </a:lnTo>
                  <a:lnTo>
                    <a:pt x="5783" y="45184"/>
                  </a:lnTo>
                  <a:lnTo>
                    <a:pt x="5783" y="45136"/>
                  </a:lnTo>
                  <a:lnTo>
                    <a:pt x="5711" y="45136"/>
                  </a:lnTo>
                  <a:lnTo>
                    <a:pt x="5711" y="45112"/>
                  </a:lnTo>
                  <a:lnTo>
                    <a:pt x="5663" y="45112"/>
                  </a:lnTo>
                  <a:lnTo>
                    <a:pt x="5663" y="45063"/>
                  </a:lnTo>
                  <a:lnTo>
                    <a:pt x="5615" y="45063"/>
                  </a:lnTo>
                  <a:lnTo>
                    <a:pt x="5615" y="45015"/>
                  </a:lnTo>
                  <a:lnTo>
                    <a:pt x="5591" y="45015"/>
                  </a:lnTo>
                  <a:lnTo>
                    <a:pt x="5591" y="44991"/>
                  </a:lnTo>
                  <a:lnTo>
                    <a:pt x="5494" y="44991"/>
                  </a:lnTo>
                  <a:lnTo>
                    <a:pt x="5494" y="44943"/>
                  </a:lnTo>
                  <a:lnTo>
                    <a:pt x="5470" y="44943"/>
                  </a:lnTo>
                  <a:lnTo>
                    <a:pt x="5470" y="44895"/>
                  </a:lnTo>
                  <a:lnTo>
                    <a:pt x="5422" y="44895"/>
                  </a:lnTo>
                  <a:lnTo>
                    <a:pt x="5422" y="44871"/>
                  </a:lnTo>
                  <a:lnTo>
                    <a:pt x="5374" y="44871"/>
                  </a:lnTo>
                  <a:lnTo>
                    <a:pt x="5374" y="44822"/>
                  </a:lnTo>
                  <a:lnTo>
                    <a:pt x="5301" y="44822"/>
                  </a:lnTo>
                  <a:lnTo>
                    <a:pt x="5301" y="44774"/>
                  </a:lnTo>
                  <a:lnTo>
                    <a:pt x="5253" y="44774"/>
                  </a:lnTo>
                  <a:lnTo>
                    <a:pt x="5253" y="44750"/>
                  </a:lnTo>
                  <a:lnTo>
                    <a:pt x="5229" y="44750"/>
                  </a:lnTo>
                  <a:lnTo>
                    <a:pt x="5229" y="44702"/>
                  </a:lnTo>
                  <a:lnTo>
                    <a:pt x="5181" y="44702"/>
                  </a:lnTo>
                  <a:lnTo>
                    <a:pt x="5181" y="44654"/>
                  </a:lnTo>
                  <a:lnTo>
                    <a:pt x="5133" y="44654"/>
                  </a:lnTo>
                  <a:lnTo>
                    <a:pt x="5133" y="44630"/>
                  </a:lnTo>
                  <a:lnTo>
                    <a:pt x="5109" y="44630"/>
                  </a:lnTo>
                  <a:lnTo>
                    <a:pt x="5109" y="44533"/>
                  </a:lnTo>
                  <a:lnTo>
                    <a:pt x="5061" y="44533"/>
                  </a:lnTo>
                  <a:lnTo>
                    <a:pt x="5061" y="44509"/>
                  </a:lnTo>
                  <a:lnTo>
                    <a:pt x="5012" y="44509"/>
                  </a:lnTo>
                  <a:lnTo>
                    <a:pt x="5012" y="44389"/>
                  </a:lnTo>
                  <a:lnTo>
                    <a:pt x="4988" y="44389"/>
                  </a:lnTo>
                  <a:lnTo>
                    <a:pt x="4988" y="44268"/>
                  </a:lnTo>
                  <a:lnTo>
                    <a:pt x="4940" y="44268"/>
                  </a:lnTo>
                  <a:lnTo>
                    <a:pt x="4940" y="43786"/>
                  </a:lnTo>
                  <a:lnTo>
                    <a:pt x="4988" y="43786"/>
                  </a:lnTo>
                  <a:lnTo>
                    <a:pt x="4988" y="43690"/>
                  </a:lnTo>
                  <a:lnTo>
                    <a:pt x="5012" y="43690"/>
                  </a:lnTo>
                  <a:lnTo>
                    <a:pt x="5012" y="43569"/>
                  </a:lnTo>
                  <a:lnTo>
                    <a:pt x="5061" y="43569"/>
                  </a:lnTo>
                  <a:lnTo>
                    <a:pt x="5061" y="43545"/>
                  </a:lnTo>
                  <a:lnTo>
                    <a:pt x="5109" y="43545"/>
                  </a:lnTo>
                  <a:lnTo>
                    <a:pt x="5109" y="43449"/>
                  </a:lnTo>
                  <a:lnTo>
                    <a:pt x="5133" y="43449"/>
                  </a:lnTo>
                  <a:lnTo>
                    <a:pt x="5133" y="43425"/>
                  </a:lnTo>
                  <a:lnTo>
                    <a:pt x="5181" y="43425"/>
                  </a:lnTo>
                  <a:lnTo>
                    <a:pt x="5181" y="43377"/>
                  </a:lnTo>
                  <a:lnTo>
                    <a:pt x="5229" y="43377"/>
                  </a:lnTo>
                  <a:lnTo>
                    <a:pt x="5229" y="43304"/>
                  </a:lnTo>
                  <a:lnTo>
                    <a:pt x="5253" y="43304"/>
                  </a:lnTo>
                  <a:lnTo>
                    <a:pt x="5253" y="43256"/>
                  </a:lnTo>
                  <a:lnTo>
                    <a:pt x="5301" y="43256"/>
                  </a:lnTo>
                  <a:lnTo>
                    <a:pt x="5301" y="43208"/>
                  </a:lnTo>
                  <a:lnTo>
                    <a:pt x="5350" y="43208"/>
                  </a:lnTo>
                  <a:lnTo>
                    <a:pt x="5350" y="43184"/>
                  </a:lnTo>
                  <a:lnTo>
                    <a:pt x="5301" y="43184"/>
                  </a:lnTo>
                  <a:lnTo>
                    <a:pt x="5301" y="43136"/>
                  </a:lnTo>
                  <a:lnTo>
                    <a:pt x="5253" y="43136"/>
                  </a:lnTo>
                  <a:lnTo>
                    <a:pt x="5253" y="43087"/>
                  </a:lnTo>
                  <a:lnTo>
                    <a:pt x="5229" y="43087"/>
                  </a:lnTo>
                  <a:lnTo>
                    <a:pt x="5229" y="43063"/>
                  </a:lnTo>
                  <a:lnTo>
                    <a:pt x="5133" y="43063"/>
                  </a:lnTo>
                  <a:lnTo>
                    <a:pt x="5133" y="43015"/>
                  </a:lnTo>
                  <a:lnTo>
                    <a:pt x="5109" y="43015"/>
                  </a:lnTo>
                  <a:lnTo>
                    <a:pt x="5109" y="42967"/>
                  </a:lnTo>
                  <a:lnTo>
                    <a:pt x="5061" y="42967"/>
                  </a:lnTo>
                  <a:lnTo>
                    <a:pt x="5061" y="42943"/>
                  </a:lnTo>
                  <a:lnTo>
                    <a:pt x="5012" y="42943"/>
                  </a:lnTo>
                  <a:lnTo>
                    <a:pt x="5012" y="42895"/>
                  </a:lnTo>
                  <a:lnTo>
                    <a:pt x="4940" y="42895"/>
                  </a:lnTo>
                  <a:lnTo>
                    <a:pt x="4940" y="42846"/>
                  </a:lnTo>
                  <a:lnTo>
                    <a:pt x="4892" y="42846"/>
                  </a:lnTo>
                  <a:lnTo>
                    <a:pt x="4892" y="42822"/>
                  </a:lnTo>
                  <a:lnTo>
                    <a:pt x="4868" y="42822"/>
                  </a:lnTo>
                  <a:lnTo>
                    <a:pt x="4868" y="42774"/>
                  </a:lnTo>
                  <a:lnTo>
                    <a:pt x="4820" y="42774"/>
                  </a:lnTo>
                  <a:lnTo>
                    <a:pt x="4820" y="42726"/>
                  </a:lnTo>
                  <a:lnTo>
                    <a:pt x="4747" y="42726"/>
                  </a:lnTo>
                  <a:lnTo>
                    <a:pt x="4747" y="42702"/>
                  </a:lnTo>
                  <a:lnTo>
                    <a:pt x="4699" y="42702"/>
                  </a:lnTo>
                  <a:lnTo>
                    <a:pt x="4699" y="42654"/>
                  </a:lnTo>
                  <a:lnTo>
                    <a:pt x="4651" y="42654"/>
                  </a:lnTo>
                  <a:lnTo>
                    <a:pt x="4651" y="42605"/>
                  </a:lnTo>
                  <a:lnTo>
                    <a:pt x="4627" y="42605"/>
                  </a:lnTo>
                  <a:lnTo>
                    <a:pt x="4627" y="42581"/>
                  </a:lnTo>
                  <a:lnTo>
                    <a:pt x="4530" y="42581"/>
                  </a:lnTo>
                  <a:lnTo>
                    <a:pt x="4530" y="42533"/>
                  </a:lnTo>
                  <a:lnTo>
                    <a:pt x="4506" y="42533"/>
                  </a:lnTo>
                  <a:lnTo>
                    <a:pt x="4506" y="42485"/>
                  </a:lnTo>
                  <a:lnTo>
                    <a:pt x="4458" y="42485"/>
                  </a:lnTo>
                  <a:lnTo>
                    <a:pt x="4458" y="42461"/>
                  </a:lnTo>
                  <a:lnTo>
                    <a:pt x="4386" y="42461"/>
                  </a:lnTo>
                  <a:lnTo>
                    <a:pt x="4386" y="42413"/>
                  </a:lnTo>
                  <a:lnTo>
                    <a:pt x="4338" y="42413"/>
                  </a:lnTo>
                  <a:lnTo>
                    <a:pt x="4338" y="42364"/>
                  </a:lnTo>
                  <a:lnTo>
                    <a:pt x="4289" y="42364"/>
                  </a:lnTo>
                  <a:lnTo>
                    <a:pt x="4289" y="42340"/>
                  </a:lnTo>
                  <a:lnTo>
                    <a:pt x="4265" y="42340"/>
                  </a:lnTo>
                  <a:lnTo>
                    <a:pt x="4265" y="42292"/>
                  </a:lnTo>
                  <a:lnTo>
                    <a:pt x="4169" y="42292"/>
                  </a:lnTo>
                  <a:lnTo>
                    <a:pt x="4169" y="42244"/>
                  </a:lnTo>
                  <a:lnTo>
                    <a:pt x="4145" y="42244"/>
                  </a:lnTo>
                  <a:lnTo>
                    <a:pt x="4145" y="42220"/>
                  </a:lnTo>
                  <a:lnTo>
                    <a:pt x="4097" y="42220"/>
                  </a:lnTo>
                  <a:lnTo>
                    <a:pt x="4097" y="42172"/>
                  </a:lnTo>
                  <a:lnTo>
                    <a:pt x="4048" y="42172"/>
                  </a:lnTo>
                  <a:lnTo>
                    <a:pt x="4048" y="42123"/>
                  </a:lnTo>
                  <a:lnTo>
                    <a:pt x="3976" y="42123"/>
                  </a:lnTo>
                  <a:lnTo>
                    <a:pt x="3976" y="42099"/>
                  </a:lnTo>
                  <a:lnTo>
                    <a:pt x="3928" y="42099"/>
                  </a:lnTo>
                  <a:lnTo>
                    <a:pt x="3928" y="42051"/>
                  </a:lnTo>
                  <a:lnTo>
                    <a:pt x="3904" y="42051"/>
                  </a:lnTo>
                  <a:lnTo>
                    <a:pt x="3904" y="42003"/>
                  </a:lnTo>
                  <a:lnTo>
                    <a:pt x="3856" y="42003"/>
                  </a:lnTo>
                  <a:lnTo>
                    <a:pt x="3856" y="41979"/>
                  </a:lnTo>
                  <a:lnTo>
                    <a:pt x="3783" y="41979"/>
                  </a:lnTo>
                  <a:lnTo>
                    <a:pt x="3783" y="41931"/>
                  </a:lnTo>
                  <a:lnTo>
                    <a:pt x="3735" y="41931"/>
                  </a:lnTo>
                  <a:lnTo>
                    <a:pt x="3735" y="41882"/>
                  </a:lnTo>
                  <a:lnTo>
                    <a:pt x="3687" y="41882"/>
                  </a:lnTo>
                  <a:lnTo>
                    <a:pt x="3687" y="41858"/>
                  </a:lnTo>
                  <a:lnTo>
                    <a:pt x="3663" y="41858"/>
                  </a:lnTo>
                  <a:lnTo>
                    <a:pt x="3663" y="41810"/>
                  </a:lnTo>
                  <a:lnTo>
                    <a:pt x="3566" y="41810"/>
                  </a:lnTo>
                  <a:lnTo>
                    <a:pt x="3566" y="41762"/>
                  </a:lnTo>
                  <a:lnTo>
                    <a:pt x="3542" y="41762"/>
                  </a:lnTo>
                  <a:lnTo>
                    <a:pt x="3542" y="41738"/>
                  </a:lnTo>
                  <a:lnTo>
                    <a:pt x="3494" y="41738"/>
                  </a:lnTo>
                  <a:lnTo>
                    <a:pt x="3494" y="41690"/>
                  </a:lnTo>
                  <a:lnTo>
                    <a:pt x="3422" y="41690"/>
                  </a:lnTo>
                  <a:lnTo>
                    <a:pt x="3422" y="41642"/>
                  </a:lnTo>
                  <a:lnTo>
                    <a:pt x="3374" y="41642"/>
                  </a:lnTo>
                  <a:lnTo>
                    <a:pt x="3374" y="41617"/>
                  </a:lnTo>
                  <a:lnTo>
                    <a:pt x="3325" y="41617"/>
                  </a:lnTo>
                  <a:lnTo>
                    <a:pt x="3325" y="41569"/>
                  </a:lnTo>
                  <a:lnTo>
                    <a:pt x="3301" y="41569"/>
                  </a:lnTo>
                  <a:lnTo>
                    <a:pt x="3301" y="41521"/>
                  </a:lnTo>
                  <a:lnTo>
                    <a:pt x="3205" y="41521"/>
                  </a:lnTo>
                  <a:lnTo>
                    <a:pt x="3205" y="41497"/>
                  </a:lnTo>
                  <a:lnTo>
                    <a:pt x="3181" y="41497"/>
                  </a:lnTo>
                  <a:lnTo>
                    <a:pt x="3181" y="41449"/>
                  </a:lnTo>
                  <a:lnTo>
                    <a:pt x="3133" y="41449"/>
                  </a:lnTo>
                  <a:lnTo>
                    <a:pt x="3133" y="41401"/>
                  </a:lnTo>
                  <a:lnTo>
                    <a:pt x="3085" y="41401"/>
                  </a:lnTo>
                  <a:lnTo>
                    <a:pt x="3085" y="41376"/>
                  </a:lnTo>
                  <a:lnTo>
                    <a:pt x="3012" y="41376"/>
                  </a:lnTo>
                  <a:lnTo>
                    <a:pt x="3012" y="41328"/>
                  </a:lnTo>
                  <a:lnTo>
                    <a:pt x="2964" y="41328"/>
                  </a:lnTo>
                  <a:lnTo>
                    <a:pt x="2964" y="41280"/>
                  </a:lnTo>
                  <a:lnTo>
                    <a:pt x="2940" y="41280"/>
                  </a:lnTo>
                  <a:lnTo>
                    <a:pt x="2940" y="41256"/>
                  </a:lnTo>
                  <a:lnTo>
                    <a:pt x="2892" y="41256"/>
                  </a:lnTo>
                  <a:lnTo>
                    <a:pt x="2892" y="41208"/>
                  </a:lnTo>
                  <a:lnTo>
                    <a:pt x="2819" y="41208"/>
                  </a:lnTo>
                  <a:lnTo>
                    <a:pt x="2819" y="41160"/>
                  </a:lnTo>
                  <a:lnTo>
                    <a:pt x="2771" y="41160"/>
                  </a:lnTo>
                  <a:lnTo>
                    <a:pt x="2771" y="41135"/>
                  </a:lnTo>
                  <a:lnTo>
                    <a:pt x="2723" y="41135"/>
                  </a:lnTo>
                  <a:lnTo>
                    <a:pt x="2723" y="41087"/>
                  </a:lnTo>
                  <a:lnTo>
                    <a:pt x="2699" y="41087"/>
                  </a:lnTo>
                  <a:lnTo>
                    <a:pt x="2699" y="41039"/>
                  </a:lnTo>
                  <a:lnTo>
                    <a:pt x="2603" y="41039"/>
                  </a:lnTo>
                  <a:lnTo>
                    <a:pt x="2603" y="41015"/>
                  </a:lnTo>
                  <a:lnTo>
                    <a:pt x="2578" y="41015"/>
                  </a:lnTo>
                  <a:lnTo>
                    <a:pt x="2578" y="40967"/>
                  </a:lnTo>
                  <a:lnTo>
                    <a:pt x="2530" y="40967"/>
                  </a:lnTo>
                  <a:lnTo>
                    <a:pt x="2530" y="40919"/>
                  </a:lnTo>
                  <a:lnTo>
                    <a:pt x="2458" y="40919"/>
                  </a:lnTo>
                  <a:lnTo>
                    <a:pt x="2458" y="40894"/>
                  </a:lnTo>
                  <a:lnTo>
                    <a:pt x="2410" y="40894"/>
                  </a:lnTo>
                  <a:lnTo>
                    <a:pt x="2410" y="40846"/>
                  </a:lnTo>
                  <a:lnTo>
                    <a:pt x="2362" y="40846"/>
                  </a:lnTo>
                  <a:lnTo>
                    <a:pt x="2362" y="40798"/>
                  </a:lnTo>
                  <a:lnTo>
                    <a:pt x="2337" y="40798"/>
                  </a:lnTo>
                  <a:lnTo>
                    <a:pt x="2337" y="40774"/>
                  </a:lnTo>
                  <a:lnTo>
                    <a:pt x="2241" y="40774"/>
                  </a:lnTo>
                  <a:lnTo>
                    <a:pt x="2241" y="40726"/>
                  </a:lnTo>
                  <a:lnTo>
                    <a:pt x="2217" y="40726"/>
                  </a:lnTo>
                  <a:lnTo>
                    <a:pt x="2217" y="40678"/>
                  </a:lnTo>
                  <a:lnTo>
                    <a:pt x="2169" y="40678"/>
                  </a:lnTo>
                  <a:lnTo>
                    <a:pt x="2169" y="40654"/>
                  </a:lnTo>
                  <a:lnTo>
                    <a:pt x="2121" y="40654"/>
                  </a:lnTo>
                  <a:lnTo>
                    <a:pt x="2121" y="40605"/>
                  </a:lnTo>
                  <a:lnTo>
                    <a:pt x="2048" y="40605"/>
                  </a:lnTo>
                  <a:lnTo>
                    <a:pt x="2048" y="40533"/>
                  </a:lnTo>
                  <a:lnTo>
                    <a:pt x="2000" y="40533"/>
                  </a:lnTo>
                  <a:lnTo>
                    <a:pt x="2000" y="40485"/>
                  </a:lnTo>
                  <a:lnTo>
                    <a:pt x="1976" y="40485"/>
                  </a:lnTo>
                  <a:lnTo>
                    <a:pt x="1976" y="40437"/>
                  </a:lnTo>
                  <a:lnTo>
                    <a:pt x="1928" y="40437"/>
                  </a:lnTo>
                  <a:lnTo>
                    <a:pt x="1928" y="404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5"/>
            <p:cNvSpPr/>
            <p:nvPr/>
          </p:nvSpPr>
          <p:spPr>
            <a:xfrm flipH="1">
              <a:off x="7212938" y="3632786"/>
              <a:ext cx="669062" cy="642334"/>
            </a:xfrm>
            <a:custGeom>
              <a:avLst/>
              <a:gdLst/>
              <a:ahLst/>
              <a:cxnLst/>
              <a:rect l="l" t="t" r="r" b="b"/>
              <a:pathLst>
                <a:path w="45834" h="44003" extrusionOk="0">
                  <a:moveTo>
                    <a:pt x="19905" y="0"/>
                  </a:moveTo>
                  <a:cubicBezTo>
                    <a:pt x="10169" y="5808"/>
                    <a:pt x="0" y="21471"/>
                    <a:pt x="0" y="21471"/>
                  </a:cubicBezTo>
                  <a:lnTo>
                    <a:pt x="29471" y="44003"/>
                  </a:lnTo>
                  <a:cubicBezTo>
                    <a:pt x="29471" y="44003"/>
                    <a:pt x="40653" y="29424"/>
                    <a:pt x="45834" y="20773"/>
                  </a:cubicBezTo>
                  <a:cubicBezTo>
                    <a:pt x="45255" y="19905"/>
                    <a:pt x="44653" y="19062"/>
                    <a:pt x="43978" y="18242"/>
                  </a:cubicBezTo>
                  <a:cubicBezTo>
                    <a:pt x="36653" y="9109"/>
                    <a:pt x="24025" y="2145"/>
                    <a:pt x="20700" y="410"/>
                  </a:cubicBezTo>
                  <a:cubicBezTo>
                    <a:pt x="20194" y="145"/>
                    <a:pt x="19905" y="0"/>
                    <a:pt x="19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 flipH="1">
              <a:off x="7213988" y="3594788"/>
              <a:ext cx="365857" cy="304299"/>
            </a:xfrm>
            <a:custGeom>
              <a:avLst/>
              <a:gdLst/>
              <a:ahLst/>
              <a:cxnLst/>
              <a:rect l="l" t="t" r="r" b="b"/>
              <a:pathLst>
                <a:path w="25063" h="20846" extrusionOk="0">
                  <a:moveTo>
                    <a:pt x="3519" y="1"/>
                  </a:moveTo>
                  <a:lnTo>
                    <a:pt x="1" y="3013"/>
                  </a:lnTo>
                  <a:cubicBezTo>
                    <a:pt x="3326" y="4748"/>
                    <a:pt x="15954" y="11712"/>
                    <a:pt x="23279" y="20845"/>
                  </a:cubicBezTo>
                  <a:cubicBezTo>
                    <a:pt x="23809" y="20074"/>
                    <a:pt x="24388" y="19183"/>
                    <a:pt x="25062" y="18195"/>
                  </a:cubicBezTo>
                  <a:cubicBezTo>
                    <a:pt x="21858" y="8387"/>
                    <a:pt x="3519" y="1"/>
                    <a:pt x="3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 flipH="1">
              <a:off x="7094391" y="3457133"/>
              <a:ext cx="380265" cy="335290"/>
            </a:xfrm>
            <a:custGeom>
              <a:avLst/>
              <a:gdLst/>
              <a:ahLst/>
              <a:cxnLst/>
              <a:rect l="l" t="t" r="r" b="b"/>
              <a:pathLst>
                <a:path w="26050" h="22969" extrusionOk="0">
                  <a:moveTo>
                    <a:pt x="6354" y="1"/>
                  </a:moveTo>
                  <a:cubicBezTo>
                    <a:pt x="6190" y="1"/>
                    <a:pt x="6025" y="68"/>
                    <a:pt x="5904" y="201"/>
                  </a:cubicBezTo>
                  <a:cubicBezTo>
                    <a:pt x="5615" y="539"/>
                    <a:pt x="5326" y="852"/>
                    <a:pt x="5012" y="1189"/>
                  </a:cubicBezTo>
                  <a:lnTo>
                    <a:pt x="241" y="6226"/>
                  </a:lnTo>
                  <a:cubicBezTo>
                    <a:pt x="0" y="6491"/>
                    <a:pt x="24" y="6876"/>
                    <a:pt x="289" y="7093"/>
                  </a:cubicBezTo>
                  <a:lnTo>
                    <a:pt x="3542" y="9672"/>
                  </a:lnTo>
                  <a:lnTo>
                    <a:pt x="15254" y="18973"/>
                  </a:lnTo>
                  <a:lnTo>
                    <a:pt x="20266" y="22877"/>
                  </a:lnTo>
                  <a:cubicBezTo>
                    <a:pt x="20346" y="22937"/>
                    <a:pt x="20443" y="22968"/>
                    <a:pt x="20540" y="22968"/>
                  </a:cubicBezTo>
                  <a:cubicBezTo>
                    <a:pt x="20675" y="22968"/>
                    <a:pt x="20808" y="22907"/>
                    <a:pt x="20893" y="22781"/>
                  </a:cubicBezTo>
                  <a:lnTo>
                    <a:pt x="25905" y="15817"/>
                  </a:lnTo>
                  <a:cubicBezTo>
                    <a:pt x="26050" y="15624"/>
                    <a:pt x="26002" y="15359"/>
                    <a:pt x="25809" y="15214"/>
                  </a:cubicBezTo>
                  <a:lnTo>
                    <a:pt x="21158" y="11575"/>
                  </a:lnTo>
                  <a:lnTo>
                    <a:pt x="9422" y="2274"/>
                  </a:lnTo>
                  <a:lnTo>
                    <a:pt x="6723" y="129"/>
                  </a:lnTo>
                  <a:cubicBezTo>
                    <a:pt x="6616" y="43"/>
                    <a:pt x="6485" y="1"/>
                    <a:pt x="6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 flipH="1">
              <a:off x="7158051" y="3481146"/>
              <a:ext cx="272638" cy="262054"/>
            </a:xfrm>
            <a:custGeom>
              <a:avLst/>
              <a:gdLst/>
              <a:ahLst/>
              <a:cxnLst/>
              <a:rect l="l" t="t" r="r" b="b"/>
              <a:pathLst>
                <a:path w="18677" h="17952" extrusionOk="0">
                  <a:moveTo>
                    <a:pt x="7374" y="1"/>
                  </a:moveTo>
                  <a:cubicBezTo>
                    <a:pt x="7091" y="1"/>
                    <a:pt x="6810" y="125"/>
                    <a:pt x="6627" y="364"/>
                  </a:cubicBezTo>
                  <a:lnTo>
                    <a:pt x="314" y="8292"/>
                  </a:lnTo>
                  <a:cubicBezTo>
                    <a:pt x="0" y="8701"/>
                    <a:pt x="73" y="9304"/>
                    <a:pt x="482" y="9617"/>
                  </a:cubicBezTo>
                  <a:lnTo>
                    <a:pt x="10724" y="17738"/>
                  </a:lnTo>
                  <a:cubicBezTo>
                    <a:pt x="10899" y="17882"/>
                    <a:pt x="11105" y="17952"/>
                    <a:pt x="11310" y="17952"/>
                  </a:cubicBezTo>
                  <a:cubicBezTo>
                    <a:pt x="11584" y="17952"/>
                    <a:pt x="11856" y="17828"/>
                    <a:pt x="12049" y="17594"/>
                  </a:cubicBezTo>
                  <a:lnTo>
                    <a:pt x="18339" y="9641"/>
                  </a:lnTo>
                  <a:cubicBezTo>
                    <a:pt x="18676" y="9256"/>
                    <a:pt x="18604" y="8653"/>
                    <a:pt x="18194" y="8316"/>
                  </a:cubicBezTo>
                  <a:lnTo>
                    <a:pt x="7953" y="195"/>
                  </a:lnTo>
                  <a:cubicBezTo>
                    <a:pt x="7782" y="64"/>
                    <a:pt x="7577" y="1"/>
                    <a:pt x="73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 flipH="1">
              <a:off x="6851312" y="2969354"/>
              <a:ext cx="7051" cy="8102"/>
            </a:xfrm>
            <a:custGeom>
              <a:avLst/>
              <a:gdLst/>
              <a:ahLst/>
              <a:cxnLst/>
              <a:rect l="l" t="t" r="r" b="b"/>
              <a:pathLst>
                <a:path w="483" h="555" extrusionOk="0">
                  <a:moveTo>
                    <a:pt x="0" y="554"/>
                  </a:moveTo>
                  <a:lnTo>
                    <a:pt x="0" y="554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0" y="554"/>
                  </a:lnTo>
                  <a:close/>
                </a:path>
              </a:pathLst>
            </a:custGeom>
            <a:solidFill>
              <a:srgbClr val="FFB0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 flipH="1">
              <a:off x="6695498" y="2899006"/>
              <a:ext cx="169198" cy="150186"/>
            </a:xfrm>
            <a:custGeom>
              <a:avLst/>
              <a:gdLst/>
              <a:ahLst/>
              <a:cxnLst/>
              <a:rect l="l" t="t" r="r" b="b"/>
              <a:pathLst>
                <a:path w="10724" h="9519" extrusionOk="0">
                  <a:moveTo>
                    <a:pt x="9760" y="0"/>
                  </a:moveTo>
                  <a:lnTo>
                    <a:pt x="7615" y="5013"/>
                  </a:lnTo>
                  <a:cubicBezTo>
                    <a:pt x="7326" y="5711"/>
                    <a:pt x="6651" y="6097"/>
                    <a:pt x="5952" y="6097"/>
                  </a:cubicBezTo>
                  <a:cubicBezTo>
                    <a:pt x="5543" y="6097"/>
                    <a:pt x="5157" y="5976"/>
                    <a:pt x="4820" y="5711"/>
                  </a:cubicBezTo>
                  <a:lnTo>
                    <a:pt x="4796" y="5687"/>
                  </a:lnTo>
                  <a:cubicBezTo>
                    <a:pt x="3952" y="5037"/>
                    <a:pt x="2868" y="4531"/>
                    <a:pt x="1591" y="4145"/>
                  </a:cubicBezTo>
                  <a:cubicBezTo>
                    <a:pt x="1374" y="4073"/>
                    <a:pt x="1109" y="4000"/>
                    <a:pt x="868" y="3928"/>
                  </a:cubicBezTo>
                  <a:lnTo>
                    <a:pt x="482" y="4434"/>
                  </a:lnTo>
                  <a:lnTo>
                    <a:pt x="0" y="4988"/>
                  </a:lnTo>
                  <a:cubicBezTo>
                    <a:pt x="988" y="5205"/>
                    <a:pt x="1928" y="5470"/>
                    <a:pt x="2747" y="5808"/>
                  </a:cubicBezTo>
                  <a:lnTo>
                    <a:pt x="2771" y="5808"/>
                  </a:lnTo>
                  <a:cubicBezTo>
                    <a:pt x="3567" y="6145"/>
                    <a:pt x="4241" y="6507"/>
                    <a:pt x="4820" y="6964"/>
                  </a:cubicBezTo>
                  <a:cubicBezTo>
                    <a:pt x="5494" y="7495"/>
                    <a:pt x="6434" y="8410"/>
                    <a:pt x="7446" y="9519"/>
                  </a:cubicBezTo>
                  <a:lnTo>
                    <a:pt x="7736" y="8844"/>
                  </a:lnTo>
                  <a:lnTo>
                    <a:pt x="7808" y="8651"/>
                  </a:lnTo>
                  <a:lnTo>
                    <a:pt x="10700" y="1350"/>
                  </a:lnTo>
                  <a:cubicBezTo>
                    <a:pt x="10724" y="1301"/>
                    <a:pt x="10724" y="1277"/>
                    <a:pt x="10724" y="1229"/>
                  </a:cubicBezTo>
                  <a:cubicBezTo>
                    <a:pt x="10724" y="699"/>
                    <a:pt x="10386" y="193"/>
                    <a:pt x="9832" y="24"/>
                  </a:cubicBezTo>
                  <a:lnTo>
                    <a:pt x="9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 flipH="1">
              <a:off x="6749655" y="2977441"/>
              <a:ext cx="108708" cy="66141"/>
            </a:xfrm>
            <a:custGeom>
              <a:avLst/>
              <a:gdLst/>
              <a:ahLst/>
              <a:cxnLst/>
              <a:rect l="l" t="t" r="r" b="b"/>
              <a:pathLst>
                <a:path w="7447" h="4531" extrusionOk="0">
                  <a:moveTo>
                    <a:pt x="7446" y="4531"/>
                  </a:moveTo>
                  <a:cubicBezTo>
                    <a:pt x="6434" y="3422"/>
                    <a:pt x="5494" y="2507"/>
                    <a:pt x="4820" y="1976"/>
                  </a:cubicBezTo>
                  <a:lnTo>
                    <a:pt x="4820" y="1976"/>
                  </a:lnTo>
                  <a:lnTo>
                    <a:pt x="4820" y="1976"/>
                  </a:lnTo>
                  <a:cubicBezTo>
                    <a:pt x="5494" y="2507"/>
                    <a:pt x="6434" y="3422"/>
                    <a:pt x="7446" y="4531"/>
                  </a:cubicBezTo>
                  <a:lnTo>
                    <a:pt x="7446" y="4531"/>
                  </a:lnTo>
                  <a:lnTo>
                    <a:pt x="7446" y="4531"/>
                  </a:lnTo>
                  <a:close/>
                  <a:moveTo>
                    <a:pt x="2771" y="820"/>
                  </a:moveTo>
                  <a:cubicBezTo>
                    <a:pt x="2771" y="820"/>
                    <a:pt x="2771" y="820"/>
                    <a:pt x="2771" y="820"/>
                  </a:cubicBezTo>
                  <a:cubicBezTo>
                    <a:pt x="2771" y="820"/>
                    <a:pt x="2771" y="820"/>
                    <a:pt x="2771" y="820"/>
                  </a:cubicBezTo>
                  <a:close/>
                  <a:moveTo>
                    <a:pt x="2771" y="820"/>
                  </a:moveTo>
                  <a:cubicBezTo>
                    <a:pt x="2771" y="820"/>
                    <a:pt x="2747" y="820"/>
                    <a:pt x="2747" y="820"/>
                  </a:cubicBezTo>
                  <a:cubicBezTo>
                    <a:pt x="2747" y="820"/>
                    <a:pt x="2771" y="820"/>
                    <a:pt x="2771" y="820"/>
                  </a:cubicBezTo>
                  <a:close/>
                  <a:moveTo>
                    <a:pt x="2747" y="820"/>
                  </a:moveTo>
                  <a:cubicBezTo>
                    <a:pt x="1928" y="482"/>
                    <a:pt x="988" y="217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988" y="217"/>
                    <a:pt x="1928" y="482"/>
                    <a:pt x="2747" y="820"/>
                  </a:cubicBezTo>
                  <a:close/>
                </a:path>
              </a:pathLst>
            </a:custGeom>
            <a:solidFill>
              <a:srgbClr val="FFB0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 flipH="1">
              <a:off x="6778840" y="2891210"/>
              <a:ext cx="197016" cy="95336"/>
            </a:xfrm>
            <a:custGeom>
              <a:avLst/>
              <a:gdLst/>
              <a:ahLst/>
              <a:cxnLst/>
              <a:rect l="l" t="t" r="r" b="b"/>
              <a:pathLst>
                <a:path w="11326" h="5423" extrusionOk="0">
                  <a:moveTo>
                    <a:pt x="10627" y="0"/>
                  </a:moveTo>
                  <a:lnTo>
                    <a:pt x="7808" y="2458"/>
                  </a:lnTo>
                  <a:cubicBezTo>
                    <a:pt x="6868" y="3278"/>
                    <a:pt x="5663" y="3736"/>
                    <a:pt x="4434" y="3736"/>
                  </a:cubicBezTo>
                  <a:cubicBezTo>
                    <a:pt x="4265" y="3736"/>
                    <a:pt x="4097" y="3736"/>
                    <a:pt x="3928" y="3711"/>
                  </a:cubicBezTo>
                  <a:cubicBezTo>
                    <a:pt x="3205" y="3639"/>
                    <a:pt x="2482" y="3591"/>
                    <a:pt x="1735" y="3567"/>
                  </a:cubicBezTo>
                  <a:cubicBezTo>
                    <a:pt x="1518" y="3543"/>
                    <a:pt x="1325" y="3543"/>
                    <a:pt x="1133" y="3543"/>
                  </a:cubicBezTo>
                  <a:lnTo>
                    <a:pt x="675" y="4049"/>
                  </a:lnTo>
                  <a:lnTo>
                    <a:pt x="0" y="4796"/>
                  </a:lnTo>
                  <a:cubicBezTo>
                    <a:pt x="2434" y="4820"/>
                    <a:pt x="4844" y="4989"/>
                    <a:pt x="6964" y="5422"/>
                  </a:cubicBezTo>
                  <a:lnTo>
                    <a:pt x="7832" y="4362"/>
                  </a:lnTo>
                  <a:lnTo>
                    <a:pt x="11181" y="241"/>
                  </a:lnTo>
                  <a:cubicBezTo>
                    <a:pt x="11205" y="193"/>
                    <a:pt x="11254" y="145"/>
                    <a:pt x="11278" y="97"/>
                  </a:cubicBezTo>
                  <a:lnTo>
                    <a:pt x="11326" y="73"/>
                  </a:lnTo>
                  <a:lnTo>
                    <a:pt x="10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 flipH="1">
              <a:off x="6845692" y="2961967"/>
              <a:ext cx="12671" cy="15488"/>
            </a:xfrm>
            <a:custGeom>
              <a:avLst/>
              <a:gdLst/>
              <a:ahLst/>
              <a:cxnLst/>
              <a:rect l="l" t="t" r="r" b="b"/>
              <a:pathLst>
                <a:path w="868" h="1061" extrusionOk="0">
                  <a:moveTo>
                    <a:pt x="868" y="0"/>
                  </a:moveTo>
                  <a:lnTo>
                    <a:pt x="0" y="1060"/>
                  </a:lnTo>
                  <a:lnTo>
                    <a:pt x="482" y="506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A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 flipH="1">
              <a:off x="6899694" y="2906980"/>
              <a:ext cx="169190" cy="70222"/>
            </a:xfrm>
            <a:custGeom>
              <a:avLst/>
              <a:gdLst/>
              <a:ahLst/>
              <a:cxnLst/>
              <a:rect l="l" t="t" r="r" b="b"/>
              <a:pathLst>
                <a:path w="9929" h="4121" extrusionOk="0">
                  <a:moveTo>
                    <a:pt x="9904" y="0"/>
                  </a:moveTo>
                  <a:lnTo>
                    <a:pt x="8675" y="844"/>
                  </a:lnTo>
                  <a:cubicBezTo>
                    <a:pt x="7061" y="1928"/>
                    <a:pt x="5181" y="2555"/>
                    <a:pt x="3229" y="2651"/>
                  </a:cubicBezTo>
                  <a:cubicBezTo>
                    <a:pt x="2820" y="2651"/>
                    <a:pt x="2410" y="2675"/>
                    <a:pt x="2024" y="2699"/>
                  </a:cubicBezTo>
                  <a:cubicBezTo>
                    <a:pt x="1711" y="2723"/>
                    <a:pt x="1422" y="2747"/>
                    <a:pt x="1109" y="2771"/>
                  </a:cubicBezTo>
                  <a:lnTo>
                    <a:pt x="0" y="4121"/>
                  </a:lnTo>
                  <a:cubicBezTo>
                    <a:pt x="1277" y="4000"/>
                    <a:pt x="2651" y="3928"/>
                    <a:pt x="4097" y="3880"/>
                  </a:cubicBezTo>
                  <a:cubicBezTo>
                    <a:pt x="4771" y="3856"/>
                    <a:pt x="5446" y="3856"/>
                    <a:pt x="6145" y="3856"/>
                  </a:cubicBezTo>
                  <a:lnTo>
                    <a:pt x="6627" y="3856"/>
                  </a:lnTo>
                  <a:lnTo>
                    <a:pt x="7760" y="2603"/>
                  </a:lnTo>
                  <a:lnTo>
                    <a:pt x="9928" y="145"/>
                  </a:lnTo>
                  <a:cubicBezTo>
                    <a:pt x="9928" y="97"/>
                    <a:pt x="9928" y="48"/>
                    <a:pt x="9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 flipH="1">
              <a:off x="6943481" y="2949997"/>
              <a:ext cx="16539" cy="18305"/>
            </a:xfrm>
            <a:custGeom>
              <a:avLst/>
              <a:gdLst/>
              <a:ahLst/>
              <a:cxnLst/>
              <a:rect l="l" t="t" r="r" b="b"/>
              <a:pathLst>
                <a:path w="1133" h="1254" extrusionOk="0">
                  <a:moveTo>
                    <a:pt x="1133" y="1"/>
                  </a:moveTo>
                  <a:lnTo>
                    <a:pt x="675" y="507"/>
                  </a:lnTo>
                  <a:lnTo>
                    <a:pt x="0" y="1254"/>
                  </a:lnTo>
                  <a:lnTo>
                    <a:pt x="0" y="1254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rgbClr val="FFA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 flipH="1">
              <a:off x="7008875" y="2918078"/>
              <a:ext cx="149024" cy="70216"/>
            </a:xfrm>
            <a:custGeom>
              <a:avLst/>
              <a:gdLst/>
              <a:ahLst/>
              <a:cxnLst/>
              <a:rect l="l" t="t" r="r" b="b"/>
              <a:pathLst>
                <a:path w="9158" h="4315" extrusionOk="0">
                  <a:moveTo>
                    <a:pt x="8965" y="1"/>
                  </a:moveTo>
                  <a:cubicBezTo>
                    <a:pt x="8941" y="97"/>
                    <a:pt x="8893" y="194"/>
                    <a:pt x="8845" y="266"/>
                  </a:cubicBezTo>
                  <a:cubicBezTo>
                    <a:pt x="8218" y="1447"/>
                    <a:pt x="7013" y="2194"/>
                    <a:pt x="5688" y="2314"/>
                  </a:cubicBezTo>
                  <a:cubicBezTo>
                    <a:pt x="3664" y="2507"/>
                    <a:pt x="2001" y="2724"/>
                    <a:pt x="1013" y="2868"/>
                  </a:cubicBezTo>
                  <a:lnTo>
                    <a:pt x="1" y="4314"/>
                  </a:lnTo>
                  <a:lnTo>
                    <a:pt x="25" y="4314"/>
                  </a:lnTo>
                  <a:cubicBezTo>
                    <a:pt x="193" y="4266"/>
                    <a:pt x="2603" y="3881"/>
                    <a:pt x="5929" y="3567"/>
                  </a:cubicBezTo>
                  <a:cubicBezTo>
                    <a:pt x="6194" y="3543"/>
                    <a:pt x="6483" y="3519"/>
                    <a:pt x="6772" y="3495"/>
                  </a:cubicBezTo>
                  <a:lnTo>
                    <a:pt x="7881" y="2145"/>
                  </a:lnTo>
                  <a:lnTo>
                    <a:pt x="9158" y="603"/>
                  </a:lnTo>
                  <a:cubicBezTo>
                    <a:pt x="9134" y="386"/>
                    <a:pt x="9086" y="194"/>
                    <a:pt x="8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 flipH="1">
              <a:off x="6612625" y="3240589"/>
              <a:ext cx="457735" cy="373198"/>
            </a:xfrm>
            <a:custGeom>
              <a:avLst/>
              <a:gdLst/>
              <a:ahLst/>
              <a:cxnLst/>
              <a:rect l="l" t="t" r="r" b="b"/>
              <a:pathLst>
                <a:path w="28966" h="24460" extrusionOk="0">
                  <a:moveTo>
                    <a:pt x="28966" y="0"/>
                  </a:moveTo>
                  <a:cubicBezTo>
                    <a:pt x="28146" y="266"/>
                    <a:pt x="27327" y="362"/>
                    <a:pt x="26508" y="362"/>
                  </a:cubicBezTo>
                  <a:lnTo>
                    <a:pt x="25953" y="362"/>
                  </a:lnTo>
                  <a:cubicBezTo>
                    <a:pt x="25761" y="338"/>
                    <a:pt x="25592" y="338"/>
                    <a:pt x="25399" y="314"/>
                  </a:cubicBezTo>
                  <a:cubicBezTo>
                    <a:pt x="22170" y="12314"/>
                    <a:pt x="458" y="24219"/>
                    <a:pt x="0" y="24460"/>
                  </a:cubicBezTo>
                  <a:cubicBezTo>
                    <a:pt x="506" y="24243"/>
                    <a:pt x="27472" y="12170"/>
                    <a:pt x="28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 flipH="1">
              <a:off x="7250919" y="3716854"/>
              <a:ext cx="11985" cy="14787"/>
            </a:xfrm>
            <a:custGeom>
              <a:avLst/>
              <a:gdLst/>
              <a:ahLst/>
              <a:cxnLst/>
              <a:rect l="l" t="t" r="r" b="b"/>
              <a:pathLst>
                <a:path w="821" h="1013" extrusionOk="0">
                  <a:moveTo>
                    <a:pt x="820" y="1"/>
                  </a:moveTo>
                  <a:lnTo>
                    <a:pt x="1" y="1013"/>
                  </a:lnTo>
                  <a:lnTo>
                    <a:pt x="218" y="74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rgbClr val="27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 flipH="1">
              <a:off x="7250920" y="3613795"/>
              <a:ext cx="166397" cy="118546"/>
            </a:xfrm>
            <a:custGeom>
              <a:avLst/>
              <a:gdLst/>
              <a:ahLst/>
              <a:cxnLst/>
              <a:rect l="l" t="t" r="r" b="b"/>
              <a:pathLst>
                <a:path w="11399" h="8121" extrusionOk="0">
                  <a:moveTo>
                    <a:pt x="10531" y="8121"/>
                  </a:moveTo>
                  <a:cubicBezTo>
                    <a:pt x="10555" y="8097"/>
                    <a:pt x="10579" y="8097"/>
                    <a:pt x="10579" y="8073"/>
                  </a:cubicBezTo>
                  <a:lnTo>
                    <a:pt x="11398" y="7061"/>
                  </a:lnTo>
                  <a:lnTo>
                    <a:pt x="11398" y="7061"/>
                  </a:lnTo>
                  <a:lnTo>
                    <a:pt x="10579" y="8073"/>
                  </a:lnTo>
                  <a:cubicBezTo>
                    <a:pt x="10579" y="8097"/>
                    <a:pt x="10555" y="8097"/>
                    <a:pt x="10531" y="8121"/>
                  </a:cubicBezTo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1F6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 flipH="1">
              <a:off x="7417302" y="3611678"/>
              <a:ext cx="1431" cy="2131"/>
            </a:xfrm>
            <a:custGeom>
              <a:avLst/>
              <a:gdLst/>
              <a:ahLst/>
              <a:cxnLst/>
              <a:rect l="l" t="t" r="r" b="b"/>
              <a:pathLst>
                <a:path w="98" h="146" extrusionOk="0">
                  <a:moveTo>
                    <a:pt x="97" y="145"/>
                  </a:moveTo>
                  <a:cubicBezTo>
                    <a:pt x="49" y="97"/>
                    <a:pt x="25" y="49"/>
                    <a:pt x="1" y="0"/>
                  </a:cubicBezTo>
                  <a:cubicBezTo>
                    <a:pt x="25" y="49"/>
                    <a:pt x="49" y="97"/>
                    <a:pt x="97" y="145"/>
                  </a:cubicBezTo>
                  <a:lnTo>
                    <a:pt x="97" y="145"/>
                  </a:lnTo>
                  <a:lnTo>
                    <a:pt x="97" y="145"/>
                  </a:lnTo>
                  <a:close/>
                </a:path>
              </a:pathLst>
            </a:custGeom>
            <a:solidFill>
              <a:srgbClr val="27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 flipH="1">
              <a:off x="7417302" y="3610977"/>
              <a:ext cx="1431" cy="2832"/>
            </a:xfrm>
            <a:custGeom>
              <a:avLst/>
              <a:gdLst/>
              <a:ahLst/>
              <a:cxnLst/>
              <a:rect l="l" t="t" r="r" b="b"/>
              <a:pathLst>
                <a:path w="98" h="194" extrusionOk="0">
                  <a:moveTo>
                    <a:pt x="1" y="0"/>
                  </a:moveTo>
                  <a:cubicBezTo>
                    <a:pt x="1" y="16"/>
                    <a:pt x="1" y="32"/>
                    <a:pt x="1" y="48"/>
                  </a:cubicBezTo>
                  <a:cubicBezTo>
                    <a:pt x="9" y="66"/>
                    <a:pt x="18" y="83"/>
                    <a:pt x="27" y="100"/>
                  </a:cubicBezTo>
                  <a:lnTo>
                    <a:pt x="27" y="100"/>
                  </a:lnTo>
                  <a:cubicBezTo>
                    <a:pt x="26" y="91"/>
                    <a:pt x="25" y="82"/>
                    <a:pt x="25" y="73"/>
                  </a:cubicBezTo>
                  <a:cubicBezTo>
                    <a:pt x="1" y="48"/>
                    <a:pt x="1" y="24"/>
                    <a:pt x="1" y="0"/>
                  </a:cubicBezTo>
                  <a:close/>
                  <a:moveTo>
                    <a:pt x="27" y="100"/>
                  </a:moveTo>
                  <a:cubicBezTo>
                    <a:pt x="35" y="138"/>
                    <a:pt x="58" y="174"/>
                    <a:pt x="97" y="193"/>
                  </a:cubicBezTo>
                  <a:cubicBezTo>
                    <a:pt x="66" y="162"/>
                    <a:pt x="45" y="131"/>
                    <a:pt x="27" y="100"/>
                  </a:cubicBezTo>
                  <a:close/>
                </a:path>
              </a:pathLst>
            </a:custGeom>
            <a:solidFill>
              <a:srgbClr val="B0D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 flipH="1">
              <a:off x="7417302" y="3613795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 flipH="1">
              <a:off x="7417302" y="3612028"/>
              <a:ext cx="1080" cy="1781"/>
            </a:xfrm>
            <a:custGeom>
              <a:avLst/>
              <a:gdLst/>
              <a:ahLst/>
              <a:cxnLst/>
              <a:rect l="l" t="t" r="r" b="b"/>
              <a:pathLst>
                <a:path w="74" h="122" extrusionOk="0">
                  <a:moveTo>
                    <a:pt x="1" y="1"/>
                  </a:moveTo>
                  <a:cubicBezTo>
                    <a:pt x="1" y="49"/>
                    <a:pt x="25" y="97"/>
                    <a:pt x="73" y="121"/>
                  </a:cubicBezTo>
                  <a:cubicBezTo>
                    <a:pt x="73" y="121"/>
                    <a:pt x="49" y="73"/>
                    <a:pt x="1" y="1"/>
                  </a:cubicBezTo>
                  <a:close/>
                </a:path>
              </a:pathLst>
            </a:custGeom>
            <a:solidFill>
              <a:srgbClr val="86C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 flipH="1">
              <a:off x="7418718" y="3610627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D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 flipH="1">
              <a:off x="7418718" y="3609912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0D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 flipH="1">
              <a:off x="7418017" y="3608510"/>
              <a:ext cx="715" cy="1416"/>
            </a:xfrm>
            <a:custGeom>
              <a:avLst/>
              <a:gdLst/>
              <a:ahLst/>
              <a:cxnLst/>
              <a:rect l="l" t="t" r="r" b="b"/>
              <a:pathLst>
                <a:path w="49" h="97" extrusionOk="0">
                  <a:moveTo>
                    <a:pt x="1" y="97"/>
                  </a:moveTo>
                  <a:cubicBezTo>
                    <a:pt x="25" y="73"/>
                    <a:pt x="25" y="25"/>
                    <a:pt x="49" y="1"/>
                  </a:cubicBezTo>
                  <a:cubicBezTo>
                    <a:pt x="25" y="25"/>
                    <a:pt x="25" y="73"/>
                    <a:pt x="1" y="97"/>
                  </a:cubicBezTo>
                  <a:close/>
                </a:path>
              </a:pathLst>
            </a:custGeom>
            <a:solidFill>
              <a:srgbClr val="B0D4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 flipH="1">
              <a:off x="7249168" y="3534646"/>
              <a:ext cx="17955" cy="14072"/>
            </a:xfrm>
            <a:custGeom>
              <a:avLst/>
              <a:gdLst/>
              <a:ahLst/>
              <a:cxnLst/>
              <a:rect l="l" t="t" r="r" b="b"/>
              <a:pathLst>
                <a:path w="1230" h="964" extrusionOk="0">
                  <a:moveTo>
                    <a:pt x="1" y="0"/>
                  </a:moveTo>
                  <a:lnTo>
                    <a:pt x="1230" y="964"/>
                  </a:lnTo>
                  <a:lnTo>
                    <a:pt x="555" y="4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6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 flipH="1">
              <a:off x="7259021" y="3492080"/>
              <a:ext cx="61923" cy="48902"/>
            </a:xfrm>
            <a:custGeom>
              <a:avLst/>
              <a:gdLst/>
              <a:ahLst/>
              <a:cxnLst/>
              <a:rect l="l" t="t" r="r" b="b"/>
              <a:pathLst>
                <a:path w="4242" h="3350" extrusionOk="0">
                  <a:moveTo>
                    <a:pt x="1" y="0"/>
                  </a:moveTo>
                  <a:lnTo>
                    <a:pt x="3688" y="2916"/>
                  </a:lnTo>
                  <a:lnTo>
                    <a:pt x="4242" y="3350"/>
                  </a:lnTo>
                  <a:lnTo>
                    <a:pt x="4242" y="3350"/>
                  </a:lnTo>
                  <a:lnTo>
                    <a:pt x="555" y="4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EE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 flipH="1">
              <a:off x="7417302" y="3613795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8C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>
            <a:off x="4824925" y="530575"/>
            <a:ext cx="3336000" cy="4082400"/>
          </a:xfrm>
          <a:prstGeom prst="roundRect">
            <a:avLst>
              <a:gd name="adj" fmla="val 582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subTitle" idx="1"/>
          </p:nvPr>
        </p:nvSpPr>
        <p:spPr>
          <a:xfrm flipH="1">
            <a:off x="5154088" y="1873750"/>
            <a:ext cx="2677500" cy="22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wrote a code using HTML5/JS to create java web application that will encrypt a plaintext from the user to result ciphertext, and decrypt ciphertext to result plaintext.</a:t>
            </a:r>
            <a:endParaRPr dirty="0"/>
          </a:p>
        </p:txBody>
      </p:sp>
      <p:sp>
        <p:nvSpPr>
          <p:cNvPr id="387" name="Google Shape;387;p44"/>
          <p:cNvSpPr txBox="1">
            <a:spLocks noGrp="1"/>
          </p:cNvSpPr>
          <p:nvPr>
            <p:ph type="ctrTitle"/>
          </p:nvPr>
        </p:nvSpPr>
        <p:spPr>
          <a:xfrm flipH="1">
            <a:off x="5154172" y="1079475"/>
            <a:ext cx="2677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grpSp>
        <p:nvGrpSpPr>
          <p:cNvPr id="2" name="Google Shape;1103;p64">
            <a:extLst>
              <a:ext uri="{FF2B5EF4-FFF2-40B4-BE49-F238E27FC236}">
                <a16:creationId xmlns:a16="http://schemas.microsoft.com/office/drawing/2014/main" id="{5F4A7490-E8EB-F60B-F03B-B484255E4778}"/>
              </a:ext>
            </a:extLst>
          </p:cNvPr>
          <p:cNvGrpSpPr/>
          <p:nvPr/>
        </p:nvGrpSpPr>
        <p:grpSpPr>
          <a:xfrm>
            <a:off x="1312328" y="1079475"/>
            <a:ext cx="2778290" cy="3129438"/>
            <a:chOff x="311525" y="2562225"/>
            <a:chExt cx="1675890" cy="1887705"/>
          </a:xfrm>
        </p:grpSpPr>
        <p:sp>
          <p:nvSpPr>
            <p:cNvPr id="3" name="Google Shape;1104;p64">
              <a:extLst>
                <a:ext uri="{FF2B5EF4-FFF2-40B4-BE49-F238E27FC236}">
                  <a16:creationId xmlns:a16="http://schemas.microsoft.com/office/drawing/2014/main" id="{6BE96F23-0D8F-D009-564B-664508B89055}"/>
                </a:ext>
              </a:extLst>
            </p:cNvPr>
            <p:cNvSpPr/>
            <p:nvPr/>
          </p:nvSpPr>
          <p:spPr>
            <a:xfrm>
              <a:off x="311525" y="2562225"/>
              <a:ext cx="1675890" cy="1787641"/>
            </a:xfrm>
            <a:custGeom>
              <a:avLst/>
              <a:gdLst/>
              <a:ahLst/>
              <a:cxnLst/>
              <a:rect l="l" t="t" r="r" b="b"/>
              <a:pathLst>
                <a:path w="17351" h="18508" extrusionOk="0">
                  <a:moveTo>
                    <a:pt x="8218" y="18507"/>
                  </a:moveTo>
                  <a:lnTo>
                    <a:pt x="9134" y="17134"/>
                  </a:lnTo>
                  <a:lnTo>
                    <a:pt x="9158" y="17110"/>
                  </a:lnTo>
                  <a:cubicBezTo>
                    <a:pt x="12339" y="15158"/>
                    <a:pt x="14580" y="11977"/>
                    <a:pt x="15809" y="7639"/>
                  </a:cubicBezTo>
                  <a:cubicBezTo>
                    <a:pt x="15905" y="7374"/>
                    <a:pt x="15977" y="7085"/>
                    <a:pt x="16050" y="6820"/>
                  </a:cubicBezTo>
                  <a:lnTo>
                    <a:pt x="17231" y="5061"/>
                  </a:lnTo>
                  <a:cubicBezTo>
                    <a:pt x="17062" y="5976"/>
                    <a:pt x="16845" y="6916"/>
                    <a:pt x="16580" y="7856"/>
                  </a:cubicBezTo>
                  <a:cubicBezTo>
                    <a:pt x="14748" y="14290"/>
                    <a:pt x="11013" y="17206"/>
                    <a:pt x="8218" y="18507"/>
                  </a:cubicBezTo>
                  <a:close/>
                  <a:moveTo>
                    <a:pt x="2579" y="17182"/>
                  </a:moveTo>
                  <a:lnTo>
                    <a:pt x="2579" y="17182"/>
                  </a:lnTo>
                  <a:cubicBezTo>
                    <a:pt x="1760" y="16025"/>
                    <a:pt x="940" y="14459"/>
                    <a:pt x="459" y="12459"/>
                  </a:cubicBezTo>
                  <a:lnTo>
                    <a:pt x="1061" y="11567"/>
                  </a:lnTo>
                  <a:cubicBezTo>
                    <a:pt x="1302" y="12820"/>
                    <a:pt x="1688" y="14025"/>
                    <a:pt x="2266" y="15158"/>
                  </a:cubicBezTo>
                  <a:cubicBezTo>
                    <a:pt x="2507" y="15640"/>
                    <a:pt x="2772" y="16073"/>
                    <a:pt x="3037" y="16483"/>
                  </a:cubicBezTo>
                  <a:lnTo>
                    <a:pt x="2579" y="17182"/>
                  </a:lnTo>
                  <a:moveTo>
                    <a:pt x="9375" y="16772"/>
                  </a:moveTo>
                  <a:lnTo>
                    <a:pt x="15736" y="7254"/>
                  </a:lnTo>
                  <a:cubicBezTo>
                    <a:pt x="15712" y="7374"/>
                    <a:pt x="15688" y="7470"/>
                    <a:pt x="15664" y="7591"/>
                  </a:cubicBezTo>
                  <a:cubicBezTo>
                    <a:pt x="14483" y="11736"/>
                    <a:pt x="12363" y="14844"/>
                    <a:pt x="9375" y="16772"/>
                  </a:cubicBezTo>
                  <a:close/>
                  <a:moveTo>
                    <a:pt x="3133" y="16314"/>
                  </a:moveTo>
                  <a:cubicBezTo>
                    <a:pt x="2892" y="15953"/>
                    <a:pt x="2651" y="15543"/>
                    <a:pt x="2435" y="15085"/>
                  </a:cubicBezTo>
                  <a:cubicBezTo>
                    <a:pt x="1832" y="13905"/>
                    <a:pt x="1422" y="12676"/>
                    <a:pt x="1206" y="11374"/>
                  </a:cubicBezTo>
                  <a:lnTo>
                    <a:pt x="7399" y="2097"/>
                  </a:lnTo>
                  <a:cubicBezTo>
                    <a:pt x="8290" y="1976"/>
                    <a:pt x="9134" y="1711"/>
                    <a:pt x="9929" y="1326"/>
                  </a:cubicBezTo>
                  <a:cubicBezTo>
                    <a:pt x="10411" y="2121"/>
                    <a:pt x="11037" y="2820"/>
                    <a:pt x="11784" y="3398"/>
                  </a:cubicBezTo>
                  <a:lnTo>
                    <a:pt x="3133" y="16314"/>
                  </a:lnTo>
                  <a:moveTo>
                    <a:pt x="49" y="9254"/>
                  </a:moveTo>
                  <a:lnTo>
                    <a:pt x="49" y="9254"/>
                  </a:lnTo>
                  <a:cubicBezTo>
                    <a:pt x="1" y="7519"/>
                    <a:pt x="218" y="5567"/>
                    <a:pt x="844" y="3398"/>
                  </a:cubicBezTo>
                  <a:cubicBezTo>
                    <a:pt x="1181" y="2217"/>
                    <a:pt x="1567" y="1085"/>
                    <a:pt x="2001" y="0"/>
                  </a:cubicBezTo>
                  <a:cubicBezTo>
                    <a:pt x="2627" y="386"/>
                    <a:pt x="3326" y="699"/>
                    <a:pt x="4073" y="916"/>
                  </a:cubicBezTo>
                  <a:cubicBezTo>
                    <a:pt x="4531" y="1036"/>
                    <a:pt x="4989" y="1133"/>
                    <a:pt x="5447" y="1181"/>
                  </a:cubicBezTo>
                  <a:cubicBezTo>
                    <a:pt x="5712" y="1205"/>
                    <a:pt x="5977" y="1205"/>
                    <a:pt x="6242" y="1205"/>
                  </a:cubicBezTo>
                  <a:cubicBezTo>
                    <a:pt x="6893" y="1205"/>
                    <a:pt x="7543" y="1133"/>
                    <a:pt x="8146" y="964"/>
                  </a:cubicBezTo>
                  <a:cubicBezTo>
                    <a:pt x="8917" y="771"/>
                    <a:pt x="9640" y="434"/>
                    <a:pt x="10266" y="24"/>
                  </a:cubicBezTo>
                  <a:lnTo>
                    <a:pt x="10266" y="24"/>
                  </a:lnTo>
                  <a:lnTo>
                    <a:pt x="10290" y="0"/>
                  </a:lnTo>
                  <a:lnTo>
                    <a:pt x="10290" y="0"/>
                  </a:lnTo>
                  <a:lnTo>
                    <a:pt x="10314" y="24"/>
                  </a:lnTo>
                  <a:lnTo>
                    <a:pt x="10314" y="24"/>
                  </a:lnTo>
                  <a:cubicBezTo>
                    <a:pt x="10748" y="988"/>
                    <a:pt x="11423" y="1880"/>
                    <a:pt x="12315" y="2603"/>
                  </a:cubicBezTo>
                  <a:cubicBezTo>
                    <a:pt x="13110" y="3229"/>
                    <a:pt x="14050" y="3735"/>
                    <a:pt x="15110" y="4049"/>
                  </a:cubicBezTo>
                  <a:cubicBezTo>
                    <a:pt x="15857" y="4266"/>
                    <a:pt x="16604" y="4362"/>
                    <a:pt x="17327" y="4362"/>
                  </a:cubicBezTo>
                  <a:lnTo>
                    <a:pt x="17351" y="4362"/>
                  </a:lnTo>
                  <a:lnTo>
                    <a:pt x="17351" y="4362"/>
                  </a:lnTo>
                  <a:lnTo>
                    <a:pt x="17327" y="4362"/>
                  </a:lnTo>
                  <a:cubicBezTo>
                    <a:pt x="16604" y="4362"/>
                    <a:pt x="15857" y="4266"/>
                    <a:pt x="15110" y="4049"/>
                  </a:cubicBezTo>
                  <a:cubicBezTo>
                    <a:pt x="14050" y="3735"/>
                    <a:pt x="13110" y="3229"/>
                    <a:pt x="12315" y="2603"/>
                  </a:cubicBezTo>
                  <a:lnTo>
                    <a:pt x="11881" y="3253"/>
                  </a:lnTo>
                  <a:cubicBezTo>
                    <a:pt x="11134" y="2675"/>
                    <a:pt x="10507" y="1952"/>
                    <a:pt x="10025" y="1157"/>
                  </a:cubicBezTo>
                  <a:lnTo>
                    <a:pt x="9977" y="1085"/>
                  </a:lnTo>
                  <a:lnTo>
                    <a:pt x="9905" y="1133"/>
                  </a:lnTo>
                  <a:cubicBezTo>
                    <a:pt x="9158" y="1518"/>
                    <a:pt x="8363" y="1759"/>
                    <a:pt x="7519" y="1904"/>
                  </a:cubicBezTo>
                  <a:lnTo>
                    <a:pt x="8146" y="964"/>
                  </a:lnTo>
                  <a:cubicBezTo>
                    <a:pt x="7543" y="1133"/>
                    <a:pt x="6893" y="1205"/>
                    <a:pt x="6242" y="1205"/>
                  </a:cubicBezTo>
                  <a:cubicBezTo>
                    <a:pt x="5977" y="1205"/>
                    <a:pt x="5712" y="1205"/>
                    <a:pt x="5447" y="1181"/>
                  </a:cubicBezTo>
                  <a:lnTo>
                    <a:pt x="4965" y="1904"/>
                  </a:lnTo>
                  <a:cubicBezTo>
                    <a:pt x="4603" y="1832"/>
                    <a:pt x="4242" y="1759"/>
                    <a:pt x="3856" y="1663"/>
                  </a:cubicBezTo>
                  <a:lnTo>
                    <a:pt x="3832" y="1639"/>
                  </a:lnTo>
                  <a:cubicBezTo>
                    <a:pt x="3374" y="1518"/>
                    <a:pt x="2917" y="1350"/>
                    <a:pt x="2483" y="1157"/>
                  </a:cubicBezTo>
                  <a:lnTo>
                    <a:pt x="2410" y="1109"/>
                  </a:lnTo>
                  <a:lnTo>
                    <a:pt x="2362" y="1205"/>
                  </a:lnTo>
                  <a:cubicBezTo>
                    <a:pt x="2073" y="1952"/>
                    <a:pt x="1808" y="2771"/>
                    <a:pt x="1591" y="3591"/>
                  </a:cubicBezTo>
                  <a:cubicBezTo>
                    <a:pt x="1133" y="5157"/>
                    <a:pt x="892" y="6651"/>
                    <a:pt x="820" y="8097"/>
                  </a:cubicBezTo>
                  <a:lnTo>
                    <a:pt x="49" y="9254"/>
                  </a:lnTo>
                  <a:moveTo>
                    <a:pt x="1013" y="7808"/>
                  </a:moveTo>
                  <a:cubicBezTo>
                    <a:pt x="1085" y="6482"/>
                    <a:pt x="1350" y="5085"/>
                    <a:pt x="1760" y="3639"/>
                  </a:cubicBezTo>
                  <a:cubicBezTo>
                    <a:pt x="1977" y="2844"/>
                    <a:pt x="2218" y="2073"/>
                    <a:pt x="2507" y="1350"/>
                  </a:cubicBezTo>
                  <a:cubicBezTo>
                    <a:pt x="2917" y="1542"/>
                    <a:pt x="3350" y="1687"/>
                    <a:pt x="3784" y="1808"/>
                  </a:cubicBezTo>
                  <a:lnTo>
                    <a:pt x="3832" y="1832"/>
                  </a:lnTo>
                  <a:cubicBezTo>
                    <a:pt x="4170" y="1928"/>
                    <a:pt x="4507" y="2000"/>
                    <a:pt x="4868" y="2049"/>
                  </a:cubicBezTo>
                  <a:lnTo>
                    <a:pt x="1013" y="78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05;p64">
              <a:extLst>
                <a:ext uri="{FF2B5EF4-FFF2-40B4-BE49-F238E27FC236}">
                  <a16:creationId xmlns:a16="http://schemas.microsoft.com/office/drawing/2014/main" id="{10B71BB9-E50C-1BFB-8035-EBB5260E2BB4}"/>
                </a:ext>
              </a:extLst>
            </p:cNvPr>
            <p:cNvSpPr/>
            <p:nvPr/>
          </p:nvSpPr>
          <p:spPr>
            <a:xfrm>
              <a:off x="390726" y="2666926"/>
              <a:ext cx="1471028" cy="1550229"/>
            </a:xfrm>
            <a:custGeom>
              <a:avLst/>
              <a:gdLst/>
              <a:ahLst/>
              <a:cxnLst/>
              <a:rect l="l" t="t" r="r" b="b"/>
              <a:pathLst>
                <a:path w="15230" h="16050" extrusionOk="0">
                  <a:moveTo>
                    <a:pt x="9157" y="1"/>
                  </a:moveTo>
                  <a:lnTo>
                    <a:pt x="9085" y="49"/>
                  </a:lnTo>
                  <a:cubicBezTo>
                    <a:pt x="8338" y="434"/>
                    <a:pt x="7543" y="675"/>
                    <a:pt x="6699" y="820"/>
                  </a:cubicBezTo>
                  <a:lnTo>
                    <a:pt x="6579" y="1013"/>
                  </a:lnTo>
                  <a:cubicBezTo>
                    <a:pt x="7470" y="892"/>
                    <a:pt x="8314" y="627"/>
                    <a:pt x="9109" y="242"/>
                  </a:cubicBezTo>
                  <a:cubicBezTo>
                    <a:pt x="9591" y="1037"/>
                    <a:pt x="10217" y="1736"/>
                    <a:pt x="10964" y="2314"/>
                  </a:cubicBezTo>
                  <a:lnTo>
                    <a:pt x="11061" y="2169"/>
                  </a:lnTo>
                  <a:cubicBezTo>
                    <a:pt x="10314" y="1591"/>
                    <a:pt x="9687" y="868"/>
                    <a:pt x="9205" y="73"/>
                  </a:cubicBezTo>
                  <a:lnTo>
                    <a:pt x="9157" y="1"/>
                  </a:lnTo>
                  <a:close/>
                  <a:moveTo>
                    <a:pt x="1590" y="25"/>
                  </a:moveTo>
                  <a:lnTo>
                    <a:pt x="1542" y="121"/>
                  </a:lnTo>
                  <a:cubicBezTo>
                    <a:pt x="1253" y="868"/>
                    <a:pt x="988" y="1687"/>
                    <a:pt x="771" y="2507"/>
                  </a:cubicBezTo>
                  <a:cubicBezTo>
                    <a:pt x="313" y="4073"/>
                    <a:pt x="72" y="5567"/>
                    <a:pt x="0" y="7013"/>
                  </a:cubicBezTo>
                  <a:lnTo>
                    <a:pt x="193" y="6724"/>
                  </a:lnTo>
                  <a:cubicBezTo>
                    <a:pt x="265" y="5398"/>
                    <a:pt x="530" y="4001"/>
                    <a:pt x="940" y="2555"/>
                  </a:cubicBezTo>
                  <a:cubicBezTo>
                    <a:pt x="1157" y="1760"/>
                    <a:pt x="1398" y="989"/>
                    <a:pt x="1687" y="266"/>
                  </a:cubicBezTo>
                  <a:cubicBezTo>
                    <a:pt x="2097" y="458"/>
                    <a:pt x="2530" y="603"/>
                    <a:pt x="2964" y="724"/>
                  </a:cubicBezTo>
                  <a:lnTo>
                    <a:pt x="3012" y="748"/>
                  </a:lnTo>
                  <a:cubicBezTo>
                    <a:pt x="3350" y="844"/>
                    <a:pt x="3687" y="916"/>
                    <a:pt x="4048" y="965"/>
                  </a:cubicBezTo>
                  <a:lnTo>
                    <a:pt x="4145" y="820"/>
                  </a:lnTo>
                  <a:cubicBezTo>
                    <a:pt x="3783" y="748"/>
                    <a:pt x="3422" y="675"/>
                    <a:pt x="3036" y="579"/>
                  </a:cubicBezTo>
                  <a:lnTo>
                    <a:pt x="3012" y="555"/>
                  </a:lnTo>
                  <a:cubicBezTo>
                    <a:pt x="2554" y="434"/>
                    <a:pt x="2097" y="266"/>
                    <a:pt x="1663" y="73"/>
                  </a:cubicBezTo>
                  <a:lnTo>
                    <a:pt x="1590" y="25"/>
                  </a:lnTo>
                  <a:close/>
                  <a:moveTo>
                    <a:pt x="386" y="10290"/>
                  </a:moveTo>
                  <a:lnTo>
                    <a:pt x="241" y="10483"/>
                  </a:lnTo>
                  <a:cubicBezTo>
                    <a:pt x="482" y="11736"/>
                    <a:pt x="868" y="12941"/>
                    <a:pt x="1446" y="14074"/>
                  </a:cubicBezTo>
                  <a:cubicBezTo>
                    <a:pt x="1687" y="14556"/>
                    <a:pt x="1952" y="14989"/>
                    <a:pt x="2217" y="15399"/>
                  </a:cubicBezTo>
                  <a:lnTo>
                    <a:pt x="2313" y="15230"/>
                  </a:lnTo>
                  <a:cubicBezTo>
                    <a:pt x="2072" y="14869"/>
                    <a:pt x="1831" y="14459"/>
                    <a:pt x="1615" y="14001"/>
                  </a:cubicBezTo>
                  <a:cubicBezTo>
                    <a:pt x="1012" y="12821"/>
                    <a:pt x="602" y="11592"/>
                    <a:pt x="386" y="10290"/>
                  </a:cubicBezTo>
                  <a:close/>
                  <a:moveTo>
                    <a:pt x="15230" y="5736"/>
                  </a:moveTo>
                  <a:lnTo>
                    <a:pt x="14916" y="6170"/>
                  </a:lnTo>
                  <a:cubicBezTo>
                    <a:pt x="14892" y="6290"/>
                    <a:pt x="14868" y="6386"/>
                    <a:pt x="14844" y="6507"/>
                  </a:cubicBezTo>
                  <a:cubicBezTo>
                    <a:pt x="13663" y="10652"/>
                    <a:pt x="11543" y="13760"/>
                    <a:pt x="8555" y="15688"/>
                  </a:cubicBezTo>
                  <a:lnTo>
                    <a:pt x="8314" y="16050"/>
                  </a:lnTo>
                  <a:lnTo>
                    <a:pt x="8314" y="16050"/>
                  </a:lnTo>
                  <a:lnTo>
                    <a:pt x="8338" y="16026"/>
                  </a:lnTo>
                  <a:cubicBezTo>
                    <a:pt x="11519" y="14074"/>
                    <a:pt x="13760" y="10893"/>
                    <a:pt x="14989" y="6555"/>
                  </a:cubicBezTo>
                  <a:cubicBezTo>
                    <a:pt x="15085" y="6290"/>
                    <a:pt x="15157" y="6001"/>
                    <a:pt x="15230" y="57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06;p64">
              <a:extLst>
                <a:ext uri="{FF2B5EF4-FFF2-40B4-BE49-F238E27FC236}">
                  <a16:creationId xmlns:a16="http://schemas.microsoft.com/office/drawing/2014/main" id="{D415472F-17E4-F71C-FD55-934E03C39815}"/>
                </a:ext>
              </a:extLst>
            </p:cNvPr>
            <p:cNvSpPr/>
            <p:nvPr/>
          </p:nvSpPr>
          <p:spPr>
            <a:xfrm>
              <a:off x="316161" y="2655335"/>
              <a:ext cx="782166" cy="1110273"/>
            </a:xfrm>
            <a:custGeom>
              <a:avLst/>
              <a:gdLst/>
              <a:ahLst/>
              <a:cxnLst/>
              <a:rect l="l" t="t" r="r" b="b"/>
              <a:pathLst>
                <a:path w="8098" h="11495" extrusionOk="0">
                  <a:moveTo>
                    <a:pt x="8098" y="0"/>
                  </a:moveTo>
                  <a:cubicBezTo>
                    <a:pt x="7495" y="169"/>
                    <a:pt x="6845" y="241"/>
                    <a:pt x="6194" y="241"/>
                  </a:cubicBezTo>
                  <a:cubicBezTo>
                    <a:pt x="5929" y="241"/>
                    <a:pt x="5664" y="241"/>
                    <a:pt x="5399" y="217"/>
                  </a:cubicBezTo>
                  <a:lnTo>
                    <a:pt x="4917" y="940"/>
                  </a:lnTo>
                  <a:cubicBezTo>
                    <a:pt x="5351" y="988"/>
                    <a:pt x="5784" y="1036"/>
                    <a:pt x="6218" y="1036"/>
                  </a:cubicBezTo>
                  <a:cubicBezTo>
                    <a:pt x="6628" y="1036"/>
                    <a:pt x="7062" y="988"/>
                    <a:pt x="7471" y="940"/>
                  </a:cubicBezTo>
                  <a:lnTo>
                    <a:pt x="8098" y="0"/>
                  </a:lnTo>
                  <a:close/>
                  <a:moveTo>
                    <a:pt x="4820" y="1085"/>
                  </a:moveTo>
                  <a:lnTo>
                    <a:pt x="965" y="6844"/>
                  </a:lnTo>
                  <a:cubicBezTo>
                    <a:pt x="892" y="8073"/>
                    <a:pt x="941" y="9254"/>
                    <a:pt x="1158" y="10410"/>
                  </a:cubicBezTo>
                  <a:lnTo>
                    <a:pt x="7351" y="1133"/>
                  </a:lnTo>
                  <a:lnTo>
                    <a:pt x="7351" y="1133"/>
                  </a:lnTo>
                  <a:cubicBezTo>
                    <a:pt x="6965" y="1181"/>
                    <a:pt x="6604" y="1205"/>
                    <a:pt x="6218" y="1205"/>
                  </a:cubicBezTo>
                  <a:cubicBezTo>
                    <a:pt x="5760" y="1205"/>
                    <a:pt x="5278" y="1157"/>
                    <a:pt x="4820" y="1085"/>
                  </a:cubicBezTo>
                  <a:close/>
                  <a:moveTo>
                    <a:pt x="772" y="7133"/>
                  </a:moveTo>
                  <a:lnTo>
                    <a:pt x="1" y="8290"/>
                  </a:lnTo>
                  <a:cubicBezTo>
                    <a:pt x="25" y="9471"/>
                    <a:pt x="170" y="10531"/>
                    <a:pt x="411" y="11495"/>
                  </a:cubicBezTo>
                  <a:lnTo>
                    <a:pt x="1013" y="10603"/>
                  </a:lnTo>
                  <a:cubicBezTo>
                    <a:pt x="796" y="9495"/>
                    <a:pt x="724" y="8338"/>
                    <a:pt x="772" y="71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07;p64">
              <a:extLst>
                <a:ext uri="{FF2B5EF4-FFF2-40B4-BE49-F238E27FC236}">
                  <a16:creationId xmlns:a16="http://schemas.microsoft.com/office/drawing/2014/main" id="{3F4966C2-A08C-FA9B-4042-3E13A9468D2C}"/>
                </a:ext>
              </a:extLst>
            </p:cNvPr>
            <p:cNvSpPr/>
            <p:nvPr/>
          </p:nvSpPr>
          <p:spPr>
            <a:xfrm>
              <a:off x="385993" y="2746030"/>
              <a:ext cx="651869" cy="933518"/>
            </a:xfrm>
            <a:custGeom>
              <a:avLst/>
              <a:gdLst/>
              <a:ahLst/>
              <a:cxnLst/>
              <a:rect l="l" t="t" r="r" b="b"/>
              <a:pathLst>
                <a:path w="6749" h="9665" extrusionOk="0">
                  <a:moveTo>
                    <a:pt x="4194" y="1"/>
                  </a:moveTo>
                  <a:lnTo>
                    <a:pt x="4097" y="146"/>
                  </a:lnTo>
                  <a:cubicBezTo>
                    <a:pt x="4555" y="218"/>
                    <a:pt x="5037" y="266"/>
                    <a:pt x="5495" y="266"/>
                  </a:cubicBezTo>
                  <a:cubicBezTo>
                    <a:pt x="5881" y="266"/>
                    <a:pt x="6242" y="242"/>
                    <a:pt x="6628" y="194"/>
                  </a:cubicBezTo>
                  <a:lnTo>
                    <a:pt x="6748" y="1"/>
                  </a:lnTo>
                  <a:lnTo>
                    <a:pt x="6748" y="1"/>
                  </a:lnTo>
                  <a:cubicBezTo>
                    <a:pt x="6339" y="49"/>
                    <a:pt x="5905" y="97"/>
                    <a:pt x="5495" y="97"/>
                  </a:cubicBezTo>
                  <a:cubicBezTo>
                    <a:pt x="5061" y="97"/>
                    <a:pt x="4628" y="49"/>
                    <a:pt x="4194" y="1"/>
                  </a:cubicBezTo>
                  <a:close/>
                  <a:moveTo>
                    <a:pt x="242" y="5905"/>
                  </a:moveTo>
                  <a:lnTo>
                    <a:pt x="49" y="6194"/>
                  </a:lnTo>
                  <a:cubicBezTo>
                    <a:pt x="1" y="7399"/>
                    <a:pt x="73" y="8556"/>
                    <a:pt x="290" y="9664"/>
                  </a:cubicBezTo>
                  <a:lnTo>
                    <a:pt x="435" y="9471"/>
                  </a:lnTo>
                  <a:cubicBezTo>
                    <a:pt x="218" y="8315"/>
                    <a:pt x="169" y="7134"/>
                    <a:pt x="242" y="59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08;p64">
              <a:extLst>
                <a:ext uri="{FF2B5EF4-FFF2-40B4-BE49-F238E27FC236}">
                  <a16:creationId xmlns:a16="http://schemas.microsoft.com/office/drawing/2014/main" id="{F286123E-F60C-8124-343D-182F43355FD7}"/>
                </a:ext>
              </a:extLst>
            </p:cNvPr>
            <p:cNvSpPr/>
            <p:nvPr/>
          </p:nvSpPr>
          <p:spPr>
            <a:xfrm>
              <a:off x="560622" y="2813545"/>
              <a:ext cx="1426791" cy="1636385"/>
            </a:xfrm>
            <a:custGeom>
              <a:avLst/>
              <a:gdLst/>
              <a:ahLst/>
              <a:cxnLst/>
              <a:rect l="l" t="t" r="r" b="b"/>
              <a:pathLst>
                <a:path w="14772" h="16942" extrusionOk="0">
                  <a:moveTo>
                    <a:pt x="9736" y="1"/>
                  </a:moveTo>
                  <a:lnTo>
                    <a:pt x="9302" y="651"/>
                  </a:lnTo>
                  <a:cubicBezTo>
                    <a:pt x="10169" y="1326"/>
                    <a:pt x="11181" y="1856"/>
                    <a:pt x="12314" y="2194"/>
                  </a:cubicBezTo>
                  <a:lnTo>
                    <a:pt x="12338" y="2194"/>
                  </a:lnTo>
                  <a:cubicBezTo>
                    <a:pt x="12796" y="2314"/>
                    <a:pt x="13278" y="2411"/>
                    <a:pt x="13760" y="2483"/>
                  </a:cubicBezTo>
                  <a:lnTo>
                    <a:pt x="13856" y="2483"/>
                  </a:lnTo>
                  <a:lnTo>
                    <a:pt x="13832" y="2579"/>
                  </a:lnTo>
                  <a:cubicBezTo>
                    <a:pt x="13736" y="3109"/>
                    <a:pt x="13591" y="3664"/>
                    <a:pt x="13471" y="4218"/>
                  </a:cubicBezTo>
                  <a:lnTo>
                    <a:pt x="14652" y="2459"/>
                  </a:lnTo>
                  <a:cubicBezTo>
                    <a:pt x="14676" y="2218"/>
                    <a:pt x="14724" y="1977"/>
                    <a:pt x="14772" y="1760"/>
                  </a:cubicBezTo>
                  <a:lnTo>
                    <a:pt x="14748" y="1760"/>
                  </a:lnTo>
                  <a:cubicBezTo>
                    <a:pt x="14025" y="1760"/>
                    <a:pt x="13278" y="1664"/>
                    <a:pt x="12531" y="1447"/>
                  </a:cubicBezTo>
                  <a:cubicBezTo>
                    <a:pt x="11471" y="1133"/>
                    <a:pt x="10531" y="627"/>
                    <a:pt x="9736" y="1"/>
                  </a:cubicBezTo>
                  <a:close/>
                  <a:moveTo>
                    <a:pt x="9205" y="796"/>
                  </a:moveTo>
                  <a:lnTo>
                    <a:pt x="554" y="13712"/>
                  </a:lnTo>
                  <a:cubicBezTo>
                    <a:pt x="1326" y="14869"/>
                    <a:pt x="2073" y="15616"/>
                    <a:pt x="2458" y="15953"/>
                  </a:cubicBezTo>
                  <a:cubicBezTo>
                    <a:pt x="3109" y="15833"/>
                    <a:pt x="4723" y="15471"/>
                    <a:pt x="6482" y="14363"/>
                  </a:cubicBezTo>
                  <a:cubicBezTo>
                    <a:pt x="6603" y="14315"/>
                    <a:pt x="6699" y="14242"/>
                    <a:pt x="6796" y="14170"/>
                  </a:cubicBezTo>
                  <a:lnTo>
                    <a:pt x="13157" y="4652"/>
                  </a:lnTo>
                  <a:cubicBezTo>
                    <a:pt x="13350" y="3977"/>
                    <a:pt x="13519" y="3302"/>
                    <a:pt x="13639" y="2627"/>
                  </a:cubicBezTo>
                  <a:cubicBezTo>
                    <a:pt x="13182" y="2579"/>
                    <a:pt x="12724" y="2483"/>
                    <a:pt x="12290" y="2362"/>
                  </a:cubicBezTo>
                  <a:lnTo>
                    <a:pt x="12266" y="2362"/>
                  </a:lnTo>
                  <a:cubicBezTo>
                    <a:pt x="11133" y="2025"/>
                    <a:pt x="10097" y="1495"/>
                    <a:pt x="9205" y="796"/>
                  </a:cubicBezTo>
                  <a:close/>
                  <a:moveTo>
                    <a:pt x="458" y="13881"/>
                  </a:moveTo>
                  <a:lnTo>
                    <a:pt x="0" y="14580"/>
                  </a:lnTo>
                  <a:cubicBezTo>
                    <a:pt x="1109" y="16170"/>
                    <a:pt x="2169" y="16941"/>
                    <a:pt x="2169" y="16941"/>
                  </a:cubicBezTo>
                  <a:cubicBezTo>
                    <a:pt x="2169" y="16941"/>
                    <a:pt x="3663" y="16821"/>
                    <a:pt x="5639" y="15905"/>
                  </a:cubicBezTo>
                  <a:lnTo>
                    <a:pt x="6555" y="14532"/>
                  </a:lnTo>
                  <a:lnTo>
                    <a:pt x="6555" y="14532"/>
                  </a:lnTo>
                  <a:cubicBezTo>
                    <a:pt x="4723" y="15664"/>
                    <a:pt x="3085" y="16026"/>
                    <a:pt x="2434" y="16122"/>
                  </a:cubicBezTo>
                  <a:lnTo>
                    <a:pt x="2410" y="16146"/>
                  </a:lnTo>
                  <a:lnTo>
                    <a:pt x="2362" y="16098"/>
                  </a:lnTo>
                  <a:cubicBezTo>
                    <a:pt x="2024" y="15785"/>
                    <a:pt x="1229" y="15038"/>
                    <a:pt x="458" y="138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09;p64">
              <a:extLst>
                <a:ext uri="{FF2B5EF4-FFF2-40B4-BE49-F238E27FC236}">
                  <a16:creationId xmlns:a16="http://schemas.microsoft.com/office/drawing/2014/main" id="{2F02821F-4625-C862-BB74-3BE3F669AB4D}"/>
                </a:ext>
              </a:extLst>
            </p:cNvPr>
            <p:cNvSpPr/>
            <p:nvPr/>
          </p:nvSpPr>
          <p:spPr>
            <a:xfrm>
              <a:off x="604762" y="2876423"/>
              <a:ext cx="1294273" cy="1496720"/>
            </a:xfrm>
            <a:custGeom>
              <a:avLst/>
              <a:gdLst/>
              <a:ahLst/>
              <a:cxnLst/>
              <a:rect l="l" t="t" r="r" b="b"/>
              <a:pathLst>
                <a:path w="13400" h="15496" extrusionOk="0">
                  <a:moveTo>
                    <a:pt x="8845" y="0"/>
                  </a:moveTo>
                  <a:lnTo>
                    <a:pt x="8748" y="145"/>
                  </a:lnTo>
                  <a:cubicBezTo>
                    <a:pt x="9640" y="844"/>
                    <a:pt x="10676" y="1374"/>
                    <a:pt x="11809" y="1711"/>
                  </a:cubicBezTo>
                  <a:lnTo>
                    <a:pt x="11833" y="1711"/>
                  </a:lnTo>
                  <a:cubicBezTo>
                    <a:pt x="12267" y="1832"/>
                    <a:pt x="12725" y="1928"/>
                    <a:pt x="13182" y="1976"/>
                  </a:cubicBezTo>
                  <a:cubicBezTo>
                    <a:pt x="13062" y="2651"/>
                    <a:pt x="12893" y="3326"/>
                    <a:pt x="12700" y="4001"/>
                  </a:cubicBezTo>
                  <a:lnTo>
                    <a:pt x="13014" y="3567"/>
                  </a:lnTo>
                  <a:cubicBezTo>
                    <a:pt x="13134" y="3013"/>
                    <a:pt x="13279" y="2458"/>
                    <a:pt x="13375" y="1928"/>
                  </a:cubicBezTo>
                  <a:lnTo>
                    <a:pt x="13399" y="1832"/>
                  </a:lnTo>
                  <a:lnTo>
                    <a:pt x="13303" y="1832"/>
                  </a:lnTo>
                  <a:cubicBezTo>
                    <a:pt x="12821" y="1760"/>
                    <a:pt x="12339" y="1663"/>
                    <a:pt x="11881" y="1543"/>
                  </a:cubicBezTo>
                  <a:lnTo>
                    <a:pt x="11857" y="1543"/>
                  </a:lnTo>
                  <a:cubicBezTo>
                    <a:pt x="10724" y="1205"/>
                    <a:pt x="9712" y="675"/>
                    <a:pt x="8845" y="0"/>
                  </a:cubicBezTo>
                  <a:close/>
                  <a:moveTo>
                    <a:pt x="97" y="13061"/>
                  </a:moveTo>
                  <a:lnTo>
                    <a:pt x="1" y="13230"/>
                  </a:lnTo>
                  <a:cubicBezTo>
                    <a:pt x="772" y="14387"/>
                    <a:pt x="1567" y="15134"/>
                    <a:pt x="1905" y="15447"/>
                  </a:cubicBezTo>
                  <a:lnTo>
                    <a:pt x="1953" y="15495"/>
                  </a:lnTo>
                  <a:lnTo>
                    <a:pt x="1977" y="15471"/>
                  </a:lnTo>
                  <a:cubicBezTo>
                    <a:pt x="2628" y="15375"/>
                    <a:pt x="4266" y="15013"/>
                    <a:pt x="6098" y="13881"/>
                  </a:cubicBezTo>
                  <a:lnTo>
                    <a:pt x="6339" y="13519"/>
                  </a:lnTo>
                  <a:lnTo>
                    <a:pt x="6339" y="13519"/>
                  </a:lnTo>
                  <a:cubicBezTo>
                    <a:pt x="6242" y="13591"/>
                    <a:pt x="6146" y="13664"/>
                    <a:pt x="6025" y="13712"/>
                  </a:cubicBezTo>
                  <a:cubicBezTo>
                    <a:pt x="4266" y="14820"/>
                    <a:pt x="2652" y="15182"/>
                    <a:pt x="2001" y="15302"/>
                  </a:cubicBezTo>
                  <a:cubicBezTo>
                    <a:pt x="1616" y="14965"/>
                    <a:pt x="869" y="14218"/>
                    <a:pt x="97" y="130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10;p64">
              <a:extLst>
                <a:ext uri="{FF2B5EF4-FFF2-40B4-BE49-F238E27FC236}">
                  <a16:creationId xmlns:a16="http://schemas.microsoft.com/office/drawing/2014/main" id="{FDCB2C79-E0F9-D28A-140C-9AE43CFC9E1F}"/>
                </a:ext>
              </a:extLst>
            </p:cNvPr>
            <p:cNvSpPr/>
            <p:nvPr/>
          </p:nvSpPr>
          <p:spPr>
            <a:xfrm>
              <a:off x="527976" y="2978226"/>
              <a:ext cx="619222" cy="610530"/>
            </a:xfrm>
            <a:custGeom>
              <a:avLst/>
              <a:gdLst/>
              <a:ahLst/>
              <a:cxnLst/>
              <a:rect l="l" t="t" r="r" b="b"/>
              <a:pathLst>
                <a:path w="6411" h="6321" extrusionOk="0">
                  <a:moveTo>
                    <a:pt x="5363" y="0"/>
                  </a:moveTo>
                  <a:cubicBezTo>
                    <a:pt x="5294" y="0"/>
                    <a:pt x="5226" y="2"/>
                    <a:pt x="5158" y="7"/>
                  </a:cubicBezTo>
                  <a:cubicBezTo>
                    <a:pt x="3832" y="31"/>
                    <a:pt x="2603" y="585"/>
                    <a:pt x="1688" y="1525"/>
                  </a:cubicBezTo>
                  <a:cubicBezTo>
                    <a:pt x="820" y="2465"/>
                    <a:pt x="314" y="3694"/>
                    <a:pt x="338" y="4971"/>
                  </a:cubicBezTo>
                  <a:cubicBezTo>
                    <a:pt x="338" y="5019"/>
                    <a:pt x="338" y="5091"/>
                    <a:pt x="314" y="5188"/>
                  </a:cubicBezTo>
                  <a:cubicBezTo>
                    <a:pt x="290" y="5405"/>
                    <a:pt x="218" y="5694"/>
                    <a:pt x="97" y="5983"/>
                  </a:cubicBezTo>
                  <a:cubicBezTo>
                    <a:pt x="73" y="6055"/>
                    <a:pt x="49" y="6103"/>
                    <a:pt x="25" y="6152"/>
                  </a:cubicBezTo>
                  <a:cubicBezTo>
                    <a:pt x="1" y="6200"/>
                    <a:pt x="25" y="6272"/>
                    <a:pt x="73" y="6296"/>
                  </a:cubicBezTo>
                  <a:lnTo>
                    <a:pt x="97" y="6320"/>
                  </a:lnTo>
                  <a:cubicBezTo>
                    <a:pt x="145" y="6320"/>
                    <a:pt x="194" y="6296"/>
                    <a:pt x="218" y="6248"/>
                  </a:cubicBezTo>
                  <a:cubicBezTo>
                    <a:pt x="266" y="6200"/>
                    <a:pt x="290" y="6128"/>
                    <a:pt x="314" y="6079"/>
                  </a:cubicBezTo>
                  <a:cubicBezTo>
                    <a:pt x="435" y="5766"/>
                    <a:pt x="507" y="5429"/>
                    <a:pt x="531" y="5236"/>
                  </a:cubicBezTo>
                  <a:cubicBezTo>
                    <a:pt x="555" y="5115"/>
                    <a:pt x="555" y="5019"/>
                    <a:pt x="555" y="4995"/>
                  </a:cubicBezTo>
                  <a:lnTo>
                    <a:pt x="555" y="4971"/>
                  </a:lnTo>
                  <a:cubicBezTo>
                    <a:pt x="555" y="3742"/>
                    <a:pt x="1013" y="2585"/>
                    <a:pt x="1856" y="1694"/>
                  </a:cubicBezTo>
                  <a:cubicBezTo>
                    <a:pt x="2724" y="778"/>
                    <a:pt x="3905" y="248"/>
                    <a:pt x="5158" y="224"/>
                  </a:cubicBezTo>
                  <a:cubicBezTo>
                    <a:pt x="5543" y="224"/>
                    <a:pt x="5905" y="248"/>
                    <a:pt x="6266" y="320"/>
                  </a:cubicBezTo>
                  <a:cubicBezTo>
                    <a:pt x="6279" y="324"/>
                    <a:pt x="6292" y="326"/>
                    <a:pt x="6304" y="326"/>
                  </a:cubicBezTo>
                  <a:cubicBezTo>
                    <a:pt x="6355" y="326"/>
                    <a:pt x="6391" y="287"/>
                    <a:pt x="6411" y="248"/>
                  </a:cubicBezTo>
                  <a:cubicBezTo>
                    <a:pt x="6411" y="175"/>
                    <a:pt x="6363" y="127"/>
                    <a:pt x="6314" y="103"/>
                  </a:cubicBezTo>
                  <a:cubicBezTo>
                    <a:pt x="5997" y="44"/>
                    <a:pt x="5680" y="0"/>
                    <a:pt x="5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11;p64">
              <a:extLst>
                <a:ext uri="{FF2B5EF4-FFF2-40B4-BE49-F238E27FC236}">
                  <a16:creationId xmlns:a16="http://schemas.microsoft.com/office/drawing/2014/main" id="{5B0AE2FA-5C62-6082-A320-18ECA09F1154}"/>
                </a:ext>
              </a:extLst>
            </p:cNvPr>
            <p:cNvSpPr/>
            <p:nvPr/>
          </p:nvSpPr>
          <p:spPr>
            <a:xfrm>
              <a:off x="1277488" y="3051825"/>
              <a:ext cx="239827" cy="744690"/>
            </a:xfrm>
            <a:custGeom>
              <a:avLst/>
              <a:gdLst/>
              <a:ahLst/>
              <a:cxnLst/>
              <a:rect l="l" t="t" r="r" b="b"/>
              <a:pathLst>
                <a:path w="2483" h="7710" extrusionOk="0">
                  <a:moveTo>
                    <a:pt x="126" y="0"/>
                  </a:moveTo>
                  <a:cubicBezTo>
                    <a:pt x="93" y="0"/>
                    <a:pt x="63" y="12"/>
                    <a:pt x="48" y="40"/>
                  </a:cubicBezTo>
                  <a:cubicBezTo>
                    <a:pt x="0" y="112"/>
                    <a:pt x="24" y="160"/>
                    <a:pt x="73" y="209"/>
                  </a:cubicBezTo>
                  <a:cubicBezTo>
                    <a:pt x="506" y="498"/>
                    <a:pt x="916" y="835"/>
                    <a:pt x="1229" y="1269"/>
                  </a:cubicBezTo>
                  <a:cubicBezTo>
                    <a:pt x="1880" y="2064"/>
                    <a:pt x="2217" y="3028"/>
                    <a:pt x="2241" y="4064"/>
                  </a:cubicBezTo>
                  <a:cubicBezTo>
                    <a:pt x="2241" y="4233"/>
                    <a:pt x="2265" y="4859"/>
                    <a:pt x="2145" y="5727"/>
                  </a:cubicBezTo>
                  <a:cubicBezTo>
                    <a:pt x="2049" y="6354"/>
                    <a:pt x="1928" y="6980"/>
                    <a:pt x="1759" y="7558"/>
                  </a:cubicBezTo>
                  <a:cubicBezTo>
                    <a:pt x="1735" y="7631"/>
                    <a:pt x="1783" y="7679"/>
                    <a:pt x="1832" y="7703"/>
                  </a:cubicBezTo>
                  <a:cubicBezTo>
                    <a:pt x="1845" y="7707"/>
                    <a:pt x="1857" y="7709"/>
                    <a:pt x="1869" y="7709"/>
                  </a:cubicBezTo>
                  <a:cubicBezTo>
                    <a:pt x="1921" y="7709"/>
                    <a:pt x="1957" y="7670"/>
                    <a:pt x="1976" y="7631"/>
                  </a:cubicBezTo>
                  <a:cubicBezTo>
                    <a:pt x="2145" y="7028"/>
                    <a:pt x="2289" y="6402"/>
                    <a:pt x="2362" y="5751"/>
                  </a:cubicBezTo>
                  <a:cubicBezTo>
                    <a:pt x="2482" y="4884"/>
                    <a:pt x="2482" y="4233"/>
                    <a:pt x="2482" y="4064"/>
                  </a:cubicBezTo>
                  <a:cubicBezTo>
                    <a:pt x="2434" y="2980"/>
                    <a:pt x="2073" y="1968"/>
                    <a:pt x="1422" y="1124"/>
                  </a:cubicBezTo>
                  <a:cubicBezTo>
                    <a:pt x="1061" y="691"/>
                    <a:pt x="651" y="305"/>
                    <a:pt x="193" y="16"/>
                  </a:cubicBezTo>
                  <a:cubicBezTo>
                    <a:pt x="173" y="6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2;p64">
              <a:extLst>
                <a:ext uri="{FF2B5EF4-FFF2-40B4-BE49-F238E27FC236}">
                  <a16:creationId xmlns:a16="http://schemas.microsoft.com/office/drawing/2014/main" id="{64B2F48E-65AF-DD33-F7BD-9EDDAFA89A0F}"/>
                </a:ext>
              </a:extLst>
            </p:cNvPr>
            <p:cNvSpPr/>
            <p:nvPr/>
          </p:nvSpPr>
          <p:spPr>
            <a:xfrm>
              <a:off x="744426" y="3055592"/>
              <a:ext cx="693691" cy="822346"/>
            </a:xfrm>
            <a:custGeom>
              <a:avLst/>
              <a:gdLst/>
              <a:ahLst/>
              <a:cxnLst/>
              <a:rect l="l" t="t" r="r" b="b"/>
              <a:pathLst>
                <a:path w="7182" h="8514" extrusionOk="0">
                  <a:moveTo>
                    <a:pt x="2941" y="1"/>
                  </a:moveTo>
                  <a:cubicBezTo>
                    <a:pt x="1832" y="25"/>
                    <a:pt x="796" y="483"/>
                    <a:pt x="49" y="1302"/>
                  </a:cubicBezTo>
                  <a:cubicBezTo>
                    <a:pt x="1" y="1326"/>
                    <a:pt x="1" y="1399"/>
                    <a:pt x="49" y="1447"/>
                  </a:cubicBezTo>
                  <a:cubicBezTo>
                    <a:pt x="73" y="1471"/>
                    <a:pt x="103" y="1483"/>
                    <a:pt x="130" y="1483"/>
                  </a:cubicBezTo>
                  <a:cubicBezTo>
                    <a:pt x="157" y="1483"/>
                    <a:pt x="182" y="1471"/>
                    <a:pt x="194" y="1447"/>
                  </a:cubicBezTo>
                  <a:cubicBezTo>
                    <a:pt x="917" y="676"/>
                    <a:pt x="1905" y="242"/>
                    <a:pt x="2941" y="218"/>
                  </a:cubicBezTo>
                  <a:cubicBezTo>
                    <a:pt x="3350" y="218"/>
                    <a:pt x="3736" y="266"/>
                    <a:pt x="4122" y="386"/>
                  </a:cubicBezTo>
                  <a:cubicBezTo>
                    <a:pt x="4917" y="603"/>
                    <a:pt x="5616" y="1061"/>
                    <a:pt x="6122" y="1712"/>
                  </a:cubicBezTo>
                  <a:cubicBezTo>
                    <a:pt x="6652" y="2387"/>
                    <a:pt x="6941" y="3182"/>
                    <a:pt x="6965" y="4049"/>
                  </a:cubicBezTo>
                  <a:cubicBezTo>
                    <a:pt x="6965" y="4194"/>
                    <a:pt x="6965" y="4772"/>
                    <a:pt x="6869" y="5592"/>
                  </a:cubicBezTo>
                  <a:cubicBezTo>
                    <a:pt x="6724" y="6555"/>
                    <a:pt x="6483" y="7495"/>
                    <a:pt x="6146" y="8363"/>
                  </a:cubicBezTo>
                  <a:cubicBezTo>
                    <a:pt x="6122" y="8411"/>
                    <a:pt x="6146" y="8483"/>
                    <a:pt x="6218" y="8507"/>
                  </a:cubicBezTo>
                  <a:cubicBezTo>
                    <a:pt x="6227" y="8512"/>
                    <a:pt x="6237" y="8514"/>
                    <a:pt x="6247" y="8514"/>
                  </a:cubicBezTo>
                  <a:cubicBezTo>
                    <a:pt x="6291" y="8514"/>
                    <a:pt x="6343" y="8474"/>
                    <a:pt x="6363" y="8435"/>
                  </a:cubicBezTo>
                  <a:cubicBezTo>
                    <a:pt x="6700" y="7543"/>
                    <a:pt x="6941" y="6604"/>
                    <a:pt x="7086" y="5616"/>
                  </a:cubicBezTo>
                  <a:cubicBezTo>
                    <a:pt x="7182" y="4796"/>
                    <a:pt x="7182" y="4194"/>
                    <a:pt x="7182" y="4049"/>
                  </a:cubicBezTo>
                  <a:cubicBezTo>
                    <a:pt x="7158" y="3134"/>
                    <a:pt x="6845" y="2290"/>
                    <a:pt x="6290" y="1591"/>
                  </a:cubicBezTo>
                  <a:cubicBezTo>
                    <a:pt x="5760" y="893"/>
                    <a:pt x="5013" y="411"/>
                    <a:pt x="4170" y="170"/>
                  </a:cubicBezTo>
                  <a:cubicBezTo>
                    <a:pt x="3784" y="49"/>
                    <a:pt x="3350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3;p64">
              <a:extLst>
                <a:ext uri="{FF2B5EF4-FFF2-40B4-BE49-F238E27FC236}">
                  <a16:creationId xmlns:a16="http://schemas.microsoft.com/office/drawing/2014/main" id="{0D11F6DD-DBD6-087C-6C98-B4497B953F76}"/>
                </a:ext>
              </a:extLst>
            </p:cNvPr>
            <p:cNvSpPr/>
            <p:nvPr/>
          </p:nvSpPr>
          <p:spPr>
            <a:xfrm>
              <a:off x="565258" y="3280447"/>
              <a:ext cx="132711" cy="387412"/>
            </a:xfrm>
            <a:custGeom>
              <a:avLst/>
              <a:gdLst/>
              <a:ahLst/>
              <a:cxnLst/>
              <a:rect l="l" t="t" r="r" b="b"/>
              <a:pathLst>
                <a:path w="1374" h="4011" extrusionOk="0">
                  <a:moveTo>
                    <a:pt x="1235" y="1"/>
                  </a:moveTo>
                  <a:cubicBezTo>
                    <a:pt x="1194" y="1"/>
                    <a:pt x="1151" y="23"/>
                    <a:pt x="1133" y="59"/>
                  </a:cubicBezTo>
                  <a:cubicBezTo>
                    <a:pt x="868" y="637"/>
                    <a:pt x="747" y="1239"/>
                    <a:pt x="747" y="1866"/>
                  </a:cubicBezTo>
                  <a:cubicBezTo>
                    <a:pt x="747" y="1890"/>
                    <a:pt x="747" y="2011"/>
                    <a:pt x="723" y="2179"/>
                  </a:cubicBezTo>
                  <a:cubicBezTo>
                    <a:pt x="699" y="2420"/>
                    <a:pt x="627" y="2806"/>
                    <a:pt x="458" y="3167"/>
                  </a:cubicBezTo>
                  <a:cubicBezTo>
                    <a:pt x="338" y="3432"/>
                    <a:pt x="217" y="3649"/>
                    <a:pt x="49" y="3818"/>
                  </a:cubicBezTo>
                  <a:cubicBezTo>
                    <a:pt x="0" y="3866"/>
                    <a:pt x="24" y="3938"/>
                    <a:pt x="49" y="3987"/>
                  </a:cubicBezTo>
                  <a:lnTo>
                    <a:pt x="97" y="4011"/>
                  </a:lnTo>
                  <a:cubicBezTo>
                    <a:pt x="145" y="4011"/>
                    <a:pt x="193" y="4011"/>
                    <a:pt x="217" y="3987"/>
                  </a:cubicBezTo>
                  <a:cubicBezTo>
                    <a:pt x="386" y="3794"/>
                    <a:pt x="530" y="3553"/>
                    <a:pt x="675" y="3264"/>
                  </a:cubicBezTo>
                  <a:cubicBezTo>
                    <a:pt x="844" y="2854"/>
                    <a:pt x="916" y="2468"/>
                    <a:pt x="940" y="2203"/>
                  </a:cubicBezTo>
                  <a:cubicBezTo>
                    <a:pt x="964" y="2035"/>
                    <a:pt x="988" y="1890"/>
                    <a:pt x="988" y="1866"/>
                  </a:cubicBezTo>
                  <a:cubicBezTo>
                    <a:pt x="964" y="1263"/>
                    <a:pt x="1085" y="685"/>
                    <a:pt x="1350" y="155"/>
                  </a:cubicBezTo>
                  <a:cubicBezTo>
                    <a:pt x="1374" y="107"/>
                    <a:pt x="1350" y="34"/>
                    <a:pt x="1278" y="10"/>
                  </a:cubicBezTo>
                  <a:cubicBezTo>
                    <a:pt x="1265" y="4"/>
                    <a:pt x="1250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4;p64">
              <a:extLst>
                <a:ext uri="{FF2B5EF4-FFF2-40B4-BE49-F238E27FC236}">
                  <a16:creationId xmlns:a16="http://schemas.microsoft.com/office/drawing/2014/main" id="{92675D4F-8F6A-D604-86F7-949CEA505443}"/>
                </a:ext>
              </a:extLst>
            </p:cNvPr>
            <p:cNvSpPr/>
            <p:nvPr/>
          </p:nvSpPr>
          <p:spPr>
            <a:xfrm>
              <a:off x="1230933" y="3525199"/>
              <a:ext cx="125757" cy="399582"/>
            </a:xfrm>
            <a:custGeom>
              <a:avLst/>
              <a:gdLst/>
              <a:ahLst/>
              <a:cxnLst/>
              <a:rect l="l" t="t" r="r" b="b"/>
              <a:pathLst>
                <a:path w="1302" h="4137" extrusionOk="0">
                  <a:moveTo>
                    <a:pt x="1169" y="0"/>
                  </a:moveTo>
                  <a:cubicBezTo>
                    <a:pt x="1117" y="0"/>
                    <a:pt x="1085" y="44"/>
                    <a:pt x="1085" y="103"/>
                  </a:cubicBezTo>
                  <a:cubicBezTo>
                    <a:pt x="1061" y="272"/>
                    <a:pt x="1036" y="440"/>
                    <a:pt x="1036" y="609"/>
                  </a:cubicBezTo>
                  <a:cubicBezTo>
                    <a:pt x="892" y="1621"/>
                    <a:pt x="627" y="2585"/>
                    <a:pt x="241" y="3477"/>
                  </a:cubicBezTo>
                  <a:cubicBezTo>
                    <a:pt x="169" y="3645"/>
                    <a:pt x="97" y="3814"/>
                    <a:pt x="24" y="3983"/>
                  </a:cubicBezTo>
                  <a:cubicBezTo>
                    <a:pt x="0" y="4031"/>
                    <a:pt x="24" y="4103"/>
                    <a:pt x="73" y="4127"/>
                  </a:cubicBezTo>
                  <a:lnTo>
                    <a:pt x="97" y="4127"/>
                  </a:lnTo>
                  <a:cubicBezTo>
                    <a:pt x="110" y="4134"/>
                    <a:pt x="122" y="4137"/>
                    <a:pt x="135" y="4137"/>
                  </a:cubicBezTo>
                  <a:cubicBezTo>
                    <a:pt x="169" y="4137"/>
                    <a:pt x="200" y="4114"/>
                    <a:pt x="217" y="4079"/>
                  </a:cubicBezTo>
                  <a:cubicBezTo>
                    <a:pt x="314" y="3910"/>
                    <a:pt x="386" y="3742"/>
                    <a:pt x="458" y="3549"/>
                  </a:cubicBezTo>
                  <a:cubicBezTo>
                    <a:pt x="844" y="2657"/>
                    <a:pt x="1109" y="1669"/>
                    <a:pt x="1253" y="633"/>
                  </a:cubicBezTo>
                  <a:cubicBezTo>
                    <a:pt x="1277" y="465"/>
                    <a:pt x="1302" y="296"/>
                    <a:pt x="1302" y="127"/>
                  </a:cubicBezTo>
                  <a:cubicBezTo>
                    <a:pt x="1302" y="55"/>
                    <a:pt x="1253" y="7"/>
                    <a:pt x="1205" y="7"/>
                  </a:cubicBezTo>
                  <a:cubicBezTo>
                    <a:pt x="1192" y="2"/>
                    <a:pt x="1180" y="0"/>
                    <a:pt x="1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15;p64">
              <a:extLst>
                <a:ext uri="{FF2B5EF4-FFF2-40B4-BE49-F238E27FC236}">
                  <a16:creationId xmlns:a16="http://schemas.microsoft.com/office/drawing/2014/main" id="{DA7BE732-FDFF-058E-3405-80346B2A5A8D}"/>
                </a:ext>
              </a:extLst>
            </p:cNvPr>
            <p:cNvSpPr/>
            <p:nvPr/>
          </p:nvSpPr>
          <p:spPr>
            <a:xfrm>
              <a:off x="912004" y="3134214"/>
              <a:ext cx="407406" cy="175210"/>
            </a:xfrm>
            <a:custGeom>
              <a:avLst/>
              <a:gdLst/>
              <a:ahLst/>
              <a:cxnLst/>
              <a:rect l="l" t="t" r="r" b="b"/>
              <a:pathLst>
                <a:path w="4218" h="1814" extrusionOk="0">
                  <a:moveTo>
                    <a:pt x="1403" y="0"/>
                  </a:moveTo>
                  <a:cubicBezTo>
                    <a:pt x="1346" y="0"/>
                    <a:pt x="1288" y="2"/>
                    <a:pt x="1230" y="6"/>
                  </a:cubicBezTo>
                  <a:cubicBezTo>
                    <a:pt x="820" y="6"/>
                    <a:pt x="435" y="79"/>
                    <a:pt x="73" y="223"/>
                  </a:cubicBezTo>
                  <a:cubicBezTo>
                    <a:pt x="25" y="247"/>
                    <a:pt x="1" y="320"/>
                    <a:pt x="25" y="368"/>
                  </a:cubicBezTo>
                  <a:cubicBezTo>
                    <a:pt x="43" y="422"/>
                    <a:pt x="75" y="449"/>
                    <a:pt x="120" y="449"/>
                  </a:cubicBezTo>
                  <a:cubicBezTo>
                    <a:pt x="135" y="449"/>
                    <a:pt x="151" y="446"/>
                    <a:pt x="170" y="440"/>
                  </a:cubicBezTo>
                  <a:cubicBezTo>
                    <a:pt x="507" y="295"/>
                    <a:pt x="868" y="223"/>
                    <a:pt x="1230" y="223"/>
                  </a:cubicBezTo>
                  <a:cubicBezTo>
                    <a:pt x="1284" y="219"/>
                    <a:pt x="1337" y="217"/>
                    <a:pt x="1391" y="217"/>
                  </a:cubicBezTo>
                  <a:cubicBezTo>
                    <a:pt x="1651" y="217"/>
                    <a:pt x="1910" y="264"/>
                    <a:pt x="2170" y="344"/>
                  </a:cubicBezTo>
                  <a:cubicBezTo>
                    <a:pt x="2796" y="512"/>
                    <a:pt x="3350" y="898"/>
                    <a:pt x="3760" y="1404"/>
                  </a:cubicBezTo>
                  <a:cubicBezTo>
                    <a:pt x="3832" y="1524"/>
                    <a:pt x="3929" y="1645"/>
                    <a:pt x="4001" y="1765"/>
                  </a:cubicBezTo>
                  <a:lnTo>
                    <a:pt x="4073" y="1814"/>
                  </a:lnTo>
                  <a:lnTo>
                    <a:pt x="4146" y="1814"/>
                  </a:lnTo>
                  <a:cubicBezTo>
                    <a:pt x="4218" y="1765"/>
                    <a:pt x="4218" y="1717"/>
                    <a:pt x="4194" y="1645"/>
                  </a:cubicBezTo>
                  <a:cubicBezTo>
                    <a:pt x="4122" y="1524"/>
                    <a:pt x="4025" y="1380"/>
                    <a:pt x="3929" y="1259"/>
                  </a:cubicBezTo>
                  <a:cubicBezTo>
                    <a:pt x="3495" y="705"/>
                    <a:pt x="2893" y="320"/>
                    <a:pt x="2218" y="127"/>
                  </a:cubicBezTo>
                  <a:cubicBezTo>
                    <a:pt x="1958" y="47"/>
                    <a:pt x="1682" y="0"/>
                    <a:pt x="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16;p64">
              <a:extLst>
                <a:ext uri="{FF2B5EF4-FFF2-40B4-BE49-F238E27FC236}">
                  <a16:creationId xmlns:a16="http://schemas.microsoft.com/office/drawing/2014/main" id="{E335BF76-5646-025F-8E61-6469D1D20EC5}"/>
                </a:ext>
              </a:extLst>
            </p:cNvPr>
            <p:cNvSpPr/>
            <p:nvPr/>
          </p:nvSpPr>
          <p:spPr>
            <a:xfrm>
              <a:off x="609495" y="3185792"/>
              <a:ext cx="270059" cy="547265"/>
            </a:xfrm>
            <a:custGeom>
              <a:avLst/>
              <a:gdLst/>
              <a:ahLst/>
              <a:cxnLst/>
              <a:rect l="l" t="t" r="r" b="b"/>
              <a:pathLst>
                <a:path w="2796" h="5666" extrusionOk="0">
                  <a:moveTo>
                    <a:pt x="2664" y="0"/>
                  </a:moveTo>
                  <a:cubicBezTo>
                    <a:pt x="2643" y="0"/>
                    <a:pt x="2621" y="8"/>
                    <a:pt x="2603" y="26"/>
                  </a:cubicBezTo>
                  <a:cubicBezTo>
                    <a:pt x="2386" y="147"/>
                    <a:pt x="2193" y="316"/>
                    <a:pt x="2024" y="508"/>
                  </a:cubicBezTo>
                  <a:cubicBezTo>
                    <a:pt x="1422" y="1135"/>
                    <a:pt x="1085" y="1978"/>
                    <a:pt x="1109" y="2846"/>
                  </a:cubicBezTo>
                  <a:cubicBezTo>
                    <a:pt x="1109" y="2870"/>
                    <a:pt x="1109" y="3039"/>
                    <a:pt x="1060" y="3256"/>
                  </a:cubicBezTo>
                  <a:cubicBezTo>
                    <a:pt x="1036" y="3569"/>
                    <a:pt x="940" y="4003"/>
                    <a:pt x="747" y="4460"/>
                  </a:cubicBezTo>
                  <a:cubicBezTo>
                    <a:pt x="554" y="4894"/>
                    <a:pt x="338" y="5232"/>
                    <a:pt x="48" y="5473"/>
                  </a:cubicBezTo>
                  <a:cubicBezTo>
                    <a:pt x="0" y="5521"/>
                    <a:pt x="0" y="5593"/>
                    <a:pt x="48" y="5641"/>
                  </a:cubicBezTo>
                  <a:lnTo>
                    <a:pt x="97" y="5665"/>
                  </a:lnTo>
                  <a:lnTo>
                    <a:pt x="217" y="5641"/>
                  </a:lnTo>
                  <a:cubicBezTo>
                    <a:pt x="506" y="5376"/>
                    <a:pt x="747" y="5015"/>
                    <a:pt x="964" y="4557"/>
                  </a:cubicBezTo>
                  <a:cubicBezTo>
                    <a:pt x="1157" y="4075"/>
                    <a:pt x="1253" y="3593"/>
                    <a:pt x="1277" y="3304"/>
                  </a:cubicBezTo>
                  <a:cubicBezTo>
                    <a:pt x="1326" y="3039"/>
                    <a:pt x="1326" y="2870"/>
                    <a:pt x="1326" y="2846"/>
                  </a:cubicBezTo>
                  <a:cubicBezTo>
                    <a:pt x="1326" y="2027"/>
                    <a:pt x="1615" y="1255"/>
                    <a:pt x="2193" y="653"/>
                  </a:cubicBezTo>
                  <a:cubicBezTo>
                    <a:pt x="2338" y="484"/>
                    <a:pt x="2530" y="340"/>
                    <a:pt x="2723" y="195"/>
                  </a:cubicBezTo>
                  <a:cubicBezTo>
                    <a:pt x="2771" y="171"/>
                    <a:pt x="2796" y="99"/>
                    <a:pt x="2747" y="51"/>
                  </a:cubicBezTo>
                  <a:cubicBezTo>
                    <a:pt x="2732" y="21"/>
                    <a:pt x="2699" y="0"/>
                    <a:pt x="2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17;p64">
              <a:extLst>
                <a:ext uri="{FF2B5EF4-FFF2-40B4-BE49-F238E27FC236}">
                  <a16:creationId xmlns:a16="http://schemas.microsoft.com/office/drawing/2014/main" id="{D872830D-F50B-193E-27C0-A2D787047882}"/>
                </a:ext>
              </a:extLst>
            </p:cNvPr>
            <p:cNvSpPr/>
            <p:nvPr/>
          </p:nvSpPr>
          <p:spPr>
            <a:xfrm>
              <a:off x="565258" y="3353564"/>
              <a:ext cx="107116" cy="314296"/>
            </a:xfrm>
            <a:custGeom>
              <a:avLst/>
              <a:gdLst/>
              <a:ahLst/>
              <a:cxnLst/>
              <a:rect l="l" t="t" r="r" b="b"/>
              <a:pathLst>
                <a:path w="1109" h="3254" extrusionOk="0">
                  <a:moveTo>
                    <a:pt x="1012" y="0"/>
                  </a:moveTo>
                  <a:cubicBezTo>
                    <a:pt x="940" y="0"/>
                    <a:pt x="892" y="25"/>
                    <a:pt x="868" y="97"/>
                  </a:cubicBezTo>
                  <a:cubicBezTo>
                    <a:pt x="796" y="410"/>
                    <a:pt x="747" y="747"/>
                    <a:pt x="747" y="1109"/>
                  </a:cubicBezTo>
                  <a:cubicBezTo>
                    <a:pt x="747" y="1133"/>
                    <a:pt x="747" y="1254"/>
                    <a:pt x="723" y="1422"/>
                  </a:cubicBezTo>
                  <a:cubicBezTo>
                    <a:pt x="699" y="1663"/>
                    <a:pt x="627" y="2049"/>
                    <a:pt x="458" y="2410"/>
                  </a:cubicBezTo>
                  <a:cubicBezTo>
                    <a:pt x="338" y="2675"/>
                    <a:pt x="217" y="2892"/>
                    <a:pt x="49" y="3061"/>
                  </a:cubicBezTo>
                  <a:cubicBezTo>
                    <a:pt x="0" y="3109"/>
                    <a:pt x="24" y="3181"/>
                    <a:pt x="49" y="3230"/>
                  </a:cubicBezTo>
                  <a:lnTo>
                    <a:pt x="97" y="3254"/>
                  </a:lnTo>
                  <a:cubicBezTo>
                    <a:pt x="145" y="3254"/>
                    <a:pt x="193" y="3254"/>
                    <a:pt x="217" y="3230"/>
                  </a:cubicBezTo>
                  <a:cubicBezTo>
                    <a:pt x="386" y="3037"/>
                    <a:pt x="530" y="2796"/>
                    <a:pt x="675" y="2507"/>
                  </a:cubicBezTo>
                  <a:cubicBezTo>
                    <a:pt x="844" y="2097"/>
                    <a:pt x="916" y="1711"/>
                    <a:pt x="940" y="1446"/>
                  </a:cubicBezTo>
                  <a:cubicBezTo>
                    <a:pt x="964" y="1278"/>
                    <a:pt x="988" y="1133"/>
                    <a:pt x="988" y="1109"/>
                  </a:cubicBezTo>
                  <a:cubicBezTo>
                    <a:pt x="964" y="772"/>
                    <a:pt x="1012" y="458"/>
                    <a:pt x="1085" y="145"/>
                  </a:cubicBezTo>
                  <a:cubicBezTo>
                    <a:pt x="1109" y="73"/>
                    <a:pt x="1061" y="25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8;p64">
              <a:extLst>
                <a:ext uri="{FF2B5EF4-FFF2-40B4-BE49-F238E27FC236}">
                  <a16:creationId xmlns:a16="http://schemas.microsoft.com/office/drawing/2014/main" id="{3EA9B8D9-681B-545F-8876-2F21D9CEC3D3}"/>
                </a:ext>
              </a:extLst>
            </p:cNvPr>
            <p:cNvSpPr/>
            <p:nvPr/>
          </p:nvSpPr>
          <p:spPr>
            <a:xfrm>
              <a:off x="609495" y="3191394"/>
              <a:ext cx="260786" cy="541663"/>
            </a:xfrm>
            <a:custGeom>
              <a:avLst/>
              <a:gdLst/>
              <a:ahLst/>
              <a:cxnLst/>
              <a:rect l="l" t="t" r="r" b="b"/>
              <a:pathLst>
                <a:path w="2700" h="5608" extrusionOk="0">
                  <a:moveTo>
                    <a:pt x="2574" y="1"/>
                  </a:moveTo>
                  <a:cubicBezTo>
                    <a:pt x="2550" y="1"/>
                    <a:pt x="2526" y="7"/>
                    <a:pt x="2506" y="17"/>
                  </a:cubicBezTo>
                  <a:cubicBezTo>
                    <a:pt x="2338" y="137"/>
                    <a:pt x="2169" y="282"/>
                    <a:pt x="2024" y="450"/>
                  </a:cubicBezTo>
                  <a:cubicBezTo>
                    <a:pt x="1422" y="1077"/>
                    <a:pt x="1085" y="1920"/>
                    <a:pt x="1109" y="2788"/>
                  </a:cubicBezTo>
                  <a:cubicBezTo>
                    <a:pt x="1109" y="2812"/>
                    <a:pt x="1109" y="2981"/>
                    <a:pt x="1060" y="3198"/>
                  </a:cubicBezTo>
                  <a:cubicBezTo>
                    <a:pt x="1036" y="3511"/>
                    <a:pt x="940" y="3945"/>
                    <a:pt x="747" y="4402"/>
                  </a:cubicBezTo>
                  <a:cubicBezTo>
                    <a:pt x="554" y="4836"/>
                    <a:pt x="338" y="5174"/>
                    <a:pt x="48" y="5415"/>
                  </a:cubicBezTo>
                  <a:cubicBezTo>
                    <a:pt x="0" y="5463"/>
                    <a:pt x="0" y="5535"/>
                    <a:pt x="48" y="5583"/>
                  </a:cubicBezTo>
                  <a:lnTo>
                    <a:pt x="97" y="5607"/>
                  </a:lnTo>
                  <a:lnTo>
                    <a:pt x="217" y="5583"/>
                  </a:lnTo>
                  <a:cubicBezTo>
                    <a:pt x="506" y="5318"/>
                    <a:pt x="747" y="4957"/>
                    <a:pt x="964" y="4499"/>
                  </a:cubicBezTo>
                  <a:cubicBezTo>
                    <a:pt x="1157" y="4017"/>
                    <a:pt x="1253" y="3535"/>
                    <a:pt x="1277" y="3246"/>
                  </a:cubicBezTo>
                  <a:cubicBezTo>
                    <a:pt x="1326" y="2981"/>
                    <a:pt x="1326" y="2812"/>
                    <a:pt x="1326" y="2788"/>
                  </a:cubicBezTo>
                  <a:cubicBezTo>
                    <a:pt x="1326" y="1969"/>
                    <a:pt x="1615" y="1197"/>
                    <a:pt x="2193" y="595"/>
                  </a:cubicBezTo>
                  <a:cubicBezTo>
                    <a:pt x="2314" y="450"/>
                    <a:pt x="2482" y="330"/>
                    <a:pt x="2627" y="209"/>
                  </a:cubicBezTo>
                  <a:cubicBezTo>
                    <a:pt x="2675" y="161"/>
                    <a:pt x="2699" y="89"/>
                    <a:pt x="2651" y="41"/>
                  </a:cubicBezTo>
                  <a:cubicBezTo>
                    <a:pt x="2637" y="13"/>
                    <a:pt x="2606" y="1"/>
                    <a:pt x="2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9;p64">
              <a:extLst>
                <a:ext uri="{FF2B5EF4-FFF2-40B4-BE49-F238E27FC236}">
                  <a16:creationId xmlns:a16="http://schemas.microsoft.com/office/drawing/2014/main" id="{DF6E770B-AE2B-A94D-E82D-BF8247723F21}"/>
                </a:ext>
              </a:extLst>
            </p:cNvPr>
            <p:cNvSpPr/>
            <p:nvPr/>
          </p:nvSpPr>
          <p:spPr>
            <a:xfrm>
              <a:off x="1130870" y="3260261"/>
              <a:ext cx="153671" cy="686930"/>
            </a:xfrm>
            <a:custGeom>
              <a:avLst/>
              <a:gdLst/>
              <a:ahLst/>
              <a:cxnLst/>
              <a:rect l="l" t="t" r="r" b="b"/>
              <a:pathLst>
                <a:path w="1591" h="7112" extrusionOk="0">
                  <a:moveTo>
                    <a:pt x="517" y="0"/>
                  </a:moveTo>
                  <a:cubicBezTo>
                    <a:pt x="482" y="0"/>
                    <a:pt x="449" y="21"/>
                    <a:pt x="434" y="51"/>
                  </a:cubicBezTo>
                  <a:cubicBezTo>
                    <a:pt x="386" y="99"/>
                    <a:pt x="410" y="171"/>
                    <a:pt x="458" y="195"/>
                  </a:cubicBezTo>
                  <a:cubicBezTo>
                    <a:pt x="603" y="316"/>
                    <a:pt x="747" y="460"/>
                    <a:pt x="843" y="605"/>
                  </a:cubicBezTo>
                  <a:cubicBezTo>
                    <a:pt x="1157" y="991"/>
                    <a:pt x="1325" y="1472"/>
                    <a:pt x="1350" y="1979"/>
                  </a:cubicBezTo>
                  <a:cubicBezTo>
                    <a:pt x="1350" y="2051"/>
                    <a:pt x="1350" y="2557"/>
                    <a:pt x="1253" y="3256"/>
                  </a:cubicBezTo>
                  <a:cubicBezTo>
                    <a:pt x="1133" y="4171"/>
                    <a:pt x="892" y="5063"/>
                    <a:pt x="554" y="5906"/>
                  </a:cubicBezTo>
                  <a:cubicBezTo>
                    <a:pt x="386" y="6268"/>
                    <a:pt x="217" y="6605"/>
                    <a:pt x="24" y="6943"/>
                  </a:cubicBezTo>
                  <a:cubicBezTo>
                    <a:pt x="0" y="6991"/>
                    <a:pt x="0" y="7063"/>
                    <a:pt x="48" y="7087"/>
                  </a:cubicBezTo>
                  <a:lnTo>
                    <a:pt x="96" y="7111"/>
                  </a:lnTo>
                  <a:cubicBezTo>
                    <a:pt x="145" y="7111"/>
                    <a:pt x="193" y="7111"/>
                    <a:pt x="217" y="7063"/>
                  </a:cubicBezTo>
                  <a:cubicBezTo>
                    <a:pt x="410" y="6726"/>
                    <a:pt x="603" y="6364"/>
                    <a:pt x="747" y="5979"/>
                  </a:cubicBezTo>
                  <a:cubicBezTo>
                    <a:pt x="1109" y="5135"/>
                    <a:pt x="1350" y="4220"/>
                    <a:pt x="1494" y="3280"/>
                  </a:cubicBezTo>
                  <a:cubicBezTo>
                    <a:pt x="1591" y="2557"/>
                    <a:pt x="1566" y="2051"/>
                    <a:pt x="1566" y="1954"/>
                  </a:cubicBezTo>
                  <a:cubicBezTo>
                    <a:pt x="1566" y="1400"/>
                    <a:pt x="1374" y="894"/>
                    <a:pt x="1036" y="460"/>
                  </a:cubicBezTo>
                  <a:cubicBezTo>
                    <a:pt x="892" y="292"/>
                    <a:pt x="747" y="147"/>
                    <a:pt x="578" y="27"/>
                  </a:cubicBezTo>
                  <a:cubicBezTo>
                    <a:pt x="560" y="8"/>
                    <a:pt x="538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20;p64">
              <a:extLst>
                <a:ext uri="{FF2B5EF4-FFF2-40B4-BE49-F238E27FC236}">
                  <a16:creationId xmlns:a16="http://schemas.microsoft.com/office/drawing/2014/main" id="{EDB29E5F-5BF8-FEFE-F1C1-1A135CE0EEE5}"/>
                </a:ext>
              </a:extLst>
            </p:cNvPr>
            <p:cNvSpPr/>
            <p:nvPr/>
          </p:nvSpPr>
          <p:spPr>
            <a:xfrm>
              <a:off x="793299" y="3211581"/>
              <a:ext cx="260786" cy="258468"/>
            </a:xfrm>
            <a:custGeom>
              <a:avLst/>
              <a:gdLst/>
              <a:ahLst/>
              <a:cxnLst/>
              <a:rect l="l" t="t" r="r" b="b"/>
              <a:pathLst>
                <a:path w="2700" h="2676" extrusionOk="0">
                  <a:moveTo>
                    <a:pt x="2483" y="0"/>
                  </a:moveTo>
                  <a:cubicBezTo>
                    <a:pt x="1784" y="25"/>
                    <a:pt x="1158" y="290"/>
                    <a:pt x="700" y="796"/>
                  </a:cubicBezTo>
                  <a:cubicBezTo>
                    <a:pt x="242" y="1278"/>
                    <a:pt x="1" y="1904"/>
                    <a:pt x="1" y="2579"/>
                  </a:cubicBezTo>
                  <a:cubicBezTo>
                    <a:pt x="1" y="2627"/>
                    <a:pt x="49" y="2675"/>
                    <a:pt x="97" y="2675"/>
                  </a:cubicBezTo>
                  <a:lnTo>
                    <a:pt x="121" y="2675"/>
                  </a:lnTo>
                  <a:cubicBezTo>
                    <a:pt x="170" y="2675"/>
                    <a:pt x="242" y="2627"/>
                    <a:pt x="218" y="2579"/>
                  </a:cubicBezTo>
                  <a:cubicBezTo>
                    <a:pt x="218" y="1952"/>
                    <a:pt x="435" y="1374"/>
                    <a:pt x="868" y="940"/>
                  </a:cubicBezTo>
                  <a:cubicBezTo>
                    <a:pt x="1278" y="482"/>
                    <a:pt x="1856" y="241"/>
                    <a:pt x="2483" y="217"/>
                  </a:cubicBezTo>
                  <a:lnTo>
                    <a:pt x="2603" y="217"/>
                  </a:lnTo>
                  <a:cubicBezTo>
                    <a:pt x="2652" y="217"/>
                    <a:pt x="2700" y="169"/>
                    <a:pt x="2700" y="121"/>
                  </a:cubicBezTo>
                  <a:cubicBezTo>
                    <a:pt x="2700" y="49"/>
                    <a:pt x="2652" y="0"/>
                    <a:pt x="2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21;p64">
              <a:extLst>
                <a:ext uri="{FF2B5EF4-FFF2-40B4-BE49-F238E27FC236}">
                  <a16:creationId xmlns:a16="http://schemas.microsoft.com/office/drawing/2014/main" id="{82DEC542-C54B-139C-FE78-47EE3361318E}"/>
                </a:ext>
              </a:extLst>
            </p:cNvPr>
            <p:cNvSpPr/>
            <p:nvPr/>
          </p:nvSpPr>
          <p:spPr>
            <a:xfrm>
              <a:off x="663004" y="3544420"/>
              <a:ext cx="142080" cy="246781"/>
            </a:xfrm>
            <a:custGeom>
              <a:avLst/>
              <a:gdLst/>
              <a:ahLst/>
              <a:cxnLst/>
              <a:rect l="l" t="t" r="r" b="b"/>
              <a:pathLst>
                <a:path w="1471" h="2555" extrusionOk="0">
                  <a:moveTo>
                    <a:pt x="1374" y="0"/>
                  </a:moveTo>
                  <a:cubicBezTo>
                    <a:pt x="1302" y="0"/>
                    <a:pt x="1254" y="49"/>
                    <a:pt x="1229" y="97"/>
                  </a:cubicBezTo>
                  <a:cubicBezTo>
                    <a:pt x="1157" y="434"/>
                    <a:pt x="1061" y="772"/>
                    <a:pt x="940" y="1061"/>
                  </a:cubicBezTo>
                  <a:cubicBezTo>
                    <a:pt x="699" y="1591"/>
                    <a:pt x="410" y="2025"/>
                    <a:pt x="49" y="2362"/>
                  </a:cubicBezTo>
                  <a:cubicBezTo>
                    <a:pt x="0" y="2410"/>
                    <a:pt x="0" y="2482"/>
                    <a:pt x="25" y="2531"/>
                  </a:cubicBezTo>
                  <a:lnTo>
                    <a:pt x="73" y="2555"/>
                  </a:lnTo>
                  <a:lnTo>
                    <a:pt x="193" y="2531"/>
                  </a:lnTo>
                  <a:cubicBezTo>
                    <a:pt x="579" y="2169"/>
                    <a:pt x="892" y="1711"/>
                    <a:pt x="1133" y="1157"/>
                  </a:cubicBezTo>
                  <a:cubicBezTo>
                    <a:pt x="1278" y="844"/>
                    <a:pt x="1374" y="506"/>
                    <a:pt x="1446" y="145"/>
                  </a:cubicBezTo>
                  <a:cubicBezTo>
                    <a:pt x="1470" y="73"/>
                    <a:pt x="1422" y="25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22;p64">
              <a:extLst>
                <a:ext uri="{FF2B5EF4-FFF2-40B4-BE49-F238E27FC236}">
                  <a16:creationId xmlns:a16="http://schemas.microsoft.com/office/drawing/2014/main" id="{744046CF-7642-BE24-C841-48D89A64C337}"/>
                </a:ext>
              </a:extLst>
            </p:cNvPr>
            <p:cNvSpPr/>
            <p:nvPr/>
          </p:nvSpPr>
          <p:spPr>
            <a:xfrm>
              <a:off x="721149" y="3288367"/>
              <a:ext cx="484290" cy="663460"/>
            </a:xfrm>
            <a:custGeom>
              <a:avLst/>
              <a:gdLst/>
              <a:ahLst/>
              <a:cxnLst/>
              <a:rect l="l" t="t" r="r" b="b"/>
              <a:pathLst>
                <a:path w="5014" h="6869" extrusionOk="0">
                  <a:moveTo>
                    <a:pt x="3230" y="1"/>
                  </a:moveTo>
                  <a:cubicBezTo>
                    <a:pt x="2772" y="25"/>
                    <a:pt x="2338" y="218"/>
                    <a:pt x="2025" y="555"/>
                  </a:cubicBezTo>
                  <a:cubicBezTo>
                    <a:pt x="1712" y="868"/>
                    <a:pt x="1543" y="1326"/>
                    <a:pt x="1567" y="1784"/>
                  </a:cubicBezTo>
                  <a:cubicBezTo>
                    <a:pt x="1567" y="1784"/>
                    <a:pt x="1567" y="2049"/>
                    <a:pt x="1519" y="2410"/>
                  </a:cubicBezTo>
                  <a:cubicBezTo>
                    <a:pt x="1447" y="2820"/>
                    <a:pt x="1350" y="3423"/>
                    <a:pt x="1085" y="4025"/>
                  </a:cubicBezTo>
                  <a:cubicBezTo>
                    <a:pt x="820" y="4627"/>
                    <a:pt x="483" y="5133"/>
                    <a:pt x="49" y="5543"/>
                  </a:cubicBezTo>
                  <a:cubicBezTo>
                    <a:pt x="1" y="5591"/>
                    <a:pt x="1" y="5664"/>
                    <a:pt x="49" y="5712"/>
                  </a:cubicBezTo>
                  <a:cubicBezTo>
                    <a:pt x="77" y="5726"/>
                    <a:pt x="113" y="5740"/>
                    <a:pt x="147" y="5740"/>
                  </a:cubicBezTo>
                  <a:cubicBezTo>
                    <a:pt x="173" y="5740"/>
                    <a:pt x="197" y="5732"/>
                    <a:pt x="218" y="5712"/>
                  </a:cubicBezTo>
                  <a:cubicBezTo>
                    <a:pt x="652" y="5278"/>
                    <a:pt x="1013" y="4748"/>
                    <a:pt x="1278" y="4121"/>
                  </a:cubicBezTo>
                  <a:cubicBezTo>
                    <a:pt x="1543" y="3471"/>
                    <a:pt x="1688" y="2844"/>
                    <a:pt x="1736" y="2435"/>
                  </a:cubicBezTo>
                  <a:cubicBezTo>
                    <a:pt x="1784" y="2049"/>
                    <a:pt x="1784" y="1808"/>
                    <a:pt x="1784" y="1760"/>
                  </a:cubicBezTo>
                  <a:cubicBezTo>
                    <a:pt x="1784" y="1374"/>
                    <a:pt x="1929" y="989"/>
                    <a:pt x="2194" y="700"/>
                  </a:cubicBezTo>
                  <a:cubicBezTo>
                    <a:pt x="2483" y="410"/>
                    <a:pt x="2844" y="242"/>
                    <a:pt x="3254" y="242"/>
                  </a:cubicBezTo>
                  <a:cubicBezTo>
                    <a:pt x="3399" y="242"/>
                    <a:pt x="3543" y="242"/>
                    <a:pt x="3688" y="290"/>
                  </a:cubicBezTo>
                  <a:cubicBezTo>
                    <a:pt x="4001" y="386"/>
                    <a:pt x="4266" y="555"/>
                    <a:pt x="4459" y="796"/>
                  </a:cubicBezTo>
                  <a:cubicBezTo>
                    <a:pt x="4676" y="1061"/>
                    <a:pt x="4772" y="1374"/>
                    <a:pt x="4772" y="1688"/>
                  </a:cubicBezTo>
                  <a:cubicBezTo>
                    <a:pt x="4796" y="1736"/>
                    <a:pt x="4796" y="2194"/>
                    <a:pt x="4700" y="2844"/>
                  </a:cubicBezTo>
                  <a:cubicBezTo>
                    <a:pt x="4579" y="3712"/>
                    <a:pt x="4363" y="4531"/>
                    <a:pt x="4049" y="5302"/>
                  </a:cubicBezTo>
                  <a:cubicBezTo>
                    <a:pt x="3832" y="5784"/>
                    <a:pt x="3567" y="6266"/>
                    <a:pt x="3278" y="6700"/>
                  </a:cubicBezTo>
                  <a:cubicBezTo>
                    <a:pt x="3254" y="6748"/>
                    <a:pt x="3254" y="6820"/>
                    <a:pt x="3302" y="6844"/>
                  </a:cubicBezTo>
                  <a:lnTo>
                    <a:pt x="3350" y="6869"/>
                  </a:lnTo>
                  <a:cubicBezTo>
                    <a:pt x="3399" y="6869"/>
                    <a:pt x="3447" y="6869"/>
                    <a:pt x="3471" y="6820"/>
                  </a:cubicBezTo>
                  <a:cubicBezTo>
                    <a:pt x="3760" y="6387"/>
                    <a:pt x="4025" y="5905"/>
                    <a:pt x="4242" y="5374"/>
                  </a:cubicBezTo>
                  <a:cubicBezTo>
                    <a:pt x="4579" y="4603"/>
                    <a:pt x="4796" y="3760"/>
                    <a:pt x="4917" y="2892"/>
                  </a:cubicBezTo>
                  <a:cubicBezTo>
                    <a:pt x="5013" y="2218"/>
                    <a:pt x="5013" y="1736"/>
                    <a:pt x="5013" y="1688"/>
                  </a:cubicBezTo>
                  <a:cubicBezTo>
                    <a:pt x="4989" y="1326"/>
                    <a:pt x="4869" y="965"/>
                    <a:pt x="4628" y="675"/>
                  </a:cubicBezTo>
                  <a:cubicBezTo>
                    <a:pt x="4411" y="386"/>
                    <a:pt x="4097" y="169"/>
                    <a:pt x="3760" y="73"/>
                  </a:cubicBezTo>
                  <a:cubicBezTo>
                    <a:pt x="3591" y="25"/>
                    <a:pt x="3423" y="1"/>
                    <a:pt x="3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23;p64">
              <a:extLst>
                <a:ext uri="{FF2B5EF4-FFF2-40B4-BE49-F238E27FC236}">
                  <a16:creationId xmlns:a16="http://schemas.microsoft.com/office/drawing/2014/main" id="{590A6D15-0AAB-33E2-98A7-BF9931EE19F5}"/>
                </a:ext>
              </a:extLst>
            </p:cNvPr>
            <p:cNvSpPr/>
            <p:nvPr/>
          </p:nvSpPr>
          <p:spPr>
            <a:xfrm>
              <a:off x="721149" y="3288367"/>
              <a:ext cx="484290" cy="663460"/>
            </a:xfrm>
            <a:custGeom>
              <a:avLst/>
              <a:gdLst/>
              <a:ahLst/>
              <a:cxnLst/>
              <a:rect l="l" t="t" r="r" b="b"/>
              <a:pathLst>
                <a:path w="5014" h="6869" extrusionOk="0">
                  <a:moveTo>
                    <a:pt x="3230" y="1"/>
                  </a:moveTo>
                  <a:cubicBezTo>
                    <a:pt x="2772" y="25"/>
                    <a:pt x="2338" y="218"/>
                    <a:pt x="2025" y="555"/>
                  </a:cubicBezTo>
                  <a:cubicBezTo>
                    <a:pt x="1712" y="868"/>
                    <a:pt x="1543" y="1326"/>
                    <a:pt x="1567" y="1784"/>
                  </a:cubicBezTo>
                  <a:cubicBezTo>
                    <a:pt x="1567" y="1784"/>
                    <a:pt x="1567" y="2049"/>
                    <a:pt x="1519" y="2410"/>
                  </a:cubicBezTo>
                  <a:cubicBezTo>
                    <a:pt x="1447" y="2820"/>
                    <a:pt x="1350" y="3423"/>
                    <a:pt x="1085" y="4025"/>
                  </a:cubicBezTo>
                  <a:cubicBezTo>
                    <a:pt x="820" y="4627"/>
                    <a:pt x="483" y="5133"/>
                    <a:pt x="49" y="5543"/>
                  </a:cubicBezTo>
                  <a:cubicBezTo>
                    <a:pt x="1" y="5591"/>
                    <a:pt x="1" y="5664"/>
                    <a:pt x="49" y="5712"/>
                  </a:cubicBezTo>
                  <a:cubicBezTo>
                    <a:pt x="77" y="5726"/>
                    <a:pt x="113" y="5740"/>
                    <a:pt x="147" y="5740"/>
                  </a:cubicBezTo>
                  <a:cubicBezTo>
                    <a:pt x="173" y="5740"/>
                    <a:pt x="197" y="5732"/>
                    <a:pt x="218" y="5712"/>
                  </a:cubicBezTo>
                  <a:cubicBezTo>
                    <a:pt x="652" y="5278"/>
                    <a:pt x="1013" y="4748"/>
                    <a:pt x="1278" y="4121"/>
                  </a:cubicBezTo>
                  <a:cubicBezTo>
                    <a:pt x="1543" y="3471"/>
                    <a:pt x="1688" y="2844"/>
                    <a:pt x="1736" y="2435"/>
                  </a:cubicBezTo>
                  <a:cubicBezTo>
                    <a:pt x="1784" y="2049"/>
                    <a:pt x="1784" y="1808"/>
                    <a:pt x="1784" y="1760"/>
                  </a:cubicBezTo>
                  <a:cubicBezTo>
                    <a:pt x="1784" y="1374"/>
                    <a:pt x="1929" y="989"/>
                    <a:pt x="2194" y="700"/>
                  </a:cubicBezTo>
                  <a:cubicBezTo>
                    <a:pt x="2483" y="410"/>
                    <a:pt x="2844" y="242"/>
                    <a:pt x="3254" y="242"/>
                  </a:cubicBezTo>
                  <a:cubicBezTo>
                    <a:pt x="3399" y="242"/>
                    <a:pt x="3543" y="242"/>
                    <a:pt x="3688" y="290"/>
                  </a:cubicBezTo>
                  <a:cubicBezTo>
                    <a:pt x="4001" y="386"/>
                    <a:pt x="4266" y="555"/>
                    <a:pt x="4459" y="796"/>
                  </a:cubicBezTo>
                  <a:cubicBezTo>
                    <a:pt x="4676" y="1061"/>
                    <a:pt x="4772" y="1374"/>
                    <a:pt x="4772" y="1688"/>
                  </a:cubicBezTo>
                  <a:cubicBezTo>
                    <a:pt x="4796" y="1736"/>
                    <a:pt x="4796" y="2194"/>
                    <a:pt x="4700" y="2844"/>
                  </a:cubicBezTo>
                  <a:cubicBezTo>
                    <a:pt x="4579" y="3712"/>
                    <a:pt x="4363" y="4531"/>
                    <a:pt x="4049" y="5302"/>
                  </a:cubicBezTo>
                  <a:cubicBezTo>
                    <a:pt x="3832" y="5784"/>
                    <a:pt x="3567" y="6266"/>
                    <a:pt x="3278" y="6700"/>
                  </a:cubicBezTo>
                  <a:cubicBezTo>
                    <a:pt x="3254" y="6748"/>
                    <a:pt x="3254" y="6820"/>
                    <a:pt x="3302" y="6844"/>
                  </a:cubicBezTo>
                  <a:lnTo>
                    <a:pt x="3350" y="6869"/>
                  </a:lnTo>
                  <a:cubicBezTo>
                    <a:pt x="3399" y="6869"/>
                    <a:pt x="3447" y="6869"/>
                    <a:pt x="3471" y="6820"/>
                  </a:cubicBezTo>
                  <a:cubicBezTo>
                    <a:pt x="3760" y="6387"/>
                    <a:pt x="4025" y="5905"/>
                    <a:pt x="4242" y="5374"/>
                  </a:cubicBezTo>
                  <a:cubicBezTo>
                    <a:pt x="4579" y="4603"/>
                    <a:pt x="4796" y="3760"/>
                    <a:pt x="4917" y="2892"/>
                  </a:cubicBezTo>
                  <a:cubicBezTo>
                    <a:pt x="5013" y="2218"/>
                    <a:pt x="5013" y="1736"/>
                    <a:pt x="5013" y="1688"/>
                  </a:cubicBezTo>
                  <a:cubicBezTo>
                    <a:pt x="4989" y="1326"/>
                    <a:pt x="4869" y="965"/>
                    <a:pt x="4628" y="675"/>
                  </a:cubicBezTo>
                  <a:cubicBezTo>
                    <a:pt x="4411" y="386"/>
                    <a:pt x="4097" y="169"/>
                    <a:pt x="3760" y="73"/>
                  </a:cubicBezTo>
                  <a:cubicBezTo>
                    <a:pt x="3591" y="25"/>
                    <a:pt x="3423" y="1"/>
                    <a:pt x="3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24;p64">
              <a:extLst>
                <a:ext uri="{FF2B5EF4-FFF2-40B4-BE49-F238E27FC236}">
                  <a16:creationId xmlns:a16="http://schemas.microsoft.com/office/drawing/2014/main" id="{228E8059-D245-70C6-0C46-46FFCA2946CC}"/>
                </a:ext>
              </a:extLst>
            </p:cNvPr>
            <p:cNvSpPr/>
            <p:nvPr/>
          </p:nvSpPr>
          <p:spPr>
            <a:xfrm>
              <a:off x="946969" y="3563061"/>
              <a:ext cx="169994" cy="378140"/>
            </a:xfrm>
            <a:custGeom>
              <a:avLst/>
              <a:gdLst/>
              <a:ahLst/>
              <a:cxnLst/>
              <a:rect l="l" t="t" r="r" b="b"/>
              <a:pathLst>
                <a:path w="1760" h="3915" extrusionOk="0">
                  <a:moveTo>
                    <a:pt x="1663" y="0"/>
                  </a:moveTo>
                  <a:cubicBezTo>
                    <a:pt x="1615" y="0"/>
                    <a:pt x="1543" y="48"/>
                    <a:pt x="1543" y="97"/>
                  </a:cubicBezTo>
                  <a:cubicBezTo>
                    <a:pt x="1422" y="820"/>
                    <a:pt x="1229" y="1494"/>
                    <a:pt x="964" y="2145"/>
                  </a:cubicBezTo>
                  <a:cubicBezTo>
                    <a:pt x="723" y="2723"/>
                    <a:pt x="410" y="3253"/>
                    <a:pt x="24" y="3735"/>
                  </a:cubicBezTo>
                  <a:cubicBezTo>
                    <a:pt x="0" y="3784"/>
                    <a:pt x="0" y="3856"/>
                    <a:pt x="49" y="3880"/>
                  </a:cubicBezTo>
                  <a:lnTo>
                    <a:pt x="97" y="3904"/>
                  </a:lnTo>
                  <a:cubicBezTo>
                    <a:pt x="104" y="3911"/>
                    <a:pt x="113" y="3914"/>
                    <a:pt x="124" y="3914"/>
                  </a:cubicBezTo>
                  <a:cubicBezTo>
                    <a:pt x="149" y="3914"/>
                    <a:pt x="183" y="3897"/>
                    <a:pt x="217" y="3880"/>
                  </a:cubicBezTo>
                  <a:cubicBezTo>
                    <a:pt x="579" y="3374"/>
                    <a:pt x="916" y="2820"/>
                    <a:pt x="1181" y="2217"/>
                  </a:cubicBezTo>
                  <a:cubicBezTo>
                    <a:pt x="1446" y="1567"/>
                    <a:pt x="1639" y="868"/>
                    <a:pt x="1759" y="145"/>
                  </a:cubicBezTo>
                  <a:cubicBezTo>
                    <a:pt x="1759" y="73"/>
                    <a:pt x="1735" y="24"/>
                    <a:pt x="1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25;p64">
              <a:extLst>
                <a:ext uri="{FF2B5EF4-FFF2-40B4-BE49-F238E27FC236}">
                  <a16:creationId xmlns:a16="http://schemas.microsoft.com/office/drawing/2014/main" id="{CC75AB2E-1E04-7D90-32EB-2169F5CDA418}"/>
                </a:ext>
              </a:extLst>
            </p:cNvPr>
            <p:cNvSpPr/>
            <p:nvPr/>
          </p:nvSpPr>
          <p:spPr>
            <a:xfrm>
              <a:off x="905050" y="3367569"/>
              <a:ext cx="202641" cy="328204"/>
            </a:xfrm>
            <a:custGeom>
              <a:avLst/>
              <a:gdLst/>
              <a:ahLst/>
              <a:cxnLst/>
              <a:rect l="l" t="t" r="r" b="b"/>
              <a:pathLst>
                <a:path w="2098" h="3398" extrusionOk="0">
                  <a:moveTo>
                    <a:pt x="1350" y="0"/>
                  </a:moveTo>
                  <a:cubicBezTo>
                    <a:pt x="1109" y="0"/>
                    <a:pt x="892" y="96"/>
                    <a:pt x="724" y="289"/>
                  </a:cubicBezTo>
                  <a:cubicBezTo>
                    <a:pt x="555" y="458"/>
                    <a:pt x="458" y="699"/>
                    <a:pt x="458" y="940"/>
                  </a:cubicBezTo>
                  <a:cubicBezTo>
                    <a:pt x="458" y="940"/>
                    <a:pt x="458" y="1229"/>
                    <a:pt x="410" y="1711"/>
                  </a:cubicBezTo>
                  <a:cubicBezTo>
                    <a:pt x="362" y="2072"/>
                    <a:pt x="242" y="2627"/>
                    <a:pt x="25" y="3253"/>
                  </a:cubicBezTo>
                  <a:cubicBezTo>
                    <a:pt x="1" y="3301"/>
                    <a:pt x="25" y="3374"/>
                    <a:pt x="97" y="3398"/>
                  </a:cubicBezTo>
                  <a:cubicBezTo>
                    <a:pt x="145" y="3398"/>
                    <a:pt x="217" y="3374"/>
                    <a:pt x="242" y="3325"/>
                  </a:cubicBezTo>
                  <a:cubicBezTo>
                    <a:pt x="458" y="2699"/>
                    <a:pt x="579" y="2121"/>
                    <a:pt x="627" y="1735"/>
                  </a:cubicBezTo>
                  <a:cubicBezTo>
                    <a:pt x="699" y="1253"/>
                    <a:pt x="675" y="940"/>
                    <a:pt x="675" y="940"/>
                  </a:cubicBezTo>
                  <a:cubicBezTo>
                    <a:pt x="675" y="747"/>
                    <a:pt x="748" y="578"/>
                    <a:pt x="868" y="434"/>
                  </a:cubicBezTo>
                  <a:cubicBezTo>
                    <a:pt x="1013" y="313"/>
                    <a:pt x="1181" y="217"/>
                    <a:pt x="1350" y="217"/>
                  </a:cubicBezTo>
                  <a:cubicBezTo>
                    <a:pt x="1567" y="217"/>
                    <a:pt x="1760" y="289"/>
                    <a:pt x="1880" y="458"/>
                  </a:cubicBezTo>
                  <a:cubicBezTo>
                    <a:pt x="1908" y="472"/>
                    <a:pt x="1944" y="486"/>
                    <a:pt x="1979" y="486"/>
                  </a:cubicBezTo>
                  <a:cubicBezTo>
                    <a:pt x="2004" y="486"/>
                    <a:pt x="2029" y="478"/>
                    <a:pt x="2049" y="458"/>
                  </a:cubicBezTo>
                  <a:cubicBezTo>
                    <a:pt x="2097" y="410"/>
                    <a:pt x="2097" y="337"/>
                    <a:pt x="2049" y="289"/>
                  </a:cubicBezTo>
                  <a:cubicBezTo>
                    <a:pt x="1880" y="96"/>
                    <a:pt x="1615" y="0"/>
                    <a:pt x="1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26;p64">
              <a:extLst>
                <a:ext uri="{FF2B5EF4-FFF2-40B4-BE49-F238E27FC236}">
                  <a16:creationId xmlns:a16="http://schemas.microsoft.com/office/drawing/2014/main" id="{F7BB9EEC-8F73-93A0-A979-A953422FEA7D}"/>
                </a:ext>
              </a:extLst>
            </p:cNvPr>
            <p:cNvSpPr/>
            <p:nvPr/>
          </p:nvSpPr>
          <p:spPr>
            <a:xfrm>
              <a:off x="788663" y="3771593"/>
              <a:ext cx="95525" cy="113683"/>
            </a:xfrm>
            <a:custGeom>
              <a:avLst/>
              <a:gdLst/>
              <a:ahLst/>
              <a:cxnLst/>
              <a:rect l="l" t="t" r="r" b="b"/>
              <a:pathLst>
                <a:path w="989" h="1177" extrusionOk="0">
                  <a:moveTo>
                    <a:pt x="873" y="1"/>
                  </a:moveTo>
                  <a:cubicBezTo>
                    <a:pt x="831" y="1"/>
                    <a:pt x="783" y="23"/>
                    <a:pt x="748" y="58"/>
                  </a:cubicBezTo>
                  <a:cubicBezTo>
                    <a:pt x="555" y="396"/>
                    <a:pt x="314" y="709"/>
                    <a:pt x="49" y="974"/>
                  </a:cubicBezTo>
                  <a:cubicBezTo>
                    <a:pt x="1" y="1022"/>
                    <a:pt x="1" y="1094"/>
                    <a:pt x="49" y="1143"/>
                  </a:cubicBezTo>
                  <a:lnTo>
                    <a:pt x="97" y="1167"/>
                  </a:lnTo>
                  <a:cubicBezTo>
                    <a:pt x="111" y="1174"/>
                    <a:pt x="125" y="1177"/>
                    <a:pt x="139" y="1177"/>
                  </a:cubicBezTo>
                  <a:cubicBezTo>
                    <a:pt x="171" y="1177"/>
                    <a:pt x="201" y="1160"/>
                    <a:pt x="218" y="1143"/>
                  </a:cubicBezTo>
                  <a:cubicBezTo>
                    <a:pt x="483" y="853"/>
                    <a:pt x="748" y="540"/>
                    <a:pt x="941" y="179"/>
                  </a:cubicBezTo>
                  <a:cubicBezTo>
                    <a:pt x="989" y="130"/>
                    <a:pt x="965" y="58"/>
                    <a:pt x="916" y="10"/>
                  </a:cubicBezTo>
                  <a:cubicBezTo>
                    <a:pt x="904" y="4"/>
                    <a:pt x="889" y="1"/>
                    <a:pt x="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27;p64">
              <a:extLst>
                <a:ext uri="{FF2B5EF4-FFF2-40B4-BE49-F238E27FC236}">
                  <a16:creationId xmlns:a16="http://schemas.microsoft.com/office/drawing/2014/main" id="{6710A2C5-3CCD-5E13-5499-E003C824AB09}"/>
                </a:ext>
              </a:extLst>
            </p:cNvPr>
            <p:cNvSpPr/>
            <p:nvPr/>
          </p:nvSpPr>
          <p:spPr>
            <a:xfrm>
              <a:off x="865449" y="3444356"/>
              <a:ext cx="183999" cy="473569"/>
            </a:xfrm>
            <a:custGeom>
              <a:avLst/>
              <a:gdLst/>
              <a:ahLst/>
              <a:cxnLst/>
              <a:rect l="l" t="t" r="r" b="b"/>
              <a:pathLst>
                <a:path w="1905" h="4903" extrusionOk="0">
                  <a:moveTo>
                    <a:pt x="1784" y="0"/>
                  </a:moveTo>
                  <a:cubicBezTo>
                    <a:pt x="1736" y="0"/>
                    <a:pt x="1688" y="48"/>
                    <a:pt x="1688" y="97"/>
                  </a:cubicBezTo>
                  <a:lnTo>
                    <a:pt x="1688" y="121"/>
                  </a:lnTo>
                  <a:cubicBezTo>
                    <a:pt x="1688" y="121"/>
                    <a:pt x="1688" y="795"/>
                    <a:pt x="1495" y="1687"/>
                  </a:cubicBezTo>
                  <a:cubicBezTo>
                    <a:pt x="1471" y="1832"/>
                    <a:pt x="1423" y="2000"/>
                    <a:pt x="1375" y="2169"/>
                  </a:cubicBezTo>
                  <a:cubicBezTo>
                    <a:pt x="1158" y="2940"/>
                    <a:pt x="748" y="3880"/>
                    <a:pt x="25" y="4723"/>
                  </a:cubicBezTo>
                  <a:lnTo>
                    <a:pt x="1" y="4772"/>
                  </a:lnTo>
                  <a:cubicBezTo>
                    <a:pt x="1" y="4796"/>
                    <a:pt x="1" y="4844"/>
                    <a:pt x="49" y="4868"/>
                  </a:cubicBezTo>
                  <a:lnTo>
                    <a:pt x="73" y="4892"/>
                  </a:lnTo>
                  <a:cubicBezTo>
                    <a:pt x="87" y="4899"/>
                    <a:pt x="101" y="4902"/>
                    <a:pt x="115" y="4902"/>
                  </a:cubicBezTo>
                  <a:cubicBezTo>
                    <a:pt x="148" y="4902"/>
                    <a:pt x="177" y="4885"/>
                    <a:pt x="194" y="4868"/>
                  </a:cubicBezTo>
                  <a:cubicBezTo>
                    <a:pt x="603" y="4410"/>
                    <a:pt x="941" y="3856"/>
                    <a:pt x="1206" y="3278"/>
                  </a:cubicBezTo>
                  <a:cubicBezTo>
                    <a:pt x="1350" y="2940"/>
                    <a:pt x="1495" y="2603"/>
                    <a:pt x="1591" y="2241"/>
                  </a:cubicBezTo>
                  <a:cubicBezTo>
                    <a:pt x="1640" y="2073"/>
                    <a:pt x="1688" y="1904"/>
                    <a:pt x="1712" y="1735"/>
                  </a:cubicBezTo>
                  <a:cubicBezTo>
                    <a:pt x="1905" y="820"/>
                    <a:pt x="1905" y="145"/>
                    <a:pt x="1905" y="121"/>
                  </a:cubicBezTo>
                  <a:cubicBezTo>
                    <a:pt x="1905" y="48"/>
                    <a:pt x="1856" y="0"/>
                    <a:pt x="1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988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/>
          <p:nvPr/>
        </p:nvSpPr>
        <p:spPr>
          <a:xfrm>
            <a:off x="3797225" y="3845675"/>
            <a:ext cx="4502400" cy="376500"/>
          </a:xfrm>
          <a:prstGeom prst="roundRect">
            <a:avLst>
              <a:gd name="adj" fmla="val 20491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1"/>
          <p:cNvSpPr/>
          <p:nvPr/>
        </p:nvSpPr>
        <p:spPr>
          <a:xfrm>
            <a:off x="1104900" y="893000"/>
            <a:ext cx="2286000" cy="1383600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1"/>
          <p:cNvSpPr txBox="1">
            <a:spLocks noGrp="1"/>
          </p:cNvSpPr>
          <p:nvPr>
            <p:ph type="subTitle" idx="1"/>
          </p:nvPr>
        </p:nvSpPr>
        <p:spPr>
          <a:xfrm>
            <a:off x="3928375" y="3784100"/>
            <a:ext cx="4240200" cy="4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Describing Codes.</a:t>
            </a:r>
          </a:p>
        </p:txBody>
      </p:sp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4262300" y="893000"/>
            <a:ext cx="3572400" cy="22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</a:t>
            </a:r>
            <a:br>
              <a:rPr lang="en" dirty="0"/>
            </a:br>
            <a:r>
              <a:rPr lang="en" dirty="0"/>
              <a:t>&amp;.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HTML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315" name="Google Shape;315;p41"/>
          <p:cNvGrpSpPr/>
          <p:nvPr/>
        </p:nvGrpSpPr>
        <p:grpSpPr>
          <a:xfrm flipH="1">
            <a:off x="501788" y="2783096"/>
            <a:ext cx="2889116" cy="1515289"/>
            <a:chOff x="501775" y="2930146"/>
            <a:chExt cx="2889116" cy="1515289"/>
          </a:xfrm>
        </p:grpSpPr>
        <p:sp>
          <p:nvSpPr>
            <p:cNvPr id="316" name="Google Shape;316;p41"/>
            <p:cNvSpPr/>
            <p:nvPr/>
          </p:nvSpPr>
          <p:spPr>
            <a:xfrm>
              <a:off x="1218588" y="3185544"/>
              <a:ext cx="682065" cy="672767"/>
            </a:xfrm>
            <a:custGeom>
              <a:avLst/>
              <a:gdLst/>
              <a:ahLst/>
              <a:cxnLst/>
              <a:rect l="l" t="t" r="r" b="b"/>
              <a:pathLst>
                <a:path w="15110" h="14904" extrusionOk="0">
                  <a:moveTo>
                    <a:pt x="12484" y="1"/>
                  </a:moveTo>
                  <a:cubicBezTo>
                    <a:pt x="12371" y="1"/>
                    <a:pt x="12259" y="2"/>
                    <a:pt x="12146" y="5"/>
                  </a:cubicBezTo>
                  <a:cubicBezTo>
                    <a:pt x="9037" y="78"/>
                    <a:pt x="6146" y="1379"/>
                    <a:pt x="4001" y="3644"/>
                  </a:cubicBezTo>
                  <a:cubicBezTo>
                    <a:pt x="1904" y="5837"/>
                    <a:pt x="772" y="8705"/>
                    <a:pt x="796" y="11741"/>
                  </a:cubicBezTo>
                  <a:cubicBezTo>
                    <a:pt x="772" y="11813"/>
                    <a:pt x="772" y="12006"/>
                    <a:pt x="724" y="12271"/>
                  </a:cubicBezTo>
                  <a:cubicBezTo>
                    <a:pt x="675" y="12729"/>
                    <a:pt x="531" y="13428"/>
                    <a:pt x="242" y="14103"/>
                  </a:cubicBezTo>
                  <a:cubicBezTo>
                    <a:pt x="193" y="14271"/>
                    <a:pt x="121" y="14392"/>
                    <a:pt x="73" y="14512"/>
                  </a:cubicBezTo>
                  <a:cubicBezTo>
                    <a:pt x="1" y="14633"/>
                    <a:pt x="49" y="14801"/>
                    <a:pt x="169" y="14874"/>
                  </a:cubicBezTo>
                  <a:lnTo>
                    <a:pt x="217" y="14898"/>
                  </a:lnTo>
                  <a:cubicBezTo>
                    <a:pt x="238" y="14902"/>
                    <a:pt x="258" y="14904"/>
                    <a:pt x="279" y="14904"/>
                  </a:cubicBezTo>
                  <a:cubicBezTo>
                    <a:pt x="383" y="14904"/>
                    <a:pt x="491" y="14854"/>
                    <a:pt x="531" y="14753"/>
                  </a:cubicBezTo>
                  <a:cubicBezTo>
                    <a:pt x="603" y="14633"/>
                    <a:pt x="675" y="14488"/>
                    <a:pt x="748" y="14319"/>
                  </a:cubicBezTo>
                  <a:cubicBezTo>
                    <a:pt x="1037" y="13572"/>
                    <a:pt x="1181" y="12825"/>
                    <a:pt x="1254" y="12343"/>
                  </a:cubicBezTo>
                  <a:cubicBezTo>
                    <a:pt x="1302" y="12054"/>
                    <a:pt x="1302" y="11837"/>
                    <a:pt x="1302" y="11765"/>
                  </a:cubicBezTo>
                  <a:lnTo>
                    <a:pt x="1302" y="11741"/>
                  </a:lnTo>
                  <a:cubicBezTo>
                    <a:pt x="1302" y="8849"/>
                    <a:pt x="2386" y="6102"/>
                    <a:pt x="4386" y="4006"/>
                  </a:cubicBezTo>
                  <a:cubicBezTo>
                    <a:pt x="6435" y="1837"/>
                    <a:pt x="9182" y="608"/>
                    <a:pt x="12170" y="536"/>
                  </a:cubicBezTo>
                  <a:cubicBezTo>
                    <a:pt x="12277" y="533"/>
                    <a:pt x="12384" y="531"/>
                    <a:pt x="12491" y="531"/>
                  </a:cubicBezTo>
                  <a:cubicBezTo>
                    <a:pt x="13256" y="531"/>
                    <a:pt x="14033" y="608"/>
                    <a:pt x="14772" y="777"/>
                  </a:cubicBezTo>
                  <a:cubicBezTo>
                    <a:pt x="14787" y="779"/>
                    <a:pt x="14802" y="780"/>
                    <a:pt x="14817" y="780"/>
                  </a:cubicBezTo>
                  <a:cubicBezTo>
                    <a:pt x="14946" y="780"/>
                    <a:pt x="15064" y="689"/>
                    <a:pt x="15086" y="560"/>
                  </a:cubicBezTo>
                  <a:cubicBezTo>
                    <a:pt x="15110" y="415"/>
                    <a:pt x="15013" y="295"/>
                    <a:pt x="14893" y="246"/>
                  </a:cubicBezTo>
                  <a:cubicBezTo>
                    <a:pt x="14090" y="77"/>
                    <a:pt x="13287" y="1"/>
                    <a:pt x="12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045270" y="3266660"/>
              <a:ext cx="263302" cy="821097"/>
            </a:xfrm>
            <a:custGeom>
              <a:avLst/>
              <a:gdLst/>
              <a:ahLst/>
              <a:cxnLst/>
              <a:rect l="l" t="t" r="r" b="b"/>
              <a:pathLst>
                <a:path w="5833" h="18190" extrusionOk="0">
                  <a:moveTo>
                    <a:pt x="293" y="0"/>
                  </a:moveTo>
                  <a:cubicBezTo>
                    <a:pt x="205" y="0"/>
                    <a:pt x="119" y="44"/>
                    <a:pt x="73" y="136"/>
                  </a:cubicBezTo>
                  <a:cubicBezTo>
                    <a:pt x="1" y="257"/>
                    <a:pt x="25" y="401"/>
                    <a:pt x="145" y="498"/>
                  </a:cubicBezTo>
                  <a:cubicBezTo>
                    <a:pt x="1206" y="1148"/>
                    <a:pt x="2121" y="1992"/>
                    <a:pt x="2893" y="2980"/>
                  </a:cubicBezTo>
                  <a:cubicBezTo>
                    <a:pt x="4387" y="4884"/>
                    <a:pt x="5206" y="7173"/>
                    <a:pt x="5278" y="9583"/>
                  </a:cubicBezTo>
                  <a:cubicBezTo>
                    <a:pt x="5278" y="9992"/>
                    <a:pt x="5302" y="11486"/>
                    <a:pt x="5013" y="13510"/>
                  </a:cubicBezTo>
                  <a:cubicBezTo>
                    <a:pt x="4820" y="14980"/>
                    <a:pt x="4531" y="16450"/>
                    <a:pt x="4122" y="17848"/>
                  </a:cubicBezTo>
                  <a:cubicBezTo>
                    <a:pt x="4073" y="17993"/>
                    <a:pt x="4170" y="18137"/>
                    <a:pt x="4314" y="18185"/>
                  </a:cubicBezTo>
                  <a:cubicBezTo>
                    <a:pt x="4330" y="18188"/>
                    <a:pt x="4345" y="18190"/>
                    <a:pt x="4361" y="18190"/>
                  </a:cubicBezTo>
                  <a:cubicBezTo>
                    <a:pt x="4470" y="18190"/>
                    <a:pt x="4586" y="18119"/>
                    <a:pt x="4628" y="17993"/>
                  </a:cubicBezTo>
                  <a:cubicBezTo>
                    <a:pt x="5037" y="16571"/>
                    <a:pt x="5351" y="15077"/>
                    <a:pt x="5543" y="13583"/>
                  </a:cubicBezTo>
                  <a:cubicBezTo>
                    <a:pt x="5832" y="11510"/>
                    <a:pt x="5808" y="9992"/>
                    <a:pt x="5808" y="9583"/>
                  </a:cubicBezTo>
                  <a:cubicBezTo>
                    <a:pt x="5736" y="7028"/>
                    <a:pt x="4869" y="4643"/>
                    <a:pt x="3302" y="2667"/>
                  </a:cubicBezTo>
                  <a:cubicBezTo>
                    <a:pt x="2507" y="1630"/>
                    <a:pt x="1519" y="739"/>
                    <a:pt x="435" y="40"/>
                  </a:cubicBezTo>
                  <a:cubicBezTo>
                    <a:pt x="391" y="14"/>
                    <a:pt x="342" y="0"/>
                    <a:pt x="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1456789" y="3271580"/>
              <a:ext cx="765845" cy="905463"/>
            </a:xfrm>
            <a:custGeom>
              <a:avLst/>
              <a:gdLst/>
              <a:ahLst/>
              <a:cxnLst/>
              <a:rect l="l" t="t" r="r" b="b"/>
              <a:pathLst>
                <a:path w="16966" h="20059" extrusionOk="0">
                  <a:moveTo>
                    <a:pt x="7164" y="0"/>
                  </a:moveTo>
                  <a:cubicBezTo>
                    <a:pt x="7082" y="0"/>
                    <a:pt x="6999" y="1"/>
                    <a:pt x="6917" y="3"/>
                  </a:cubicBezTo>
                  <a:cubicBezTo>
                    <a:pt x="4314" y="75"/>
                    <a:pt x="1881" y="1136"/>
                    <a:pt x="97" y="3039"/>
                  </a:cubicBezTo>
                  <a:cubicBezTo>
                    <a:pt x="1" y="3136"/>
                    <a:pt x="1" y="3305"/>
                    <a:pt x="97" y="3401"/>
                  </a:cubicBezTo>
                  <a:cubicBezTo>
                    <a:pt x="158" y="3449"/>
                    <a:pt x="230" y="3473"/>
                    <a:pt x="299" y="3473"/>
                  </a:cubicBezTo>
                  <a:cubicBezTo>
                    <a:pt x="368" y="3473"/>
                    <a:pt x="435" y="3449"/>
                    <a:pt x="483" y="3401"/>
                  </a:cubicBezTo>
                  <a:cubicBezTo>
                    <a:pt x="2170" y="1618"/>
                    <a:pt x="4483" y="582"/>
                    <a:pt x="6941" y="533"/>
                  </a:cubicBezTo>
                  <a:cubicBezTo>
                    <a:pt x="7020" y="531"/>
                    <a:pt x="7099" y="530"/>
                    <a:pt x="7177" y="530"/>
                  </a:cubicBezTo>
                  <a:cubicBezTo>
                    <a:pt x="8035" y="530"/>
                    <a:pt x="8873" y="650"/>
                    <a:pt x="9712" y="871"/>
                  </a:cubicBezTo>
                  <a:cubicBezTo>
                    <a:pt x="11592" y="1425"/>
                    <a:pt x="13231" y="2509"/>
                    <a:pt x="14435" y="4052"/>
                  </a:cubicBezTo>
                  <a:cubicBezTo>
                    <a:pt x="15689" y="5618"/>
                    <a:pt x="16363" y="7522"/>
                    <a:pt x="16412" y="9522"/>
                  </a:cubicBezTo>
                  <a:cubicBezTo>
                    <a:pt x="16412" y="9907"/>
                    <a:pt x="16436" y="11257"/>
                    <a:pt x="16171" y="13160"/>
                  </a:cubicBezTo>
                  <a:cubicBezTo>
                    <a:pt x="15881" y="15426"/>
                    <a:pt x="15303" y="17643"/>
                    <a:pt x="14484" y="19691"/>
                  </a:cubicBezTo>
                  <a:cubicBezTo>
                    <a:pt x="14435" y="19836"/>
                    <a:pt x="14508" y="19980"/>
                    <a:pt x="14652" y="20028"/>
                  </a:cubicBezTo>
                  <a:lnTo>
                    <a:pt x="14676" y="20052"/>
                  </a:lnTo>
                  <a:cubicBezTo>
                    <a:pt x="14696" y="20056"/>
                    <a:pt x="14716" y="20058"/>
                    <a:pt x="14737" y="20058"/>
                  </a:cubicBezTo>
                  <a:cubicBezTo>
                    <a:pt x="14841" y="20058"/>
                    <a:pt x="14949" y="20005"/>
                    <a:pt x="14990" y="19884"/>
                  </a:cubicBezTo>
                  <a:cubicBezTo>
                    <a:pt x="15809" y="17787"/>
                    <a:pt x="16387" y="15546"/>
                    <a:pt x="16701" y="13233"/>
                  </a:cubicBezTo>
                  <a:cubicBezTo>
                    <a:pt x="16966" y="11281"/>
                    <a:pt x="16942" y="9883"/>
                    <a:pt x="16942" y="9522"/>
                  </a:cubicBezTo>
                  <a:cubicBezTo>
                    <a:pt x="16893" y="7401"/>
                    <a:pt x="16171" y="5401"/>
                    <a:pt x="14845" y="3714"/>
                  </a:cubicBezTo>
                  <a:cubicBezTo>
                    <a:pt x="13568" y="2100"/>
                    <a:pt x="11833" y="943"/>
                    <a:pt x="9857" y="365"/>
                  </a:cubicBezTo>
                  <a:cubicBezTo>
                    <a:pt x="8973" y="122"/>
                    <a:pt x="8070" y="0"/>
                    <a:pt x="7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1261019" y="3518899"/>
              <a:ext cx="144719" cy="427656"/>
            </a:xfrm>
            <a:custGeom>
              <a:avLst/>
              <a:gdLst/>
              <a:ahLst/>
              <a:cxnLst/>
              <a:rect l="l" t="t" r="r" b="b"/>
              <a:pathLst>
                <a:path w="3206" h="9474" extrusionOk="0">
                  <a:moveTo>
                    <a:pt x="2905" y="0"/>
                  </a:moveTo>
                  <a:cubicBezTo>
                    <a:pt x="2800" y="0"/>
                    <a:pt x="2705" y="55"/>
                    <a:pt x="2651" y="163"/>
                  </a:cubicBezTo>
                  <a:cubicBezTo>
                    <a:pt x="2025" y="1488"/>
                    <a:pt x="1735" y="2910"/>
                    <a:pt x="1735" y="4380"/>
                  </a:cubicBezTo>
                  <a:cubicBezTo>
                    <a:pt x="1735" y="4477"/>
                    <a:pt x="1735" y="4742"/>
                    <a:pt x="1687" y="5127"/>
                  </a:cubicBezTo>
                  <a:cubicBezTo>
                    <a:pt x="1591" y="5705"/>
                    <a:pt x="1422" y="6597"/>
                    <a:pt x="1061" y="7465"/>
                  </a:cubicBezTo>
                  <a:cubicBezTo>
                    <a:pt x="772" y="8115"/>
                    <a:pt x="458" y="8621"/>
                    <a:pt x="97" y="9007"/>
                  </a:cubicBezTo>
                  <a:cubicBezTo>
                    <a:pt x="0" y="9127"/>
                    <a:pt x="0" y="9296"/>
                    <a:pt x="97" y="9392"/>
                  </a:cubicBezTo>
                  <a:cubicBezTo>
                    <a:pt x="145" y="9417"/>
                    <a:pt x="169" y="9441"/>
                    <a:pt x="217" y="9465"/>
                  </a:cubicBezTo>
                  <a:cubicBezTo>
                    <a:pt x="241" y="9471"/>
                    <a:pt x="265" y="9474"/>
                    <a:pt x="289" y="9474"/>
                  </a:cubicBezTo>
                  <a:cubicBezTo>
                    <a:pt x="360" y="9474"/>
                    <a:pt x="428" y="9447"/>
                    <a:pt x="482" y="9392"/>
                  </a:cubicBezTo>
                  <a:cubicBezTo>
                    <a:pt x="892" y="8935"/>
                    <a:pt x="1253" y="8380"/>
                    <a:pt x="1543" y="7681"/>
                  </a:cubicBezTo>
                  <a:cubicBezTo>
                    <a:pt x="1928" y="6742"/>
                    <a:pt x="2121" y="5826"/>
                    <a:pt x="2193" y="5199"/>
                  </a:cubicBezTo>
                  <a:cubicBezTo>
                    <a:pt x="2266" y="4790"/>
                    <a:pt x="2266" y="4477"/>
                    <a:pt x="2266" y="4404"/>
                  </a:cubicBezTo>
                  <a:lnTo>
                    <a:pt x="2266" y="4380"/>
                  </a:lnTo>
                  <a:cubicBezTo>
                    <a:pt x="2266" y="2982"/>
                    <a:pt x="2555" y="1633"/>
                    <a:pt x="3133" y="380"/>
                  </a:cubicBezTo>
                  <a:cubicBezTo>
                    <a:pt x="3205" y="259"/>
                    <a:pt x="3133" y="91"/>
                    <a:pt x="3013" y="18"/>
                  </a:cubicBezTo>
                  <a:cubicBezTo>
                    <a:pt x="2976" y="6"/>
                    <a:pt x="2940" y="0"/>
                    <a:pt x="2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1992006" y="3788245"/>
              <a:ext cx="140340" cy="439934"/>
            </a:xfrm>
            <a:custGeom>
              <a:avLst/>
              <a:gdLst/>
              <a:ahLst/>
              <a:cxnLst/>
              <a:rect l="l" t="t" r="r" b="b"/>
              <a:pathLst>
                <a:path w="3109" h="9746" extrusionOk="0">
                  <a:moveTo>
                    <a:pt x="2830" y="0"/>
                  </a:moveTo>
                  <a:cubicBezTo>
                    <a:pt x="2699" y="0"/>
                    <a:pt x="2578" y="112"/>
                    <a:pt x="2578" y="245"/>
                  </a:cubicBezTo>
                  <a:cubicBezTo>
                    <a:pt x="2530" y="630"/>
                    <a:pt x="2482" y="1040"/>
                    <a:pt x="2434" y="1449"/>
                  </a:cubicBezTo>
                  <a:cubicBezTo>
                    <a:pt x="2121" y="3811"/>
                    <a:pt x="1494" y="6076"/>
                    <a:pt x="602" y="8197"/>
                  </a:cubicBezTo>
                  <a:cubicBezTo>
                    <a:pt x="434" y="8582"/>
                    <a:pt x="265" y="8992"/>
                    <a:pt x="72" y="9378"/>
                  </a:cubicBezTo>
                  <a:cubicBezTo>
                    <a:pt x="0" y="9498"/>
                    <a:pt x="48" y="9667"/>
                    <a:pt x="193" y="9715"/>
                  </a:cubicBezTo>
                  <a:lnTo>
                    <a:pt x="241" y="9739"/>
                  </a:lnTo>
                  <a:cubicBezTo>
                    <a:pt x="261" y="9743"/>
                    <a:pt x="281" y="9745"/>
                    <a:pt x="301" y="9745"/>
                  </a:cubicBezTo>
                  <a:cubicBezTo>
                    <a:pt x="400" y="9745"/>
                    <a:pt x="494" y="9695"/>
                    <a:pt x="554" y="9594"/>
                  </a:cubicBezTo>
                  <a:cubicBezTo>
                    <a:pt x="747" y="9209"/>
                    <a:pt x="916" y="8799"/>
                    <a:pt x="1084" y="8390"/>
                  </a:cubicBezTo>
                  <a:cubicBezTo>
                    <a:pt x="2000" y="6245"/>
                    <a:pt x="2627" y="3931"/>
                    <a:pt x="2964" y="1522"/>
                  </a:cubicBezTo>
                  <a:cubicBezTo>
                    <a:pt x="3012" y="1112"/>
                    <a:pt x="3060" y="702"/>
                    <a:pt x="3109" y="293"/>
                  </a:cubicBezTo>
                  <a:cubicBezTo>
                    <a:pt x="3109" y="148"/>
                    <a:pt x="3012" y="4"/>
                    <a:pt x="2868" y="4"/>
                  </a:cubicBezTo>
                  <a:cubicBezTo>
                    <a:pt x="2855" y="1"/>
                    <a:pt x="2843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1640641" y="3357480"/>
              <a:ext cx="450362" cy="194553"/>
            </a:xfrm>
            <a:custGeom>
              <a:avLst/>
              <a:gdLst/>
              <a:ahLst/>
              <a:cxnLst/>
              <a:rect l="l" t="t" r="r" b="b"/>
              <a:pathLst>
                <a:path w="9977" h="4310" extrusionOk="0">
                  <a:moveTo>
                    <a:pt x="3137" y="0"/>
                  </a:moveTo>
                  <a:cubicBezTo>
                    <a:pt x="3056" y="0"/>
                    <a:pt x="2974" y="1"/>
                    <a:pt x="2892" y="4"/>
                  </a:cubicBezTo>
                  <a:cubicBezTo>
                    <a:pt x="1977" y="28"/>
                    <a:pt x="1061" y="197"/>
                    <a:pt x="217" y="534"/>
                  </a:cubicBezTo>
                  <a:cubicBezTo>
                    <a:pt x="73" y="582"/>
                    <a:pt x="1" y="751"/>
                    <a:pt x="73" y="871"/>
                  </a:cubicBezTo>
                  <a:cubicBezTo>
                    <a:pt x="111" y="986"/>
                    <a:pt x="209" y="1055"/>
                    <a:pt x="321" y="1055"/>
                  </a:cubicBezTo>
                  <a:cubicBezTo>
                    <a:pt x="350" y="1055"/>
                    <a:pt x="380" y="1050"/>
                    <a:pt x="410" y="1040"/>
                  </a:cubicBezTo>
                  <a:cubicBezTo>
                    <a:pt x="1205" y="727"/>
                    <a:pt x="2049" y="534"/>
                    <a:pt x="2916" y="534"/>
                  </a:cubicBezTo>
                  <a:cubicBezTo>
                    <a:pt x="2992" y="532"/>
                    <a:pt x="3067" y="530"/>
                    <a:pt x="3143" y="530"/>
                  </a:cubicBezTo>
                  <a:cubicBezTo>
                    <a:pt x="3814" y="530"/>
                    <a:pt x="4481" y="626"/>
                    <a:pt x="5109" y="799"/>
                  </a:cubicBezTo>
                  <a:cubicBezTo>
                    <a:pt x="6603" y="1233"/>
                    <a:pt x="7905" y="2100"/>
                    <a:pt x="8868" y="3329"/>
                  </a:cubicBezTo>
                  <a:cubicBezTo>
                    <a:pt x="9085" y="3594"/>
                    <a:pt x="9278" y="3884"/>
                    <a:pt x="9447" y="4173"/>
                  </a:cubicBezTo>
                  <a:cubicBezTo>
                    <a:pt x="9495" y="4245"/>
                    <a:pt x="9543" y="4269"/>
                    <a:pt x="9615" y="4293"/>
                  </a:cubicBezTo>
                  <a:cubicBezTo>
                    <a:pt x="9635" y="4303"/>
                    <a:pt x="9660" y="4309"/>
                    <a:pt x="9686" y="4309"/>
                  </a:cubicBezTo>
                  <a:cubicBezTo>
                    <a:pt x="9724" y="4309"/>
                    <a:pt x="9766" y="4297"/>
                    <a:pt x="9808" y="4269"/>
                  </a:cubicBezTo>
                  <a:cubicBezTo>
                    <a:pt x="9929" y="4197"/>
                    <a:pt x="9977" y="4028"/>
                    <a:pt x="9905" y="3908"/>
                  </a:cubicBezTo>
                  <a:cubicBezTo>
                    <a:pt x="9712" y="3594"/>
                    <a:pt x="9519" y="3281"/>
                    <a:pt x="9278" y="2992"/>
                  </a:cubicBezTo>
                  <a:cubicBezTo>
                    <a:pt x="8242" y="1691"/>
                    <a:pt x="6868" y="751"/>
                    <a:pt x="5254" y="293"/>
                  </a:cubicBezTo>
                  <a:cubicBezTo>
                    <a:pt x="4560" y="98"/>
                    <a:pt x="3866" y="0"/>
                    <a:pt x="3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1308867" y="3414040"/>
              <a:ext cx="295938" cy="604334"/>
            </a:xfrm>
            <a:custGeom>
              <a:avLst/>
              <a:gdLst/>
              <a:ahLst/>
              <a:cxnLst/>
              <a:rect l="l" t="t" r="r" b="b"/>
              <a:pathLst>
                <a:path w="6556" h="13388" extrusionOk="0">
                  <a:moveTo>
                    <a:pt x="6244" y="1"/>
                  </a:moveTo>
                  <a:cubicBezTo>
                    <a:pt x="6192" y="1"/>
                    <a:pt x="6142" y="17"/>
                    <a:pt x="6097" y="52"/>
                  </a:cubicBezTo>
                  <a:cubicBezTo>
                    <a:pt x="5615" y="365"/>
                    <a:pt x="5158" y="751"/>
                    <a:pt x="4748" y="1185"/>
                  </a:cubicBezTo>
                  <a:cubicBezTo>
                    <a:pt x="3326" y="2679"/>
                    <a:pt x="2555" y="4655"/>
                    <a:pt x="2579" y="6727"/>
                  </a:cubicBezTo>
                  <a:cubicBezTo>
                    <a:pt x="2579" y="6800"/>
                    <a:pt x="2579" y="7161"/>
                    <a:pt x="2507" y="7715"/>
                  </a:cubicBezTo>
                  <a:cubicBezTo>
                    <a:pt x="2410" y="8414"/>
                    <a:pt x="2194" y="9450"/>
                    <a:pt x="1760" y="10535"/>
                  </a:cubicBezTo>
                  <a:cubicBezTo>
                    <a:pt x="1326" y="11547"/>
                    <a:pt x="796" y="12318"/>
                    <a:pt x="121" y="12920"/>
                  </a:cubicBezTo>
                  <a:cubicBezTo>
                    <a:pt x="25" y="13041"/>
                    <a:pt x="1" y="13185"/>
                    <a:pt x="97" y="13306"/>
                  </a:cubicBezTo>
                  <a:cubicBezTo>
                    <a:pt x="145" y="13354"/>
                    <a:pt x="193" y="13378"/>
                    <a:pt x="218" y="13378"/>
                  </a:cubicBezTo>
                  <a:cubicBezTo>
                    <a:pt x="243" y="13385"/>
                    <a:pt x="269" y="13388"/>
                    <a:pt x="295" y="13388"/>
                  </a:cubicBezTo>
                  <a:cubicBezTo>
                    <a:pt x="364" y="13388"/>
                    <a:pt x="430" y="13365"/>
                    <a:pt x="483" y="13330"/>
                  </a:cubicBezTo>
                  <a:cubicBezTo>
                    <a:pt x="1206" y="12655"/>
                    <a:pt x="1784" y="11812"/>
                    <a:pt x="2242" y="10752"/>
                  </a:cubicBezTo>
                  <a:cubicBezTo>
                    <a:pt x="2724" y="9619"/>
                    <a:pt x="2941" y="8510"/>
                    <a:pt x="3037" y="7763"/>
                  </a:cubicBezTo>
                  <a:cubicBezTo>
                    <a:pt x="3109" y="7209"/>
                    <a:pt x="3109" y="6800"/>
                    <a:pt x="3109" y="6727"/>
                  </a:cubicBezTo>
                  <a:lnTo>
                    <a:pt x="3109" y="6703"/>
                  </a:lnTo>
                  <a:cubicBezTo>
                    <a:pt x="3085" y="4775"/>
                    <a:pt x="3808" y="2944"/>
                    <a:pt x="5134" y="1546"/>
                  </a:cubicBezTo>
                  <a:cubicBezTo>
                    <a:pt x="5519" y="1161"/>
                    <a:pt x="5929" y="799"/>
                    <a:pt x="6387" y="486"/>
                  </a:cubicBezTo>
                  <a:cubicBezTo>
                    <a:pt x="6531" y="414"/>
                    <a:pt x="6555" y="245"/>
                    <a:pt x="6483" y="124"/>
                  </a:cubicBezTo>
                  <a:cubicBezTo>
                    <a:pt x="6422" y="48"/>
                    <a:pt x="6332" y="1"/>
                    <a:pt x="6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1261019" y="3599653"/>
              <a:ext cx="115333" cy="346901"/>
            </a:xfrm>
            <a:custGeom>
              <a:avLst/>
              <a:gdLst/>
              <a:ahLst/>
              <a:cxnLst/>
              <a:rect l="l" t="t" r="r" b="b"/>
              <a:pathLst>
                <a:path w="2555" h="7685" extrusionOk="0">
                  <a:moveTo>
                    <a:pt x="2262" y="0"/>
                  </a:moveTo>
                  <a:cubicBezTo>
                    <a:pt x="2146" y="0"/>
                    <a:pt x="2044" y="86"/>
                    <a:pt x="2025" y="205"/>
                  </a:cubicBezTo>
                  <a:cubicBezTo>
                    <a:pt x="1832" y="977"/>
                    <a:pt x="1735" y="1796"/>
                    <a:pt x="1735" y="2591"/>
                  </a:cubicBezTo>
                  <a:cubicBezTo>
                    <a:pt x="1735" y="2688"/>
                    <a:pt x="1735" y="2953"/>
                    <a:pt x="1687" y="3338"/>
                  </a:cubicBezTo>
                  <a:cubicBezTo>
                    <a:pt x="1591" y="3916"/>
                    <a:pt x="1422" y="4808"/>
                    <a:pt x="1061" y="5676"/>
                  </a:cubicBezTo>
                  <a:cubicBezTo>
                    <a:pt x="772" y="6326"/>
                    <a:pt x="458" y="6832"/>
                    <a:pt x="97" y="7218"/>
                  </a:cubicBezTo>
                  <a:cubicBezTo>
                    <a:pt x="0" y="7338"/>
                    <a:pt x="0" y="7507"/>
                    <a:pt x="97" y="7603"/>
                  </a:cubicBezTo>
                  <a:cubicBezTo>
                    <a:pt x="145" y="7628"/>
                    <a:pt x="169" y="7652"/>
                    <a:pt x="217" y="7676"/>
                  </a:cubicBezTo>
                  <a:cubicBezTo>
                    <a:pt x="241" y="7682"/>
                    <a:pt x="265" y="7685"/>
                    <a:pt x="289" y="7685"/>
                  </a:cubicBezTo>
                  <a:cubicBezTo>
                    <a:pt x="360" y="7685"/>
                    <a:pt x="428" y="7658"/>
                    <a:pt x="482" y="7603"/>
                  </a:cubicBezTo>
                  <a:cubicBezTo>
                    <a:pt x="892" y="7146"/>
                    <a:pt x="1253" y="6591"/>
                    <a:pt x="1543" y="5892"/>
                  </a:cubicBezTo>
                  <a:cubicBezTo>
                    <a:pt x="1928" y="4953"/>
                    <a:pt x="2121" y="4037"/>
                    <a:pt x="2193" y="3410"/>
                  </a:cubicBezTo>
                  <a:cubicBezTo>
                    <a:pt x="2266" y="3001"/>
                    <a:pt x="2266" y="2688"/>
                    <a:pt x="2266" y="2615"/>
                  </a:cubicBezTo>
                  <a:lnTo>
                    <a:pt x="2266" y="2591"/>
                  </a:lnTo>
                  <a:cubicBezTo>
                    <a:pt x="2266" y="1820"/>
                    <a:pt x="2362" y="1073"/>
                    <a:pt x="2531" y="326"/>
                  </a:cubicBezTo>
                  <a:cubicBezTo>
                    <a:pt x="2555" y="181"/>
                    <a:pt x="2482" y="37"/>
                    <a:pt x="2338" y="13"/>
                  </a:cubicBezTo>
                  <a:cubicBezTo>
                    <a:pt x="2312" y="4"/>
                    <a:pt x="2287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1308867" y="3421082"/>
              <a:ext cx="286142" cy="597292"/>
            </a:xfrm>
            <a:custGeom>
              <a:avLst/>
              <a:gdLst/>
              <a:ahLst/>
              <a:cxnLst/>
              <a:rect l="l" t="t" r="r" b="b"/>
              <a:pathLst>
                <a:path w="6339" h="13232" extrusionOk="0">
                  <a:moveTo>
                    <a:pt x="6029" y="0"/>
                  </a:moveTo>
                  <a:cubicBezTo>
                    <a:pt x="5978" y="0"/>
                    <a:pt x="5926" y="14"/>
                    <a:pt x="5881" y="41"/>
                  </a:cubicBezTo>
                  <a:cubicBezTo>
                    <a:pt x="5471" y="330"/>
                    <a:pt x="5085" y="667"/>
                    <a:pt x="4748" y="1029"/>
                  </a:cubicBezTo>
                  <a:cubicBezTo>
                    <a:pt x="3326" y="2523"/>
                    <a:pt x="2555" y="4499"/>
                    <a:pt x="2579" y="6571"/>
                  </a:cubicBezTo>
                  <a:cubicBezTo>
                    <a:pt x="2579" y="6644"/>
                    <a:pt x="2579" y="7005"/>
                    <a:pt x="2507" y="7559"/>
                  </a:cubicBezTo>
                  <a:cubicBezTo>
                    <a:pt x="2410" y="8258"/>
                    <a:pt x="2194" y="9294"/>
                    <a:pt x="1760" y="10379"/>
                  </a:cubicBezTo>
                  <a:cubicBezTo>
                    <a:pt x="1326" y="11391"/>
                    <a:pt x="796" y="12162"/>
                    <a:pt x="121" y="12764"/>
                  </a:cubicBezTo>
                  <a:cubicBezTo>
                    <a:pt x="25" y="12885"/>
                    <a:pt x="1" y="13029"/>
                    <a:pt x="97" y="13150"/>
                  </a:cubicBezTo>
                  <a:cubicBezTo>
                    <a:pt x="145" y="13198"/>
                    <a:pt x="193" y="13222"/>
                    <a:pt x="218" y="13222"/>
                  </a:cubicBezTo>
                  <a:cubicBezTo>
                    <a:pt x="243" y="13229"/>
                    <a:pt x="269" y="13232"/>
                    <a:pt x="295" y="13232"/>
                  </a:cubicBezTo>
                  <a:cubicBezTo>
                    <a:pt x="364" y="13232"/>
                    <a:pt x="430" y="13209"/>
                    <a:pt x="483" y="13174"/>
                  </a:cubicBezTo>
                  <a:cubicBezTo>
                    <a:pt x="1206" y="12499"/>
                    <a:pt x="1784" y="11656"/>
                    <a:pt x="2242" y="10596"/>
                  </a:cubicBezTo>
                  <a:cubicBezTo>
                    <a:pt x="2724" y="9463"/>
                    <a:pt x="2941" y="8354"/>
                    <a:pt x="3037" y="7607"/>
                  </a:cubicBezTo>
                  <a:cubicBezTo>
                    <a:pt x="3109" y="7053"/>
                    <a:pt x="3109" y="6644"/>
                    <a:pt x="3109" y="6571"/>
                  </a:cubicBezTo>
                  <a:lnTo>
                    <a:pt x="3109" y="6547"/>
                  </a:lnTo>
                  <a:cubicBezTo>
                    <a:pt x="3085" y="4619"/>
                    <a:pt x="3808" y="2788"/>
                    <a:pt x="5134" y="1390"/>
                  </a:cubicBezTo>
                  <a:cubicBezTo>
                    <a:pt x="5447" y="1053"/>
                    <a:pt x="5808" y="740"/>
                    <a:pt x="6194" y="475"/>
                  </a:cubicBezTo>
                  <a:cubicBezTo>
                    <a:pt x="6314" y="378"/>
                    <a:pt x="6338" y="234"/>
                    <a:pt x="6242" y="113"/>
                  </a:cubicBezTo>
                  <a:cubicBezTo>
                    <a:pt x="6197" y="38"/>
                    <a:pt x="6114" y="0"/>
                    <a:pt x="6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1881053" y="3496374"/>
              <a:ext cx="169726" cy="756817"/>
            </a:xfrm>
            <a:custGeom>
              <a:avLst/>
              <a:gdLst/>
              <a:ahLst/>
              <a:cxnLst/>
              <a:rect l="l" t="t" r="r" b="b"/>
              <a:pathLst>
                <a:path w="3760" h="16766" extrusionOk="0">
                  <a:moveTo>
                    <a:pt x="1256" y="0"/>
                  </a:moveTo>
                  <a:cubicBezTo>
                    <a:pt x="1177" y="0"/>
                    <a:pt x="1102" y="38"/>
                    <a:pt x="1060" y="108"/>
                  </a:cubicBezTo>
                  <a:cubicBezTo>
                    <a:pt x="964" y="228"/>
                    <a:pt x="988" y="397"/>
                    <a:pt x="1109" y="469"/>
                  </a:cubicBezTo>
                  <a:cubicBezTo>
                    <a:pt x="1446" y="758"/>
                    <a:pt x="1759" y="1072"/>
                    <a:pt x="2048" y="1409"/>
                  </a:cubicBezTo>
                  <a:cubicBezTo>
                    <a:pt x="2771" y="2349"/>
                    <a:pt x="3181" y="3457"/>
                    <a:pt x="3205" y="4638"/>
                  </a:cubicBezTo>
                  <a:cubicBezTo>
                    <a:pt x="3229" y="4855"/>
                    <a:pt x="3229" y="6012"/>
                    <a:pt x="3012" y="7674"/>
                  </a:cubicBezTo>
                  <a:cubicBezTo>
                    <a:pt x="2723" y="9867"/>
                    <a:pt x="2145" y="11964"/>
                    <a:pt x="1325" y="13916"/>
                  </a:cubicBezTo>
                  <a:cubicBezTo>
                    <a:pt x="964" y="14759"/>
                    <a:pt x="530" y="15603"/>
                    <a:pt x="72" y="16374"/>
                  </a:cubicBezTo>
                  <a:cubicBezTo>
                    <a:pt x="0" y="16494"/>
                    <a:pt x="48" y="16663"/>
                    <a:pt x="169" y="16735"/>
                  </a:cubicBezTo>
                  <a:lnTo>
                    <a:pt x="241" y="16759"/>
                  </a:lnTo>
                  <a:cubicBezTo>
                    <a:pt x="262" y="16763"/>
                    <a:pt x="282" y="16765"/>
                    <a:pt x="303" y="16765"/>
                  </a:cubicBezTo>
                  <a:cubicBezTo>
                    <a:pt x="401" y="16765"/>
                    <a:pt x="490" y="16719"/>
                    <a:pt x="530" y="16639"/>
                  </a:cubicBezTo>
                  <a:cubicBezTo>
                    <a:pt x="1012" y="15844"/>
                    <a:pt x="1422" y="15000"/>
                    <a:pt x="1807" y="14133"/>
                  </a:cubicBezTo>
                  <a:cubicBezTo>
                    <a:pt x="2651" y="12133"/>
                    <a:pt x="3229" y="9988"/>
                    <a:pt x="3542" y="7747"/>
                  </a:cubicBezTo>
                  <a:cubicBezTo>
                    <a:pt x="3759" y="6036"/>
                    <a:pt x="3735" y="4855"/>
                    <a:pt x="3735" y="4638"/>
                  </a:cubicBezTo>
                  <a:cubicBezTo>
                    <a:pt x="3711" y="3337"/>
                    <a:pt x="3277" y="2108"/>
                    <a:pt x="2458" y="1096"/>
                  </a:cubicBezTo>
                  <a:cubicBezTo>
                    <a:pt x="2169" y="710"/>
                    <a:pt x="1807" y="349"/>
                    <a:pt x="1422" y="60"/>
                  </a:cubicBezTo>
                  <a:cubicBezTo>
                    <a:pt x="1372" y="19"/>
                    <a:pt x="1313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1510098" y="3442748"/>
              <a:ext cx="289393" cy="285872"/>
            </a:xfrm>
            <a:custGeom>
              <a:avLst/>
              <a:gdLst/>
              <a:ahLst/>
              <a:cxnLst/>
              <a:rect l="l" t="t" r="r" b="b"/>
              <a:pathLst>
                <a:path w="6411" h="6333" extrusionOk="0">
                  <a:moveTo>
                    <a:pt x="5998" y="1"/>
                  </a:moveTo>
                  <a:cubicBezTo>
                    <a:pt x="5947" y="1"/>
                    <a:pt x="5893" y="7"/>
                    <a:pt x="5832" y="19"/>
                  </a:cubicBezTo>
                  <a:cubicBezTo>
                    <a:pt x="4242" y="43"/>
                    <a:pt x="2772" y="717"/>
                    <a:pt x="1664" y="1850"/>
                  </a:cubicBezTo>
                  <a:cubicBezTo>
                    <a:pt x="579" y="3007"/>
                    <a:pt x="1" y="4501"/>
                    <a:pt x="25" y="6091"/>
                  </a:cubicBezTo>
                  <a:cubicBezTo>
                    <a:pt x="25" y="6212"/>
                    <a:pt x="121" y="6308"/>
                    <a:pt x="218" y="6332"/>
                  </a:cubicBezTo>
                  <a:lnTo>
                    <a:pt x="290" y="6332"/>
                  </a:lnTo>
                  <a:cubicBezTo>
                    <a:pt x="435" y="6332"/>
                    <a:pt x="555" y="6212"/>
                    <a:pt x="555" y="6067"/>
                  </a:cubicBezTo>
                  <a:cubicBezTo>
                    <a:pt x="531" y="4645"/>
                    <a:pt x="1061" y="3272"/>
                    <a:pt x="2049" y="2236"/>
                  </a:cubicBezTo>
                  <a:cubicBezTo>
                    <a:pt x="3061" y="1175"/>
                    <a:pt x="4411" y="573"/>
                    <a:pt x="5857" y="525"/>
                  </a:cubicBezTo>
                  <a:lnTo>
                    <a:pt x="6122" y="525"/>
                  </a:lnTo>
                  <a:cubicBezTo>
                    <a:pt x="6134" y="527"/>
                    <a:pt x="6146" y="528"/>
                    <a:pt x="6158" y="528"/>
                  </a:cubicBezTo>
                  <a:cubicBezTo>
                    <a:pt x="6286" y="528"/>
                    <a:pt x="6389" y="416"/>
                    <a:pt x="6411" y="284"/>
                  </a:cubicBezTo>
                  <a:cubicBezTo>
                    <a:pt x="6411" y="139"/>
                    <a:pt x="6290" y="19"/>
                    <a:pt x="6146" y="19"/>
                  </a:cubicBezTo>
                  <a:cubicBezTo>
                    <a:pt x="6097" y="7"/>
                    <a:pt x="6049" y="1"/>
                    <a:pt x="5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1366510" y="3810679"/>
              <a:ext cx="156681" cy="271833"/>
            </a:xfrm>
            <a:custGeom>
              <a:avLst/>
              <a:gdLst/>
              <a:ahLst/>
              <a:cxnLst/>
              <a:rect l="l" t="t" r="r" b="b"/>
              <a:pathLst>
                <a:path w="3471" h="6022" extrusionOk="0">
                  <a:moveTo>
                    <a:pt x="3178" y="0"/>
                  </a:moveTo>
                  <a:cubicBezTo>
                    <a:pt x="3062" y="0"/>
                    <a:pt x="2961" y="86"/>
                    <a:pt x="2941" y="205"/>
                  </a:cubicBezTo>
                  <a:cubicBezTo>
                    <a:pt x="2748" y="1025"/>
                    <a:pt x="2531" y="1796"/>
                    <a:pt x="2218" y="2495"/>
                  </a:cubicBezTo>
                  <a:cubicBezTo>
                    <a:pt x="1688" y="3748"/>
                    <a:pt x="989" y="4760"/>
                    <a:pt x="121" y="5555"/>
                  </a:cubicBezTo>
                  <a:cubicBezTo>
                    <a:pt x="1" y="5651"/>
                    <a:pt x="1" y="5820"/>
                    <a:pt x="97" y="5941"/>
                  </a:cubicBezTo>
                  <a:cubicBezTo>
                    <a:pt x="121" y="5965"/>
                    <a:pt x="170" y="5989"/>
                    <a:pt x="218" y="6013"/>
                  </a:cubicBezTo>
                  <a:cubicBezTo>
                    <a:pt x="236" y="6019"/>
                    <a:pt x="255" y="6022"/>
                    <a:pt x="276" y="6022"/>
                  </a:cubicBezTo>
                  <a:cubicBezTo>
                    <a:pt x="337" y="6022"/>
                    <a:pt x="405" y="5995"/>
                    <a:pt x="459" y="5941"/>
                  </a:cubicBezTo>
                  <a:cubicBezTo>
                    <a:pt x="1399" y="5097"/>
                    <a:pt x="2146" y="4037"/>
                    <a:pt x="2700" y="2687"/>
                  </a:cubicBezTo>
                  <a:cubicBezTo>
                    <a:pt x="3013" y="1965"/>
                    <a:pt x="3278" y="1169"/>
                    <a:pt x="3447" y="326"/>
                  </a:cubicBezTo>
                  <a:cubicBezTo>
                    <a:pt x="3471" y="181"/>
                    <a:pt x="3375" y="37"/>
                    <a:pt x="3254" y="13"/>
                  </a:cubicBezTo>
                  <a:cubicBezTo>
                    <a:pt x="3228" y="4"/>
                    <a:pt x="3203" y="0"/>
                    <a:pt x="3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1432865" y="3528423"/>
              <a:ext cx="531975" cy="730185"/>
            </a:xfrm>
            <a:custGeom>
              <a:avLst/>
              <a:gdLst/>
              <a:ahLst/>
              <a:cxnLst/>
              <a:rect l="l" t="t" r="r" b="b"/>
              <a:pathLst>
                <a:path w="11785" h="16176" extrusionOk="0">
                  <a:moveTo>
                    <a:pt x="7592" y="0"/>
                  </a:moveTo>
                  <a:cubicBezTo>
                    <a:pt x="6507" y="48"/>
                    <a:pt x="5495" y="482"/>
                    <a:pt x="4748" y="1277"/>
                  </a:cubicBezTo>
                  <a:cubicBezTo>
                    <a:pt x="4025" y="2049"/>
                    <a:pt x="3615" y="3085"/>
                    <a:pt x="3640" y="4169"/>
                  </a:cubicBezTo>
                  <a:cubicBezTo>
                    <a:pt x="3640" y="4193"/>
                    <a:pt x="3640" y="4796"/>
                    <a:pt x="3519" y="5663"/>
                  </a:cubicBezTo>
                  <a:cubicBezTo>
                    <a:pt x="3399" y="6603"/>
                    <a:pt x="3134" y="8025"/>
                    <a:pt x="2507" y="9495"/>
                  </a:cubicBezTo>
                  <a:cubicBezTo>
                    <a:pt x="1905" y="10916"/>
                    <a:pt x="1085" y="12097"/>
                    <a:pt x="97" y="13061"/>
                  </a:cubicBezTo>
                  <a:cubicBezTo>
                    <a:pt x="1" y="13158"/>
                    <a:pt x="1" y="13326"/>
                    <a:pt x="97" y="13423"/>
                  </a:cubicBezTo>
                  <a:cubicBezTo>
                    <a:pt x="145" y="13483"/>
                    <a:pt x="212" y="13513"/>
                    <a:pt x="278" y="13513"/>
                  </a:cubicBezTo>
                  <a:cubicBezTo>
                    <a:pt x="344" y="13513"/>
                    <a:pt x="411" y="13483"/>
                    <a:pt x="459" y="13423"/>
                  </a:cubicBezTo>
                  <a:cubicBezTo>
                    <a:pt x="1495" y="12435"/>
                    <a:pt x="2362" y="11182"/>
                    <a:pt x="2989" y="9687"/>
                  </a:cubicBezTo>
                  <a:cubicBezTo>
                    <a:pt x="3640" y="8169"/>
                    <a:pt x="3929" y="6699"/>
                    <a:pt x="4049" y="5735"/>
                  </a:cubicBezTo>
                  <a:cubicBezTo>
                    <a:pt x="4170" y="4820"/>
                    <a:pt x="4170" y="4217"/>
                    <a:pt x="4170" y="4145"/>
                  </a:cubicBezTo>
                  <a:cubicBezTo>
                    <a:pt x="4146" y="3205"/>
                    <a:pt x="4483" y="2314"/>
                    <a:pt x="5134" y="1639"/>
                  </a:cubicBezTo>
                  <a:cubicBezTo>
                    <a:pt x="5784" y="940"/>
                    <a:pt x="6676" y="554"/>
                    <a:pt x="7616" y="530"/>
                  </a:cubicBezTo>
                  <a:cubicBezTo>
                    <a:pt x="7977" y="530"/>
                    <a:pt x="8339" y="579"/>
                    <a:pt x="8676" y="675"/>
                  </a:cubicBezTo>
                  <a:cubicBezTo>
                    <a:pt x="9399" y="868"/>
                    <a:pt x="10025" y="1301"/>
                    <a:pt x="10483" y="1880"/>
                  </a:cubicBezTo>
                  <a:cubicBezTo>
                    <a:pt x="10965" y="2482"/>
                    <a:pt x="11230" y="3205"/>
                    <a:pt x="11230" y="3976"/>
                  </a:cubicBezTo>
                  <a:cubicBezTo>
                    <a:pt x="11254" y="4097"/>
                    <a:pt x="11254" y="5157"/>
                    <a:pt x="11062" y="6699"/>
                  </a:cubicBezTo>
                  <a:cubicBezTo>
                    <a:pt x="10773" y="8724"/>
                    <a:pt x="10266" y="10675"/>
                    <a:pt x="9495" y="12459"/>
                  </a:cubicBezTo>
                  <a:cubicBezTo>
                    <a:pt x="8989" y="13639"/>
                    <a:pt x="8387" y="14748"/>
                    <a:pt x="7712" y="15760"/>
                  </a:cubicBezTo>
                  <a:cubicBezTo>
                    <a:pt x="7616" y="15881"/>
                    <a:pt x="7664" y="16049"/>
                    <a:pt x="7784" y="16122"/>
                  </a:cubicBezTo>
                  <a:lnTo>
                    <a:pt x="7857" y="16170"/>
                  </a:lnTo>
                  <a:cubicBezTo>
                    <a:pt x="7873" y="16174"/>
                    <a:pt x="7890" y="16176"/>
                    <a:pt x="7908" y="16176"/>
                  </a:cubicBezTo>
                  <a:cubicBezTo>
                    <a:pt x="7993" y="16176"/>
                    <a:pt x="8086" y="16129"/>
                    <a:pt x="8146" y="16049"/>
                  </a:cubicBezTo>
                  <a:cubicBezTo>
                    <a:pt x="8845" y="15013"/>
                    <a:pt x="9471" y="13880"/>
                    <a:pt x="9977" y="12676"/>
                  </a:cubicBezTo>
                  <a:cubicBezTo>
                    <a:pt x="10773" y="10820"/>
                    <a:pt x="11303" y="8844"/>
                    <a:pt x="11568" y="6772"/>
                  </a:cubicBezTo>
                  <a:cubicBezTo>
                    <a:pt x="11785" y="5181"/>
                    <a:pt x="11761" y="4097"/>
                    <a:pt x="11761" y="3976"/>
                  </a:cubicBezTo>
                  <a:cubicBezTo>
                    <a:pt x="11736" y="3085"/>
                    <a:pt x="11447" y="2241"/>
                    <a:pt x="10893" y="1567"/>
                  </a:cubicBezTo>
                  <a:cubicBezTo>
                    <a:pt x="10363" y="892"/>
                    <a:pt x="9640" y="410"/>
                    <a:pt x="8821" y="169"/>
                  </a:cubicBezTo>
                  <a:cubicBezTo>
                    <a:pt x="8435" y="48"/>
                    <a:pt x="8025" y="0"/>
                    <a:pt x="7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1432865" y="3528423"/>
              <a:ext cx="531975" cy="730185"/>
            </a:xfrm>
            <a:custGeom>
              <a:avLst/>
              <a:gdLst/>
              <a:ahLst/>
              <a:cxnLst/>
              <a:rect l="l" t="t" r="r" b="b"/>
              <a:pathLst>
                <a:path w="11785" h="16176" extrusionOk="0">
                  <a:moveTo>
                    <a:pt x="7592" y="0"/>
                  </a:moveTo>
                  <a:cubicBezTo>
                    <a:pt x="6507" y="48"/>
                    <a:pt x="5495" y="482"/>
                    <a:pt x="4748" y="1277"/>
                  </a:cubicBezTo>
                  <a:cubicBezTo>
                    <a:pt x="4025" y="2049"/>
                    <a:pt x="3615" y="3085"/>
                    <a:pt x="3640" y="4169"/>
                  </a:cubicBezTo>
                  <a:cubicBezTo>
                    <a:pt x="3640" y="4193"/>
                    <a:pt x="3640" y="4796"/>
                    <a:pt x="3519" y="5663"/>
                  </a:cubicBezTo>
                  <a:cubicBezTo>
                    <a:pt x="3399" y="6603"/>
                    <a:pt x="3134" y="8025"/>
                    <a:pt x="2507" y="9495"/>
                  </a:cubicBezTo>
                  <a:cubicBezTo>
                    <a:pt x="1905" y="10916"/>
                    <a:pt x="1085" y="12097"/>
                    <a:pt x="97" y="13061"/>
                  </a:cubicBezTo>
                  <a:cubicBezTo>
                    <a:pt x="1" y="13158"/>
                    <a:pt x="1" y="13326"/>
                    <a:pt x="97" y="13423"/>
                  </a:cubicBezTo>
                  <a:cubicBezTo>
                    <a:pt x="145" y="13483"/>
                    <a:pt x="212" y="13513"/>
                    <a:pt x="278" y="13513"/>
                  </a:cubicBezTo>
                  <a:cubicBezTo>
                    <a:pt x="344" y="13513"/>
                    <a:pt x="411" y="13483"/>
                    <a:pt x="459" y="13423"/>
                  </a:cubicBezTo>
                  <a:cubicBezTo>
                    <a:pt x="1495" y="12435"/>
                    <a:pt x="2362" y="11182"/>
                    <a:pt x="2989" y="9687"/>
                  </a:cubicBezTo>
                  <a:cubicBezTo>
                    <a:pt x="3640" y="8169"/>
                    <a:pt x="3929" y="6699"/>
                    <a:pt x="4049" y="5735"/>
                  </a:cubicBezTo>
                  <a:cubicBezTo>
                    <a:pt x="4170" y="4820"/>
                    <a:pt x="4170" y="4217"/>
                    <a:pt x="4170" y="4145"/>
                  </a:cubicBezTo>
                  <a:cubicBezTo>
                    <a:pt x="4146" y="3205"/>
                    <a:pt x="4483" y="2314"/>
                    <a:pt x="5134" y="1639"/>
                  </a:cubicBezTo>
                  <a:cubicBezTo>
                    <a:pt x="5784" y="940"/>
                    <a:pt x="6676" y="554"/>
                    <a:pt x="7616" y="530"/>
                  </a:cubicBezTo>
                  <a:cubicBezTo>
                    <a:pt x="7977" y="530"/>
                    <a:pt x="8339" y="579"/>
                    <a:pt x="8676" y="675"/>
                  </a:cubicBezTo>
                  <a:cubicBezTo>
                    <a:pt x="9399" y="868"/>
                    <a:pt x="10025" y="1301"/>
                    <a:pt x="10483" y="1880"/>
                  </a:cubicBezTo>
                  <a:cubicBezTo>
                    <a:pt x="10965" y="2482"/>
                    <a:pt x="11230" y="3205"/>
                    <a:pt x="11230" y="3976"/>
                  </a:cubicBezTo>
                  <a:cubicBezTo>
                    <a:pt x="11254" y="4097"/>
                    <a:pt x="11254" y="5157"/>
                    <a:pt x="11062" y="6699"/>
                  </a:cubicBezTo>
                  <a:cubicBezTo>
                    <a:pt x="10773" y="8724"/>
                    <a:pt x="10266" y="10675"/>
                    <a:pt x="9495" y="12459"/>
                  </a:cubicBezTo>
                  <a:cubicBezTo>
                    <a:pt x="8989" y="13639"/>
                    <a:pt x="8387" y="14748"/>
                    <a:pt x="7712" y="15760"/>
                  </a:cubicBezTo>
                  <a:cubicBezTo>
                    <a:pt x="7616" y="15881"/>
                    <a:pt x="7664" y="16049"/>
                    <a:pt x="7784" y="16122"/>
                  </a:cubicBezTo>
                  <a:lnTo>
                    <a:pt x="7857" y="16170"/>
                  </a:lnTo>
                  <a:cubicBezTo>
                    <a:pt x="7873" y="16174"/>
                    <a:pt x="7890" y="16176"/>
                    <a:pt x="7908" y="16176"/>
                  </a:cubicBezTo>
                  <a:cubicBezTo>
                    <a:pt x="7993" y="16176"/>
                    <a:pt x="8086" y="16129"/>
                    <a:pt x="8146" y="16049"/>
                  </a:cubicBezTo>
                  <a:cubicBezTo>
                    <a:pt x="8845" y="15013"/>
                    <a:pt x="9471" y="13880"/>
                    <a:pt x="9977" y="12676"/>
                  </a:cubicBezTo>
                  <a:cubicBezTo>
                    <a:pt x="10773" y="10820"/>
                    <a:pt x="11303" y="8844"/>
                    <a:pt x="11568" y="6772"/>
                  </a:cubicBezTo>
                  <a:cubicBezTo>
                    <a:pt x="11785" y="5181"/>
                    <a:pt x="11761" y="4097"/>
                    <a:pt x="11761" y="3976"/>
                  </a:cubicBezTo>
                  <a:cubicBezTo>
                    <a:pt x="11736" y="3085"/>
                    <a:pt x="11447" y="2241"/>
                    <a:pt x="10893" y="1567"/>
                  </a:cubicBezTo>
                  <a:cubicBezTo>
                    <a:pt x="10363" y="892"/>
                    <a:pt x="9640" y="410"/>
                    <a:pt x="8821" y="169"/>
                  </a:cubicBezTo>
                  <a:cubicBezTo>
                    <a:pt x="8435" y="48"/>
                    <a:pt x="8025" y="0"/>
                    <a:pt x="7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1679822" y="3830631"/>
              <a:ext cx="188189" cy="416146"/>
            </a:xfrm>
            <a:custGeom>
              <a:avLst/>
              <a:gdLst/>
              <a:ahLst/>
              <a:cxnLst/>
              <a:rect l="l" t="t" r="r" b="b"/>
              <a:pathLst>
                <a:path w="4169" h="9219" extrusionOk="0">
                  <a:moveTo>
                    <a:pt x="3884" y="1"/>
                  </a:moveTo>
                  <a:cubicBezTo>
                    <a:pt x="3760" y="1"/>
                    <a:pt x="3660" y="92"/>
                    <a:pt x="3639" y="221"/>
                  </a:cubicBezTo>
                  <a:cubicBezTo>
                    <a:pt x="3374" y="1908"/>
                    <a:pt x="2916" y="3523"/>
                    <a:pt x="2265" y="5017"/>
                  </a:cubicBezTo>
                  <a:cubicBezTo>
                    <a:pt x="1687" y="6390"/>
                    <a:pt x="964" y="7667"/>
                    <a:pt x="72" y="8800"/>
                  </a:cubicBezTo>
                  <a:cubicBezTo>
                    <a:pt x="0" y="8896"/>
                    <a:pt x="0" y="9065"/>
                    <a:pt x="121" y="9161"/>
                  </a:cubicBezTo>
                  <a:lnTo>
                    <a:pt x="217" y="9210"/>
                  </a:lnTo>
                  <a:cubicBezTo>
                    <a:pt x="240" y="9215"/>
                    <a:pt x="264" y="9218"/>
                    <a:pt x="288" y="9218"/>
                  </a:cubicBezTo>
                  <a:cubicBezTo>
                    <a:pt x="367" y="9218"/>
                    <a:pt x="451" y="9187"/>
                    <a:pt x="506" y="9113"/>
                  </a:cubicBezTo>
                  <a:cubicBezTo>
                    <a:pt x="1398" y="7957"/>
                    <a:pt x="2169" y="6655"/>
                    <a:pt x="2771" y="5234"/>
                  </a:cubicBezTo>
                  <a:cubicBezTo>
                    <a:pt x="3422" y="3691"/>
                    <a:pt x="3880" y="2029"/>
                    <a:pt x="4145" y="318"/>
                  </a:cubicBezTo>
                  <a:cubicBezTo>
                    <a:pt x="4169" y="173"/>
                    <a:pt x="4073" y="28"/>
                    <a:pt x="3928" y="4"/>
                  </a:cubicBezTo>
                  <a:cubicBezTo>
                    <a:pt x="3913" y="2"/>
                    <a:pt x="3898" y="1"/>
                    <a:pt x="3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1634096" y="3614323"/>
              <a:ext cx="223037" cy="361887"/>
            </a:xfrm>
            <a:custGeom>
              <a:avLst/>
              <a:gdLst/>
              <a:ahLst/>
              <a:cxnLst/>
              <a:rect l="l" t="t" r="r" b="b"/>
              <a:pathLst>
                <a:path w="4941" h="8017" extrusionOk="0">
                  <a:moveTo>
                    <a:pt x="3182" y="1"/>
                  </a:moveTo>
                  <a:cubicBezTo>
                    <a:pt x="2603" y="25"/>
                    <a:pt x="2073" y="266"/>
                    <a:pt x="1688" y="676"/>
                  </a:cubicBezTo>
                  <a:cubicBezTo>
                    <a:pt x="1278" y="1109"/>
                    <a:pt x="1061" y="1640"/>
                    <a:pt x="1085" y="2218"/>
                  </a:cubicBezTo>
                  <a:cubicBezTo>
                    <a:pt x="1085" y="2242"/>
                    <a:pt x="1085" y="2941"/>
                    <a:pt x="941" y="4025"/>
                  </a:cubicBezTo>
                  <a:cubicBezTo>
                    <a:pt x="844" y="4893"/>
                    <a:pt x="579" y="6218"/>
                    <a:pt x="49" y="7664"/>
                  </a:cubicBezTo>
                  <a:cubicBezTo>
                    <a:pt x="1" y="7809"/>
                    <a:pt x="73" y="7953"/>
                    <a:pt x="218" y="8001"/>
                  </a:cubicBezTo>
                  <a:cubicBezTo>
                    <a:pt x="249" y="8012"/>
                    <a:pt x="280" y="8016"/>
                    <a:pt x="310" y="8016"/>
                  </a:cubicBezTo>
                  <a:cubicBezTo>
                    <a:pt x="420" y="8016"/>
                    <a:pt x="517" y="7952"/>
                    <a:pt x="555" y="7857"/>
                  </a:cubicBezTo>
                  <a:cubicBezTo>
                    <a:pt x="1109" y="6363"/>
                    <a:pt x="1350" y="4989"/>
                    <a:pt x="1471" y="4098"/>
                  </a:cubicBezTo>
                  <a:cubicBezTo>
                    <a:pt x="1615" y="2941"/>
                    <a:pt x="1615" y="2218"/>
                    <a:pt x="1615" y="2218"/>
                  </a:cubicBezTo>
                  <a:cubicBezTo>
                    <a:pt x="1591" y="1784"/>
                    <a:pt x="1760" y="1350"/>
                    <a:pt x="2049" y="1037"/>
                  </a:cubicBezTo>
                  <a:cubicBezTo>
                    <a:pt x="2362" y="724"/>
                    <a:pt x="2772" y="555"/>
                    <a:pt x="3206" y="531"/>
                  </a:cubicBezTo>
                  <a:cubicBezTo>
                    <a:pt x="3688" y="531"/>
                    <a:pt x="4146" y="724"/>
                    <a:pt x="4459" y="1061"/>
                  </a:cubicBezTo>
                  <a:cubicBezTo>
                    <a:pt x="4510" y="1125"/>
                    <a:pt x="4581" y="1155"/>
                    <a:pt x="4651" y="1155"/>
                  </a:cubicBezTo>
                  <a:cubicBezTo>
                    <a:pt x="4713" y="1155"/>
                    <a:pt x="4775" y="1131"/>
                    <a:pt x="4820" y="1085"/>
                  </a:cubicBezTo>
                  <a:cubicBezTo>
                    <a:pt x="4941" y="989"/>
                    <a:pt x="4941" y="820"/>
                    <a:pt x="4845" y="700"/>
                  </a:cubicBezTo>
                  <a:cubicBezTo>
                    <a:pt x="4411" y="242"/>
                    <a:pt x="3808" y="1"/>
                    <a:pt x="3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1506848" y="4060661"/>
              <a:ext cx="103371" cy="124135"/>
            </a:xfrm>
            <a:custGeom>
              <a:avLst/>
              <a:gdLst/>
              <a:ahLst/>
              <a:cxnLst/>
              <a:rect l="l" t="t" r="r" b="b"/>
              <a:pathLst>
                <a:path w="2290" h="2750" extrusionOk="0">
                  <a:moveTo>
                    <a:pt x="1973" y="0"/>
                  </a:moveTo>
                  <a:cubicBezTo>
                    <a:pt x="1888" y="0"/>
                    <a:pt x="1805" y="38"/>
                    <a:pt x="1760" y="113"/>
                  </a:cubicBezTo>
                  <a:cubicBezTo>
                    <a:pt x="1278" y="933"/>
                    <a:pt x="723" y="1656"/>
                    <a:pt x="97" y="2306"/>
                  </a:cubicBezTo>
                  <a:cubicBezTo>
                    <a:pt x="0" y="2403"/>
                    <a:pt x="0" y="2571"/>
                    <a:pt x="97" y="2668"/>
                  </a:cubicBezTo>
                  <a:cubicBezTo>
                    <a:pt x="145" y="2716"/>
                    <a:pt x="169" y="2740"/>
                    <a:pt x="217" y="2740"/>
                  </a:cubicBezTo>
                  <a:cubicBezTo>
                    <a:pt x="241" y="2746"/>
                    <a:pt x="266" y="2749"/>
                    <a:pt x="289" y="2749"/>
                  </a:cubicBezTo>
                  <a:cubicBezTo>
                    <a:pt x="360" y="2749"/>
                    <a:pt x="428" y="2722"/>
                    <a:pt x="482" y="2668"/>
                  </a:cubicBezTo>
                  <a:cubicBezTo>
                    <a:pt x="1133" y="1993"/>
                    <a:pt x="1711" y="1222"/>
                    <a:pt x="2217" y="403"/>
                  </a:cubicBezTo>
                  <a:cubicBezTo>
                    <a:pt x="2290" y="258"/>
                    <a:pt x="2242" y="113"/>
                    <a:pt x="2121" y="41"/>
                  </a:cubicBezTo>
                  <a:cubicBezTo>
                    <a:pt x="2076" y="14"/>
                    <a:pt x="2024" y="0"/>
                    <a:pt x="1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1589498" y="3700269"/>
              <a:ext cx="204574" cy="521502"/>
            </a:xfrm>
            <a:custGeom>
              <a:avLst/>
              <a:gdLst/>
              <a:ahLst/>
              <a:cxnLst/>
              <a:rect l="l" t="t" r="r" b="b"/>
              <a:pathLst>
                <a:path w="4532" h="11553" extrusionOk="0">
                  <a:moveTo>
                    <a:pt x="4218" y="1"/>
                  </a:moveTo>
                  <a:cubicBezTo>
                    <a:pt x="4122" y="1"/>
                    <a:pt x="4001" y="97"/>
                    <a:pt x="3977" y="193"/>
                  </a:cubicBezTo>
                  <a:lnTo>
                    <a:pt x="3977" y="266"/>
                  </a:lnTo>
                  <a:cubicBezTo>
                    <a:pt x="3977" y="290"/>
                    <a:pt x="4001" y="1856"/>
                    <a:pt x="3543" y="3977"/>
                  </a:cubicBezTo>
                  <a:cubicBezTo>
                    <a:pt x="3471" y="4314"/>
                    <a:pt x="3375" y="4676"/>
                    <a:pt x="3254" y="5085"/>
                  </a:cubicBezTo>
                  <a:cubicBezTo>
                    <a:pt x="2748" y="6893"/>
                    <a:pt x="1808" y="9158"/>
                    <a:pt x="97" y="11110"/>
                  </a:cubicBezTo>
                  <a:cubicBezTo>
                    <a:pt x="73" y="11134"/>
                    <a:pt x="49" y="11182"/>
                    <a:pt x="25" y="11206"/>
                  </a:cubicBezTo>
                  <a:cubicBezTo>
                    <a:pt x="1" y="11302"/>
                    <a:pt x="25" y="11423"/>
                    <a:pt x="121" y="11495"/>
                  </a:cubicBezTo>
                  <a:lnTo>
                    <a:pt x="218" y="11543"/>
                  </a:lnTo>
                  <a:cubicBezTo>
                    <a:pt x="241" y="11549"/>
                    <a:pt x="263" y="11552"/>
                    <a:pt x="286" y="11552"/>
                  </a:cubicBezTo>
                  <a:cubicBezTo>
                    <a:pt x="358" y="11552"/>
                    <a:pt x="428" y="11521"/>
                    <a:pt x="483" y="11447"/>
                  </a:cubicBezTo>
                  <a:cubicBezTo>
                    <a:pt x="1447" y="10363"/>
                    <a:pt x="2242" y="9085"/>
                    <a:pt x="2869" y="7688"/>
                  </a:cubicBezTo>
                  <a:cubicBezTo>
                    <a:pt x="3230" y="6917"/>
                    <a:pt x="3519" y="6097"/>
                    <a:pt x="3760" y="5254"/>
                  </a:cubicBezTo>
                  <a:cubicBezTo>
                    <a:pt x="3881" y="4868"/>
                    <a:pt x="3977" y="4459"/>
                    <a:pt x="4049" y="4073"/>
                  </a:cubicBezTo>
                  <a:cubicBezTo>
                    <a:pt x="4531" y="1904"/>
                    <a:pt x="4507" y="314"/>
                    <a:pt x="4507" y="266"/>
                  </a:cubicBezTo>
                  <a:cubicBezTo>
                    <a:pt x="4507" y="121"/>
                    <a:pt x="4363" y="1"/>
                    <a:pt x="4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2262842" y="3088946"/>
              <a:ext cx="1128049" cy="437361"/>
            </a:xfrm>
            <a:custGeom>
              <a:avLst/>
              <a:gdLst/>
              <a:ahLst/>
              <a:cxnLst/>
              <a:rect l="l" t="t" r="r" b="b"/>
              <a:pathLst>
                <a:path w="24990" h="9689" extrusionOk="0">
                  <a:moveTo>
                    <a:pt x="12121" y="1"/>
                  </a:moveTo>
                  <a:lnTo>
                    <a:pt x="97" y="9423"/>
                  </a:lnTo>
                  <a:cubicBezTo>
                    <a:pt x="24" y="9471"/>
                    <a:pt x="0" y="9568"/>
                    <a:pt x="73" y="9616"/>
                  </a:cubicBezTo>
                  <a:cubicBezTo>
                    <a:pt x="97" y="9664"/>
                    <a:pt x="145" y="9688"/>
                    <a:pt x="169" y="9688"/>
                  </a:cubicBezTo>
                  <a:lnTo>
                    <a:pt x="265" y="9640"/>
                  </a:lnTo>
                  <a:lnTo>
                    <a:pt x="12218" y="290"/>
                  </a:lnTo>
                  <a:lnTo>
                    <a:pt x="24845" y="290"/>
                  </a:lnTo>
                  <a:cubicBezTo>
                    <a:pt x="24941" y="290"/>
                    <a:pt x="24990" y="242"/>
                    <a:pt x="24990" y="145"/>
                  </a:cubicBezTo>
                  <a:cubicBezTo>
                    <a:pt x="24990" y="73"/>
                    <a:pt x="24941" y="1"/>
                    <a:pt x="2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605099" y="3259753"/>
              <a:ext cx="785436" cy="332862"/>
            </a:xfrm>
            <a:custGeom>
              <a:avLst/>
              <a:gdLst/>
              <a:ahLst/>
              <a:cxnLst/>
              <a:rect l="l" t="t" r="r" b="b"/>
              <a:pathLst>
                <a:path w="17400" h="7374" extrusionOk="0">
                  <a:moveTo>
                    <a:pt x="145" y="0"/>
                  </a:moveTo>
                  <a:cubicBezTo>
                    <a:pt x="49" y="0"/>
                    <a:pt x="1" y="48"/>
                    <a:pt x="1" y="145"/>
                  </a:cubicBezTo>
                  <a:cubicBezTo>
                    <a:pt x="1" y="217"/>
                    <a:pt x="49" y="289"/>
                    <a:pt x="145" y="289"/>
                  </a:cubicBezTo>
                  <a:lnTo>
                    <a:pt x="10073" y="289"/>
                  </a:lnTo>
                  <a:lnTo>
                    <a:pt x="17134" y="7326"/>
                  </a:lnTo>
                  <a:cubicBezTo>
                    <a:pt x="17158" y="7350"/>
                    <a:pt x="17206" y="7374"/>
                    <a:pt x="17230" y="7374"/>
                  </a:cubicBezTo>
                  <a:cubicBezTo>
                    <a:pt x="17279" y="7374"/>
                    <a:pt x="17303" y="7350"/>
                    <a:pt x="17327" y="7326"/>
                  </a:cubicBezTo>
                  <a:cubicBezTo>
                    <a:pt x="17399" y="7278"/>
                    <a:pt x="17399" y="7181"/>
                    <a:pt x="17327" y="7133"/>
                  </a:cubicBezTo>
                  <a:lnTo>
                    <a:pt x="10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1924523" y="3824808"/>
              <a:ext cx="1054109" cy="441153"/>
            </a:xfrm>
            <a:custGeom>
              <a:avLst/>
              <a:gdLst/>
              <a:ahLst/>
              <a:cxnLst/>
              <a:rect l="l" t="t" r="r" b="b"/>
              <a:pathLst>
                <a:path w="23352" h="9773" extrusionOk="0">
                  <a:moveTo>
                    <a:pt x="167" y="1"/>
                  </a:moveTo>
                  <a:cubicBezTo>
                    <a:pt x="128" y="1"/>
                    <a:pt x="85" y="13"/>
                    <a:pt x="49" y="37"/>
                  </a:cubicBezTo>
                  <a:cubicBezTo>
                    <a:pt x="1" y="85"/>
                    <a:pt x="1" y="182"/>
                    <a:pt x="49" y="254"/>
                  </a:cubicBezTo>
                  <a:lnTo>
                    <a:pt x="9592" y="9772"/>
                  </a:lnTo>
                  <a:lnTo>
                    <a:pt x="23207" y="9772"/>
                  </a:lnTo>
                  <a:cubicBezTo>
                    <a:pt x="23279" y="9772"/>
                    <a:pt x="23352" y="9700"/>
                    <a:pt x="23352" y="9628"/>
                  </a:cubicBezTo>
                  <a:cubicBezTo>
                    <a:pt x="23352" y="9531"/>
                    <a:pt x="23279" y="9483"/>
                    <a:pt x="23207" y="9483"/>
                  </a:cubicBezTo>
                  <a:lnTo>
                    <a:pt x="9712" y="9483"/>
                  </a:lnTo>
                  <a:lnTo>
                    <a:pt x="266" y="37"/>
                  </a:lnTo>
                  <a:cubicBezTo>
                    <a:pt x="242" y="13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955335" y="2930146"/>
              <a:ext cx="984503" cy="490627"/>
            </a:xfrm>
            <a:custGeom>
              <a:avLst/>
              <a:gdLst/>
              <a:ahLst/>
              <a:cxnLst/>
              <a:rect l="l" t="t" r="r" b="b"/>
              <a:pathLst>
                <a:path w="21810" h="10869" extrusionOk="0">
                  <a:moveTo>
                    <a:pt x="146" y="1"/>
                  </a:moveTo>
                  <a:cubicBezTo>
                    <a:pt x="73" y="1"/>
                    <a:pt x="1" y="73"/>
                    <a:pt x="1" y="145"/>
                  </a:cubicBezTo>
                  <a:cubicBezTo>
                    <a:pt x="1" y="241"/>
                    <a:pt x="73" y="290"/>
                    <a:pt x="146" y="290"/>
                  </a:cubicBezTo>
                  <a:lnTo>
                    <a:pt x="10990" y="290"/>
                  </a:lnTo>
                  <a:lnTo>
                    <a:pt x="21520" y="10820"/>
                  </a:lnTo>
                  <a:cubicBezTo>
                    <a:pt x="21568" y="10869"/>
                    <a:pt x="21592" y="10869"/>
                    <a:pt x="21641" y="10869"/>
                  </a:cubicBezTo>
                  <a:cubicBezTo>
                    <a:pt x="21665" y="10869"/>
                    <a:pt x="21713" y="10869"/>
                    <a:pt x="21737" y="10820"/>
                  </a:cubicBezTo>
                  <a:cubicBezTo>
                    <a:pt x="21809" y="10772"/>
                    <a:pt x="21809" y="10676"/>
                    <a:pt x="21737" y="10628"/>
                  </a:cubicBezTo>
                  <a:lnTo>
                    <a:pt x="11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501775" y="4011911"/>
              <a:ext cx="917019" cy="433525"/>
            </a:xfrm>
            <a:custGeom>
              <a:avLst/>
              <a:gdLst/>
              <a:ahLst/>
              <a:cxnLst/>
              <a:rect l="l" t="t" r="r" b="b"/>
              <a:pathLst>
                <a:path w="20315" h="9604" extrusionOk="0">
                  <a:moveTo>
                    <a:pt x="20149" y="1"/>
                  </a:moveTo>
                  <a:cubicBezTo>
                    <a:pt x="20110" y="1"/>
                    <a:pt x="20074" y="13"/>
                    <a:pt x="20050" y="37"/>
                  </a:cubicBezTo>
                  <a:lnTo>
                    <a:pt x="10796" y="9290"/>
                  </a:lnTo>
                  <a:lnTo>
                    <a:pt x="145" y="9290"/>
                  </a:lnTo>
                  <a:cubicBezTo>
                    <a:pt x="73" y="9290"/>
                    <a:pt x="0" y="9363"/>
                    <a:pt x="0" y="9459"/>
                  </a:cubicBezTo>
                  <a:cubicBezTo>
                    <a:pt x="0" y="9531"/>
                    <a:pt x="73" y="9604"/>
                    <a:pt x="145" y="9604"/>
                  </a:cubicBezTo>
                  <a:lnTo>
                    <a:pt x="10916" y="9604"/>
                  </a:lnTo>
                  <a:lnTo>
                    <a:pt x="20266" y="254"/>
                  </a:lnTo>
                  <a:cubicBezTo>
                    <a:pt x="20315" y="181"/>
                    <a:pt x="20315" y="109"/>
                    <a:pt x="20266" y="37"/>
                  </a:cubicBezTo>
                  <a:cubicBezTo>
                    <a:pt x="20230" y="13"/>
                    <a:pt x="20188" y="1"/>
                    <a:pt x="20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41"/>
          <p:cNvGrpSpPr/>
          <p:nvPr/>
        </p:nvGrpSpPr>
        <p:grpSpPr>
          <a:xfrm>
            <a:off x="7788367" y="626703"/>
            <a:ext cx="783199" cy="640169"/>
            <a:chOff x="7884425" y="705450"/>
            <a:chExt cx="590425" cy="482600"/>
          </a:xfrm>
        </p:grpSpPr>
        <p:sp>
          <p:nvSpPr>
            <p:cNvPr id="340" name="Google Shape;340;p41"/>
            <p:cNvSpPr/>
            <p:nvPr/>
          </p:nvSpPr>
          <p:spPr>
            <a:xfrm>
              <a:off x="7884425" y="734375"/>
              <a:ext cx="468725" cy="453675"/>
            </a:xfrm>
            <a:custGeom>
              <a:avLst/>
              <a:gdLst/>
              <a:ahLst/>
              <a:cxnLst/>
              <a:rect l="l" t="t" r="r" b="b"/>
              <a:pathLst>
                <a:path w="18749" h="18147" extrusionOk="0">
                  <a:moveTo>
                    <a:pt x="194" y="1"/>
                  </a:moveTo>
                  <a:cubicBezTo>
                    <a:pt x="145" y="1"/>
                    <a:pt x="97" y="25"/>
                    <a:pt x="49" y="49"/>
                  </a:cubicBezTo>
                  <a:cubicBezTo>
                    <a:pt x="25" y="97"/>
                    <a:pt x="1" y="145"/>
                    <a:pt x="1" y="193"/>
                  </a:cubicBezTo>
                  <a:lnTo>
                    <a:pt x="748" y="16532"/>
                  </a:lnTo>
                  <a:cubicBezTo>
                    <a:pt x="748" y="16628"/>
                    <a:pt x="820" y="16700"/>
                    <a:pt x="917" y="16700"/>
                  </a:cubicBezTo>
                  <a:lnTo>
                    <a:pt x="17954" y="18146"/>
                  </a:lnTo>
                  <a:cubicBezTo>
                    <a:pt x="18002" y="18146"/>
                    <a:pt x="18050" y="18146"/>
                    <a:pt x="18074" y="18122"/>
                  </a:cubicBezTo>
                  <a:cubicBezTo>
                    <a:pt x="18122" y="18074"/>
                    <a:pt x="18146" y="18026"/>
                    <a:pt x="18146" y="17977"/>
                  </a:cubicBezTo>
                  <a:lnTo>
                    <a:pt x="18749" y="9929"/>
                  </a:lnTo>
                  <a:cubicBezTo>
                    <a:pt x="18749" y="9832"/>
                    <a:pt x="18676" y="9736"/>
                    <a:pt x="18580" y="9736"/>
                  </a:cubicBezTo>
                  <a:cubicBezTo>
                    <a:pt x="18570" y="9733"/>
                    <a:pt x="18560" y="9732"/>
                    <a:pt x="18550" y="9732"/>
                  </a:cubicBezTo>
                  <a:cubicBezTo>
                    <a:pt x="18464" y="9732"/>
                    <a:pt x="18387" y="9818"/>
                    <a:pt x="18387" y="9905"/>
                  </a:cubicBezTo>
                  <a:lnTo>
                    <a:pt x="17785" y="17761"/>
                  </a:lnTo>
                  <a:lnTo>
                    <a:pt x="1109" y="16363"/>
                  </a:lnTo>
                  <a:lnTo>
                    <a:pt x="362" y="410"/>
                  </a:lnTo>
                  <a:lnTo>
                    <a:pt x="16122" y="2772"/>
                  </a:lnTo>
                  <a:cubicBezTo>
                    <a:pt x="16219" y="2772"/>
                    <a:pt x="16315" y="2700"/>
                    <a:pt x="16339" y="2603"/>
                  </a:cubicBezTo>
                  <a:cubicBezTo>
                    <a:pt x="16339" y="2507"/>
                    <a:pt x="16267" y="2410"/>
                    <a:pt x="16170" y="2386"/>
                  </a:cubicBezTo>
                  <a:lnTo>
                    <a:pt x="1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7962150" y="705450"/>
              <a:ext cx="512700" cy="411500"/>
            </a:xfrm>
            <a:custGeom>
              <a:avLst/>
              <a:gdLst/>
              <a:ahLst/>
              <a:cxnLst/>
              <a:rect l="l" t="t" r="r" b="b"/>
              <a:pathLst>
                <a:path w="20508" h="16460" extrusionOk="0">
                  <a:moveTo>
                    <a:pt x="362" y="8869"/>
                  </a:moveTo>
                  <a:lnTo>
                    <a:pt x="7495" y="16002"/>
                  </a:lnTo>
                  <a:lnTo>
                    <a:pt x="20122" y="3375"/>
                  </a:lnTo>
                  <a:lnTo>
                    <a:pt x="20122" y="652"/>
                  </a:lnTo>
                  <a:lnTo>
                    <a:pt x="7615" y="13158"/>
                  </a:lnTo>
                  <a:cubicBezTo>
                    <a:pt x="7567" y="13206"/>
                    <a:pt x="7422" y="13206"/>
                    <a:pt x="7374" y="13158"/>
                  </a:cubicBezTo>
                  <a:lnTo>
                    <a:pt x="362" y="6146"/>
                  </a:lnTo>
                  <a:close/>
                  <a:moveTo>
                    <a:pt x="7495" y="16460"/>
                  </a:moveTo>
                  <a:cubicBezTo>
                    <a:pt x="7447" y="16460"/>
                    <a:pt x="7398" y="16435"/>
                    <a:pt x="7374" y="16387"/>
                  </a:cubicBezTo>
                  <a:lnTo>
                    <a:pt x="49" y="9086"/>
                  </a:lnTo>
                  <a:cubicBezTo>
                    <a:pt x="25" y="9038"/>
                    <a:pt x="0" y="8989"/>
                    <a:pt x="0" y="8941"/>
                  </a:cubicBezTo>
                  <a:lnTo>
                    <a:pt x="0" y="5712"/>
                  </a:lnTo>
                  <a:cubicBezTo>
                    <a:pt x="0" y="5616"/>
                    <a:pt x="49" y="5567"/>
                    <a:pt x="97" y="5519"/>
                  </a:cubicBezTo>
                  <a:cubicBezTo>
                    <a:pt x="169" y="5495"/>
                    <a:pt x="265" y="5519"/>
                    <a:pt x="314" y="5567"/>
                  </a:cubicBezTo>
                  <a:lnTo>
                    <a:pt x="7495" y="12749"/>
                  </a:lnTo>
                  <a:lnTo>
                    <a:pt x="20194" y="73"/>
                  </a:lnTo>
                  <a:cubicBezTo>
                    <a:pt x="20242" y="25"/>
                    <a:pt x="20315" y="1"/>
                    <a:pt x="20387" y="25"/>
                  </a:cubicBezTo>
                  <a:cubicBezTo>
                    <a:pt x="20459" y="49"/>
                    <a:pt x="20508" y="121"/>
                    <a:pt x="20508" y="194"/>
                  </a:cubicBezTo>
                  <a:lnTo>
                    <a:pt x="20508" y="3447"/>
                  </a:lnTo>
                  <a:cubicBezTo>
                    <a:pt x="20508" y="3495"/>
                    <a:pt x="20483" y="3543"/>
                    <a:pt x="20435" y="3567"/>
                  </a:cubicBezTo>
                  <a:lnTo>
                    <a:pt x="7615" y="16387"/>
                  </a:lnTo>
                  <a:cubicBezTo>
                    <a:pt x="7591" y="16435"/>
                    <a:pt x="7543" y="16460"/>
                    <a:pt x="7495" y="1646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41"/>
          <p:cNvSpPr txBox="1">
            <a:spLocks noGrp="1"/>
          </p:cNvSpPr>
          <p:nvPr>
            <p:ph type="title" idx="2"/>
          </p:nvPr>
        </p:nvSpPr>
        <p:spPr>
          <a:xfrm>
            <a:off x="1253976" y="893000"/>
            <a:ext cx="19878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55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2"/>
          <p:cNvSpPr/>
          <p:nvPr/>
        </p:nvSpPr>
        <p:spPr>
          <a:xfrm>
            <a:off x="4785450" y="3019625"/>
            <a:ext cx="3037200" cy="1593300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52"/>
          <p:cNvSpPr/>
          <p:nvPr/>
        </p:nvSpPr>
        <p:spPr>
          <a:xfrm>
            <a:off x="4785450" y="1237375"/>
            <a:ext cx="3037200" cy="1593300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2"/>
          <p:cNvSpPr/>
          <p:nvPr/>
        </p:nvSpPr>
        <p:spPr>
          <a:xfrm>
            <a:off x="1323975" y="3019625"/>
            <a:ext cx="3037200" cy="1593300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2"/>
          <p:cNvSpPr/>
          <p:nvPr/>
        </p:nvSpPr>
        <p:spPr>
          <a:xfrm>
            <a:off x="1323975" y="1237375"/>
            <a:ext cx="3037200" cy="1593300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2"/>
          <p:cNvSpPr txBox="1">
            <a:spLocks noGrp="1"/>
          </p:cNvSpPr>
          <p:nvPr>
            <p:ph type="subTitle" idx="1"/>
          </p:nvPr>
        </p:nvSpPr>
        <p:spPr>
          <a:xfrm>
            <a:off x="2281525" y="1762795"/>
            <a:ext cx="18615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“Including all the operations and methodes.”</a:t>
            </a:r>
            <a:endParaRPr dirty="0"/>
          </a:p>
        </p:txBody>
      </p:sp>
      <p:sp>
        <p:nvSpPr>
          <p:cNvPr id="560" name="Google Shape;560;p52"/>
          <p:cNvSpPr txBox="1">
            <a:spLocks noGrp="1"/>
          </p:cNvSpPr>
          <p:nvPr>
            <p:ph type="subTitle" idx="2"/>
          </p:nvPr>
        </p:nvSpPr>
        <p:spPr>
          <a:xfrm>
            <a:off x="2281550" y="3545059"/>
            <a:ext cx="18615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“Display the result for the encryption method on java file”</a:t>
            </a:r>
            <a:endParaRPr dirty="0"/>
          </a:p>
        </p:txBody>
      </p:sp>
      <p:sp>
        <p:nvSpPr>
          <p:cNvPr id="561" name="Google Shape;561;p52"/>
          <p:cNvSpPr txBox="1">
            <a:spLocks noGrp="1"/>
          </p:cNvSpPr>
          <p:nvPr>
            <p:ph type="subTitle" idx="3"/>
          </p:nvPr>
        </p:nvSpPr>
        <p:spPr>
          <a:xfrm>
            <a:off x="5000963" y="3545060"/>
            <a:ext cx="18615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“Display the result for the decryption method on java file”</a:t>
            </a:r>
            <a:endParaRPr dirty="0"/>
          </a:p>
        </p:txBody>
      </p:sp>
      <p:sp>
        <p:nvSpPr>
          <p:cNvPr id="562" name="Google Shape;562;p52"/>
          <p:cNvSpPr txBox="1">
            <a:spLocks noGrp="1"/>
          </p:cNvSpPr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Affine Cipher Files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63" name="Google Shape;563;p52"/>
          <p:cNvSpPr txBox="1">
            <a:spLocks noGrp="1"/>
          </p:cNvSpPr>
          <p:nvPr>
            <p:ph type="subTitle" idx="4"/>
          </p:nvPr>
        </p:nvSpPr>
        <p:spPr>
          <a:xfrm>
            <a:off x="5000963" y="1762796"/>
            <a:ext cx="18615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“create main page for the user to choose desierd operation ”</a:t>
            </a:r>
            <a:endParaRPr dirty="0"/>
          </a:p>
        </p:txBody>
      </p:sp>
      <p:sp>
        <p:nvSpPr>
          <p:cNvPr id="564" name="Google Shape;564;p52"/>
          <p:cNvSpPr txBox="1">
            <a:spLocks noGrp="1"/>
          </p:cNvSpPr>
          <p:nvPr>
            <p:ph type="subTitle" idx="5"/>
          </p:nvPr>
        </p:nvSpPr>
        <p:spPr>
          <a:xfrm>
            <a:off x="1321350" y="1261973"/>
            <a:ext cx="2821681" cy="4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AffineCipherServlet.java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5" name="Google Shape;565;p52"/>
          <p:cNvSpPr txBox="1">
            <a:spLocks noGrp="1"/>
          </p:cNvSpPr>
          <p:nvPr>
            <p:ph type="subTitle" idx="6"/>
          </p:nvPr>
        </p:nvSpPr>
        <p:spPr>
          <a:xfrm>
            <a:off x="2281538" y="3044235"/>
            <a:ext cx="1861500" cy="4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" dirty="0">
                <a:solidFill>
                  <a:schemeClr val="accent6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ncrypt.jsp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6" name="Google Shape;566;p52"/>
          <p:cNvSpPr txBox="1">
            <a:spLocks noGrp="1"/>
          </p:cNvSpPr>
          <p:nvPr>
            <p:ph type="subTitle" idx="7"/>
          </p:nvPr>
        </p:nvSpPr>
        <p:spPr>
          <a:xfrm>
            <a:off x="5000875" y="3044235"/>
            <a:ext cx="1861500" cy="4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" dirty="0">
                <a:solidFill>
                  <a:schemeClr val="accent6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ecrypt.jsp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7" name="Google Shape;567;p52"/>
          <p:cNvSpPr txBox="1">
            <a:spLocks noGrp="1"/>
          </p:cNvSpPr>
          <p:nvPr>
            <p:ph type="subTitle" idx="8"/>
          </p:nvPr>
        </p:nvSpPr>
        <p:spPr>
          <a:xfrm>
            <a:off x="5000954" y="1261973"/>
            <a:ext cx="1861500" cy="4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dirty="0">
                <a:solidFill>
                  <a:schemeClr val="accent6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ndex.html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5" name="Graphic 4" descr="Web design outline">
            <a:extLst>
              <a:ext uri="{FF2B5EF4-FFF2-40B4-BE49-F238E27FC236}">
                <a16:creationId xmlns:a16="http://schemas.microsoft.com/office/drawing/2014/main" id="{7EB5C035-12D3-E230-6D7F-5CCC7AC2AE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87136" y="1622913"/>
            <a:ext cx="914400" cy="914400"/>
          </a:xfrm>
          <a:prstGeom prst="rect">
            <a:avLst/>
          </a:prstGeom>
        </p:spPr>
      </p:pic>
      <p:pic>
        <p:nvPicPr>
          <p:cNvPr id="7" name="Graphic 6" descr="Shield Tick outline">
            <a:extLst>
              <a:ext uri="{FF2B5EF4-FFF2-40B4-BE49-F238E27FC236}">
                <a16:creationId xmlns:a16="http://schemas.microsoft.com/office/drawing/2014/main" id="{4D3E4359-DABB-2540-E723-7B1BB174B5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17223" y="3424327"/>
            <a:ext cx="914400" cy="914400"/>
          </a:xfrm>
          <a:prstGeom prst="rect">
            <a:avLst/>
          </a:prstGeom>
        </p:spPr>
      </p:pic>
      <p:pic>
        <p:nvPicPr>
          <p:cNvPr id="9" name="Graphic 8" descr="Shield Cross outline">
            <a:extLst>
              <a:ext uri="{FF2B5EF4-FFF2-40B4-BE49-F238E27FC236}">
                <a16:creationId xmlns:a16="http://schemas.microsoft.com/office/drawing/2014/main" id="{53748463-29D6-8C80-ABF1-08851F6255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77922" y="3545059"/>
            <a:ext cx="914400" cy="914400"/>
          </a:xfrm>
          <a:prstGeom prst="rect">
            <a:avLst/>
          </a:prstGeom>
        </p:spPr>
      </p:pic>
      <p:pic>
        <p:nvPicPr>
          <p:cNvPr id="11" name="Graphic 10" descr="Binary outline">
            <a:extLst>
              <a:ext uri="{FF2B5EF4-FFF2-40B4-BE49-F238E27FC236}">
                <a16:creationId xmlns:a16="http://schemas.microsoft.com/office/drawing/2014/main" id="{23CF51C3-7CB7-D30B-A794-045A8223D8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42443" y="171257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2"/>
          <p:cNvSpPr/>
          <p:nvPr/>
        </p:nvSpPr>
        <p:spPr>
          <a:xfrm>
            <a:off x="4785451" y="2355477"/>
            <a:ext cx="3037200" cy="1593300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2"/>
          <p:cNvSpPr/>
          <p:nvPr/>
        </p:nvSpPr>
        <p:spPr>
          <a:xfrm>
            <a:off x="1321351" y="2355477"/>
            <a:ext cx="3037200" cy="1593300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2"/>
          <p:cNvSpPr txBox="1">
            <a:spLocks noGrp="1"/>
          </p:cNvSpPr>
          <p:nvPr>
            <p:ph type="subTitle" idx="1"/>
          </p:nvPr>
        </p:nvSpPr>
        <p:spPr>
          <a:xfrm>
            <a:off x="2278901" y="2880897"/>
            <a:ext cx="18615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“Including all the operations and methodes.”</a:t>
            </a:r>
            <a:endParaRPr dirty="0"/>
          </a:p>
        </p:txBody>
      </p:sp>
      <p:sp>
        <p:nvSpPr>
          <p:cNvPr id="562" name="Google Shape;562;p52"/>
          <p:cNvSpPr txBox="1">
            <a:spLocks noGrp="1"/>
          </p:cNvSpPr>
          <p:nvPr>
            <p:ph type="ctrTitle"/>
          </p:nvPr>
        </p:nvSpPr>
        <p:spPr>
          <a:xfrm>
            <a:off x="497176" y="476754"/>
            <a:ext cx="7717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Playfair Cipher Files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63" name="Google Shape;563;p52"/>
          <p:cNvSpPr txBox="1">
            <a:spLocks noGrp="1"/>
          </p:cNvSpPr>
          <p:nvPr>
            <p:ph type="subTitle" idx="4"/>
          </p:nvPr>
        </p:nvSpPr>
        <p:spPr>
          <a:xfrm>
            <a:off x="5000964" y="2880898"/>
            <a:ext cx="18615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“create main page for the user to choose desierd operation ”</a:t>
            </a:r>
            <a:endParaRPr dirty="0"/>
          </a:p>
        </p:txBody>
      </p:sp>
      <p:sp>
        <p:nvSpPr>
          <p:cNvPr id="564" name="Google Shape;564;p52"/>
          <p:cNvSpPr txBox="1">
            <a:spLocks noGrp="1"/>
          </p:cNvSpPr>
          <p:nvPr>
            <p:ph type="subTitle" idx="5"/>
          </p:nvPr>
        </p:nvSpPr>
        <p:spPr>
          <a:xfrm>
            <a:off x="1318726" y="2380075"/>
            <a:ext cx="3037200" cy="4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PlayfairCipherServlet.js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7" name="Google Shape;567;p52"/>
          <p:cNvSpPr txBox="1">
            <a:spLocks noGrp="1"/>
          </p:cNvSpPr>
          <p:nvPr>
            <p:ph type="subTitle" idx="8"/>
          </p:nvPr>
        </p:nvSpPr>
        <p:spPr>
          <a:xfrm>
            <a:off x="4897317" y="2380075"/>
            <a:ext cx="1861500" cy="4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dirty="0">
                <a:solidFill>
                  <a:schemeClr val="accent6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ndex.html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5" name="Graphic 4" descr="Web design outline">
            <a:extLst>
              <a:ext uri="{FF2B5EF4-FFF2-40B4-BE49-F238E27FC236}">
                <a16:creationId xmlns:a16="http://schemas.microsoft.com/office/drawing/2014/main" id="{7EB5C035-12D3-E230-6D7F-5CCC7AC2A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7137" y="2741015"/>
            <a:ext cx="914400" cy="914400"/>
          </a:xfrm>
          <a:prstGeom prst="rect">
            <a:avLst/>
          </a:prstGeom>
        </p:spPr>
      </p:pic>
      <p:pic>
        <p:nvPicPr>
          <p:cNvPr id="11" name="Graphic 10" descr="Binary outline">
            <a:extLst>
              <a:ext uri="{FF2B5EF4-FFF2-40B4-BE49-F238E27FC236}">
                <a16:creationId xmlns:a16="http://schemas.microsoft.com/office/drawing/2014/main" id="{23CF51C3-7CB7-D30B-A794-045A8223D8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9819" y="28306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1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/>
          <p:nvPr/>
        </p:nvSpPr>
        <p:spPr>
          <a:xfrm>
            <a:off x="3797225" y="3845675"/>
            <a:ext cx="4502400" cy="376500"/>
          </a:xfrm>
          <a:prstGeom prst="roundRect">
            <a:avLst>
              <a:gd name="adj" fmla="val 20491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1"/>
          <p:cNvSpPr/>
          <p:nvPr/>
        </p:nvSpPr>
        <p:spPr>
          <a:xfrm>
            <a:off x="1104900" y="893000"/>
            <a:ext cx="2286000" cy="1383600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1"/>
          <p:cNvSpPr txBox="1">
            <a:spLocks noGrp="1"/>
          </p:cNvSpPr>
          <p:nvPr>
            <p:ph type="subTitle" idx="1"/>
          </p:nvPr>
        </p:nvSpPr>
        <p:spPr>
          <a:xfrm>
            <a:off x="3928375" y="3784100"/>
            <a:ext cx="4240200" cy="4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Displaying graphical user interface.</a:t>
            </a:r>
          </a:p>
        </p:txBody>
      </p:sp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4262300" y="893000"/>
            <a:ext cx="3572400" cy="22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GUI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315" name="Google Shape;315;p41"/>
          <p:cNvGrpSpPr/>
          <p:nvPr/>
        </p:nvGrpSpPr>
        <p:grpSpPr>
          <a:xfrm flipH="1">
            <a:off x="501788" y="2783096"/>
            <a:ext cx="2889116" cy="1515289"/>
            <a:chOff x="501775" y="2930146"/>
            <a:chExt cx="2889116" cy="1515289"/>
          </a:xfrm>
        </p:grpSpPr>
        <p:sp>
          <p:nvSpPr>
            <p:cNvPr id="316" name="Google Shape;316;p41"/>
            <p:cNvSpPr/>
            <p:nvPr/>
          </p:nvSpPr>
          <p:spPr>
            <a:xfrm>
              <a:off x="1218588" y="3185544"/>
              <a:ext cx="682065" cy="672767"/>
            </a:xfrm>
            <a:custGeom>
              <a:avLst/>
              <a:gdLst/>
              <a:ahLst/>
              <a:cxnLst/>
              <a:rect l="l" t="t" r="r" b="b"/>
              <a:pathLst>
                <a:path w="15110" h="14904" extrusionOk="0">
                  <a:moveTo>
                    <a:pt x="12484" y="1"/>
                  </a:moveTo>
                  <a:cubicBezTo>
                    <a:pt x="12371" y="1"/>
                    <a:pt x="12259" y="2"/>
                    <a:pt x="12146" y="5"/>
                  </a:cubicBezTo>
                  <a:cubicBezTo>
                    <a:pt x="9037" y="78"/>
                    <a:pt x="6146" y="1379"/>
                    <a:pt x="4001" y="3644"/>
                  </a:cubicBezTo>
                  <a:cubicBezTo>
                    <a:pt x="1904" y="5837"/>
                    <a:pt x="772" y="8705"/>
                    <a:pt x="796" y="11741"/>
                  </a:cubicBezTo>
                  <a:cubicBezTo>
                    <a:pt x="772" y="11813"/>
                    <a:pt x="772" y="12006"/>
                    <a:pt x="724" y="12271"/>
                  </a:cubicBezTo>
                  <a:cubicBezTo>
                    <a:pt x="675" y="12729"/>
                    <a:pt x="531" y="13428"/>
                    <a:pt x="242" y="14103"/>
                  </a:cubicBezTo>
                  <a:cubicBezTo>
                    <a:pt x="193" y="14271"/>
                    <a:pt x="121" y="14392"/>
                    <a:pt x="73" y="14512"/>
                  </a:cubicBezTo>
                  <a:cubicBezTo>
                    <a:pt x="1" y="14633"/>
                    <a:pt x="49" y="14801"/>
                    <a:pt x="169" y="14874"/>
                  </a:cubicBezTo>
                  <a:lnTo>
                    <a:pt x="217" y="14898"/>
                  </a:lnTo>
                  <a:cubicBezTo>
                    <a:pt x="238" y="14902"/>
                    <a:pt x="258" y="14904"/>
                    <a:pt x="279" y="14904"/>
                  </a:cubicBezTo>
                  <a:cubicBezTo>
                    <a:pt x="383" y="14904"/>
                    <a:pt x="491" y="14854"/>
                    <a:pt x="531" y="14753"/>
                  </a:cubicBezTo>
                  <a:cubicBezTo>
                    <a:pt x="603" y="14633"/>
                    <a:pt x="675" y="14488"/>
                    <a:pt x="748" y="14319"/>
                  </a:cubicBezTo>
                  <a:cubicBezTo>
                    <a:pt x="1037" y="13572"/>
                    <a:pt x="1181" y="12825"/>
                    <a:pt x="1254" y="12343"/>
                  </a:cubicBezTo>
                  <a:cubicBezTo>
                    <a:pt x="1302" y="12054"/>
                    <a:pt x="1302" y="11837"/>
                    <a:pt x="1302" y="11765"/>
                  </a:cubicBezTo>
                  <a:lnTo>
                    <a:pt x="1302" y="11741"/>
                  </a:lnTo>
                  <a:cubicBezTo>
                    <a:pt x="1302" y="8849"/>
                    <a:pt x="2386" y="6102"/>
                    <a:pt x="4386" y="4006"/>
                  </a:cubicBezTo>
                  <a:cubicBezTo>
                    <a:pt x="6435" y="1837"/>
                    <a:pt x="9182" y="608"/>
                    <a:pt x="12170" y="536"/>
                  </a:cubicBezTo>
                  <a:cubicBezTo>
                    <a:pt x="12277" y="533"/>
                    <a:pt x="12384" y="531"/>
                    <a:pt x="12491" y="531"/>
                  </a:cubicBezTo>
                  <a:cubicBezTo>
                    <a:pt x="13256" y="531"/>
                    <a:pt x="14033" y="608"/>
                    <a:pt x="14772" y="777"/>
                  </a:cubicBezTo>
                  <a:cubicBezTo>
                    <a:pt x="14787" y="779"/>
                    <a:pt x="14802" y="780"/>
                    <a:pt x="14817" y="780"/>
                  </a:cubicBezTo>
                  <a:cubicBezTo>
                    <a:pt x="14946" y="780"/>
                    <a:pt x="15064" y="689"/>
                    <a:pt x="15086" y="560"/>
                  </a:cubicBezTo>
                  <a:cubicBezTo>
                    <a:pt x="15110" y="415"/>
                    <a:pt x="15013" y="295"/>
                    <a:pt x="14893" y="246"/>
                  </a:cubicBezTo>
                  <a:cubicBezTo>
                    <a:pt x="14090" y="77"/>
                    <a:pt x="13287" y="1"/>
                    <a:pt x="12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045270" y="3266660"/>
              <a:ext cx="263302" cy="821097"/>
            </a:xfrm>
            <a:custGeom>
              <a:avLst/>
              <a:gdLst/>
              <a:ahLst/>
              <a:cxnLst/>
              <a:rect l="l" t="t" r="r" b="b"/>
              <a:pathLst>
                <a:path w="5833" h="18190" extrusionOk="0">
                  <a:moveTo>
                    <a:pt x="293" y="0"/>
                  </a:moveTo>
                  <a:cubicBezTo>
                    <a:pt x="205" y="0"/>
                    <a:pt x="119" y="44"/>
                    <a:pt x="73" y="136"/>
                  </a:cubicBezTo>
                  <a:cubicBezTo>
                    <a:pt x="1" y="257"/>
                    <a:pt x="25" y="401"/>
                    <a:pt x="145" y="498"/>
                  </a:cubicBezTo>
                  <a:cubicBezTo>
                    <a:pt x="1206" y="1148"/>
                    <a:pt x="2121" y="1992"/>
                    <a:pt x="2893" y="2980"/>
                  </a:cubicBezTo>
                  <a:cubicBezTo>
                    <a:pt x="4387" y="4884"/>
                    <a:pt x="5206" y="7173"/>
                    <a:pt x="5278" y="9583"/>
                  </a:cubicBezTo>
                  <a:cubicBezTo>
                    <a:pt x="5278" y="9992"/>
                    <a:pt x="5302" y="11486"/>
                    <a:pt x="5013" y="13510"/>
                  </a:cubicBezTo>
                  <a:cubicBezTo>
                    <a:pt x="4820" y="14980"/>
                    <a:pt x="4531" y="16450"/>
                    <a:pt x="4122" y="17848"/>
                  </a:cubicBezTo>
                  <a:cubicBezTo>
                    <a:pt x="4073" y="17993"/>
                    <a:pt x="4170" y="18137"/>
                    <a:pt x="4314" y="18185"/>
                  </a:cubicBezTo>
                  <a:cubicBezTo>
                    <a:pt x="4330" y="18188"/>
                    <a:pt x="4345" y="18190"/>
                    <a:pt x="4361" y="18190"/>
                  </a:cubicBezTo>
                  <a:cubicBezTo>
                    <a:pt x="4470" y="18190"/>
                    <a:pt x="4586" y="18119"/>
                    <a:pt x="4628" y="17993"/>
                  </a:cubicBezTo>
                  <a:cubicBezTo>
                    <a:pt x="5037" y="16571"/>
                    <a:pt x="5351" y="15077"/>
                    <a:pt x="5543" y="13583"/>
                  </a:cubicBezTo>
                  <a:cubicBezTo>
                    <a:pt x="5832" y="11510"/>
                    <a:pt x="5808" y="9992"/>
                    <a:pt x="5808" y="9583"/>
                  </a:cubicBezTo>
                  <a:cubicBezTo>
                    <a:pt x="5736" y="7028"/>
                    <a:pt x="4869" y="4643"/>
                    <a:pt x="3302" y="2667"/>
                  </a:cubicBezTo>
                  <a:cubicBezTo>
                    <a:pt x="2507" y="1630"/>
                    <a:pt x="1519" y="739"/>
                    <a:pt x="435" y="40"/>
                  </a:cubicBezTo>
                  <a:cubicBezTo>
                    <a:pt x="391" y="14"/>
                    <a:pt x="342" y="0"/>
                    <a:pt x="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1456789" y="3271580"/>
              <a:ext cx="765845" cy="905463"/>
            </a:xfrm>
            <a:custGeom>
              <a:avLst/>
              <a:gdLst/>
              <a:ahLst/>
              <a:cxnLst/>
              <a:rect l="l" t="t" r="r" b="b"/>
              <a:pathLst>
                <a:path w="16966" h="20059" extrusionOk="0">
                  <a:moveTo>
                    <a:pt x="7164" y="0"/>
                  </a:moveTo>
                  <a:cubicBezTo>
                    <a:pt x="7082" y="0"/>
                    <a:pt x="6999" y="1"/>
                    <a:pt x="6917" y="3"/>
                  </a:cubicBezTo>
                  <a:cubicBezTo>
                    <a:pt x="4314" y="75"/>
                    <a:pt x="1881" y="1136"/>
                    <a:pt x="97" y="3039"/>
                  </a:cubicBezTo>
                  <a:cubicBezTo>
                    <a:pt x="1" y="3136"/>
                    <a:pt x="1" y="3305"/>
                    <a:pt x="97" y="3401"/>
                  </a:cubicBezTo>
                  <a:cubicBezTo>
                    <a:pt x="158" y="3449"/>
                    <a:pt x="230" y="3473"/>
                    <a:pt x="299" y="3473"/>
                  </a:cubicBezTo>
                  <a:cubicBezTo>
                    <a:pt x="368" y="3473"/>
                    <a:pt x="435" y="3449"/>
                    <a:pt x="483" y="3401"/>
                  </a:cubicBezTo>
                  <a:cubicBezTo>
                    <a:pt x="2170" y="1618"/>
                    <a:pt x="4483" y="582"/>
                    <a:pt x="6941" y="533"/>
                  </a:cubicBezTo>
                  <a:cubicBezTo>
                    <a:pt x="7020" y="531"/>
                    <a:pt x="7099" y="530"/>
                    <a:pt x="7177" y="530"/>
                  </a:cubicBezTo>
                  <a:cubicBezTo>
                    <a:pt x="8035" y="530"/>
                    <a:pt x="8873" y="650"/>
                    <a:pt x="9712" y="871"/>
                  </a:cubicBezTo>
                  <a:cubicBezTo>
                    <a:pt x="11592" y="1425"/>
                    <a:pt x="13231" y="2509"/>
                    <a:pt x="14435" y="4052"/>
                  </a:cubicBezTo>
                  <a:cubicBezTo>
                    <a:pt x="15689" y="5618"/>
                    <a:pt x="16363" y="7522"/>
                    <a:pt x="16412" y="9522"/>
                  </a:cubicBezTo>
                  <a:cubicBezTo>
                    <a:pt x="16412" y="9907"/>
                    <a:pt x="16436" y="11257"/>
                    <a:pt x="16171" y="13160"/>
                  </a:cubicBezTo>
                  <a:cubicBezTo>
                    <a:pt x="15881" y="15426"/>
                    <a:pt x="15303" y="17643"/>
                    <a:pt x="14484" y="19691"/>
                  </a:cubicBezTo>
                  <a:cubicBezTo>
                    <a:pt x="14435" y="19836"/>
                    <a:pt x="14508" y="19980"/>
                    <a:pt x="14652" y="20028"/>
                  </a:cubicBezTo>
                  <a:lnTo>
                    <a:pt x="14676" y="20052"/>
                  </a:lnTo>
                  <a:cubicBezTo>
                    <a:pt x="14696" y="20056"/>
                    <a:pt x="14716" y="20058"/>
                    <a:pt x="14737" y="20058"/>
                  </a:cubicBezTo>
                  <a:cubicBezTo>
                    <a:pt x="14841" y="20058"/>
                    <a:pt x="14949" y="20005"/>
                    <a:pt x="14990" y="19884"/>
                  </a:cubicBezTo>
                  <a:cubicBezTo>
                    <a:pt x="15809" y="17787"/>
                    <a:pt x="16387" y="15546"/>
                    <a:pt x="16701" y="13233"/>
                  </a:cubicBezTo>
                  <a:cubicBezTo>
                    <a:pt x="16966" y="11281"/>
                    <a:pt x="16942" y="9883"/>
                    <a:pt x="16942" y="9522"/>
                  </a:cubicBezTo>
                  <a:cubicBezTo>
                    <a:pt x="16893" y="7401"/>
                    <a:pt x="16171" y="5401"/>
                    <a:pt x="14845" y="3714"/>
                  </a:cubicBezTo>
                  <a:cubicBezTo>
                    <a:pt x="13568" y="2100"/>
                    <a:pt x="11833" y="943"/>
                    <a:pt x="9857" y="365"/>
                  </a:cubicBezTo>
                  <a:cubicBezTo>
                    <a:pt x="8973" y="122"/>
                    <a:pt x="8070" y="0"/>
                    <a:pt x="7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1261019" y="3518899"/>
              <a:ext cx="144719" cy="427656"/>
            </a:xfrm>
            <a:custGeom>
              <a:avLst/>
              <a:gdLst/>
              <a:ahLst/>
              <a:cxnLst/>
              <a:rect l="l" t="t" r="r" b="b"/>
              <a:pathLst>
                <a:path w="3206" h="9474" extrusionOk="0">
                  <a:moveTo>
                    <a:pt x="2905" y="0"/>
                  </a:moveTo>
                  <a:cubicBezTo>
                    <a:pt x="2800" y="0"/>
                    <a:pt x="2705" y="55"/>
                    <a:pt x="2651" y="163"/>
                  </a:cubicBezTo>
                  <a:cubicBezTo>
                    <a:pt x="2025" y="1488"/>
                    <a:pt x="1735" y="2910"/>
                    <a:pt x="1735" y="4380"/>
                  </a:cubicBezTo>
                  <a:cubicBezTo>
                    <a:pt x="1735" y="4477"/>
                    <a:pt x="1735" y="4742"/>
                    <a:pt x="1687" y="5127"/>
                  </a:cubicBezTo>
                  <a:cubicBezTo>
                    <a:pt x="1591" y="5705"/>
                    <a:pt x="1422" y="6597"/>
                    <a:pt x="1061" y="7465"/>
                  </a:cubicBezTo>
                  <a:cubicBezTo>
                    <a:pt x="772" y="8115"/>
                    <a:pt x="458" y="8621"/>
                    <a:pt x="97" y="9007"/>
                  </a:cubicBezTo>
                  <a:cubicBezTo>
                    <a:pt x="0" y="9127"/>
                    <a:pt x="0" y="9296"/>
                    <a:pt x="97" y="9392"/>
                  </a:cubicBezTo>
                  <a:cubicBezTo>
                    <a:pt x="145" y="9417"/>
                    <a:pt x="169" y="9441"/>
                    <a:pt x="217" y="9465"/>
                  </a:cubicBezTo>
                  <a:cubicBezTo>
                    <a:pt x="241" y="9471"/>
                    <a:pt x="265" y="9474"/>
                    <a:pt x="289" y="9474"/>
                  </a:cubicBezTo>
                  <a:cubicBezTo>
                    <a:pt x="360" y="9474"/>
                    <a:pt x="428" y="9447"/>
                    <a:pt x="482" y="9392"/>
                  </a:cubicBezTo>
                  <a:cubicBezTo>
                    <a:pt x="892" y="8935"/>
                    <a:pt x="1253" y="8380"/>
                    <a:pt x="1543" y="7681"/>
                  </a:cubicBezTo>
                  <a:cubicBezTo>
                    <a:pt x="1928" y="6742"/>
                    <a:pt x="2121" y="5826"/>
                    <a:pt x="2193" y="5199"/>
                  </a:cubicBezTo>
                  <a:cubicBezTo>
                    <a:pt x="2266" y="4790"/>
                    <a:pt x="2266" y="4477"/>
                    <a:pt x="2266" y="4404"/>
                  </a:cubicBezTo>
                  <a:lnTo>
                    <a:pt x="2266" y="4380"/>
                  </a:lnTo>
                  <a:cubicBezTo>
                    <a:pt x="2266" y="2982"/>
                    <a:pt x="2555" y="1633"/>
                    <a:pt x="3133" y="380"/>
                  </a:cubicBezTo>
                  <a:cubicBezTo>
                    <a:pt x="3205" y="259"/>
                    <a:pt x="3133" y="91"/>
                    <a:pt x="3013" y="18"/>
                  </a:cubicBezTo>
                  <a:cubicBezTo>
                    <a:pt x="2976" y="6"/>
                    <a:pt x="2940" y="0"/>
                    <a:pt x="2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1992006" y="3788245"/>
              <a:ext cx="140340" cy="439934"/>
            </a:xfrm>
            <a:custGeom>
              <a:avLst/>
              <a:gdLst/>
              <a:ahLst/>
              <a:cxnLst/>
              <a:rect l="l" t="t" r="r" b="b"/>
              <a:pathLst>
                <a:path w="3109" h="9746" extrusionOk="0">
                  <a:moveTo>
                    <a:pt x="2830" y="0"/>
                  </a:moveTo>
                  <a:cubicBezTo>
                    <a:pt x="2699" y="0"/>
                    <a:pt x="2578" y="112"/>
                    <a:pt x="2578" y="245"/>
                  </a:cubicBezTo>
                  <a:cubicBezTo>
                    <a:pt x="2530" y="630"/>
                    <a:pt x="2482" y="1040"/>
                    <a:pt x="2434" y="1449"/>
                  </a:cubicBezTo>
                  <a:cubicBezTo>
                    <a:pt x="2121" y="3811"/>
                    <a:pt x="1494" y="6076"/>
                    <a:pt x="602" y="8197"/>
                  </a:cubicBezTo>
                  <a:cubicBezTo>
                    <a:pt x="434" y="8582"/>
                    <a:pt x="265" y="8992"/>
                    <a:pt x="72" y="9378"/>
                  </a:cubicBezTo>
                  <a:cubicBezTo>
                    <a:pt x="0" y="9498"/>
                    <a:pt x="48" y="9667"/>
                    <a:pt x="193" y="9715"/>
                  </a:cubicBezTo>
                  <a:lnTo>
                    <a:pt x="241" y="9739"/>
                  </a:lnTo>
                  <a:cubicBezTo>
                    <a:pt x="261" y="9743"/>
                    <a:pt x="281" y="9745"/>
                    <a:pt x="301" y="9745"/>
                  </a:cubicBezTo>
                  <a:cubicBezTo>
                    <a:pt x="400" y="9745"/>
                    <a:pt x="494" y="9695"/>
                    <a:pt x="554" y="9594"/>
                  </a:cubicBezTo>
                  <a:cubicBezTo>
                    <a:pt x="747" y="9209"/>
                    <a:pt x="916" y="8799"/>
                    <a:pt x="1084" y="8390"/>
                  </a:cubicBezTo>
                  <a:cubicBezTo>
                    <a:pt x="2000" y="6245"/>
                    <a:pt x="2627" y="3931"/>
                    <a:pt x="2964" y="1522"/>
                  </a:cubicBezTo>
                  <a:cubicBezTo>
                    <a:pt x="3012" y="1112"/>
                    <a:pt x="3060" y="702"/>
                    <a:pt x="3109" y="293"/>
                  </a:cubicBezTo>
                  <a:cubicBezTo>
                    <a:pt x="3109" y="148"/>
                    <a:pt x="3012" y="4"/>
                    <a:pt x="2868" y="4"/>
                  </a:cubicBezTo>
                  <a:cubicBezTo>
                    <a:pt x="2855" y="1"/>
                    <a:pt x="2843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1640641" y="3357480"/>
              <a:ext cx="450362" cy="194553"/>
            </a:xfrm>
            <a:custGeom>
              <a:avLst/>
              <a:gdLst/>
              <a:ahLst/>
              <a:cxnLst/>
              <a:rect l="l" t="t" r="r" b="b"/>
              <a:pathLst>
                <a:path w="9977" h="4310" extrusionOk="0">
                  <a:moveTo>
                    <a:pt x="3137" y="0"/>
                  </a:moveTo>
                  <a:cubicBezTo>
                    <a:pt x="3056" y="0"/>
                    <a:pt x="2974" y="1"/>
                    <a:pt x="2892" y="4"/>
                  </a:cubicBezTo>
                  <a:cubicBezTo>
                    <a:pt x="1977" y="28"/>
                    <a:pt x="1061" y="197"/>
                    <a:pt x="217" y="534"/>
                  </a:cubicBezTo>
                  <a:cubicBezTo>
                    <a:pt x="73" y="582"/>
                    <a:pt x="1" y="751"/>
                    <a:pt x="73" y="871"/>
                  </a:cubicBezTo>
                  <a:cubicBezTo>
                    <a:pt x="111" y="986"/>
                    <a:pt x="209" y="1055"/>
                    <a:pt x="321" y="1055"/>
                  </a:cubicBezTo>
                  <a:cubicBezTo>
                    <a:pt x="350" y="1055"/>
                    <a:pt x="380" y="1050"/>
                    <a:pt x="410" y="1040"/>
                  </a:cubicBezTo>
                  <a:cubicBezTo>
                    <a:pt x="1205" y="727"/>
                    <a:pt x="2049" y="534"/>
                    <a:pt x="2916" y="534"/>
                  </a:cubicBezTo>
                  <a:cubicBezTo>
                    <a:pt x="2992" y="532"/>
                    <a:pt x="3067" y="530"/>
                    <a:pt x="3143" y="530"/>
                  </a:cubicBezTo>
                  <a:cubicBezTo>
                    <a:pt x="3814" y="530"/>
                    <a:pt x="4481" y="626"/>
                    <a:pt x="5109" y="799"/>
                  </a:cubicBezTo>
                  <a:cubicBezTo>
                    <a:pt x="6603" y="1233"/>
                    <a:pt x="7905" y="2100"/>
                    <a:pt x="8868" y="3329"/>
                  </a:cubicBezTo>
                  <a:cubicBezTo>
                    <a:pt x="9085" y="3594"/>
                    <a:pt x="9278" y="3884"/>
                    <a:pt x="9447" y="4173"/>
                  </a:cubicBezTo>
                  <a:cubicBezTo>
                    <a:pt x="9495" y="4245"/>
                    <a:pt x="9543" y="4269"/>
                    <a:pt x="9615" y="4293"/>
                  </a:cubicBezTo>
                  <a:cubicBezTo>
                    <a:pt x="9635" y="4303"/>
                    <a:pt x="9660" y="4309"/>
                    <a:pt x="9686" y="4309"/>
                  </a:cubicBezTo>
                  <a:cubicBezTo>
                    <a:pt x="9724" y="4309"/>
                    <a:pt x="9766" y="4297"/>
                    <a:pt x="9808" y="4269"/>
                  </a:cubicBezTo>
                  <a:cubicBezTo>
                    <a:pt x="9929" y="4197"/>
                    <a:pt x="9977" y="4028"/>
                    <a:pt x="9905" y="3908"/>
                  </a:cubicBezTo>
                  <a:cubicBezTo>
                    <a:pt x="9712" y="3594"/>
                    <a:pt x="9519" y="3281"/>
                    <a:pt x="9278" y="2992"/>
                  </a:cubicBezTo>
                  <a:cubicBezTo>
                    <a:pt x="8242" y="1691"/>
                    <a:pt x="6868" y="751"/>
                    <a:pt x="5254" y="293"/>
                  </a:cubicBezTo>
                  <a:cubicBezTo>
                    <a:pt x="4560" y="98"/>
                    <a:pt x="3866" y="0"/>
                    <a:pt x="3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1308867" y="3414040"/>
              <a:ext cx="295938" cy="604334"/>
            </a:xfrm>
            <a:custGeom>
              <a:avLst/>
              <a:gdLst/>
              <a:ahLst/>
              <a:cxnLst/>
              <a:rect l="l" t="t" r="r" b="b"/>
              <a:pathLst>
                <a:path w="6556" h="13388" extrusionOk="0">
                  <a:moveTo>
                    <a:pt x="6244" y="1"/>
                  </a:moveTo>
                  <a:cubicBezTo>
                    <a:pt x="6192" y="1"/>
                    <a:pt x="6142" y="17"/>
                    <a:pt x="6097" y="52"/>
                  </a:cubicBezTo>
                  <a:cubicBezTo>
                    <a:pt x="5615" y="365"/>
                    <a:pt x="5158" y="751"/>
                    <a:pt x="4748" y="1185"/>
                  </a:cubicBezTo>
                  <a:cubicBezTo>
                    <a:pt x="3326" y="2679"/>
                    <a:pt x="2555" y="4655"/>
                    <a:pt x="2579" y="6727"/>
                  </a:cubicBezTo>
                  <a:cubicBezTo>
                    <a:pt x="2579" y="6800"/>
                    <a:pt x="2579" y="7161"/>
                    <a:pt x="2507" y="7715"/>
                  </a:cubicBezTo>
                  <a:cubicBezTo>
                    <a:pt x="2410" y="8414"/>
                    <a:pt x="2194" y="9450"/>
                    <a:pt x="1760" y="10535"/>
                  </a:cubicBezTo>
                  <a:cubicBezTo>
                    <a:pt x="1326" y="11547"/>
                    <a:pt x="796" y="12318"/>
                    <a:pt x="121" y="12920"/>
                  </a:cubicBezTo>
                  <a:cubicBezTo>
                    <a:pt x="25" y="13041"/>
                    <a:pt x="1" y="13185"/>
                    <a:pt x="97" y="13306"/>
                  </a:cubicBezTo>
                  <a:cubicBezTo>
                    <a:pt x="145" y="13354"/>
                    <a:pt x="193" y="13378"/>
                    <a:pt x="218" y="13378"/>
                  </a:cubicBezTo>
                  <a:cubicBezTo>
                    <a:pt x="243" y="13385"/>
                    <a:pt x="269" y="13388"/>
                    <a:pt x="295" y="13388"/>
                  </a:cubicBezTo>
                  <a:cubicBezTo>
                    <a:pt x="364" y="13388"/>
                    <a:pt x="430" y="13365"/>
                    <a:pt x="483" y="13330"/>
                  </a:cubicBezTo>
                  <a:cubicBezTo>
                    <a:pt x="1206" y="12655"/>
                    <a:pt x="1784" y="11812"/>
                    <a:pt x="2242" y="10752"/>
                  </a:cubicBezTo>
                  <a:cubicBezTo>
                    <a:pt x="2724" y="9619"/>
                    <a:pt x="2941" y="8510"/>
                    <a:pt x="3037" y="7763"/>
                  </a:cubicBezTo>
                  <a:cubicBezTo>
                    <a:pt x="3109" y="7209"/>
                    <a:pt x="3109" y="6800"/>
                    <a:pt x="3109" y="6727"/>
                  </a:cubicBezTo>
                  <a:lnTo>
                    <a:pt x="3109" y="6703"/>
                  </a:lnTo>
                  <a:cubicBezTo>
                    <a:pt x="3085" y="4775"/>
                    <a:pt x="3808" y="2944"/>
                    <a:pt x="5134" y="1546"/>
                  </a:cubicBezTo>
                  <a:cubicBezTo>
                    <a:pt x="5519" y="1161"/>
                    <a:pt x="5929" y="799"/>
                    <a:pt x="6387" y="486"/>
                  </a:cubicBezTo>
                  <a:cubicBezTo>
                    <a:pt x="6531" y="414"/>
                    <a:pt x="6555" y="245"/>
                    <a:pt x="6483" y="124"/>
                  </a:cubicBezTo>
                  <a:cubicBezTo>
                    <a:pt x="6422" y="48"/>
                    <a:pt x="6332" y="1"/>
                    <a:pt x="6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1261019" y="3599653"/>
              <a:ext cx="115333" cy="346901"/>
            </a:xfrm>
            <a:custGeom>
              <a:avLst/>
              <a:gdLst/>
              <a:ahLst/>
              <a:cxnLst/>
              <a:rect l="l" t="t" r="r" b="b"/>
              <a:pathLst>
                <a:path w="2555" h="7685" extrusionOk="0">
                  <a:moveTo>
                    <a:pt x="2262" y="0"/>
                  </a:moveTo>
                  <a:cubicBezTo>
                    <a:pt x="2146" y="0"/>
                    <a:pt x="2044" y="86"/>
                    <a:pt x="2025" y="205"/>
                  </a:cubicBezTo>
                  <a:cubicBezTo>
                    <a:pt x="1832" y="977"/>
                    <a:pt x="1735" y="1796"/>
                    <a:pt x="1735" y="2591"/>
                  </a:cubicBezTo>
                  <a:cubicBezTo>
                    <a:pt x="1735" y="2688"/>
                    <a:pt x="1735" y="2953"/>
                    <a:pt x="1687" y="3338"/>
                  </a:cubicBezTo>
                  <a:cubicBezTo>
                    <a:pt x="1591" y="3916"/>
                    <a:pt x="1422" y="4808"/>
                    <a:pt x="1061" y="5676"/>
                  </a:cubicBezTo>
                  <a:cubicBezTo>
                    <a:pt x="772" y="6326"/>
                    <a:pt x="458" y="6832"/>
                    <a:pt x="97" y="7218"/>
                  </a:cubicBezTo>
                  <a:cubicBezTo>
                    <a:pt x="0" y="7338"/>
                    <a:pt x="0" y="7507"/>
                    <a:pt x="97" y="7603"/>
                  </a:cubicBezTo>
                  <a:cubicBezTo>
                    <a:pt x="145" y="7628"/>
                    <a:pt x="169" y="7652"/>
                    <a:pt x="217" y="7676"/>
                  </a:cubicBezTo>
                  <a:cubicBezTo>
                    <a:pt x="241" y="7682"/>
                    <a:pt x="265" y="7685"/>
                    <a:pt x="289" y="7685"/>
                  </a:cubicBezTo>
                  <a:cubicBezTo>
                    <a:pt x="360" y="7685"/>
                    <a:pt x="428" y="7658"/>
                    <a:pt x="482" y="7603"/>
                  </a:cubicBezTo>
                  <a:cubicBezTo>
                    <a:pt x="892" y="7146"/>
                    <a:pt x="1253" y="6591"/>
                    <a:pt x="1543" y="5892"/>
                  </a:cubicBezTo>
                  <a:cubicBezTo>
                    <a:pt x="1928" y="4953"/>
                    <a:pt x="2121" y="4037"/>
                    <a:pt x="2193" y="3410"/>
                  </a:cubicBezTo>
                  <a:cubicBezTo>
                    <a:pt x="2266" y="3001"/>
                    <a:pt x="2266" y="2688"/>
                    <a:pt x="2266" y="2615"/>
                  </a:cubicBezTo>
                  <a:lnTo>
                    <a:pt x="2266" y="2591"/>
                  </a:lnTo>
                  <a:cubicBezTo>
                    <a:pt x="2266" y="1820"/>
                    <a:pt x="2362" y="1073"/>
                    <a:pt x="2531" y="326"/>
                  </a:cubicBezTo>
                  <a:cubicBezTo>
                    <a:pt x="2555" y="181"/>
                    <a:pt x="2482" y="37"/>
                    <a:pt x="2338" y="13"/>
                  </a:cubicBezTo>
                  <a:cubicBezTo>
                    <a:pt x="2312" y="4"/>
                    <a:pt x="2287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1308867" y="3421082"/>
              <a:ext cx="286142" cy="597292"/>
            </a:xfrm>
            <a:custGeom>
              <a:avLst/>
              <a:gdLst/>
              <a:ahLst/>
              <a:cxnLst/>
              <a:rect l="l" t="t" r="r" b="b"/>
              <a:pathLst>
                <a:path w="6339" h="13232" extrusionOk="0">
                  <a:moveTo>
                    <a:pt x="6029" y="0"/>
                  </a:moveTo>
                  <a:cubicBezTo>
                    <a:pt x="5978" y="0"/>
                    <a:pt x="5926" y="14"/>
                    <a:pt x="5881" y="41"/>
                  </a:cubicBezTo>
                  <a:cubicBezTo>
                    <a:pt x="5471" y="330"/>
                    <a:pt x="5085" y="667"/>
                    <a:pt x="4748" y="1029"/>
                  </a:cubicBezTo>
                  <a:cubicBezTo>
                    <a:pt x="3326" y="2523"/>
                    <a:pt x="2555" y="4499"/>
                    <a:pt x="2579" y="6571"/>
                  </a:cubicBezTo>
                  <a:cubicBezTo>
                    <a:pt x="2579" y="6644"/>
                    <a:pt x="2579" y="7005"/>
                    <a:pt x="2507" y="7559"/>
                  </a:cubicBezTo>
                  <a:cubicBezTo>
                    <a:pt x="2410" y="8258"/>
                    <a:pt x="2194" y="9294"/>
                    <a:pt x="1760" y="10379"/>
                  </a:cubicBezTo>
                  <a:cubicBezTo>
                    <a:pt x="1326" y="11391"/>
                    <a:pt x="796" y="12162"/>
                    <a:pt x="121" y="12764"/>
                  </a:cubicBezTo>
                  <a:cubicBezTo>
                    <a:pt x="25" y="12885"/>
                    <a:pt x="1" y="13029"/>
                    <a:pt x="97" y="13150"/>
                  </a:cubicBezTo>
                  <a:cubicBezTo>
                    <a:pt x="145" y="13198"/>
                    <a:pt x="193" y="13222"/>
                    <a:pt x="218" y="13222"/>
                  </a:cubicBezTo>
                  <a:cubicBezTo>
                    <a:pt x="243" y="13229"/>
                    <a:pt x="269" y="13232"/>
                    <a:pt x="295" y="13232"/>
                  </a:cubicBezTo>
                  <a:cubicBezTo>
                    <a:pt x="364" y="13232"/>
                    <a:pt x="430" y="13209"/>
                    <a:pt x="483" y="13174"/>
                  </a:cubicBezTo>
                  <a:cubicBezTo>
                    <a:pt x="1206" y="12499"/>
                    <a:pt x="1784" y="11656"/>
                    <a:pt x="2242" y="10596"/>
                  </a:cubicBezTo>
                  <a:cubicBezTo>
                    <a:pt x="2724" y="9463"/>
                    <a:pt x="2941" y="8354"/>
                    <a:pt x="3037" y="7607"/>
                  </a:cubicBezTo>
                  <a:cubicBezTo>
                    <a:pt x="3109" y="7053"/>
                    <a:pt x="3109" y="6644"/>
                    <a:pt x="3109" y="6571"/>
                  </a:cubicBezTo>
                  <a:lnTo>
                    <a:pt x="3109" y="6547"/>
                  </a:lnTo>
                  <a:cubicBezTo>
                    <a:pt x="3085" y="4619"/>
                    <a:pt x="3808" y="2788"/>
                    <a:pt x="5134" y="1390"/>
                  </a:cubicBezTo>
                  <a:cubicBezTo>
                    <a:pt x="5447" y="1053"/>
                    <a:pt x="5808" y="740"/>
                    <a:pt x="6194" y="475"/>
                  </a:cubicBezTo>
                  <a:cubicBezTo>
                    <a:pt x="6314" y="378"/>
                    <a:pt x="6338" y="234"/>
                    <a:pt x="6242" y="113"/>
                  </a:cubicBezTo>
                  <a:cubicBezTo>
                    <a:pt x="6197" y="38"/>
                    <a:pt x="6114" y="0"/>
                    <a:pt x="6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1881053" y="3496374"/>
              <a:ext cx="169726" cy="756817"/>
            </a:xfrm>
            <a:custGeom>
              <a:avLst/>
              <a:gdLst/>
              <a:ahLst/>
              <a:cxnLst/>
              <a:rect l="l" t="t" r="r" b="b"/>
              <a:pathLst>
                <a:path w="3760" h="16766" extrusionOk="0">
                  <a:moveTo>
                    <a:pt x="1256" y="0"/>
                  </a:moveTo>
                  <a:cubicBezTo>
                    <a:pt x="1177" y="0"/>
                    <a:pt x="1102" y="38"/>
                    <a:pt x="1060" y="108"/>
                  </a:cubicBezTo>
                  <a:cubicBezTo>
                    <a:pt x="964" y="228"/>
                    <a:pt x="988" y="397"/>
                    <a:pt x="1109" y="469"/>
                  </a:cubicBezTo>
                  <a:cubicBezTo>
                    <a:pt x="1446" y="758"/>
                    <a:pt x="1759" y="1072"/>
                    <a:pt x="2048" y="1409"/>
                  </a:cubicBezTo>
                  <a:cubicBezTo>
                    <a:pt x="2771" y="2349"/>
                    <a:pt x="3181" y="3457"/>
                    <a:pt x="3205" y="4638"/>
                  </a:cubicBezTo>
                  <a:cubicBezTo>
                    <a:pt x="3229" y="4855"/>
                    <a:pt x="3229" y="6012"/>
                    <a:pt x="3012" y="7674"/>
                  </a:cubicBezTo>
                  <a:cubicBezTo>
                    <a:pt x="2723" y="9867"/>
                    <a:pt x="2145" y="11964"/>
                    <a:pt x="1325" y="13916"/>
                  </a:cubicBezTo>
                  <a:cubicBezTo>
                    <a:pt x="964" y="14759"/>
                    <a:pt x="530" y="15603"/>
                    <a:pt x="72" y="16374"/>
                  </a:cubicBezTo>
                  <a:cubicBezTo>
                    <a:pt x="0" y="16494"/>
                    <a:pt x="48" y="16663"/>
                    <a:pt x="169" y="16735"/>
                  </a:cubicBezTo>
                  <a:lnTo>
                    <a:pt x="241" y="16759"/>
                  </a:lnTo>
                  <a:cubicBezTo>
                    <a:pt x="262" y="16763"/>
                    <a:pt x="282" y="16765"/>
                    <a:pt x="303" y="16765"/>
                  </a:cubicBezTo>
                  <a:cubicBezTo>
                    <a:pt x="401" y="16765"/>
                    <a:pt x="490" y="16719"/>
                    <a:pt x="530" y="16639"/>
                  </a:cubicBezTo>
                  <a:cubicBezTo>
                    <a:pt x="1012" y="15844"/>
                    <a:pt x="1422" y="15000"/>
                    <a:pt x="1807" y="14133"/>
                  </a:cubicBezTo>
                  <a:cubicBezTo>
                    <a:pt x="2651" y="12133"/>
                    <a:pt x="3229" y="9988"/>
                    <a:pt x="3542" y="7747"/>
                  </a:cubicBezTo>
                  <a:cubicBezTo>
                    <a:pt x="3759" y="6036"/>
                    <a:pt x="3735" y="4855"/>
                    <a:pt x="3735" y="4638"/>
                  </a:cubicBezTo>
                  <a:cubicBezTo>
                    <a:pt x="3711" y="3337"/>
                    <a:pt x="3277" y="2108"/>
                    <a:pt x="2458" y="1096"/>
                  </a:cubicBezTo>
                  <a:cubicBezTo>
                    <a:pt x="2169" y="710"/>
                    <a:pt x="1807" y="349"/>
                    <a:pt x="1422" y="60"/>
                  </a:cubicBezTo>
                  <a:cubicBezTo>
                    <a:pt x="1372" y="19"/>
                    <a:pt x="1313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1510098" y="3442748"/>
              <a:ext cx="289393" cy="285872"/>
            </a:xfrm>
            <a:custGeom>
              <a:avLst/>
              <a:gdLst/>
              <a:ahLst/>
              <a:cxnLst/>
              <a:rect l="l" t="t" r="r" b="b"/>
              <a:pathLst>
                <a:path w="6411" h="6333" extrusionOk="0">
                  <a:moveTo>
                    <a:pt x="5998" y="1"/>
                  </a:moveTo>
                  <a:cubicBezTo>
                    <a:pt x="5947" y="1"/>
                    <a:pt x="5893" y="7"/>
                    <a:pt x="5832" y="19"/>
                  </a:cubicBezTo>
                  <a:cubicBezTo>
                    <a:pt x="4242" y="43"/>
                    <a:pt x="2772" y="717"/>
                    <a:pt x="1664" y="1850"/>
                  </a:cubicBezTo>
                  <a:cubicBezTo>
                    <a:pt x="579" y="3007"/>
                    <a:pt x="1" y="4501"/>
                    <a:pt x="25" y="6091"/>
                  </a:cubicBezTo>
                  <a:cubicBezTo>
                    <a:pt x="25" y="6212"/>
                    <a:pt x="121" y="6308"/>
                    <a:pt x="218" y="6332"/>
                  </a:cubicBezTo>
                  <a:lnTo>
                    <a:pt x="290" y="6332"/>
                  </a:lnTo>
                  <a:cubicBezTo>
                    <a:pt x="435" y="6332"/>
                    <a:pt x="555" y="6212"/>
                    <a:pt x="555" y="6067"/>
                  </a:cubicBezTo>
                  <a:cubicBezTo>
                    <a:pt x="531" y="4645"/>
                    <a:pt x="1061" y="3272"/>
                    <a:pt x="2049" y="2236"/>
                  </a:cubicBezTo>
                  <a:cubicBezTo>
                    <a:pt x="3061" y="1175"/>
                    <a:pt x="4411" y="573"/>
                    <a:pt x="5857" y="525"/>
                  </a:cubicBezTo>
                  <a:lnTo>
                    <a:pt x="6122" y="525"/>
                  </a:lnTo>
                  <a:cubicBezTo>
                    <a:pt x="6134" y="527"/>
                    <a:pt x="6146" y="528"/>
                    <a:pt x="6158" y="528"/>
                  </a:cubicBezTo>
                  <a:cubicBezTo>
                    <a:pt x="6286" y="528"/>
                    <a:pt x="6389" y="416"/>
                    <a:pt x="6411" y="284"/>
                  </a:cubicBezTo>
                  <a:cubicBezTo>
                    <a:pt x="6411" y="139"/>
                    <a:pt x="6290" y="19"/>
                    <a:pt x="6146" y="19"/>
                  </a:cubicBezTo>
                  <a:cubicBezTo>
                    <a:pt x="6097" y="7"/>
                    <a:pt x="6049" y="1"/>
                    <a:pt x="5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1366510" y="3810679"/>
              <a:ext cx="156681" cy="271833"/>
            </a:xfrm>
            <a:custGeom>
              <a:avLst/>
              <a:gdLst/>
              <a:ahLst/>
              <a:cxnLst/>
              <a:rect l="l" t="t" r="r" b="b"/>
              <a:pathLst>
                <a:path w="3471" h="6022" extrusionOk="0">
                  <a:moveTo>
                    <a:pt x="3178" y="0"/>
                  </a:moveTo>
                  <a:cubicBezTo>
                    <a:pt x="3062" y="0"/>
                    <a:pt x="2961" y="86"/>
                    <a:pt x="2941" y="205"/>
                  </a:cubicBezTo>
                  <a:cubicBezTo>
                    <a:pt x="2748" y="1025"/>
                    <a:pt x="2531" y="1796"/>
                    <a:pt x="2218" y="2495"/>
                  </a:cubicBezTo>
                  <a:cubicBezTo>
                    <a:pt x="1688" y="3748"/>
                    <a:pt x="989" y="4760"/>
                    <a:pt x="121" y="5555"/>
                  </a:cubicBezTo>
                  <a:cubicBezTo>
                    <a:pt x="1" y="5651"/>
                    <a:pt x="1" y="5820"/>
                    <a:pt x="97" y="5941"/>
                  </a:cubicBezTo>
                  <a:cubicBezTo>
                    <a:pt x="121" y="5965"/>
                    <a:pt x="170" y="5989"/>
                    <a:pt x="218" y="6013"/>
                  </a:cubicBezTo>
                  <a:cubicBezTo>
                    <a:pt x="236" y="6019"/>
                    <a:pt x="255" y="6022"/>
                    <a:pt x="276" y="6022"/>
                  </a:cubicBezTo>
                  <a:cubicBezTo>
                    <a:pt x="337" y="6022"/>
                    <a:pt x="405" y="5995"/>
                    <a:pt x="459" y="5941"/>
                  </a:cubicBezTo>
                  <a:cubicBezTo>
                    <a:pt x="1399" y="5097"/>
                    <a:pt x="2146" y="4037"/>
                    <a:pt x="2700" y="2687"/>
                  </a:cubicBezTo>
                  <a:cubicBezTo>
                    <a:pt x="3013" y="1965"/>
                    <a:pt x="3278" y="1169"/>
                    <a:pt x="3447" y="326"/>
                  </a:cubicBezTo>
                  <a:cubicBezTo>
                    <a:pt x="3471" y="181"/>
                    <a:pt x="3375" y="37"/>
                    <a:pt x="3254" y="13"/>
                  </a:cubicBezTo>
                  <a:cubicBezTo>
                    <a:pt x="3228" y="4"/>
                    <a:pt x="3203" y="0"/>
                    <a:pt x="3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1432865" y="3528423"/>
              <a:ext cx="531975" cy="730185"/>
            </a:xfrm>
            <a:custGeom>
              <a:avLst/>
              <a:gdLst/>
              <a:ahLst/>
              <a:cxnLst/>
              <a:rect l="l" t="t" r="r" b="b"/>
              <a:pathLst>
                <a:path w="11785" h="16176" extrusionOk="0">
                  <a:moveTo>
                    <a:pt x="7592" y="0"/>
                  </a:moveTo>
                  <a:cubicBezTo>
                    <a:pt x="6507" y="48"/>
                    <a:pt x="5495" y="482"/>
                    <a:pt x="4748" y="1277"/>
                  </a:cubicBezTo>
                  <a:cubicBezTo>
                    <a:pt x="4025" y="2049"/>
                    <a:pt x="3615" y="3085"/>
                    <a:pt x="3640" y="4169"/>
                  </a:cubicBezTo>
                  <a:cubicBezTo>
                    <a:pt x="3640" y="4193"/>
                    <a:pt x="3640" y="4796"/>
                    <a:pt x="3519" y="5663"/>
                  </a:cubicBezTo>
                  <a:cubicBezTo>
                    <a:pt x="3399" y="6603"/>
                    <a:pt x="3134" y="8025"/>
                    <a:pt x="2507" y="9495"/>
                  </a:cubicBezTo>
                  <a:cubicBezTo>
                    <a:pt x="1905" y="10916"/>
                    <a:pt x="1085" y="12097"/>
                    <a:pt x="97" y="13061"/>
                  </a:cubicBezTo>
                  <a:cubicBezTo>
                    <a:pt x="1" y="13158"/>
                    <a:pt x="1" y="13326"/>
                    <a:pt x="97" y="13423"/>
                  </a:cubicBezTo>
                  <a:cubicBezTo>
                    <a:pt x="145" y="13483"/>
                    <a:pt x="212" y="13513"/>
                    <a:pt x="278" y="13513"/>
                  </a:cubicBezTo>
                  <a:cubicBezTo>
                    <a:pt x="344" y="13513"/>
                    <a:pt x="411" y="13483"/>
                    <a:pt x="459" y="13423"/>
                  </a:cubicBezTo>
                  <a:cubicBezTo>
                    <a:pt x="1495" y="12435"/>
                    <a:pt x="2362" y="11182"/>
                    <a:pt x="2989" y="9687"/>
                  </a:cubicBezTo>
                  <a:cubicBezTo>
                    <a:pt x="3640" y="8169"/>
                    <a:pt x="3929" y="6699"/>
                    <a:pt x="4049" y="5735"/>
                  </a:cubicBezTo>
                  <a:cubicBezTo>
                    <a:pt x="4170" y="4820"/>
                    <a:pt x="4170" y="4217"/>
                    <a:pt x="4170" y="4145"/>
                  </a:cubicBezTo>
                  <a:cubicBezTo>
                    <a:pt x="4146" y="3205"/>
                    <a:pt x="4483" y="2314"/>
                    <a:pt x="5134" y="1639"/>
                  </a:cubicBezTo>
                  <a:cubicBezTo>
                    <a:pt x="5784" y="940"/>
                    <a:pt x="6676" y="554"/>
                    <a:pt x="7616" y="530"/>
                  </a:cubicBezTo>
                  <a:cubicBezTo>
                    <a:pt x="7977" y="530"/>
                    <a:pt x="8339" y="579"/>
                    <a:pt x="8676" y="675"/>
                  </a:cubicBezTo>
                  <a:cubicBezTo>
                    <a:pt x="9399" y="868"/>
                    <a:pt x="10025" y="1301"/>
                    <a:pt x="10483" y="1880"/>
                  </a:cubicBezTo>
                  <a:cubicBezTo>
                    <a:pt x="10965" y="2482"/>
                    <a:pt x="11230" y="3205"/>
                    <a:pt x="11230" y="3976"/>
                  </a:cubicBezTo>
                  <a:cubicBezTo>
                    <a:pt x="11254" y="4097"/>
                    <a:pt x="11254" y="5157"/>
                    <a:pt x="11062" y="6699"/>
                  </a:cubicBezTo>
                  <a:cubicBezTo>
                    <a:pt x="10773" y="8724"/>
                    <a:pt x="10266" y="10675"/>
                    <a:pt x="9495" y="12459"/>
                  </a:cubicBezTo>
                  <a:cubicBezTo>
                    <a:pt x="8989" y="13639"/>
                    <a:pt x="8387" y="14748"/>
                    <a:pt x="7712" y="15760"/>
                  </a:cubicBezTo>
                  <a:cubicBezTo>
                    <a:pt x="7616" y="15881"/>
                    <a:pt x="7664" y="16049"/>
                    <a:pt x="7784" y="16122"/>
                  </a:cubicBezTo>
                  <a:lnTo>
                    <a:pt x="7857" y="16170"/>
                  </a:lnTo>
                  <a:cubicBezTo>
                    <a:pt x="7873" y="16174"/>
                    <a:pt x="7890" y="16176"/>
                    <a:pt x="7908" y="16176"/>
                  </a:cubicBezTo>
                  <a:cubicBezTo>
                    <a:pt x="7993" y="16176"/>
                    <a:pt x="8086" y="16129"/>
                    <a:pt x="8146" y="16049"/>
                  </a:cubicBezTo>
                  <a:cubicBezTo>
                    <a:pt x="8845" y="15013"/>
                    <a:pt x="9471" y="13880"/>
                    <a:pt x="9977" y="12676"/>
                  </a:cubicBezTo>
                  <a:cubicBezTo>
                    <a:pt x="10773" y="10820"/>
                    <a:pt x="11303" y="8844"/>
                    <a:pt x="11568" y="6772"/>
                  </a:cubicBezTo>
                  <a:cubicBezTo>
                    <a:pt x="11785" y="5181"/>
                    <a:pt x="11761" y="4097"/>
                    <a:pt x="11761" y="3976"/>
                  </a:cubicBezTo>
                  <a:cubicBezTo>
                    <a:pt x="11736" y="3085"/>
                    <a:pt x="11447" y="2241"/>
                    <a:pt x="10893" y="1567"/>
                  </a:cubicBezTo>
                  <a:cubicBezTo>
                    <a:pt x="10363" y="892"/>
                    <a:pt x="9640" y="410"/>
                    <a:pt x="8821" y="169"/>
                  </a:cubicBezTo>
                  <a:cubicBezTo>
                    <a:pt x="8435" y="48"/>
                    <a:pt x="8025" y="0"/>
                    <a:pt x="7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1432865" y="3528423"/>
              <a:ext cx="531975" cy="730185"/>
            </a:xfrm>
            <a:custGeom>
              <a:avLst/>
              <a:gdLst/>
              <a:ahLst/>
              <a:cxnLst/>
              <a:rect l="l" t="t" r="r" b="b"/>
              <a:pathLst>
                <a:path w="11785" h="16176" extrusionOk="0">
                  <a:moveTo>
                    <a:pt x="7592" y="0"/>
                  </a:moveTo>
                  <a:cubicBezTo>
                    <a:pt x="6507" y="48"/>
                    <a:pt x="5495" y="482"/>
                    <a:pt x="4748" y="1277"/>
                  </a:cubicBezTo>
                  <a:cubicBezTo>
                    <a:pt x="4025" y="2049"/>
                    <a:pt x="3615" y="3085"/>
                    <a:pt x="3640" y="4169"/>
                  </a:cubicBezTo>
                  <a:cubicBezTo>
                    <a:pt x="3640" y="4193"/>
                    <a:pt x="3640" y="4796"/>
                    <a:pt x="3519" y="5663"/>
                  </a:cubicBezTo>
                  <a:cubicBezTo>
                    <a:pt x="3399" y="6603"/>
                    <a:pt x="3134" y="8025"/>
                    <a:pt x="2507" y="9495"/>
                  </a:cubicBezTo>
                  <a:cubicBezTo>
                    <a:pt x="1905" y="10916"/>
                    <a:pt x="1085" y="12097"/>
                    <a:pt x="97" y="13061"/>
                  </a:cubicBezTo>
                  <a:cubicBezTo>
                    <a:pt x="1" y="13158"/>
                    <a:pt x="1" y="13326"/>
                    <a:pt x="97" y="13423"/>
                  </a:cubicBezTo>
                  <a:cubicBezTo>
                    <a:pt x="145" y="13483"/>
                    <a:pt x="212" y="13513"/>
                    <a:pt x="278" y="13513"/>
                  </a:cubicBezTo>
                  <a:cubicBezTo>
                    <a:pt x="344" y="13513"/>
                    <a:pt x="411" y="13483"/>
                    <a:pt x="459" y="13423"/>
                  </a:cubicBezTo>
                  <a:cubicBezTo>
                    <a:pt x="1495" y="12435"/>
                    <a:pt x="2362" y="11182"/>
                    <a:pt x="2989" y="9687"/>
                  </a:cubicBezTo>
                  <a:cubicBezTo>
                    <a:pt x="3640" y="8169"/>
                    <a:pt x="3929" y="6699"/>
                    <a:pt x="4049" y="5735"/>
                  </a:cubicBezTo>
                  <a:cubicBezTo>
                    <a:pt x="4170" y="4820"/>
                    <a:pt x="4170" y="4217"/>
                    <a:pt x="4170" y="4145"/>
                  </a:cubicBezTo>
                  <a:cubicBezTo>
                    <a:pt x="4146" y="3205"/>
                    <a:pt x="4483" y="2314"/>
                    <a:pt x="5134" y="1639"/>
                  </a:cubicBezTo>
                  <a:cubicBezTo>
                    <a:pt x="5784" y="940"/>
                    <a:pt x="6676" y="554"/>
                    <a:pt x="7616" y="530"/>
                  </a:cubicBezTo>
                  <a:cubicBezTo>
                    <a:pt x="7977" y="530"/>
                    <a:pt x="8339" y="579"/>
                    <a:pt x="8676" y="675"/>
                  </a:cubicBezTo>
                  <a:cubicBezTo>
                    <a:pt x="9399" y="868"/>
                    <a:pt x="10025" y="1301"/>
                    <a:pt x="10483" y="1880"/>
                  </a:cubicBezTo>
                  <a:cubicBezTo>
                    <a:pt x="10965" y="2482"/>
                    <a:pt x="11230" y="3205"/>
                    <a:pt x="11230" y="3976"/>
                  </a:cubicBezTo>
                  <a:cubicBezTo>
                    <a:pt x="11254" y="4097"/>
                    <a:pt x="11254" y="5157"/>
                    <a:pt x="11062" y="6699"/>
                  </a:cubicBezTo>
                  <a:cubicBezTo>
                    <a:pt x="10773" y="8724"/>
                    <a:pt x="10266" y="10675"/>
                    <a:pt x="9495" y="12459"/>
                  </a:cubicBezTo>
                  <a:cubicBezTo>
                    <a:pt x="8989" y="13639"/>
                    <a:pt x="8387" y="14748"/>
                    <a:pt x="7712" y="15760"/>
                  </a:cubicBezTo>
                  <a:cubicBezTo>
                    <a:pt x="7616" y="15881"/>
                    <a:pt x="7664" y="16049"/>
                    <a:pt x="7784" y="16122"/>
                  </a:cubicBezTo>
                  <a:lnTo>
                    <a:pt x="7857" y="16170"/>
                  </a:lnTo>
                  <a:cubicBezTo>
                    <a:pt x="7873" y="16174"/>
                    <a:pt x="7890" y="16176"/>
                    <a:pt x="7908" y="16176"/>
                  </a:cubicBezTo>
                  <a:cubicBezTo>
                    <a:pt x="7993" y="16176"/>
                    <a:pt x="8086" y="16129"/>
                    <a:pt x="8146" y="16049"/>
                  </a:cubicBezTo>
                  <a:cubicBezTo>
                    <a:pt x="8845" y="15013"/>
                    <a:pt x="9471" y="13880"/>
                    <a:pt x="9977" y="12676"/>
                  </a:cubicBezTo>
                  <a:cubicBezTo>
                    <a:pt x="10773" y="10820"/>
                    <a:pt x="11303" y="8844"/>
                    <a:pt x="11568" y="6772"/>
                  </a:cubicBezTo>
                  <a:cubicBezTo>
                    <a:pt x="11785" y="5181"/>
                    <a:pt x="11761" y="4097"/>
                    <a:pt x="11761" y="3976"/>
                  </a:cubicBezTo>
                  <a:cubicBezTo>
                    <a:pt x="11736" y="3085"/>
                    <a:pt x="11447" y="2241"/>
                    <a:pt x="10893" y="1567"/>
                  </a:cubicBezTo>
                  <a:cubicBezTo>
                    <a:pt x="10363" y="892"/>
                    <a:pt x="9640" y="410"/>
                    <a:pt x="8821" y="169"/>
                  </a:cubicBezTo>
                  <a:cubicBezTo>
                    <a:pt x="8435" y="48"/>
                    <a:pt x="8025" y="0"/>
                    <a:pt x="7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1679822" y="3830631"/>
              <a:ext cx="188189" cy="416146"/>
            </a:xfrm>
            <a:custGeom>
              <a:avLst/>
              <a:gdLst/>
              <a:ahLst/>
              <a:cxnLst/>
              <a:rect l="l" t="t" r="r" b="b"/>
              <a:pathLst>
                <a:path w="4169" h="9219" extrusionOk="0">
                  <a:moveTo>
                    <a:pt x="3884" y="1"/>
                  </a:moveTo>
                  <a:cubicBezTo>
                    <a:pt x="3760" y="1"/>
                    <a:pt x="3660" y="92"/>
                    <a:pt x="3639" y="221"/>
                  </a:cubicBezTo>
                  <a:cubicBezTo>
                    <a:pt x="3374" y="1908"/>
                    <a:pt x="2916" y="3523"/>
                    <a:pt x="2265" y="5017"/>
                  </a:cubicBezTo>
                  <a:cubicBezTo>
                    <a:pt x="1687" y="6390"/>
                    <a:pt x="964" y="7667"/>
                    <a:pt x="72" y="8800"/>
                  </a:cubicBezTo>
                  <a:cubicBezTo>
                    <a:pt x="0" y="8896"/>
                    <a:pt x="0" y="9065"/>
                    <a:pt x="121" y="9161"/>
                  </a:cubicBezTo>
                  <a:lnTo>
                    <a:pt x="217" y="9210"/>
                  </a:lnTo>
                  <a:cubicBezTo>
                    <a:pt x="240" y="9215"/>
                    <a:pt x="264" y="9218"/>
                    <a:pt x="288" y="9218"/>
                  </a:cubicBezTo>
                  <a:cubicBezTo>
                    <a:pt x="367" y="9218"/>
                    <a:pt x="451" y="9187"/>
                    <a:pt x="506" y="9113"/>
                  </a:cubicBezTo>
                  <a:cubicBezTo>
                    <a:pt x="1398" y="7957"/>
                    <a:pt x="2169" y="6655"/>
                    <a:pt x="2771" y="5234"/>
                  </a:cubicBezTo>
                  <a:cubicBezTo>
                    <a:pt x="3422" y="3691"/>
                    <a:pt x="3880" y="2029"/>
                    <a:pt x="4145" y="318"/>
                  </a:cubicBezTo>
                  <a:cubicBezTo>
                    <a:pt x="4169" y="173"/>
                    <a:pt x="4073" y="28"/>
                    <a:pt x="3928" y="4"/>
                  </a:cubicBezTo>
                  <a:cubicBezTo>
                    <a:pt x="3913" y="2"/>
                    <a:pt x="3898" y="1"/>
                    <a:pt x="3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1634096" y="3614323"/>
              <a:ext cx="223037" cy="361887"/>
            </a:xfrm>
            <a:custGeom>
              <a:avLst/>
              <a:gdLst/>
              <a:ahLst/>
              <a:cxnLst/>
              <a:rect l="l" t="t" r="r" b="b"/>
              <a:pathLst>
                <a:path w="4941" h="8017" extrusionOk="0">
                  <a:moveTo>
                    <a:pt x="3182" y="1"/>
                  </a:moveTo>
                  <a:cubicBezTo>
                    <a:pt x="2603" y="25"/>
                    <a:pt x="2073" y="266"/>
                    <a:pt x="1688" y="676"/>
                  </a:cubicBezTo>
                  <a:cubicBezTo>
                    <a:pt x="1278" y="1109"/>
                    <a:pt x="1061" y="1640"/>
                    <a:pt x="1085" y="2218"/>
                  </a:cubicBezTo>
                  <a:cubicBezTo>
                    <a:pt x="1085" y="2242"/>
                    <a:pt x="1085" y="2941"/>
                    <a:pt x="941" y="4025"/>
                  </a:cubicBezTo>
                  <a:cubicBezTo>
                    <a:pt x="844" y="4893"/>
                    <a:pt x="579" y="6218"/>
                    <a:pt x="49" y="7664"/>
                  </a:cubicBezTo>
                  <a:cubicBezTo>
                    <a:pt x="1" y="7809"/>
                    <a:pt x="73" y="7953"/>
                    <a:pt x="218" y="8001"/>
                  </a:cubicBezTo>
                  <a:cubicBezTo>
                    <a:pt x="249" y="8012"/>
                    <a:pt x="280" y="8016"/>
                    <a:pt x="310" y="8016"/>
                  </a:cubicBezTo>
                  <a:cubicBezTo>
                    <a:pt x="420" y="8016"/>
                    <a:pt x="517" y="7952"/>
                    <a:pt x="555" y="7857"/>
                  </a:cubicBezTo>
                  <a:cubicBezTo>
                    <a:pt x="1109" y="6363"/>
                    <a:pt x="1350" y="4989"/>
                    <a:pt x="1471" y="4098"/>
                  </a:cubicBezTo>
                  <a:cubicBezTo>
                    <a:pt x="1615" y="2941"/>
                    <a:pt x="1615" y="2218"/>
                    <a:pt x="1615" y="2218"/>
                  </a:cubicBezTo>
                  <a:cubicBezTo>
                    <a:pt x="1591" y="1784"/>
                    <a:pt x="1760" y="1350"/>
                    <a:pt x="2049" y="1037"/>
                  </a:cubicBezTo>
                  <a:cubicBezTo>
                    <a:pt x="2362" y="724"/>
                    <a:pt x="2772" y="555"/>
                    <a:pt x="3206" y="531"/>
                  </a:cubicBezTo>
                  <a:cubicBezTo>
                    <a:pt x="3688" y="531"/>
                    <a:pt x="4146" y="724"/>
                    <a:pt x="4459" y="1061"/>
                  </a:cubicBezTo>
                  <a:cubicBezTo>
                    <a:pt x="4510" y="1125"/>
                    <a:pt x="4581" y="1155"/>
                    <a:pt x="4651" y="1155"/>
                  </a:cubicBezTo>
                  <a:cubicBezTo>
                    <a:pt x="4713" y="1155"/>
                    <a:pt x="4775" y="1131"/>
                    <a:pt x="4820" y="1085"/>
                  </a:cubicBezTo>
                  <a:cubicBezTo>
                    <a:pt x="4941" y="989"/>
                    <a:pt x="4941" y="820"/>
                    <a:pt x="4845" y="700"/>
                  </a:cubicBezTo>
                  <a:cubicBezTo>
                    <a:pt x="4411" y="242"/>
                    <a:pt x="3808" y="1"/>
                    <a:pt x="3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1506848" y="4060661"/>
              <a:ext cx="103371" cy="124135"/>
            </a:xfrm>
            <a:custGeom>
              <a:avLst/>
              <a:gdLst/>
              <a:ahLst/>
              <a:cxnLst/>
              <a:rect l="l" t="t" r="r" b="b"/>
              <a:pathLst>
                <a:path w="2290" h="2750" extrusionOk="0">
                  <a:moveTo>
                    <a:pt x="1973" y="0"/>
                  </a:moveTo>
                  <a:cubicBezTo>
                    <a:pt x="1888" y="0"/>
                    <a:pt x="1805" y="38"/>
                    <a:pt x="1760" y="113"/>
                  </a:cubicBezTo>
                  <a:cubicBezTo>
                    <a:pt x="1278" y="933"/>
                    <a:pt x="723" y="1656"/>
                    <a:pt x="97" y="2306"/>
                  </a:cubicBezTo>
                  <a:cubicBezTo>
                    <a:pt x="0" y="2403"/>
                    <a:pt x="0" y="2571"/>
                    <a:pt x="97" y="2668"/>
                  </a:cubicBezTo>
                  <a:cubicBezTo>
                    <a:pt x="145" y="2716"/>
                    <a:pt x="169" y="2740"/>
                    <a:pt x="217" y="2740"/>
                  </a:cubicBezTo>
                  <a:cubicBezTo>
                    <a:pt x="241" y="2746"/>
                    <a:pt x="266" y="2749"/>
                    <a:pt x="289" y="2749"/>
                  </a:cubicBezTo>
                  <a:cubicBezTo>
                    <a:pt x="360" y="2749"/>
                    <a:pt x="428" y="2722"/>
                    <a:pt x="482" y="2668"/>
                  </a:cubicBezTo>
                  <a:cubicBezTo>
                    <a:pt x="1133" y="1993"/>
                    <a:pt x="1711" y="1222"/>
                    <a:pt x="2217" y="403"/>
                  </a:cubicBezTo>
                  <a:cubicBezTo>
                    <a:pt x="2290" y="258"/>
                    <a:pt x="2242" y="113"/>
                    <a:pt x="2121" y="41"/>
                  </a:cubicBezTo>
                  <a:cubicBezTo>
                    <a:pt x="2076" y="14"/>
                    <a:pt x="2024" y="0"/>
                    <a:pt x="1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1589498" y="3700269"/>
              <a:ext cx="204574" cy="521502"/>
            </a:xfrm>
            <a:custGeom>
              <a:avLst/>
              <a:gdLst/>
              <a:ahLst/>
              <a:cxnLst/>
              <a:rect l="l" t="t" r="r" b="b"/>
              <a:pathLst>
                <a:path w="4532" h="11553" extrusionOk="0">
                  <a:moveTo>
                    <a:pt x="4218" y="1"/>
                  </a:moveTo>
                  <a:cubicBezTo>
                    <a:pt x="4122" y="1"/>
                    <a:pt x="4001" y="97"/>
                    <a:pt x="3977" y="193"/>
                  </a:cubicBezTo>
                  <a:lnTo>
                    <a:pt x="3977" y="266"/>
                  </a:lnTo>
                  <a:cubicBezTo>
                    <a:pt x="3977" y="290"/>
                    <a:pt x="4001" y="1856"/>
                    <a:pt x="3543" y="3977"/>
                  </a:cubicBezTo>
                  <a:cubicBezTo>
                    <a:pt x="3471" y="4314"/>
                    <a:pt x="3375" y="4676"/>
                    <a:pt x="3254" y="5085"/>
                  </a:cubicBezTo>
                  <a:cubicBezTo>
                    <a:pt x="2748" y="6893"/>
                    <a:pt x="1808" y="9158"/>
                    <a:pt x="97" y="11110"/>
                  </a:cubicBezTo>
                  <a:cubicBezTo>
                    <a:pt x="73" y="11134"/>
                    <a:pt x="49" y="11182"/>
                    <a:pt x="25" y="11206"/>
                  </a:cubicBezTo>
                  <a:cubicBezTo>
                    <a:pt x="1" y="11302"/>
                    <a:pt x="25" y="11423"/>
                    <a:pt x="121" y="11495"/>
                  </a:cubicBezTo>
                  <a:lnTo>
                    <a:pt x="218" y="11543"/>
                  </a:lnTo>
                  <a:cubicBezTo>
                    <a:pt x="241" y="11549"/>
                    <a:pt x="263" y="11552"/>
                    <a:pt x="286" y="11552"/>
                  </a:cubicBezTo>
                  <a:cubicBezTo>
                    <a:pt x="358" y="11552"/>
                    <a:pt x="428" y="11521"/>
                    <a:pt x="483" y="11447"/>
                  </a:cubicBezTo>
                  <a:cubicBezTo>
                    <a:pt x="1447" y="10363"/>
                    <a:pt x="2242" y="9085"/>
                    <a:pt x="2869" y="7688"/>
                  </a:cubicBezTo>
                  <a:cubicBezTo>
                    <a:pt x="3230" y="6917"/>
                    <a:pt x="3519" y="6097"/>
                    <a:pt x="3760" y="5254"/>
                  </a:cubicBezTo>
                  <a:cubicBezTo>
                    <a:pt x="3881" y="4868"/>
                    <a:pt x="3977" y="4459"/>
                    <a:pt x="4049" y="4073"/>
                  </a:cubicBezTo>
                  <a:cubicBezTo>
                    <a:pt x="4531" y="1904"/>
                    <a:pt x="4507" y="314"/>
                    <a:pt x="4507" y="266"/>
                  </a:cubicBezTo>
                  <a:cubicBezTo>
                    <a:pt x="4507" y="121"/>
                    <a:pt x="4363" y="1"/>
                    <a:pt x="4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2262842" y="3088946"/>
              <a:ext cx="1128049" cy="437361"/>
            </a:xfrm>
            <a:custGeom>
              <a:avLst/>
              <a:gdLst/>
              <a:ahLst/>
              <a:cxnLst/>
              <a:rect l="l" t="t" r="r" b="b"/>
              <a:pathLst>
                <a:path w="24990" h="9689" extrusionOk="0">
                  <a:moveTo>
                    <a:pt x="12121" y="1"/>
                  </a:moveTo>
                  <a:lnTo>
                    <a:pt x="97" y="9423"/>
                  </a:lnTo>
                  <a:cubicBezTo>
                    <a:pt x="24" y="9471"/>
                    <a:pt x="0" y="9568"/>
                    <a:pt x="73" y="9616"/>
                  </a:cubicBezTo>
                  <a:cubicBezTo>
                    <a:pt x="97" y="9664"/>
                    <a:pt x="145" y="9688"/>
                    <a:pt x="169" y="9688"/>
                  </a:cubicBezTo>
                  <a:lnTo>
                    <a:pt x="265" y="9640"/>
                  </a:lnTo>
                  <a:lnTo>
                    <a:pt x="12218" y="290"/>
                  </a:lnTo>
                  <a:lnTo>
                    <a:pt x="24845" y="290"/>
                  </a:lnTo>
                  <a:cubicBezTo>
                    <a:pt x="24941" y="290"/>
                    <a:pt x="24990" y="242"/>
                    <a:pt x="24990" y="145"/>
                  </a:cubicBezTo>
                  <a:cubicBezTo>
                    <a:pt x="24990" y="73"/>
                    <a:pt x="24941" y="1"/>
                    <a:pt x="2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605099" y="3259753"/>
              <a:ext cx="785436" cy="332862"/>
            </a:xfrm>
            <a:custGeom>
              <a:avLst/>
              <a:gdLst/>
              <a:ahLst/>
              <a:cxnLst/>
              <a:rect l="l" t="t" r="r" b="b"/>
              <a:pathLst>
                <a:path w="17400" h="7374" extrusionOk="0">
                  <a:moveTo>
                    <a:pt x="145" y="0"/>
                  </a:moveTo>
                  <a:cubicBezTo>
                    <a:pt x="49" y="0"/>
                    <a:pt x="1" y="48"/>
                    <a:pt x="1" y="145"/>
                  </a:cubicBezTo>
                  <a:cubicBezTo>
                    <a:pt x="1" y="217"/>
                    <a:pt x="49" y="289"/>
                    <a:pt x="145" y="289"/>
                  </a:cubicBezTo>
                  <a:lnTo>
                    <a:pt x="10073" y="289"/>
                  </a:lnTo>
                  <a:lnTo>
                    <a:pt x="17134" y="7326"/>
                  </a:lnTo>
                  <a:cubicBezTo>
                    <a:pt x="17158" y="7350"/>
                    <a:pt x="17206" y="7374"/>
                    <a:pt x="17230" y="7374"/>
                  </a:cubicBezTo>
                  <a:cubicBezTo>
                    <a:pt x="17279" y="7374"/>
                    <a:pt x="17303" y="7350"/>
                    <a:pt x="17327" y="7326"/>
                  </a:cubicBezTo>
                  <a:cubicBezTo>
                    <a:pt x="17399" y="7278"/>
                    <a:pt x="17399" y="7181"/>
                    <a:pt x="17327" y="7133"/>
                  </a:cubicBezTo>
                  <a:lnTo>
                    <a:pt x="10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1924523" y="3824808"/>
              <a:ext cx="1054109" cy="441153"/>
            </a:xfrm>
            <a:custGeom>
              <a:avLst/>
              <a:gdLst/>
              <a:ahLst/>
              <a:cxnLst/>
              <a:rect l="l" t="t" r="r" b="b"/>
              <a:pathLst>
                <a:path w="23352" h="9773" extrusionOk="0">
                  <a:moveTo>
                    <a:pt x="167" y="1"/>
                  </a:moveTo>
                  <a:cubicBezTo>
                    <a:pt x="128" y="1"/>
                    <a:pt x="85" y="13"/>
                    <a:pt x="49" y="37"/>
                  </a:cubicBezTo>
                  <a:cubicBezTo>
                    <a:pt x="1" y="85"/>
                    <a:pt x="1" y="182"/>
                    <a:pt x="49" y="254"/>
                  </a:cubicBezTo>
                  <a:lnTo>
                    <a:pt x="9592" y="9772"/>
                  </a:lnTo>
                  <a:lnTo>
                    <a:pt x="23207" y="9772"/>
                  </a:lnTo>
                  <a:cubicBezTo>
                    <a:pt x="23279" y="9772"/>
                    <a:pt x="23352" y="9700"/>
                    <a:pt x="23352" y="9628"/>
                  </a:cubicBezTo>
                  <a:cubicBezTo>
                    <a:pt x="23352" y="9531"/>
                    <a:pt x="23279" y="9483"/>
                    <a:pt x="23207" y="9483"/>
                  </a:cubicBezTo>
                  <a:lnTo>
                    <a:pt x="9712" y="9483"/>
                  </a:lnTo>
                  <a:lnTo>
                    <a:pt x="266" y="37"/>
                  </a:lnTo>
                  <a:cubicBezTo>
                    <a:pt x="242" y="13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955335" y="2930146"/>
              <a:ext cx="984503" cy="490627"/>
            </a:xfrm>
            <a:custGeom>
              <a:avLst/>
              <a:gdLst/>
              <a:ahLst/>
              <a:cxnLst/>
              <a:rect l="l" t="t" r="r" b="b"/>
              <a:pathLst>
                <a:path w="21810" h="10869" extrusionOk="0">
                  <a:moveTo>
                    <a:pt x="146" y="1"/>
                  </a:moveTo>
                  <a:cubicBezTo>
                    <a:pt x="73" y="1"/>
                    <a:pt x="1" y="73"/>
                    <a:pt x="1" y="145"/>
                  </a:cubicBezTo>
                  <a:cubicBezTo>
                    <a:pt x="1" y="241"/>
                    <a:pt x="73" y="290"/>
                    <a:pt x="146" y="290"/>
                  </a:cubicBezTo>
                  <a:lnTo>
                    <a:pt x="10990" y="290"/>
                  </a:lnTo>
                  <a:lnTo>
                    <a:pt x="21520" y="10820"/>
                  </a:lnTo>
                  <a:cubicBezTo>
                    <a:pt x="21568" y="10869"/>
                    <a:pt x="21592" y="10869"/>
                    <a:pt x="21641" y="10869"/>
                  </a:cubicBezTo>
                  <a:cubicBezTo>
                    <a:pt x="21665" y="10869"/>
                    <a:pt x="21713" y="10869"/>
                    <a:pt x="21737" y="10820"/>
                  </a:cubicBezTo>
                  <a:cubicBezTo>
                    <a:pt x="21809" y="10772"/>
                    <a:pt x="21809" y="10676"/>
                    <a:pt x="21737" y="10628"/>
                  </a:cubicBezTo>
                  <a:lnTo>
                    <a:pt x="11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501775" y="4011911"/>
              <a:ext cx="917019" cy="433525"/>
            </a:xfrm>
            <a:custGeom>
              <a:avLst/>
              <a:gdLst/>
              <a:ahLst/>
              <a:cxnLst/>
              <a:rect l="l" t="t" r="r" b="b"/>
              <a:pathLst>
                <a:path w="20315" h="9604" extrusionOk="0">
                  <a:moveTo>
                    <a:pt x="20149" y="1"/>
                  </a:moveTo>
                  <a:cubicBezTo>
                    <a:pt x="20110" y="1"/>
                    <a:pt x="20074" y="13"/>
                    <a:pt x="20050" y="37"/>
                  </a:cubicBezTo>
                  <a:lnTo>
                    <a:pt x="10796" y="9290"/>
                  </a:lnTo>
                  <a:lnTo>
                    <a:pt x="145" y="9290"/>
                  </a:lnTo>
                  <a:cubicBezTo>
                    <a:pt x="73" y="9290"/>
                    <a:pt x="0" y="9363"/>
                    <a:pt x="0" y="9459"/>
                  </a:cubicBezTo>
                  <a:cubicBezTo>
                    <a:pt x="0" y="9531"/>
                    <a:pt x="73" y="9604"/>
                    <a:pt x="145" y="9604"/>
                  </a:cubicBezTo>
                  <a:lnTo>
                    <a:pt x="10916" y="9604"/>
                  </a:lnTo>
                  <a:lnTo>
                    <a:pt x="20266" y="254"/>
                  </a:lnTo>
                  <a:cubicBezTo>
                    <a:pt x="20315" y="181"/>
                    <a:pt x="20315" y="109"/>
                    <a:pt x="20266" y="37"/>
                  </a:cubicBezTo>
                  <a:cubicBezTo>
                    <a:pt x="20230" y="13"/>
                    <a:pt x="20188" y="1"/>
                    <a:pt x="20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41"/>
          <p:cNvGrpSpPr/>
          <p:nvPr/>
        </p:nvGrpSpPr>
        <p:grpSpPr>
          <a:xfrm>
            <a:off x="7788367" y="626703"/>
            <a:ext cx="783199" cy="640169"/>
            <a:chOff x="7884425" y="705450"/>
            <a:chExt cx="590425" cy="482600"/>
          </a:xfrm>
        </p:grpSpPr>
        <p:sp>
          <p:nvSpPr>
            <p:cNvPr id="340" name="Google Shape;340;p41"/>
            <p:cNvSpPr/>
            <p:nvPr/>
          </p:nvSpPr>
          <p:spPr>
            <a:xfrm>
              <a:off x="7884425" y="734375"/>
              <a:ext cx="468725" cy="453675"/>
            </a:xfrm>
            <a:custGeom>
              <a:avLst/>
              <a:gdLst/>
              <a:ahLst/>
              <a:cxnLst/>
              <a:rect l="l" t="t" r="r" b="b"/>
              <a:pathLst>
                <a:path w="18749" h="18147" extrusionOk="0">
                  <a:moveTo>
                    <a:pt x="194" y="1"/>
                  </a:moveTo>
                  <a:cubicBezTo>
                    <a:pt x="145" y="1"/>
                    <a:pt x="97" y="25"/>
                    <a:pt x="49" y="49"/>
                  </a:cubicBezTo>
                  <a:cubicBezTo>
                    <a:pt x="25" y="97"/>
                    <a:pt x="1" y="145"/>
                    <a:pt x="1" y="193"/>
                  </a:cubicBezTo>
                  <a:lnTo>
                    <a:pt x="748" y="16532"/>
                  </a:lnTo>
                  <a:cubicBezTo>
                    <a:pt x="748" y="16628"/>
                    <a:pt x="820" y="16700"/>
                    <a:pt x="917" y="16700"/>
                  </a:cubicBezTo>
                  <a:lnTo>
                    <a:pt x="17954" y="18146"/>
                  </a:lnTo>
                  <a:cubicBezTo>
                    <a:pt x="18002" y="18146"/>
                    <a:pt x="18050" y="18146"/>
                    <a:pt x="18074" y="18122"/>
                  </a:cubicBezTo>
                  <a:cubicBezTo>
                    <a:pt x="18122" y="18074"/>
                    <a:pt x="18146" y="18026"/>
                    <a:pt x="18146" y="17977"/>
                  </a:cubicBezTo>
                  <a:lnTo>
                    <a:pt x="18749" y="9929"/>
                  </a:lnTo>
                  <a:cubicBezTo>
                    <a:pt x="18749" y="9832"/>
                    <a:pt x="18676" y="9736"/>
                    <a:pt x="18580" y="9736"/>
                  </a:cubicBezTo>
                  <a:cubicBezTo>
                    <a:pt x="18570" y="9733"/>
                    <a:pt x="18560" y="9732"/>
                    <a:pt x="18550" y="9732"/>
                  </a:cubicBezTo>
                  <a:cubicBezTo>
                    <a:pt x="18464" y="9732"/>
                    <a:pt x="18387" y="9818"/>
                    <a:pt x="18387" y="9905"/>
                  </a:cubicBezTo>
                  <a:lnTo>
                    <a:pt x="17785" y="17761"/>
                  </a:lnTo>
                  <a:lnTo>
                    <a:pt x="1109" y="16363"/>
                  </a:lnTo>
                  <a:lnTo>
                    <a:pt x="362" y="410"/>
                  </a:lnTo>
                  <a:lnTo>
                    <a:pt x="16122" y="2772"/>
                  </a:lnTo>
                  <a:cubicBezTo>
                    <a:pt x="16219" y="2772"/>
                    <a:pt x="16315" y="2700"/>
                    <a:pt x="16339" y="2603"/>
                  </a:cubicBezTo>
                  <a:cubicBezTo>
                    <a:pt x="16339" y="2507"/>
                    <a:pt x="16267" y="2410"/>
                    <a:pt x="16170" y="2386"/>
                  </a:cubicBezTo>
                  <a:lnTo>
                    <a:pt x="1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7962150" y="705450"/>
              <a:ext cx="512700" cy="411500"/>
            </a:xfrm>
            <a:custGeom>
              <a:avLst/>
              <a:gdLst/>
              <a:ahLst/>
              <a:cxnLst/>
              <a:rect l="l" t="t" r="r" b="b"/>
              <a:pathLst>
                <a:path w="20508" h="16460" extrusionOk="0">
                  <a:moveTo>
                    <a:pt x="362" y="8869"/>
                  </a:moveTo>
                  <a:lnTo>
                    <a:pt x="7495" y="16002"/>
                  </a:lnTo>
                  <a:lnTo>
                    <a:pt x="20122" y="3375"/>
                  </a:lnTo>
                  <a:lnTo>
                    <a:pt x="20122" y="652"/>
                  </a:lnTo>
                  <a:lnTo>
                    <a:pt x="7615" y="13158"/>
                  </a:lnTo>
                  <a:cubicBezTo>
                    <a:pt x="7567" y="13206"/>
                    <a:pt x="7422" y="13206"/>
                    <a:pt x="7374" y="13158"/>
                  </a:cubicBezTo>
                  <a:lnTo>
                    <a:pt x="362" y="6146"/>
                  </a:lnTo>
                  <a:close/>
                  <a:moveTo>
                    <a:pt x="7495" y="16460"/>
                  </a:moveTo>
                  <a:cubicBezTo>
                    <a:pt x="7447" y="16460"/>
                    <a:pt x="7398" y="16435"/>
                    <a:pt x="7374" y="16387"/>
                  </a:cubicBezTo>
                  <a:lnTo>
                    <a:pt x="49" y="9086"/>
                  </a:lnTo>
                  <a:cubicBezTo>
                    <a:pt x="25" y="9038"/>
                    <a:pt x="0" y="8989"/>
                    <a:pt x="0" y="8941"/>
                  </a:cubicBezTo>
                  <a:lnTo>
                    <a:pt x="0" y="5712"/>
                  </a:lnTo>
                  <a:cubicBezTo>
                    <a:pt x="0" y="5616"/>
                    <a:pt x="49" y="5567"/>
                    <a:pt x="97" y="5519"/>
                  </a:cubicBezTo>
                  <a:cubicBezTo>
                    <a:pt x="169" y="5495"/>
                    <a:pt x="265" y="5519"/>
                    <a:pt x="314" y="5567"/>
                  </a:cubicBezTo>
                  <a:lnTo>
                    <a:pt x="7495" y="12749"/>
                  </a:lnTo>
                  <a:lnTo>
                    <a:pt x="20194" y="73"/>
                  </a:lnTo>
                  <a:cubicBezTo>
                    <a:pt x="20242" y="25"/>
                    <a:pt x="20315" y="1"/>
                    <a:pt x="20387" y="25"/>
                  </a:cubicBezTo>
                  <a:cubicBezTo>
                    <a:pt x="20459" y="49"/>
                    <a:pt x="20508" y="121"/>
                    <a:pt x="20508" y="194"/>
                  </a:cubicBezTo>
                  <a:lnTo>
                    <a:pt x="20508" y="3447"/>
                  </a:lnTo>
                  <a:cubicBezTo>
                    <a:pt x="20508" y="3495"/>
                    <a:pt x="20483" y="3543"/>
                    <a:pt x="20435" y="3567"/>
                  </a:cubicBezTo>
                  <a:lnTo>
                    <a:pt x="7615" y="16387"/>
                  </a:lnTo>
                  <a:cubicBezTo>
                    <a:pt x="7591" y="16435"/>
                    <a:pt x="7543" y="16460"/>
                    <a:pt x="7495" y="1646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41"/>
          <p:cNvSpPr txBox="1">
            <a:spLocks noGrp="1"/>
          </p:cNvSpPr>
          <p:nvPr>
            <p:ph type="title" idx="2"/>
          </p:nvPr>
        </p:nvSpPr>
        <p:spPr>
          <a:xfrm>
            <a:off x="1253976" y="893000"/>
            <a:ext cx="19878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99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47"/>
          <p:cNvGrpSpPr/>
          <p:nvPr/>
        </p:nvGrpSpPr>
        <p:grpSpPr>
          <a:xfrm>
            <a:off x="3775038" y="1371282"/>
            <a:ext cx="1593923" cy="2952445"/>
            <a:chOff x="3920725" y="2143868"/>
            <a:chExt cx="821525" cy="1521722"/>
          </a:xfrm>
        </p:grpSpPr>
        <p:sp>
          <p:nvSpPr>
            <p:cNvPr id="421" name="Google Shape;421;p47"/>
            <p:cNvSpPr/>
            <p:nvPr/>
          </p:nvSpPr>
          <p:spPr>
            <a:xfrm>
              <a:off x="3936845" y="2159989"/>
              <a:ext cx="782491" cy="1495854"/>
            </a:xfrm>
            <a:custGeom>
              <a:avLst/>
              <a:gdLst/>
              <a:ahLst/>
              <a:cxnLst/>
              <a:rect l="l" t="t" r="r" b="b"/>
              <a:pathLst>
                <a:path w="57231" h="109406" extrusionOk="0">
                  <a:moveTo>
                    <a:pt x="3070" y="0"/>
                  </a:moveTo>
                  <a:cubicBezTo>
                    <a:pt x="1985" y="652"/>
                    <a:pt x="1024" y="1520"/>
                    <a:pt x="341" y="2575"/>
                  </a:cubicBezTo>
                  <a:cubicBezTo>
                    <a:pt x="1055" y="1520"/>
                    <a:pt x="1985" y="652"/>
                    <a:pt x="3070" y="0"/>
                  </a:cubicBezTo>
                  <a:close/>
                  <a:moveTo>
                    <a:pt x="54129" y="0"/>
                  </a:moveTo>
                  <a:cubicBezTo>
                    <a:pt x="55246" y="651"/>
                    <a:pt x="56207" y="1551"/>
                    <a:pt x="56921" y="2637"/>
                  </a:cubicBezTo>
                  <a:cubicBezTo>
                    <a:pt x="56207" y="1551"/>
                    <a:pt x="55246" y="620"/>
                    <a:pt x="54129" y="0"/>
                  </a:cubicBezTo>
                  <a:close/>
                  <a:moveTo>
                    <a:pt x="0" y="105838"/>
                  </a:moveTo>
                  <a:lnTo>
                    <a:pt x="0" y="105838"/>
                  </a:lnTo>
                  <a:cubicBezTo>
                    <a:pt x="900" y="107451"/>
                    <a:pt x="2327" y="108723"/>
                    <a:pt x="4033" y="109405"/>
                  </a:cubicBezTo>
                  <a:cubicBezTo>
                    <a:pt x="2327" y="108692"/>
                    <a:pt x="931" y="107420"/>
                    <a:pt x="0" y="105838"/>
                  </a:cubicBezTo>
                  <a:close/>
                  <a:moveTo>
                    <a:pt x="57231" y="105807"/>
                  </a:moveTo>
                  <a:cubicBezTo>
                    <a:pt x="56331" y="107389"/>
                    <a:pt x="54873" y="108692"/>
                    <a:pt x="53167" y="109405"/>
                  </a:cubicBezTo>
                  <a:cubicBezTo>
                    <a:pt x="54904" y="108723"/>
                    <a:pt x="56362" y="107420"/>
                    <a:pt x="57231" y="105807"/>
                  </a:cubicBezTo>
                  <a:close/>
                </a:path>
              </a:pathLst>
            </a:custGeom>
            <a:solidFill>
              <a:srgbClr val="1A3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7"/>
            <p:cNvSpPr/>
            <p:nvPr/>
          </p:nvSpPr>
          <p:spPr>
            <a:xfrm>
              <a:off x="4717640" y="2378402"/>
              <a:ext cx="24611" cy="149728"/>
            </a:xfrm>
            <a:custGeom>
              <a:avLst/>
              <a:gdLst/>
              <a:ahLst/>
              <a:cxnLst/>
              <a:rect l="l" t="t" r="r" b="b"/>
              <a:pathLst>
                <a:path w="1800" h="10951" extrusionOk="0">
                  <a:moveTo>
                    <a:pt x="1117" y="1"/>
                  </a:moveTo>
                  <a:lnTo>
                    <a:pt x="1" y="838"/>
                  </a:lnTo>
                  <a:lnTo>
                    <a:pt x="1" y="10144"/>
                  </a:lnTo>
                  <a:lnTo>
                    <a:pt x="1117" y="10951"/>
                  </a:lnTo>
                  <a:lnTo>
                    <a:pt x="1800" y="10144"/>
                  </a:lnTo>
                  <a:lnTo>
                    <a:pt x="1800" y="838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7"/>
            <p:cNvSpPr/>
            <p:nvPr/>
          </p:nvSpPr>
          <p:spPr>
            <a:xfrm>
              <a:off x="4717640" y="2544666"/>
              <a:ext cx="24611" cy="149728"/>
            </a:xfrm>
            <a:custGeom>
              <a:avLst/>
              <a:gdLst/>
              <a:ahLst/>
              <a:cxnLst/>
              <a:rect l="l" t="t" r="r" b="b"/>
              <a:pathLst>
                <a:path w="1800" h="10951" extrusionOk="0">
                  <a:moveTo>
                    <a:pt x="1117" y="1"/>
                  </a:moveTo>
                  <a:lnTo>
                    <a:pt x="1" y="807"/>
                  </a:lnTo>
                  <a:lnTo>
                    <a:pt x="1" y="10144"/>
                  </a:lnTo>
                  <a:lnTo>
                    <a:pt x="1117" y="10950"/>
                  </a:lnTo>
                  <a:lnTo>
                    <a:pt x="1800" y="10144"/>
                  </a:lnTo>
                  <a:lnTo>
                    <a:pt x="1800" y="807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7"/>
            <p:cNvSpPr/>
            <p:nvPr/>
          </p:nvSpPr>
          <p:spPr>
            <a:xfrm>
              <a:off x="3920725" y="2143868"/>
              <a:ext cx="814307" cy="1521722"/>
            </a:xfrm>
            <a:custGeom>
              <a:avLst/>
              <a:gdLst/>
              <a:ahLst/>
              <a:cxnLst/>
              <a:rect l="l" t="t" r="r" b="b"/>
              <a:pathLst>
                <a:path w="59558" h="111298" extrusionOk="0">
                  <a:moveTo>
                    <a:pt x="8624" y="0"/>
                  </a:moveTo>
                  <a:cubicBezTo>
                    <a:pt x="3878" y="0"/>
                    <a:pt x="0" y="3878"/>
                    <a:pt x="0" y="8593"/>
                  </a:cubicBezTo>
                  <a:lnTo>
                    <a:pt x="0" y="102705"/>
                  </a:lnTo>
                  <a:cubicBezTo>
                    <a:pt x="0" y="107420"/>
                    <a:pt x="3878" y="111297"/>
                    <a:pt x="8624" y="111297"/>
                  </a:cubicBezTo>
                  <a:lnTo>
                    <a:pt x="50965" y="111297"/>
                  </a:lnTo>
                  <a:cubicBezTo>
                    <a:pt x="55711" y="111297"/>
                    <a:pt x="59558" y="107420"/>
                    <a:pt x="59558" y="102705"/>
                  </a:cubicBezTo>
                  <a:lnTo>
                    <a:pt x="59558" y="8593"/>
                  </a:lnTo>
                  <a:cubicBezTo>
                    <a:pt x="59558" y="3878"/>
                    <a:pt x="55711" y="0"/>
                    <a:pt x="5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7"/>
            <p:cNvSpPr/>
            <p:nvPr/>
          </p:nvSpPr>
          <p:spPr>
            <a:xfrm>
              <a:off x="3931321" y="2154041"/>
              <a:ext cx="793538" cy="1500953"/>
            </a:xfrm>
            <a:custGeom>
              <a:avLst/>
              <a:gdLst/>
              <a:ahLst/>
              <a:cxnLst/>
              <a:rect l="l" t="t" r="r" b="b"/>
              <a:pathLst>
                <a:path w="58039" h="109779" extrusionOk="0">
                  <a:moveTo>
                    <a:pt x="7849" y="1"/>
                  </a:moveTo>
                  <a:cubicBezTo>
                    <a:pt x="3506" y="1"/>
                    <a:pt x="1" y="3537"/>
                    <a:pt x="1" y="7849"/>
                  </a:cubicBezTo>
                  <a:lnTo>
                    <a:pt x="1" y="101961"/>
                  </a:lnTo>
                  <a:cubicBezTo>
                    <a:pt x="1" y="106273"/>
                    <a:pt x="3506" y="109778"/>
                    <a:pt x="7849" y="109778"/>
                  </a:cubicBezTo>
                  <a:lnTo>
                    <a:pt x="50190" y="109778"/>
                  </a:lnTo>
                  <a:cubicBezTo>
                    <a:pt x="54502" y="109778"/>
                    <a:pt x="58038" y="106273"/>
                    <a:pt x="58038" y="101961"/>
                  </a:cubicBezTo>
                  <a:lnTo>
                    <a:pt x="58038" y="7849"/>
                  </a:lnTo>
                  <a:cubicBezTo>
                    <a:pt x="58038" y="3537"/>
                    <a:pt x="54502" y="1"/>
                    <a:pt x="50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7"/>
            <p:cNvSpPr/>
            <p:nvPr/>
          </p:nvSpPr>
          <p:spPr>
            <a:xfrm>
              <a:off x="4029724" y="3465449"/>
              <a:ext cx="87805" cy="87805"/>
            </a:xfrm>
            <a:custGeom>
              <a:avLst/>
              <a:gdLst/>
              <a:ahLst/>
              <a:cxnLst/>
              <a:rect l="l" t="t" r="r" b="b"/>
              <a:pathLst>
                <a:path w="6422" h="6422" extrusionOk="0">
                  <a:moveTo>
                    <a:pt x="3195" y="0"/>
                  </a:moveTo>
                  <a:cubicBezTo>
                    <a:pt x="1427" y="0"/>
                    <a:pt x="0" y="1427"/>
                    <a:pt x="0" y="3195"/>
                  </a:cubicBezTo>
                  <a:cubicBezTo>
                    <a:pt x="0" y="4963"/>
                    <a:pt x="1427" y="6421"/>
                    <a:pt x="3195" y="6421"/>
                  </a:cubicBezTo>
                  <a:cubicBezTo>
                    <a:pt x="4995" y="6421"/>
                    <a:pt x="6421" y="4963"/>
                    <a:pt x="6421" y="3195"/>
                  </a:cubicBezTo>
                  <a:cubicBezTo>
                    <a:pt x="6421" y="1427"/>
                    <a:pt x="4995" y="0"/>
                    <a:pt x="3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7"/>
            <p:cNvSpPr/>
            <p:nvPr/>
          </p:nvSpPr>
          <p:spPr>
            <a:xfrm>
              <a:off x="4199375" y="3465449"/>
              <a:ext cx="87805" cy="87805"/>
            </a:xfrm>
            <a:custGeom>
              <a:avLst/>
              <a:gdLst/>
              <a:ahLst/>
              <a:cxnLst/>
              <a:rect l="l" t="t" r="r" b="b"/>
              <a:pathLst>
                <a:path w="6422" h="6422" extrusionOk="0">
                  <a:moveTo>
                    <a:pt x="3195" y="0"/>
                  </a:moveTo>
                  <a:cubicBezTo>
                    <a:pt x="1427" y="0"/>
                    <a:pt x="0" y="1427"/>
                    <a:pt x="0" y="3195"/>
                  </a:cubicBezTo>
                  <a:cubicBezTo>
                    <a:pt x="0" y="4963"/>
                    <a:pt x="1427" y="6421"/>
                    <a:pt x="3195" y="6421"/>
                  </a:cubicBezTo>
                  <a:cubicBezTo>
                    <a:pt x="4963" y="6421"/>
                    <a:pt x="6421" y="4963"/>
                    <a:pt x="6421" y="3195"/>
                  </a:cubicBezTo>
                  <a:cubicBezTo>
                    <a:pt x="6421" y="1427"/>
                    <a:pt x="4963" y="0"/>
                    <a:pt x="3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7"/>
            <p:cNvSpPr/>
            <p:nvPr/>
          </p:nvSpPr>
          <p:spPr>
            <a:xfrm>
              <a:off x="4368589" y="3465449"/>
              <a:ext cx="87805" cy="87805"/>
            </a:xfrm>
            <a:custGeom>
              <a:avLst/>
              <a:gdLst/>
              <a:ahLst/>
              <a:cxnLst/>
              <a:rect l="l" t="t" r="r" b="b"/>
              <a:pathLst>
                <a:path w="6422" h="6422" extrusionOk="0">
                  <a:moveTo>
                    <a:pt x="3227" y="0"/>
                  </a:moveTo>
                  <a:cubicBezTo>
                    <a:pt x="1459" y="0"/>
                    <a:pt x="1" y="1427"/>
                    <a:pt x="1" y="3195"/>
                  </a:cubicBezTo>
                  <a:cubicBezTo>
                    <a:pt x="1" y="4963"/>
                    <a:pt x="1459" y="6421"/>
                    <a:pt x="3227" y="6421"/>
                  </a:cubicBezTo>
                  <a:cubicBezTo>
                    <a:pt x="4995" y="6421"/>
                    <a:pt x="6422" y="4963"/>
                    <a:pt x="6422" y="3195"/>
                  </a:cubicBezTo>
                  <a:cubicBezTo>
                    <a:pt x="6422" y="1427"/>
                    <a:pt x="4995" y="0"/>
                    <a:pt x="3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7"/>
            <p:cNvSpPr/>
            <p:nvPr/>
          </p:nvSpPr>
          <p:spPr>
            <a:xfrm>
              <a:off x="4538240" y="3465449"/>
              <a:ext cx="87805" cy="87805"/>
            </a:xfrm>
            <a:custGeom>
              <a:avLst/>
              <a:gdLst/>
              <a:ahLst/>
              <a:cxnLst/>
              <a:rect l="l" t="t" r="r" b="b"/>
              <a:pathLst>
                <a:path w="6422" h="6422" extrusionOk="0">
                  <a:moveTo>
                    <a:pt x="3227" y="0"/>
                  </a:moveTo>
                  <a:cubicBezTo>
                    <a:pt x="1427" y="0"/>
                    <a:pt x="1" y="1427"/>
                    <a:pt x="1" y="3195"/>
                  </a:cubicBezTo>
                  <a:cubicBezTo>
                    <a:pt x="1" y="4963"/>
                    <a:pt x="1427" y="6421"/>
                    <a:pt x="3227" y="6421"/>
                  </a:cubicBezTo>
                  <a:cubicBezTo>
                    <a:pt x="4995" y="6421"/>
                    <a:pt x="6422" y="4963"/>
                    <a:pt x="6422" y="3195"/>
                  </a:cubicBezTo>
                  <a:cubicBezTo>
                    <a:pt x="6422" y="1427"/>
                    <a:pt x="4995" y="0"/>
                    <a:pt x="3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7"/>
            <p:cNvSpPr/>
            <p:nvPr/>
          </p:nvSpPr>
          <p:spPr>
            <a:xfrm>
              <a:off x="3931321" y="2154041"/>
              <a:ext cx="549238" cy="1500953"/>
            </a:xfrm>
            <a:custGeom>
              <a:avLst/>
              <a:gdLst/>
              <a:ahLst/>
              <a:cxnLst/>
              <a:rect l="l" t="t" r="r" b="b"/>
              <a:pathLst>
                <a:path w="40171" h="109779" extrusionOk="0">
                  <a:moveTo>
                    <a:pt x="7849" y="1"/>
                  </a:moveTo>
                  <a:cubicBezTo>
                    <a:pt x="3506" y="1"/>
                    <a:pt x="1" y="3537"/>
                    <a:pt x="1" y="7849"/>
                  </a:cubicBezTo>
                  <a:lnTo>
                    <a:pt x="1" y="101961"/>
                  </a:lnTo>
                  <a:cubicBezTo>
                    <a:pt x="1" y="106273"/>
                    <a:pt x="3506" y="109778"/>
                    <a:pt x="7849" y="109778"/>
                  </a:cubicBezTo>
                  <a:lnTo>
                    <a:pt x="8624" y="107110"/>
                  </a:lnTo>
                  <a:lnTo>
                    <a:pt x="7849" y="107110"/>
                  </a:lnTo>
                  <a:cubicBezTo>
                    <a:pt x="4251" y="107110"/>
                    <a:pt x="1304" y="104195"/>
                    <a:pt x="1304" y="100596"/>
                  </a:cubicBezTo>
                  <a:lnTo>
                    <a:pt x="1304" y="7849"/>
                  </a:lnTo>
                  <a:cubicBezTo>
                    <a:pt x="1304" y="4250"/>
                    <a:pt x="4251" y="1335"/>
                    <a:pt x="7849" y="1335"/>
                  </a:cubicBezTo>
                  <a:lnTo>
                    <a:pt x="39768" y="1335"/>
                  </a:lnTo>
                  <a:lnTo>
                    <a:pt x="40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7"/>
            <p:cNvSpPr/>
            <p:nvPr/>
          </p:nvSpPr>
          <p:spPr>
            <a:xfrm>
              <a:off x="4029724" y="3465449"/>
              <a:ext cx="63208" cy="87381"/>
            </a:xfrm>
            <a:custGeom>
              <a:avLst/>
              <a:gdLst/>
              <a:ahLst/>
              <a:cxnLst/>
              <a:rect l="l" t="t" r="r" b="b"/>
              <a:pathLst>
                <a:path w="4623" h="6391" extrusionOk="0">
                  <a:moveTo>
                    <a:pt x="3195" y="0"/>
                  </a:moveTo>
                  <a:cubicBezTo>
                    <a:pt x="1427" y="0"/>
                    <a:pt x="0" y="1427"/>
                    <a:pt x="0" y="3195"/>
                  </a:cubicBezTo>
                  <a:cubicBezTo>
                    <a:pt x="0" y="4839"/>
                    <a:pt x="1241" y="6204"/>
                    <a:pt x="2854" y="6390"/>
                  </a:cubicBezTo>
                  <a:lnTo>
                    <a:pt x="4622" y="311"/>
                  </a:lnTo>
                  <a:cubicBezTo>
                    <a:pt x="4188" y="93"/>
                    <a:pt x="3723" y="0"/>
                    <a:pt x="3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7"/>
            <p:cNvSpPr/>
            <p:nvPr/>
          </p:nvSpPr>
          <p:spPr>
            <a:xfrm>
              <a:off x="4274438" y="2841125"/>
              <a:ext cx="3828" cy="3842"/>
            </a:xfrm>
            <a:custGeom>
              <a:avLst/>
              <a:gdLst/>
              <a:ahLst/>
              <a:cxnLst/>
              <a:rect l="l" t="t" r="r" b="b"/>
              <a:pathLst>
                <a:path w="280" h="281" extrusionOk="0">
                  <a:moveTo>
                    <a:pt x="280" y="1"/>
                  </a:moveTo>
                  <a:lnTo>
                    <a:pt x="1" y="156"/>
                  </a:lnTo>
                  <a:lnTo>
                    <a:pt x="63" y="280"/>
                  </a:lnTo>
                  <a:lnTo>
                    <a:pt x="249" y="94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CBA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47"/>
          <p:cNvSpPr txBox="1">
            <a:spLocks noGrp="1"/>
          </p:cNvSpPr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Affine Cipher GUI</a:t>
            </a:r>
            <a:endParaRPr dirty="0"/>
          </a:p>
        </p:txBody>
      </p:sp>
      <p:cxnSp>
        <p:nvCxnSpPr>
          <p:cNvPr id="438" name="Google Shape;438;p47"/>
          <p:cNvCxnSpPr>
            <a:cxnSpLocks/>
            <a:stCxn id="2" idx="3"/>
          </p:cNvCxnSpPr>
          <p:nvPr/>
        </p:nvCxnSpPr>
        <p:spPr>
          <a:xfrm>
            <a:off x="3045563" y="2185797"/>
            <a:ext cx="887112" cy="19687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0" name="Google Shape;440;p47"/>
          <p:cNvCxnSpPr>
            <a:cxnSpLocks/>
            <a:stCxn id="12" idx="1"/>
            <a:endCxn id="441" idx="6"/>
          </p:cNvCxnSpPr>
          <p:nvPr/>
        </p:nvCxnSpPr>
        <p:spPr>
          <a:xfrm rot="10800000">
            <a:off x="5146765" y="1835926"/>
            <a:ext cx="875165" cy="4392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2" name="Google Shape;442;p47"/>
          <p:cNvCxnSpPr>
            <a:cxnSpLocks/>
            <a:stCxn id="8" idx="3"/>
            <a:endCxn id="443" idx="1"/>
          </p:cNvCxnSpPr>
          <p:nvPr/>
        </p:nvCxnSpPr>
        <p:spPr>
          <a:xfrm flipV="1">
            <a:off x="3063599" y="2931325"/>
            <a:ext cx="933578" cy="7424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4" name="Google Shape;444;p47"/>
          <p:cNvCxnSpPr>
            <a:cxnSpLocks/>
            <a:stCxn id="16" idx="1"/>
            <a:endCxn id="445" idx="3"/>
          </p:cNvCxnSpPr>
          <p:nvPr/>
        </p:nvCxnSpPr>
        <p:spPr>
          <a:xfrm rot="10800000">
            <a:off x="5075403" y="3564900"/>
            <a:ext cx="946527" cy="108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39" name="Google Shape;439;p47"/>
          <p:cNvSpPr/>
          <p:nvPr/>
        </p:nvSpPr>
        <p:spPr>
          <a:xfrm>
            <a:off x="3997189" y="2275150"/>
            <a:ext cx="1149600" cy="2178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7"/>
          <p:cNvSpPr/>
          <p:nvPr/>
        </p:nvSpPr>
        <p:spPr>
          <a:xfrm>
            <a:off x="3997177" y="2822425"/>
            <a:ext cx="1149600" cy="2178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7"/>
          <p:cNvSpPr/>
          <p:nvPr/>
        </p:nvSpPr>
        <p:spPr>
          <a:xfrm>
            <a:off x="3989164" y="1666875"/>
            <a:ext cx="338100" cy="3381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7"/>
          <p:cNvSpPr/>
          <p:nvPr/>
        </p:nvSpPr>
        <p:spPr>
          <a:xfrm>
            <a:off x="4808664" y="1666875"/>
            <a:ext cx="338100" cy="3381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7"/>
          <p:cNvSpPr/>
          <p:nvPr/>
        </p:nvSpPr>
        <p:spPr>
          <a:xfrm>
            <a:off x="3997202" y="3456000"/>
            <a:ext cx="478200" cy="2178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7"/>
          <p:cNvSpPr/>
          <p:nvPr/>
        </p:nvSpPr>
        <p:spPr>
          <a:xfrm>
            <a:off x="4597202" y="3456000"/>
            <a:ext cx="478200" cy="2178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8B290F-ABC4-2B63-5A81-997095C7D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61" r="4406" b="6740"/>
          <a:stretch/>
        </p:blipFill>
        <p:spPr bwMode="auto">
          <a:xfrm>
            <a:off x="697928" y="1471961"/>
            <a:ext cx="2347635" cy="1427671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AE1FA18-895F-1013-5A9C-5D0FF0C64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93" r="4147" b="7065"/>
          <a:stretch/>
        </p:blipFill>
        <p:spPr>
          <a:xfrm>
            <a:off x="723464" y="3001716"/>
            <a:ext cx="2340135" cy="1344168"/>
          </a:xfrm>
          <a:prstGeom prst="rect">
            <a:avLst/>
          </a:prstGeom>
          <a:ln w="19050">
            <a:solidFill>
              <a:schemeClr val="accent1"/>
            </a:solidFill>
            <a:prstDash val="solid"/>
          </a:ln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8EF3FC0-68F9-9102-51AF-E5FA32AA26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27" r="2764" b="6630"/>
          <a:stretch/>
        </p:blipFill>
        <p:spPr>
          <a:xfrm>
            <a:off x="6021929" y="1700698"/>
            <a:ext cx="2340864" cy="114890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F92F25AF-4B4E-C43D-D948-605EC0416C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1929" y="3135312"/>
            <a:ext cx="2340864" cy="107697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47"/>
          <p:cNvGrpSpPr/>
          <p:nvPr/>
        </p:nvGrpSpPr>
        <p:grpSpPr>
          <a:xfrm>
            <a:off x="3775038" y="1371282"/>
            <a:ext cx="1593923" cy="2952445"/>
            <a:chOff x="3920725" y="2143868"/>
            <a:chExt cx="821525" cy="1521722"/>
          </a:xfrm>
        </p:grpSpPr>
        <p:sp>
          <p:nvSpPr>
            <p:cNvPr id="421" name="Google Shape;421;p47"/>
            <p:cNvSpPr/>
            <p:nvPr/>
          </p:nvSpPr>
          <p:spPr>
            <a:xfrm>
              <a:off x="3936845" y="2159989"/>
              <a:ext cx="782491" cy="1495854"/>
            </a:xfrm>
            <a:custGeom>
              <a:avLst/>
              <a:gdLst/>
              <a:ahLst/>
              <a:cxnLst/>
              <a:rect l="l" t="t" r="r" b="b"/>
              <a:pathLst>
                <a:path w="57231" h="109406" extrusionOk="0">
                  <a:moveTo>
                    <a:pt x="3070" y="0"/>
                  </a:moveTo>
                  <a:cubicBezTo>
                    <a:pt x="1985" y="652"/>
                    <a:pt x="1024" y="1520"/>
                    <a:pt x="341" y="2575"/>
                  </a:cubicBezTo>
                  <a:cubicBezTo>
                    <a:pt x="1055" y="1520"/>
                    <a:pt x="1985" y="652"/>
                    <a:pt x="3070" y="0"/>
                  </a:cubicBezTo>
                  <a:close/>
                  <a:moveTo>
                    <a:pt x="54129" y="0"/>
                  </a:moveTo>
                  <a:cubicBezTo>
                    <a:pt x="55246" y="651"/>
                    <a:pt x="56207" y="1551"/>
                    <a:pt x="56921" y="2637"/>
                  </a:cubicBezTo>
                  <a:cubicBezTo>
                    <a:pt x="56207" y="1551"/>
                    <a:pt x="55246" y="620"/>
                    <a:pt x="54129" y="0"/>
                  </a:cubicBezTo>
                  <a:close/>
                  <a:moveTo>
                    <a:pt x="0" y="105838"/>
                  </a:moveTo>
                  <a:lnTo>
                    <a:pt x="0" y="105838"/>
                  </a:lnTo>
                  <a:cubicBezTo>
                    <a:pt x="900" y="107451"/>
                    <a:pt x="2327" y="108723"/>
                    <a:pt x="4033" y="109405"/>
                  </a:cubicBezTo>
                  <a:cubicBezTo>
                    <a:pt x="2327" y="108692"/>
                    <a:pt x="931" y="107420"/>
                    <a:pt x="0" y="105838"/>
                  </a:cubicBezTo>
                  <a:close/>
                  <a:moveTo>
                    <a:pt x="57231" y="105807"/>
                  </a:moveTo>
                  <a:cubicBezTo>
                    <a:pt x="56331" y="107389"/>
                    <a:pt x="54873" y="108692"/>
                    <a:pt x="53167" y="109405"/>
                  </a:cubicBezTo>
                  <a:cubicBezTo>
                    <a:pt x="54904" y="108723"/>
                    <a:pt x="56362" y="107420"/>
                    <a:pt x="57231" y="105807"/>
                  </a:cubicBezTo>
                  <a:close/>
                </a:path>
              </a:pathLst>
            </a:custGeom>
            <a:solidFill>
              <a:srgbClr val="1A3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7"/>
            <p:cNvSpPr/>
            <p:nvPr/>
          </p:nvSpPr>
          <p:spPr>
            <a:xfrm>
              <a:off x="4717640" y="2378402"/>
              <a:ext cx="24611" cy="149728"/>
            </a:xfrm>
            <a:custGeom>
              <a:avLst/>
              <a:gdLst/>
              <a:ahLst/>
              <a:cxnLst/>
              <a:rect l="l" t="t" r="r" b="b"/>
              <a:pathLst>
                <a:path w="1800" h="10951" extrusionOk="0">
                  <a:moveTo>
                    <a:pt x="1117" y="1"/>
                  </a:moveTo>
                  <a:lnTo>
                    <a:pt x="1" y="838"/>
                  </a:lnTo>
                  <a:lnTo>
                    <a:pt x="1" y="10144"/>
                  </a:lnTo>
                  <a:lnTo>
                    <a:pt x="1117" y="10951"/>
                  </a:lnTo>
                  <a:lnTo>
                    <a:pt x="1800" y="10144"/>
                  </a:lnTo>
                  <a:lnTo>
                    <a:pt x="1800" y="838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7"/>
            <p:cNvSpPr/>
            <p:nvPr/>
          </p:nvSpPr>
          <p:spPr>
            <a:xfrm>
              <a:off x="4717640" y="2544666"/>
              <a:ext cx="24611" cy="149728"/>
            </a:xfrm>
            <a:custGeom>
              <a:avLst/>
              <a:gdLst/>
              <a:ahLst/>
              <a:cxnLst/>
              <a:rect l="l" t="t" r="r" b="b"/>
              <a:pathLst>
                <a:path w="1800" h="10951" extrusionOk="0">
                  <a:moveTo>
                    <a:pt x="1117" y="1"/>
                  </a:moveTo>
                  <a:lnTo>
                    <a:pt x="1" y="807"/>
                  </a:lnTo>
                  <a:lnTo>
                    <a:pt x="1" y="10144"/>
                  </a:lnTo>
                  <a:lnTo>
                    <a:pt x="1117" y="10950"/>
                  </a:lnTo>
                  <a:lnTo>
                    <a:pt x="1800" y="10144"/>
                  </a:lnTo>
                  <a:lnTo>
                    <a:pt x="1800" y="807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7"/>
            <p:cNvSpPr/>
            <p:nvPr/>
          </p:nvSpPr>
          <p:spPr>
            <a:xfrm>
              <a:off x="3920725" y="2143868"/>
              <a:ext cx="814307" cy="1521722"/>
            </a:xfrm>
            <a:custGeom>
              <a:avLst/>
              <a:gdLst/>
              <a:ahLst/>
              <a:cxnLst/>
              <a:rect l="l" t="t" r="r" b="b"/>
              <a:pathLst>
                <a:path w="59558" h="111298" extrusionOk="0">
                  <a:moveTo>
                    <a:pt x="8624" y="0"/>
                  </a:moveTo>
                  <a:cubicBezTo>
                    <a:pt x="3878" y="0"/>
                    <a:pt x="0" y="3878"/>
                    <a:pt x="0" y="8593"/>
                  </a:cubicBezTo>
                  <a:lnTo>
                    <a:pt x="0" y="102705"/>
                  </a:lnTo>
                  <a:cubicBezTo>
                    <a:pt x="0" y="107420"/>
                    <a:pt x="3878" y="111297"/>
                    <a:pt x="8624" y="111297"/>
                  </a:cubicBezTo>
                  <a:lnTo>
                    <a:pt x="50965" y="111297"/>
                  </a:lnTo>
                  <a:cubicBezTo>
                    <a:pt x="55711" y="111297"/>
                    <a:pt x="59558" y="107420"/>
                    <a:pt x="59558" y="102705"/>
                  </a:cubicBezTo>
                  <a:lnTo>
                    <a:pt x="59558" y="8593"/>
                  </a:lnTo>
                  <a:cubicBezTo>
                    <a:pt x="59558" y="3878"/>
                    <a:pt x="55711" y="0"/>
                    <a:pt x="5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7"/>
            <p:cNvSpPr/>
            <p:nvPr/>
          </p:nvSpPr>
          <p:spPr>
            <a:xfrm>
              <a:off x="3931321" y="2154041"/>
              <a:ext cx="793538" cy="1500953"/>
            </a:xfrm>
            <a:custGeom>
              <a:avLst/>
              <a:gdLst/>
              <a:ahLst/>
              <a:cxnLst/>
              <a:rect l="l" t="t" r="r" b="b"/>
              <a:pathLst>
                <a:path w="58039" h="109779" extrusionOk="0">
                  <a:moveTo>
                    <a:pt x="7849" y="1"/>
                  </a:moveTo>
                  <a:cubicBezTo>
                    <a:pt x="3506" y="1"/>
                    <a:pt x="1" y="3537"/>
                    <a:pt x="1" y="7849"/>
                  </a:cubicBezTo>
                  <a:lnTo>
                    <a:pt x="1" y="101961"/>
                  </a:lnTo>
                  <a:cubicBezTo>
                    <a:pt x="1" y="106273"/>
                    <a:pt x="3506" y="109778"/>
                    <a:pt x="7849" y="109778"/>
                  </a:cubicBezTo>
                  <a:lnTo>
                    <a:pt x="50190" y="109778"/>
                  </a:lnTo>
                  <a:cubicBezTo>
                    <a:pt x="54502" y="109778"/>
                    <a:pt x="58038" y="106273"/>
                    <a:pt x="58038" y="101961"/>
                  </a:cubicBezTo>
                  <a:lnTo>
                    <a:pt x="58038" y="7849"/>
                  </a:lnTo>
                  <a:cubicBezTo>
                    <a:pt x="58038" y="3537"/>
                    <a:pt x="54502" y="1"/>
                    <a:pt x="50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7"/>
            <p:cNvSpPr/>
            <p:nvPr/>
          </p:nvSpPr>
          <p:spPr>
            <a:xfrm>
              <a:off x="4029724" y="3465449"/>
              <a:ext cx="87805" cy="87805"/>
            </a:xfrm>
            <a:custGeom>
              <a:avLst/>
              <a:gdLst/>
              <a:ahLst/>
              <a:cxnLst/>
              <a:rect l="l" t="t" r="r" b="b"/>
              <a:pathLst>
                <a:path w="6422" h="6422" extrusionOk="0">
                  <a:moveTo>
                    <a:pt x="3195" y="0"/>
                  </a:moveTo>
                  <a:cubicBezTo>
                    <a:pt x="1427" y="0"/>
                    <a:pt x="0" y="1427"/>
                    <a:pt x="0" y="3195"/>
                  </a:cubicBezTo>
                  <a:cubicBezTo>
                    <a:pt x="0" y="4963"/>
                    <a:pt x="1427" y="6421"/>
                    <a:pt x="3195" y="6421"/>
                  </a:cubicBezTo>
                  <a:cubicBezTo>
                    <a:pt x="4995" y="6421"/>
                    <a:pt x="6421" y="4963"/>
                    <a:pt x="6421" y="3195"/>
                  </a:cubicBezTo>
                  <a:cubicBezTo>
                    <a:pt x="6421" y="1427"/>
                    <a:pt x="4995" y="0"/>
                    <a:pt x="3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7"/>
            <p:cNvSpPr/>
            <p:nvPr/>
          </p:nvSpPr>
          <p:spPr>
            <a:xfrm>
              <a:off x="4199375" y="3465449"/>
              <a:ext cx="87805" cy="87805"/>
            </a:xfrm>
            <a:custGeom>
              <a:avLst/>
              <a:gdLst/>
              <a:ahLst/>
              <a:cxnLst/>
              <a:rect l="l" t="t" r="r" b="b"/>
              <a:pathLst>
                <a:path w="6422" h="6422" extrusionOk="0">
                  <a:moveTo>
                    <a:pt x="3195" y="0"/>
                  </a:moveTo>
                  <a:cubicBezTo>
                    <a:pt x="1427" y="0"/>
                    <a:pt x="0" y="1427"/>
                    <a:pt x="0" y="3195"/>
                  </a:cubicBezTo>
                  <a:cubicBezTo>
                    <a:pt x="0" y="4963"/>
                    <a:pt x="1427" y="6421"/>
                    <a:pt x="3195" y="6421"/>
                  </a:cubicBezTo>
                  <a:cubicBezTo>
                    <a:pt x="4963" y="6421"/>
                    <a:pt x="6421" y="4963"/>
                    <a:pt x="6421" y="3195"/>
                  </a:cubicBezTo>
                  <a:cubicBezTo>
                    <a:pt x="6421" y="1427"/>
                    <a:pt x="4963" y="0"/>
                    <a:pt x="3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7"/>
            <p:cNvSpPr/>
            <p:nvPr/>
          </p:nvSpPr>
          <p:spPr>
            <a:xfrm>
              <a:off x="4368589" y="3465449"/>
              <a:ext cx="87805" cy="87805"/>
            </a:xfrm>
            <a:custGeom>
              <a:avLst/>
              <a:gdLst/>
              <a:ahLst/>
              <a:cxnLst/>
              <a:rect l="l" t="t" r="r" b="b"/>
              <a:pathLst>
                <a:path w="6422" h="6422" extrusionOk="0">
                  <a:moveTo>
                    <a:pt x="3227" y="0"/>
                  </a:moveTo>
                  <a:cubicBezTo>
                    <a:pt x="1459" y="0"/>
                    <a:pt x="1" y="1427"/>
                    <a:pt x="1" y="3195"/>
                  </a:cubicBezTo>
                  <a:cubicBezTo>
                    <a:pt x="1" y="4963"/>
                    <a:pt x="1459" y="6421"/>
                    <a:pt x="3227" y="6421"/>
                  </a:cubicBezTo>
                  <a:cubicBezTo>
                    <a:pt x="4995" y="6421"/>
                    <a:pt x="6422" y="4963"/>
                    <a:pt x="6422" y="3195"/>
                  </a:cubicBezTo>
                  <a:cubicBezTo>
                    <a:pt x="6422" y="1427"/>
                    <a:pt x="4995" y="0"/>
                    <a:pt x="3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7"/>
            <p:cNvSpPr/>
            <p:nvPr/>
          </p:nvSpPr>
          <p:spPr>
            <a:xfrm>
              <a:off x="4538240" y="3465449"/>
              <a:ext cx="87805" cy="87805"/>
            </a:xfrm>
            <a:custGeom>
              <a:avLst/>
              <a:gdLst/>
              <a:ahLst/>
              <a:cxnLst/>
              <a:rect l="l" t="t" r="r" b="b"/>
              <a:pathLst>
                <a:path w="6422" h="6422" extrusionOk="0">
                  <a:moveTo>
                    <a:pt x="3227" y="0"/>
                  </a:moveTo>
                  <a:cubicBezTo>
                    <a:pt x="1427" y="0"/>
                    <a:pt x="1" y="1427"/>
                    <a:pt x="1" y="3195"/>
                  </a:cubicBezTo>
                  <a:cubicBezTo>
                    <a:pt x="1" y="4963"/>
                    <a:pt x="1427" y="6421"/>
                    <a:pt x="3227" y="6421"/>
                  </a:cubicBezTo>
                  <a:cubicBezTo>
                    <a:pt x="4995" y="6421"/>
                    <a:pt x="6422" y="4963"/>
                    <a:pt x="6422" y="3195"/>
                  </a:cubicBezTo>
                  <a:cubicBezTo>
                    <a:pt x="6422" y="1427"/>
                    <a:pt x="4995" y="0"/>
                    <a:pt x="3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7"/>
            <p:cNvSpPr/>
            <p:nvPr/>
          </p:nvSpPr>
          <p:spPr>
            <a:xfrm>
              <a:off x="3931321" y="2154041"/>
              <a:ext cx="549238" cy="1500953"/>
            </a:xfrm>
            <a:custGeom>
              <a:avLst/>
              <a:gdLst/>
              <a:ahLst/>
              <a:cxnLst/>
              <a:rect l="l" t="t" r="r" b="b"/>
              <a:pathLst>
                <a:path w="40171" h="109779" extrusionOk="0">
                  <a:moveTo>
                    <a:pt x="7849" y="1"/>
                  </a:moveTo>
                  <a:cubicBezTo>
                    <a:pt x="3506" y="1"/>
                    <a:pt x="1" y="3537"/>
                    <a:pt x="1" y="7849"/>
                  </a:cubicBezTo>
                  <a:lnTo>
                    <a:pt x="1" y="101961"/>
                  </a:lnTo>
                  <a:cubicBezTo>
                    <a:pt x="1" y="106273"/>
                    <a:pt x="3506" y="109778"/>
                    <a:pt x="7849" y="109778"/>
                  </a:cubicBezTo>
                  <a:lnTo>
                    <a:pt x="8624" y="107110"/>
                  </a:lnTo>
                  <a:lnTo>
                    <a:pt x="7849" y="107110"/>
                  </a:lnTo>
                  <a:cubicBezTo>
                    <a:pt x="4251" y="107110"/>
                    <a:pt x="1304" y="104195"/>
                    <a:pt x="1304" y="100596"/>
                  </a:cubicBezTo>
                  <a:lnTo>
                    <a:pt x="1304" y="7849"/>
                  </a:lnTo>
                  <a:cubicBezTo>
                    <a:pt x="1304" y="4250"/>
                    <a:pt x="4251" y="1335"/>
                    <a:pt x="7849" y="1335"/>
                  </a:cubicBezTo>
                  <a:lnTo>
                    <a:pt x="39768" y="1335"/>
                  </a:lnTo>
                  <a:lnTo>
                    <a:pt x="40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7"/>
            <p:cNvSpPr/>
            <p:nvPr/>
          </p:nvSpPr>
          <p:spPr>
            <a:xfrm>
              <a:off x="4029724" y="3465449"/>
              <a:ext cx="63208" cy="87381"/>
            </a:xfrm>
            <a:custGeom>
              <a:avLst/>
              <a:gdLst/>
              <a:ahLst/>
              <a:cxnLst/>
              <a:rect l="l" t="t" r="r" b="b"/>
              <a:pathLst>
                <a:path w="4623" h="6391" extrusionOk="0">
                  <a:moveTo>
                    <a:pt x="3195" y="0"/>
                  </a:moveTo>
                  <a:cubicBezTo>
                    <a:pt x="1427" y="0"/>
                    <a:pt x="0" y="1427"/>
                    <a:pt x="0" y="3195"/>
                  </a:cubicBezTo>
                  <a:cubicBezTo>
                    <a:pt x="0" y="4839"/>
                    <a:pt x="1241" y="6204"/>
                    <a:pt x="2854" y="6390"/>
                  </a:cubicBezTo>
                  <a:lnTo>
                    <a:pt x="4622" y="311"/>
                  </a:lnTo>
                  <a:cubicBezTo>
                    <a:pt x="4188" y="93"/>
                    <a:pt x="3723" y="0"/>
                    <a:pt x="3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7"/>
            <p:cNvSpPr/>
            <p:nvPr/>
          </p:nvSpPr>
          <p:spPr>
            <a:xfrm>
              <a:off x="4274438" y="2841125"/>
              <a:ext cx="3828" cy="3842"/>
            </a:xfrm>
            <a:custGeom>
              <a:avLst/>
              <a:gdLst/>
              <a:ahLst/>
              <a:cxnLst/>
              <a:rect l="l" t="t" r="r" b="b"/>
              <a:pathLst>
                <a:path w="280" h="281" extrusionOk="0">
                  <a:moveTo>
                    <a:pt x="280" y="1"/>
                  </a:moveTo>
                  <a:lnTo>
                    <a:pt x="1" y="156"/>
                  </a:lnTo>
                  <a:lnTo>
                    <a:pt x="63" y="280"/>
                  </a:lnTo>
                  <a:lnTo>
                    <a:pt x="249" y="94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CBA6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47"/>
          <p:cNvSpPr txBox="1">
            <a:spLocks noGrp="1"/>
          </p:cNvSpPr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Playfair Cipher GUI</a:t>
            </a:r>
            <a:endParaRPr dirty="0"/>
          </a:p>
        </p:txBody>
      </p:sp>
      <p:cxnSp>
        <p:nvCxnSpPr>
          <p:cNvPr id="438" name="Google Shape;438;p47"/>
          <p:cNvCxnSpPr>
            <a:cxnSpLocks/>
            <a:stCxn id="11" idx="3"/>
          </p:cNvCxnSpPr>
          <p:nvPr/>
        </p:nvCxnSpPr>
        <p:spPr>
          <a:xfrm>
            <a:off x="3040204" y="2210876"/>
            <a:ext cx="892471" cy="171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0" name="Google Shape;440;p47"/>
          <p:cNvCxnSpPr>
            <a:cxnSpLocks/>
            <a:stCxn id="7" idx="1"/>
            <a:endCxn id="441" idx="6"/>
          </p:cNvCxnSpPr>
          <p:nvPr/>
        </p:nvCxnSpPr>
        <p:spPr>
          <a:xfrm rot="10800000">
            <a:off x="5146765" y="1835925"/>
            <a:ext cx="863191" cy="40409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2" name="Google Shape;442;p47"/>
          <p:cNvCxnSpPr>
            <a:cxnSpLocks/>
            <a:stCxn id="4" idx="3"/>
            <a:endCxn id="443" idx="1"/>
          </p:cNvCxnSpPr>
          <p:nvPr/>
        </p:nvCxnSpPr>
        <p:spPr>
          <a:xfrm flipV="1">
            <a:off x="3063574" y="2931325"/>
            <a:ext cx="933603" cy="78098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39" name="Google Shape;439;p47"/>
          <p:cNvSpPr/>
          <p:nvPr/>
        </p:nvSpPr>
        <p:spPr>
          <a:xfrm>
            <a:off x="3997189" y="2275150"/>
            <a:ext cx="1149600" cy="2178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7"/>
          <p:cNvSpPr/>
          <p:nvPr/>
        </p:nvSpPr>
        <p:spPr>
          <a:xfrm>
            <a:off x="3997177" y="2822425"/>
            <a:ext cx="1149600" cy="2178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7"/>
          <p:cNvSpPr/>
          <p:nvPr/>
        </p:nvSpPr>
        <p:spPr>
          <a:xfrm>
            <a:off x="3989164" y="1666875"/>
            <a:ext cx="338100" cy="3381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7"/>
          <p:cNvSpPr/>
          <p:nvPr/>
        </p:nvSpPr>
        <p:spPr>
          <a:xfrm>
            <a:off x="4808664" y="1666875"/>
            <a:ext cx="338100" cy="3381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7"/>
          <p:cNvSpPr/>
          <p:nvPr/>
        </p:nvSpPr>
        <p:spPr>
          <a:xfrm>
            <a:off x="3997202" y="3456000"/>
            <a:ext cx="478200" cy="2178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7"/>
          <p:cNvSpPr/>
          <p:nvPr/>
        </p:nvSpPr>
        <p:spPr>
          <a:xfrm>
            <a:off x="4597202" y="3456000"/>
            <a:ext cx="478200" cy="2178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6E1B05-AB0E-ECA1-5F21-16460E830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27" r="3333" b="5330"/>
          <a:stretch/>
        </p:blipFill>
        <p:spPr>
          <a:xfrm>
            <a:off x="382004" y="3040225"/>
            <a:ext cx="2681570" cy="13441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E360133-A6EB-3FE3-F472-34859D5A2D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38" r="4178" b="5619"/>
          <a:stretch/>
        </p:blipFill>
        <p:spPr>
          <a:xfrm>
            <a:off x="6009955" y="1567931"/>
            <a:ext cx="2658148" cy="13441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9973ED4-F8C3-B21F-3332-1F241C9B5B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805" r="3008" b="5474"/>
          <a:stretch/>
        </p:blipFill>
        <p:spPr>
          <a:xfrm>
            <a:off x="367550" y="1538792"/>
            <a:ext cx="2672654" cy="13441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6433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65"/>
          <p:cNvSpPr txBox="1">
            <a:spLocks noGrp="1"/>
          </p:cNvSpPr>
          <p:nvPr>
            <p:ph type="subTitle" idx="1"/>
          </p:nvPr>
        </p:nvSpPr>
        <p:spPr>
          <a:xfrm>
            <a:off x="468351" y="1410975"/>
            <a:ext cx="7959724" cy="14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tabLst>
                <a:tab pos="1409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Fundamentals of Network Programming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JavaServlet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tabLst>
                <a:tab pos="1409700" algn="l"/>
              </a:tabLst>
            </a:pPr>
            <a:r>
              <a:rPr lang="en-US" sz="18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https://en.wikipedia.org/wiki/Affine_cipher</a:t>
            </a:r>
            <a:endParaRPr lang="en-US" sz="1800" u="sng" dirty="0">
              <a:solidFill>
                <a:schemeClr val="bg1"/>
              </a:solidFill>
              <a:latin typeface="Arial MT"/>
              <a:ea typeface="Times New Roman" panose="02020603050405020304" pitchFamily="18" charset="0"/>
              <a:cs typeface="Arial MT"/>
            </a:endParaRPr>
          </a:p>
          <a:p>
            <a:pPr marL="285750" indent="-285750">
              <a:tabLst>
                <a:tab pos="1409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MT"/>
              </a:rPr>
              <a:t>Computer Security Principles and Practice Book.</a:t>
            </a:r>
            <a:r>
              <a:rPr lang="en" dirty="0"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4"/>
              </a:rPr>
              <a:t>Personal information flat icons of people locks shields keys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3" name="Google Shape;1133;p65"/>
          <p:cNvSpPr txBox="1">
            <a:spLocks noGrp="1"/>
          </p:cNvSpPr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Refernces</a:t>
            </a:r>
            <a:endParaRPr dirty="0"/>
          </a:p>
        </p:txBody>
      </p:sp>
      <p:grpSp>
        <p:nvGrpSpPr>
          <p:cNvPr id="1134" name="Google Shape;1134;p65"/>
          <p:cNvGrpSpPr/>
          <p:nvPr/>
        </p:nvGrpSpPr>
        <p:grpSpPr>
          <a:xfrm>
            <a:off x="848116" y="3028551"/>
            <a:ext cx="934008" cy="933948"/>
            <a:chOff x="1162050" y="3004025"/>
            <a:chExt cx="896619" cy="896561"/>
          </a:xfrm>
        </p:grpSpPr>
        <p:sp>
          <p:nvSpPr>
            <p:cNvPr id="1135" name="Google Shape;1135;p65"/>
            <p:cNvSpPr/>
            <p:nvPr/>
          </p:nvSpPr>
          <p:spPr>
            <a:xfrm>
              <a:off x="1162050" y="3004025"/>
              <a:ext cx="896619" cy="896561"/>
            </a:xfrm>
            <a:custGeom>
              <a:avLst/>
              <a:gdLst/>
              <a:ahLst/>
              <a:cxnLst/>
              <a:rect l="l" t="t" r="r" b="b"/>
              <a:pathLst>
                <a:path w="15569" h="15568" extrusionOk="0">
                  <a:moveTo>
                    <a:pt x="7785" y="0"/>
                  </a:moveTo>
                  <a:cubicBezTo>
                    <a:pt x="3471" y="0"/>
                    <a:pt x="1" y="3494"/>
                    <a:pt x="1" y="7784"/>
                  </a:cubicBezTo>
                  <a:cubicBezTo>
                    <a:pt x="1" y="12073"/>
                    <a:pt x="3471" y="15567"/>
                    <a:pt x="7785" y="15567"/>
                  </a:cubicBezTo>
                  <a:cubicBezTo>
                    <a:pt x="12074" y="15567"/>
                    <a:pt x="15568" y="12073"/>
                    <a:pt x="15568" y="7784"/>
                  </a:cubicBezTo>
                  <a:cubicBezTo>
                    <a:pt x="15568" y="3494"/>
                    <a:pt x="12074" y="0"/>
                    <a:pt x="7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5"/>
            <p:cNvSpPr/>
            <p:nvPr/>
          </p:nvSpPr>
          <p:spPr>
            <a:xfrm>
              <a:off x="1324455" y="3174029"/>
              <a:ext cx="570429" cy="557241"/>
            </a:xfrm>
            <a:custGeom>
              <a:avLst/>
              <a:gdLst/>
              <a:ahLst/>
              <a:cxnLst/>
              <a:rect l="l" t="t" r="r" b="b"/>
              <a:pathLst>
                <a:path w="9905" h="9676" extrusionOk="0">
                  <a:moveTo>
                    <a:pt x="1278" y="0"/>
                  </a:moveTo>
                  <a:cubicBezTo>
                    <a:pt x="982" y="0"/>
                    <a:pt x="687" y="109"/>
                    <a:pt x="458" y="326"/>
                  </a:cubicBezTo>
                  <a:cubicBezTo>
                    <a:pt x="0" y="783"/>
                    <a:pt x="0" y="1530"/>
                    <a:pt x="458" y="1964"/>
                  </a:cubicBezTo>
                  <a:lnTo>
                    <a:pt x="3326" y="4832"/>
                  </a:lnTo>
                  <a:lnTo>
                    <a:pt x="458" y="7699"/>
                  </a:lnTo>
                  <a:cubicBezTo>
                    <a:pt x="0" y="8157"/>
                    <a:pt x="0" y="8880"/>
                    <a:pt x="458" y="9338"/>
                  </a:cubicBezTo>
                  <a:cubicBezTo>
                    <a:pt x="675" y="9555"/>
                    <a:pt x="988" y="9675"/>
                    <a:pt x="1278" y="9675"/>
                  </a:cubicBezTo>
                  <a:cubicBezTo>
                    <a:pt x="1567" y="9675"/>
                    <a:pt x="1880" y="9555"/>
                    <a:pt x="2097" y="9338"/>
                  </a:cubicBezTo>
                  <a:lnTo>
                    <a:pt x="4965" y="6470"/>
                  </a:lnTo>
                  <a:lnTo>
                    <a:pt x="7832" y="9338"/>
                  </a:lnTo>
                  <a:cubicBezTo>
                    <a:pt x="8049" y="9555"/>
                    <a:pt x="8338" y="9675"/>
                    <a:pt x="8651" y="9675"/>
                  </a:cubicBezTo>
                  <a:cubicBezTo>
                    <a:pt x="8941" y="9675"/>
                    <a:pt x="9230" y="9555"/>
                    <a:pt x="9471" y="9338"/>
                  </a:cubicBezTo>
                  <a:cubicBezTo>
                    <a:pt x="9905" y="8880"/>
                    <a:pt x="9905" y="8157"/>
                    <a:pt x="9471" y="7699"/>
                  </a:cubicBezTo>
                  <a:lnTo>
                    <a:pt x="6603" y="4832"/>
                  </a:lnTo>
                  <a:lnTo>
                    <a:pt x="9471" y="1964"/>
                  </a:lnTo>
                  <a:cubicBezTo>
                    <a:pt x="9905" y="1530"/>
                    <a:pt x="9905" y="783"/>
                    <a:pt x="9471" y="326"/>
                  </a:cubicBezTo>
                  <a:cubicBezTo>
                    <a:pt x="9242" y="109"/>
                    <a:pt x="8941" y="0"/>
                    <a:pt x="8642" y="0"/>
                  </a:cubicBezTo>
                  <a:cubicBezTo>
                    <a:pt x="8344" y="0"/>
                    <a:pt x="8049" y="109"/>
                    <a:pt x="7832" y="326"/>
                  </a:cubicBezTo>
                  <a:lnTo>
                    <a:pt x="4965" y="3193"/>
                  </a:lnTo>
                  <a:lnTo>
                    <a:pt x="2097" y="326"/>
                  </a:lnTo>
                  <a:cubicBezTo>
                    <a:pt x="1868" y="109"/>
                    <a:pt x="1573" y="0"/>
                    <a:pt x="1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65"/>
          <p:cNvGrpSpPr/>
          <p:nvPr/>
        </p:nvGrpSpPr>
        <p:grpSpPr>
          <a:xfrm>
            <a:off x="2200745" y="2994469"/>
            <a:ext cx="1962952" cy="1002106"/>
            <a:chOff x="2128525" y="2944911"/>
            <a:chExt cx="2389764" cy="1219997"/>
          </a:xfrm>
        </p:grpSpPr>
        <p:sp>
          <p:nvSpPr>
            <p:cNvPr id="1138" name="Google Shape;1138;p65"/>
            <p:cNvSpPr/>
            <p:nvPr/>
          </p:nvSpPr>
          <p:spPr>
            <a:xfrm rot="744547">
              <a:off x="2233432" y="3169067"/>
              <a:ext cx="2165285" cy="7591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5"/>
            <p:cNvSpPr/>
            <p:nvPr/>
          </p:nvSpPr>
          <p:spPr>
            <a:xfrm>
              <a:off x="2135567" y="2944911"/>
              <a:ext cx="2377135" cy="1096732"/>
            </a:xfrm>
            <a:custGeom>
              <a:avLst/>
              <a:gdLst/>
              <a:ahLst/>
              <a:cxnLst/>
              <a:rect l="l" t="t" r="r" b="b"/>
              <a:pathLst>
                <a:path w="40846" h="18845" extrusionOk="0">
                  <a:moveTo>
                    <a:pt x="33713" y="18845"/>
                  </a:moveTo>
                  <a:lnTo>
                    <a:pt x="11543" y="13471"/>
                  </a:lnTo>
                  <a:cubicBezTo>
                    <a:pt x="11711" y="13326"/>
                    <a:pt x="11856" y="13134"/>
                    <a:pt x="11904" y="12893"/>
                  </a:cubicBezTo>
                  <a:lnTo>
                    <a:pt x="13591" y="5133"/>
                  </a:lnTo>
                  <a:cubicBezTo>
                    <a:pt x="13712" y="4627"/>
                    <a:pt x="13374" y="4121"/>
                    <a:pt x="12868" y="4001"/>
                  </a:cubicBezTo>
                  <a:lnTo>
                    <a:pt x="5109" y="2314"/>
                  </a:lnTo>
                  <a:cubicBezTo>
                    <a:pt x="5036" y="2314"/>
                    <a:pt x="4964" y="2290"/>
                    <a:pt x="4916" y="2290"/>
                  </a:cubicBezTo>
                  <a:cubicBezTo>
                    <a:pt x="4458" y="2290"/>
                    <a:pt x="4073" y="2603"/>
                    <a:pt x="3976" y="3037"/>
                  </a:cubicBezTo>
                  <a:lnTo>
                    <a:pt x="2289" y="10796"/>
                  </a:lnTo>
                  <a:cubicBezTo>
                    <a:pt x="2265" y="10941"/>
                    <a:pt x="2265" y="11085"/>
                    <a:pt x="2289" y="11230"/>
                  </a:cubicBezTo>
                  <a:lnTo>
                    <a:pt x="217" y="10724"/>
                  </a:lnTo>
                  <a:lnTo>
                    <a:pt x="24" y="11640"/>
                  </a:lnTo>
                  <a:cubicBezTo>
                    <a:pt x="0" y="11736"/>
                    <a:pt x="0" y="11808"/>
                    <a:pt x="0" y="11905"/>
                  </a:cubicBezTo>
                  <a:cubicBezTo>
                    <a:pt x="0" y="11808"/>
                    <a:pt x="0" y="11736"/>
                    <a:pt x="24" y="11640"/>
                  </a:cubicBezTo>
                  <a:lnTo>
                    <a:pt x="2338" y="964"/>
                  </a:lnTo>
                  <a:cubicBezTo>
                    <a:pt x="2458" y="386"/>
                    <a:pt x="2964" y="0"/>
                    <a:pt x="3518" y="0"/>
                  </a:cubicBezTo>
                  <a:cubicBezTo>
                    <a:pt x="3615" y="0"/>
                    <a:pt x="3711" y="0"/>
                    <a:pt x="3783" y="24"/>
                  </a:cubicBezTo>
                  <a:lnTo>
                    <a:pt x="39882" y="7880"/>
                  </a:lnTo>
                  <a:cubicBezTo>
                    <a:pt x="40460" y="8001"/>
                    <a:pt x="40846" y="8507"/>
                    <a:pt x="40846" y="9061"/>
                  </a:cubicBezTo>
                  <a:cubicBezTo>
                    <a:pt x="40846" y="8507"/>
                    <a:pt x="40460" y="8001"/>
                    <a:pt x="39882" y="7880"/>
                  </a:cubicBezTo>
                  <a:lnTo>
                    <a:pt x="39689" y="7832"/>
                  </a:lnTo>
                  <a:lnTo>
                    <a:pt x="33713" y="18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5"/>
            <p:cNvSpPr/>
            <p:nvPr/>
          </p:nvSpPr>
          <p:spPr>
            <a:xfrm>
              <a:off x="2128525" y="3400718"/>
              <a:ext cx="2389764" cy="764191"/>
            </a:xfrm>
            <a:custGeom>
              <a:avLst/>
              <a:gdLst/>
              <a:ahLst/>
              <a:cxnLst/>
              <a:rect l="l" t="t" r="r" b="b"/>
              <a:pathLst>
                <a:path w="41063" h="13131" extrusionOk="0">
                  <a:moveTo>
                    <a:pt x="39810" y="0"/>
                  </a:moveTo>
                  <a:lnTo>
                    <a:pt x="33834" y="11013"/>
                  </a:lnTo>
                  <a:lnTo>
                    <a:pt x="338" y="2892"/>
                  </a:lnTo>
                  <a:lnTo>
                    <a:pt x="145" y="3808"/>
                  </a:lnTo>
                  <a:cubicBezTo>
                    <a:pt x="1" y="4458"/>
                    <a:pt x="410" y="5109"/>
                    <a:pt x="1061" y="5253"/>
                  </a:cubicBezTo>
                  <a:lnTo>
                    <a:pt x="37159" y="13109"/>
                  </a:lnTo>
                  <a:cubicBezTo>
                    <a:pt x="37236" y="13123"/>
                    <a:pt x="37312" y="13130"/>
                    <a:pt x="37387" y="13130"/>
                  </a:cubicBezTo>
                  <a:cubicBezTo>
                    <a:pt x="37956" y="13130"/>
                    <a:pt x="38477" y="12744"/>
                    <a:pt x="38605" y="12169"/>
                  </a:cubicBezTo>
                  <a:lnTo>
                    <a:pt x="40918" y="1494"/>
                  </a:lnTo>
                  <a:cubicBezTo>
                    <a:pt x="41063" y="819"/>
                    <a:pt x="40653" y="193"/>
                    <a:pt x="40003" y="48"/>
                  </a:cubicBezTo>
                  <a:lnTo>
                    <a:pt x="398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5"/>
            <p:cNvSpPr/>
            <p:nvPr/>
          </p:nvSpPr>
          <p:spPr>
            <a:xfrm>
              <a:off x="2261740" y="3078534"/>
              <a:ext cx="671832" cy="660192"/>
            </a:xfrm>
            <a:custGeom>
              <a:avLst/>
              <a:gdLst/>
              <a:ahLst/>
              <a:cxnLst/>
              <a:rect l="l" t="t" r="r" b="b"/>
              <a:pathLst>
                <a:path w="11544" h="11344" extrusionOk="0">
                  <a:moveTo>
                    <a:pt x="2757" y="0"/>
                  </a:moveTo>
                  <a:cubicBezTo>
                    <a:pt x="2317" y="0"/>
                    <a:pt x="1914" y="296"/>
                    <a:pt x="1808" y="741"/>
                  </a:cubicBezTo>
                  <a:lnTo>
                    <a:pt x="121" y="8500"/>
                  </a:lnTo>
                  <a:cubicBezTo>
                    <a:pt x="1" y="9030"/>
                    <a:pt x="338" y="9536"/>
                    <a:pt x="844" y="9633"/>
                  </a:cubicBezTo>
                  <a:lnTo>
                    <a:pt x="8604" y="11320"/>
                  </a:lnTo>
                  <a:cubicBezTo>
                    <a:pt x="8673" y="11336"/>
                    <a:pt x="8743" y="11344"/>
                    <a:pt x="8812" y="11344"/>
                  </a:cubicBezTo>
                  <a:cubicBezTo>
                    <a:pt x="9242" y="11344"/>
                    <a:pt x="9632" y="11033"/>
                    <a:pt x="9736" y="10597"/>
                  </a:cubicBezTo>
                  <a:lnTo>
                    <a:pt x="11423" y="2837"/>
                  </a:lnTo>
                  <a:cubicBezTo>
                    <a:pt x="11544" y="2331"/>
                    <a:pt x="11206" y="1825"/>
                    <a:pt x="10700" y="1705"/>
                  </a:cubicBezTo>
                  <a:lnTo>
                    <a:pt x="2941" y="18"/>
                  </a:lnTo>
                  <a:cubicBezTo>
                    <a:pt x="2879" y="6"/>
                    <a:pt x="2818" y="0"/>
                    <a:pt x="2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5"/>
            <p:cNvSpPr/>
            <p:nvPr/>
          </p:nvSpPr>
          <p:spPr>
            <a:xfrm>
              <a:off x="2516995" y="3257667"/>
              <a:ext cx="190771" cy="308563"/>
            </a:xfrm>
            <a:custGeom>
              <a:avLst/>
              <a:gdLst/>
              <a:ahLst/>
              <a:cxnLst/>
              <a:rect l="l" t="t" r="r" b="b"/>
              <a:pathLst>
                <a:path w="3278" h="5302" extrusionOk="0">
                  <a:moveTo>
                    <a:pt x="1495" y="5302"/>
                  </a:moveTo>
                  <a:cubicBezTo>
                    <a:pt x="1471" y="5302"/>
                    <a:pt x="1471" y="5302"/>
                    <a:pt x="1446" y="5278"/>
                  </a:cubicBezTo>
                  <a:lnTo>
                    <a:pt x="217" y="5012"/>
                  </a:lnTo>
                  <a:cubicBezTo>
                    <a:pt x="73" y="4988"/>
                    <a:pt x="1" y="4844"/>
                    <a:pt x="25" y="4699"/>
                  </a:cubicBezTo>
                  <a:lnTo>
                    <a:pt x="507" y="2506"/>
                  </a:lnTo>
                  <a:cubicBezTo>
                    <a:pt x="193" y="2169"/>
                    <a:pt x="49" y="1687"/>
                    <a:pt x="145" y="1181"/>
                  </a:cubicBezTo>
                  <a:cubicBezTo>
                    <a:pt x="314" y="482"/>
                    <a:pt x="940" y="0"/>
                    <a:pt x="1615" y="0"/>
                  </a:cubicBezTo>
                  <a:cubicBezTo>
                    <a:pt x="1736" y="0"/>
                    <a:pt x="1832" y="24"/>
                    <a:pt x="1953" y="48"/>
                  </a:cubicBezTo>
                  <a:cubicBezTo>
                    <a:pt x="2748" y="217"/>
                    <a:pt x="3278" y="1012"/>
                    <a:pt x="3085" y="1832"/>
                  </a:cubicBezTo>
                  <a:cubicBezTo>
                    <a:pt x="2989" y="2313"/>
                    <a:pt x="2651" y="2699"/>
                    <a:pt x="2242" y="2892"/>
                  </a:cubicBezTo>
                  <a:lnTo>
                    <a:pt x="1760" y="5085"/>
                  </a:lnTo>
                  <a:cubicBezTo>
                    <a:pt x="1736" y="5205"/>
                    <a:pt x="1615" y="5302"/>
                    <a:pt x="1495" y="53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5"/>
            <p:cNvSpPr/>
            <p:nvPr/>
          </p:nvSpPr>
          <p:spPr>
            <a:xfrm>
              <a:off x="3072377" y="3420330"/>
              <a:ext cx="1161273" cy="445094"/>
            </a:xfrm>
            <a:custGeom>
              <a:avLst/>
              <a:gdLst/>
              <a:ahLst/>
              <a:cxnLst/>
              <a:rect l="l" t="t" r="r" b="b"/>
              <a:pathLst>
                <a:path w="19954" h="7648" extrusionOk="0">
                  <a:moveTo>
                    <a:pt x="16134" y="1879"/>
                  </a:moveTo>
                  <a:cubicBezTo>
                    <a:pt x="16288" y="1879"/>
                    <a:pt x="16445" y="1895"/>
                    <a:pt x="16604" y="1928"/>
                  </a:cubicBezTo>
                  <a:cubicBezTo>
                    <a:pt x="17808" y="2193"/>
                    <a:pt x="18580" y="3398"/>
                    <a:pt x="18314" y="4627"/>
                  </a:cubicBezTo>
                  <a:cubicBezTo>
                    <a:pt x="18106" y="5672"/>
                    <a:pt x="17172" y="6390"/>
                    <a:pt x="16127" y="6390"/>
                  </a:cubicBezTo>
                  <a:cubicBezTo>
                    <a:pt x="15966" y="6390"/>
                    <a:pt x="15803" y="6373"/>
                    <a:pt x="15640" y="6338"/>
                  </a:cubicBezTo>
                  <a:cubicBezTo>
                    <a:pt x="14507" y="6097"/>
                    <a:pt x="13760" y="5037"/>
                    <a:pt x="13881" y="3904"/>
                  </a:cubicBezTo>
                  <a:lnTo>
                    <a:pt x="13977" y="3446"/>
                  </a:lnTo>
                  <a:cubicBezTo>
                    <a:pt x="14289" y="2510"/>
                    <a:pt x="15158" y="1879"/>
                    <a:pt x="16134" y="1879"/>
                  </a:cubicBezTo>
                  <a:close/>
                  <a:moveTo>
                    <a:pt x="289" y="0"/>
                  </a:moveTo>
                  <a:lnTo>
                    <a:pt x="0" y="1350"/>
                  </a:lnTo>
                  <a:lnTo>
                    <a:pt x="747" y="1519"/>
                  </a:lnTo>
                  <a:lnTo>
                    <a:pt x="24" y="4820"/>
                  </a:lnTo>
                  <a:lnTo>
                    <a:pt x="1133" y="5061"/>
                  </a:lnTo>
                  <a:lnTo>
                    <a:pt x="1832" y="1735"/>
                  </a:lnTo>
                  <a:lnTo>
                    <a:pt x="2531" y="1904"/>
                  </a:lnTo>
                  <a:lnTo>
                    <a:pt x="2193" y="3422"/>
                  </a:lnTo>
                  <a:lnTo>
                    <a:pt x="3278" y="3663"/>
                  </a:lnTo>
                  <a:lnTo>
                    <a:pt x="3615" y="2121"/>
                  </a:lnTo>
                  <a:lnTo>
                    <a:pt x="4217" y="2266"/>
                  </a:lnTo>
                  <a:lnTo>
                    <a:pt x="3784" y="4218"/>
                  </a:lnTo>
                  <a:lnTo>
                    <a:pt x="4892" y="4459"/>
                  </a:lnTo>
                  <a:lnTo>
                    <a:pt x="5302" y="2507"/>
                  </a:lnTo>
                  <a:lnTo>
                    <a:pt x="12627" y="4097"/>
                  </a:lnTo>
                  <a:cubicBezTo>
                    <a:pt x="12603" y="5712"/>
                    <a:pt x="13712" y="7206"/>
                    <a:pt x="15375" y="7567"/>
                  </a:cubicBezTo>
                  <a:cubicBezTo>
                    <a:pt x="15626" y="7621"/>
                    <a:pt x="15876" y="7647"/>
                    <a:pt x="16122" y="7647"/>
                  </a:cubicBezTo>
                  <a:cubicBezTo>
                    <a:pt x="17743" y="7647"/>
                    <a:pt x="19188" y="6524"/>
                    <a:pt x="19543" y="4892"/>
                  </a:cubicBezTo>
                  <a:cubicBezTo>
                    <a:pt x="19953" y="2989"/>
                    <a:pt x="18748" y="1133"/>
                    <a:pt x="16869" y="723"/>
                  </a:cubicBezTo>
                  <a:cubicBezTo>
                    <a:pt x="16615" y="668"/>
                    <a:pt x="16362" y="642"/>
                    <a:pt x="16113" y="642"/>
                  </a:cubicBezTo>
                  <a:cubicBezTo>
                    <a:pt x="14729" y="642"/>
                    <a:pt x="13468" y="1461"/>
                    <a:pt x="12917" y="2748"/>
                  </a:cubicBezTo>
                  <a:lnTo>
                    <a:pt x="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65"/>
          <p:cNvGrpSpPr/>
          <p:nvPr/>
        </p:nvGrpSpPr>
        <p:grpSpPr>
          <a:xfrm>
            <a:off x="4582314" y="3004051"/>
            <a:ext cx="1685220" cy="1553712"/>
            <a:chOff x="4656842" y="3021100"/>
            <a:chExt cx="1459824" cy="1345904"/>
          </a:xfrm>
        </p:grpSpPr>
        <p:sp>
          <p:nvSpPr>
            <p:cNvPr id="1145" name="Google Shape;1145;p65"/>
            <p:cNvSpPr/>
            <p:nvPr/>
          </p:nvSpPr>
          <p:spPr>
            <a:xfrm>
              <a:off x="4656842" y="3033740"/>
              <a:ext cx="1429457" cy="963880"/>
            </a:xfrm>
            <a:custGeom>
              <a:avLst/>
              <a:gdLst/>
              <a:ahLst/>
              <a:cxnLst/>
              <a:rect l="l" t="t" r="r" b="b"/>
              <a:pathLst>
                <a:path w="27255" h="18378" extrusionOk="0">
                  <a:moveTo>
                    <a:pt x="3594" y="0"/>
                  </a:moveTo>
                  <a:cubicBezTo>
                    <a:pt x="3267" y="0"/>
                    <a:pt x="2952" y="116"/>
                    <a:pt x="2699" y="310"/>
                  </a:cubicBezTo>
                  <a:cubicBezTo>
                    <a:pt x="2434" y="503"/>
                    <a:pt x="2242" y="816"/>
                    <a:pt x="2169" y="1178"/>
                  </a:cubicBezTo>
                  <a:lnTo>
                    <a:pt x="145" y="12817"/>
                  </a:lnTo>
                  <a:cubicBezTo>
                    <a:pt x="1" y="13588"/>
                    <a:pt x="531" y="14335"/>
                    <a:pt x="1302" y="14480"/>
                  </a:cubicBezTo>
                  <a:lnTo>
                    <a:pt x="23472" y="18360"/>
                  </a:lnTo>
                  <a:cubicBezTo>
                    <a:pt x="23548" y="18371"/>
                    <a:pt x="23624" y="18377"/>
                    <a:pt x="23699" y="18377"/>
                  </a:cubicBezTo>
                  <a:cubicBezTo>
                    <a:pt x="24384" y="18377"/>
                    <a:pt x="25004" y="17895"/>
                    <a:pt x="25134" y="17179"/>
                  </a:cubicBezTo>
                  <a:lnTo>
                    <a:pt x="27159" y="5540"/>
                  </a:lnTo>
                  <a:cubicBezTo>
                    <a:pt x="27255" y="5034"/>
                    <a:pt x="27062" y="4527"/>
                    <a:pt x="26701" y="4214"/>
                  </a:cubicBezTo>
                  <a:cubicBezTo>
                    <a:pt x="26508" y="4046"/>
                    <a:pt x="26267" y="3949"/>
                    <a:pt x="26002" y="3901"/>
                  </a:cubicBezTo>
                  <a:lnTo>
                    <a:pt x="3832" y="21"/>
                  </a:lnTo>
                  <a:cubicBezTo>
                    <a:pt x="3752" y="7"/>
                    <a:pt x="3673" y="0"/>
                    <a:pt x="3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5"/>
            <p:cNvSpPr/>
            <p:nvPr/>
          </p:nvSpPr>
          <p:spPr>
            <a:xfrm>
              <a:off x="4683381" y="3021100"/>
              <a:ext cx="1433285" cy="967971"/>
            </a:xfrm>
            <a:custGeom>
              <a:avLst/>
              <a:gdLst/>
              <a:ahLst/>
              <a:cxnLst/>
              <a:rect l="l" t="t" r="r" b="b"/>
              <a:pathLst>
                <a:path w="27328" h="18456" extrusionOk="0">
                  <a:moveTo>
                    <a:pt x="3662" y="81"/>
                  </a:moveTo>
                  <a:cubicBezTo>
                    <a:pt x="3727" y="81"/>
                    <a:pt x="3792" y="85"/>
                    <a:pt x="3856" y="94"/>
                  </a:cubicBezTo>
                  <a:lnTo>
                    <a:pt x="26026" y="3973"/>
                  </a:lnTo>
                  <a:cubicBezTo>
                    <a:pt x="26267" y="4021"/>
                    <a:pt x="26508" y="4142"/>
                    <a:pt x="26701" y="4287"/>
                  </a:cubicBezTo>
                  <a:cubicBezTo>
                    <a:pt x="27062" y="4624"/>
                    <a:pt x="27231" y="5106"/>
                    <a:pt x="27159" y="5588"/>
                  </a:cubicBezTo>
                  <a:lnTo>
                    <a:pt x="25110" y="17227"/>
                  </a:lnTo>
                  <a:cubicBezTo>
                    <a:pt x="25002" y="17900"/>
                    <a:pt x="24404" y="18377"/>
                    <a:pt x="23741" y="18377"/>
                  </a:cubicBezTo>
                  <a:cubicBezTo>
                    <a:pt x="23668" y="18377"/>
                    <a:pt x="23594" y="18371"/>
                    <a:pt x="23520" y="18360"/>
                  </a:cubicBezTo>
                  <a:lnTo>
                    <a:pt x="1350" y="14480"/>
                  </a:lnTo>
                  <a:cubicBezTo>
                    <a:pt x="579" y="14359"/>
                    <a:pt x="73" y="13636"/>
                    <a:pt x="217" y="12865"/>
                  </a:cubicBezTo>
                  <a:lnTo>
                    <a:pt x="2242" y="1226"/>
                  </a:lnTo>
                  <a:cubicBezTo>
                    <a:pt x="2290" y="889"/>
                    <a:pt x="2483" y="600"/>
                    <a:pt x="2748" y="383"/>
                  </a:cubicBezTo>
                  <a:cubicBezTo>
                    <a:pt x="3009" y="182"/>
                    <a:pt x="3337" y="81"/>
                    <a:pt x="3662" y="81"/>
                  </a:cubicBezTo>
                  <a:close/>
                  <a:moveTo>
                    <a:pt x="3618" y="0"/>
                  </a:moveTo>
                  <a:cubicBezTo>
                    <a:pt x="3290" y="0"/>
                    <a:pt x="2971" y="116"/>
                    <a:pt x="2700" y="310"/>
                  </a:cubicBezTo>
                  <a:cubicBezTo>
                    <a:pt x="2410" y="551"/>
                    <a:pt x="2218" y="865"/>
                    <a:pt x="2169" y="1226"/>
                  </a:cubicBezTo>
                  <a:lnTo>
                    <a:pt x="121" y="12865"/>
                  </a:lnTo>
                  <a:cubicBezTo>
                    <a:pt x="1" y="13660"/>
                    <a:pt x="531" y="14408"/>
                    <a:pt x="1326" y="14552"/>
                  </a:cubicBezTo>
                  <a:lnTo>
                    <a:pt x="23496" y="18432"/>
                  </a:lnTo>
                  <a:cubicBezTo>
                    <a:pt x="23584" y="18448"/>
                    <a:pt x="23672" y="18456"/>
                    <a:pt x="23759" y="18456"/>
                  </a:cubicBezTo>
                  <a:cubicBezTo>
                    <a:pt x="24454" y="18456"/>
                    <a:pt x="25078" y="17958"/>
                    <a:pt x="25207" y="17251"/>
                  </a:cubicBezTo>
                  <a:lnTo>
                    <a:pt x="27231" y="5612"/>
                  </a:lnTo>
                  <a:cubicBezTo>
                    <a:pt x="27327" y="5106"/>
                    <a:pt x="27135" y="4576"/>
                    <a:pt x="26749" y="4238"/>
                  </a:cubicBezTo>
                  <a:cubicBezTo>
                    <a:pt x="26556" y="4070"/>
                    <a:pt x="26291" y="3949"/>
                    <a:pt x="26050" y="3901"/>
                  </a:cubicBezTo>
                  <a:lnTo>
                    <a:pt x="3856" y="21"/>
                  </a:lnTo>
                  <a:cubicBezTo>
                    <a:pt x="3776" y="7"/>
                    <a:pt x="3697" y="0"/>
                    <a:pt x="3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5"/>
            <p:cNvSpPr/>
            <p:nvPr/>
          </p:nvSpPr>
          <p:spPr>
            <a:xfrm>
              <a:off x="4765513" y="3033582"/>
              <a:ext cx="1323355" cy="324860"/>
            </a:xfrm>
            <a:custGeom>
              <a:avLst/>
              <a:gdLst/>
              <a:ahLst/>
              <a:cxnLst/>
              <a:rect l="l" t="t" r="r" b="b"/>
              <a:pathLst>
                <a:path w="25232" h="6194" extrusionOk="0">
                  <a:moveTo>
                    <a:pt x="1505" y="0"/>
                  </a:moveTo>
                  <a:cubicBezTo>
                    <a:pt x="830" y="0"/>
                    <a:pt x="226" y="495"/>
                    <a:pt x="97" y="1181"/>
                  </a:cubicBezTo>
                  <a:lnTo>
                    <a:pt x="1" y="1832"/>
                  </a:lnTo>
                  <a:lnTo>
                    <a:pt x="24990" y="6193"/>
                  </a:lnTo>
                  <a:lnTo>
                    <a:pt x="25087" y="5543"/>
                  </a:lnTo>
                  <a:cubicBezTo>
                    <a:pt x="25231" y="4771"/>
                    <a:pt x="24701" y="4024"/>
                    <a:pt x="23930" y="3904"/>
                  </a:cubicBezTo>
                  <a:lnTo>
                    <a:pt x="1760" y="24"/>
                  </a:lnTo>
                  <a:cubicBezTo>
                    <a:pt x="1674" y="8"/>
                    <a:pt x="1589" y="0"/>
                    <a:pt x="1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5"/>
            <p:cNvSpPr/>
            <p:nvPr/>
          </p:nvSpPr>
          <p:spPr>
            <a:xfrm>
              <a:off x="5708356" y="3212690"/>
              <a:ext cx="68339" cy="63934"/>
            </a:xfrm>
            <a:custGeom>
              <a:avLst/>
              <a:gdLst/>
              <a:ahLst/>
              <a:cxnLst/>
              <a:rect l="l" t="t" r="r" b="b"/>
              <a:pathLst>
                <a:path w="1303" h="1219" extrusionOk="0">
                  <a:moveTo>
                    <a:pt x="678" y="0"/>
                  </a:moveTo>
                  <a:cubicBezTo>
                    <a:pt x="378" y="0"/>
                    <a:pt x="117" y="207"/>
                    <a:pt x="73" y="513"/>
                  </a:cubicBezTo>
                  <a:cubicBezTo>
                    <a:pt x="1" y="826"/>
                    <a:pt x="218" y="1140"/>
                    <a:pt x="555" y="1212"/>
                  </a:cubicBezTo>
                  <a:cubicBezTo>
                    <a:pt x="587" y="1216"/>
                    <a:pt x="618" y="1219"/>
                    <a:pt x="649" y="1219"/>
                  </a:cubicBezTo>
                  <a:cubicBezTo>
                    <a:pt x="949" y="1219"/>
                    <a:pt x="1210" y="1012"/>
                    <a:pt x="1254" y="706"/>
                  </a:cubicBezTo>
                  <a:cubicBezTo>
                    <a:pt x="1302" y="393"/>
                    <a:pt x="1085" y="79"/>
                    <a:pt x="772" y="7"/>
                  </a:cubicBezTo>
                  <a:cubicBezTo>
                    <a:pt x="740" y="2"/>
                    <a:pt x="709" y="0"/>
                    <a:pt x="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5"/>
            <p:cNvSpPr/>
            <p:nvPr/>
          </p:nvSpPr>
          <p:spPr>
            <a:xfrm>
              <a:off x="5829719" y="3234141"/>
              <a:ext cx="68287" cy="63094"/>
            </a:xfrm>
            <a:custGeom>
              <a:avLst/>
              <a:gdLst/>
              <a:ahLst/>
              <a:cxnLst/>
              <a:rect l="l" t="t" r="r" b="b"/>
              <a:pathLst>
                <a:path w="1302" h="1203" extrusionOk="0">
                  <a:moveTo>
                    <a:pt x="660" y="1"/>
                  </a:moveTo>
                  <a:cubicBezTo>
                    <a:pt x="378" y="1"/>
                    <a:pt x="114" y="208"/>
                    <a:pt x="48" y="514"/>
                  </a:cubicBezTo>
                  <a:cubicBezTo>
                    <a:pt x="0" y="827"/>
                    <a:pt x="217" y="1140"/>
                    <a:pt x="554" y="1188"/>
                  </a:cubicBezTo>
                  <a:cubicBezTo>
                    <a:pt x="595" y="1198"/>
                    <a:pt x="636" y="1202"/>
                    <a:pt x="676" y="1202"/>
                  </a:cubicBezTo>
                  <a:cubicBezTo>
                    <a:pt x="945" y="1202"/>
                    <a:pt x="1190" y="1000"/>
                    <a:pt x="1253" y="706"/>
                  </a:cubicBezTo>
                  <a:cubicBezTo>
                    <a:pt x="1301" y="393"/>
                    <a:pt x="1085" y="80"/>
                    <a:pt x="747" y="8"/>
                  </a:cubicBezTo>
                  <a:cubicBezTo>
                    <a:pt x="718" y="3"/>
                    <a:pt x="689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5"/>
            <p:cNvSpPr/>
            <p:nvPr/>
          </p:nvSpPr>
          <p:spPr>
            <a:xfrm>
              <a:off x="5521330" y="3895500"/>
              <a:ext cx="123881" cy="55647"/>
            </a:xfrm>
            <a:custGeom>
              <a:avLst/>
              <a:gdLst/>
              <a:ahLst/>
              <a:cxnLst/>
              <a:rect l="l" t="t" r="r" b="b"/>
              <a:pathLst>
                <a:path w="2362" h="1061" extrusionOk="0">
                  <a:moveTo>
                    <a:pt x="434" y="1"/>
                  </a:moveTo>
                  <a:lnTo>
                    <a:pt x="193" y="410"/>
                  </a:lnTo>
                  <a:lnTo>
                    <a:pt x="2217" y="748"/>
                  </a:lnTo>
                  <a:lnTo>
                    <a:pt x="2362" y="531"/>
                  </a:lnTo>
                  <a:lnTo>
                    <a:pt x="434" y="1"/>
                  </a:lnTo>
                  <a:close/>
                  <a:moveTo>
                    <a:pt x="145" y="483"/>
                  </a:moveTo>
                  <a:lnTo>
                    <a:pt x="0" y="700"/>
                  </a:lnTo>
                  <a:lnTo>
                    <a:pt x="2049" y="1061"/>
                  </a:lnTo>
                  <a:lnTo>
                    <a:pt x="2169" y="820"/>
                  </a:lnTo>
                  <a:lnTo>
                    <a:pt x="145" y="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5"/>
            <p:cNvSpPr/>
            <p:nvPr/>
          </p:nvSpPr>
          <p:spPr>
            <a:xfrm>
              <a:off x="5528882" y="3917003"/>
              <a:ext cx="108776" cy="21556"/>
            </a:xfrm>
            <a:custGeom>
              <a:avLst/>
              <a:gdLst/>
              <a:ahLst/>
              <a:cxnLst/>
              <a:rect l="l" t="t" r="r" b="b"/>
              <a:pathLst>
                <a:path w="2074" h="411" extrusionOk="0">
                  <a:moveTo>
                    <a:pt x="49" y="0"/>
                  </a:moveTo>
                  <a:lnTo>
                    <a:pt x="1" y="73"/>
                  </a:lnTo>
                  <a:lnTo>
                    <a:pt x="2025" y="410"/>
                  </a:lnTo>
                  <a:lnTo>
                    <a:pt x="2073" y="3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5"/>
            <p:cNvSpPr/>
            <p:nvPr/>
          </p:nvSpPr>
          <p:spPr>
            <a:xfrm>
              <a:off x="4663188" y="3095470"/>
              <a:ext cx="678723" cy="802604"/>
            </a:xfrm>
            <a:custGeom>
              <a:avLst/>
              <a:gdLst/>
              <a:ahLst/>
              <a:cxnLst/>
              <a:rect l="l" t="t" r="r" b="b"/>
              <a:pathLst>
                <a:path w="12941" h="15303" extrusionOk="0">
                  <a:moveTo>
                    <a:pt x="2458" y="724"/>
                  </a:moveTo>
                  <a:lnTo>
                    <a:pt x="602" y="11447"/>
                  </a:lnTo>
                  <a:cubicBezTo>
                    <a:pt x="458" y="12218"/>
                    <a:pt x="964" y="12941"/>
                    <a:pt x="1735" y="13062"/>
                  </a:cubicBezTo>
                  <a:lnTo>
                    <a:pt x="12483" y="14941"/>
                  </a:lnTo>
                  <a:lnTo>
                    <a:pt x="12940" y="14194"/>
                  </a:lnTo>
                  <a:lnTo>
                    <a:pt x="3615" y="11616"/>
                  </a:lnTo>
                  <a:lnTo>
                    <a:pt x="2723" y="772"/>
                  </a:lnTo>
                  <a:lnTo>
                    <a:pt x="2458" y="724"/>
                  </a:lnTo>
                  <a:close/>
                  <a:moveTo>
                    <a:pt x="2048" y="1"/>
                  </a:moveTo>
                  <a:lnTo>
                    <a:pt x="24" y="11640"/>
                  </a:lnTo>
                  <a:cubicBezTo>
                    <a:pt x="0" y="11712"/>
                    <a:pt x="0" y="11809"/>
                    <a:pt x="0" y="11881"/>
                  </a:cubicBezTo>
                  <a:cubicBezTo>
                    <a:pt x="0" y="12556"/>
                    <a:pt x="482" y="13182"/>
                    <a:pt x="1181" y="13303"/>
                  </a:cubicBezTo>
                  <a:lnTo>
                    <a:pt x="12699" y="15303"/>
                  </a:lnTo>
                  <a:lnTo>
                    <a:pt x="12290" y="15231"/>
                  </a:lnTo>
                  <a:lnTo>
                    <a:pt x="12434" y="15014"/>
                  </a:lnTo>
                  <a:lnTo>
                    <a:pt x="1711" y="13134"/>
                  </a:lnTo>
                  <a:cubicBezTo>
                    <a:pt x="916" y="12990"/>
                    <a:pt x="386" y="12242"/>
                    <a:pt x="506" y="11447"/>
                  </a:cubicBezTo>
                  <a:lnTo>
                    <a:pt x="2386" y="724"/>
                  </a:lnTo>
                  <a:lnTo>
                    <a:pt x="1952" y="652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5"/>
            <p:cNvSpPr/>
            <p:nvPr/>
          </p:nvSpPr>
          <p:spPr>
            <a:xfrm>
              <a:off x="4683381" y="3133389"/>
              <a:ext cx="634510" cy="749527"/>
            </a:xfrm>
            <a:custGeom>
              <a:avLst/>
              <a:gdLst/>
              <a:ahLst/>
              <a:cxnLst/>
              <a:rect l="l" t="t" r="r" b="b"/>
              <a:pathLst>
                <a:path w="12098" h="14291" extrusionOk="0">
                  <a:moveTo>
                    <a:pt x="2001" y="1"/>
                  </a:moveTo>
                  <a:lnTo>
                    <a:pt x="121" y="10724"/>
                  </a:lnTo>
                  <a:cubicBezTo>
                    <a:pt x="1" y="11519"/>
                    <a:pt x="531" y="12267"/>
                    <a:pt x="1326" y="12411"/>
                  </a:cubicBezTo>
                  <a:lnTo>
                    <a:pt x="12049" y="14291"/>
                  </a:lnTo>
                  <a:lnTo>
                    <a:pt x="12098" y="14218"/>
                  </a:lnTo>
                  <a:lnTo>
                    <a:pt x="1350" y="12339"/>
                  </a:lnTo>
                  <a:cubicBezTo>
                    <a:pt x="579" y="12218"/>
                    <a:pt x="73" y="11495"/>
                    <a:pt x="217" y="10724"/>
                  </a:cubicBezTo>
                  <a:lnTo>
                    <a:pt x="2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5"/>
            <p:cNvSpPr/>
            <p:nvPr/>
          </p:nvSpPr>
          <p:spPr>
            <a:xfrm>
              <a:off x="5329215" y="3898017"/>
              <a:ext cx="192168" cy="34196"/>
            </a:xfrm>
            <a:custGeom>
              <a:avLst/>
              <a:gdLst/>
              <a:ahLst/>
              <a:cxnLst/>
              <a:rect l="l" t="t" r="r" b="b"/>
              <a:pathLst>
                <a:path w="3664" h="652" extrusionOk="0">
                  <a:moveTo>
                    <a:pt x="3663" y="652"/>
                  </a:moveTo>
                  <a:lnTo>
                    <a:pt x="0" y="1"/>
                  </a:lnTo>
                  <a:lnTo>
                    <a:pt x="3663" y="652"/>
                  </a:lnTo>
                  <a:lnTo>
                    <a:pt x="3663" y="652"/>
                  </a:lnTo>
                  <a:close/>
                </a:path>
              </a:pathLst>
            </a:custGeom>
            <a:solidFill>
              <a:srgbClr val="E2F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5"/>
            <p:cNvSpPr/>
            <p:nvPr/>
          </p:nvSpPr>
          <p:spPr>
            <a:xfrm>
              <a:off x="5341855" y="3424104"/>
              <a:ext cx="470192" cy="471451"/>
            </a:xfrm>
            <a:custGeom>
              <a:avLst/>
              <a:gdLst/>
              <a:ahLst/>
              <a:cxnLst/>
              <a:rect l="l" t="t" r="r" b="b"/>
              <a:pathLst>
                <a:path w="8965" h="8989" extrusionOk="0">
                  <a:moveTo>
                    <a:pt x="4868" y="0"/>
                  </a:moveTo>
                  <a:lnTo>
                    <a:pt x="0" y="7928"/>
                  </a:lnTo>
                  <a:lnTo>
                    <a:pt x="3856" y="8989"/>
                  </a:lnTo>
                  <a:lnTo>
                    <a:pt x="8965" y="699"/>
                  </a:lnTo>
                  <a:lnTo>
                    <a:pt x="4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5"/>
            <p:cNvSpPr/>
            <p:nvPr/>
          </p:nvSpPr>
          <p:spPr>
            <a:xfrm>
              <a:off x="5853715" y="3133028"/>
              <a:ext cx="102378" cy="17780"/>
            </a:xfrm>
            <a:custGeom>
              <a:avLst/>
              <a:gdLst/>
              <a:ahLst/>
              <a:cxnLst/>
              <a:rect l="l" t="t" r="r" b="b"/>
              <a:pathLst>
                <a:path w="1952" h="339" extrusionOk="0">
                  <a:moveTo>
                    <a:pt x="1952" y="338"/>
                  </a:moveTo>
                  <a:lnTo>
                    <a:pt x="0" y="1"/>
                  </a:lnTo>
                  <a:lnTo>
                    <a:pt x="1952" y="338"/>
                  </a:lnTo>
                  <a:close/>
                </a:path>
              </a:pathLst>
            </a:custGeom>
            <a:solidFill>
              <a:srgbClr val="E2F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5"/>
            <p:cNvSpPr/>
            <p:nvPr/>
          </p:nvSpPr>
          <p:spPr>
            <a:xfrm>
              <a:off x="5307712" y="3839906"/>
              <a:ext cx="236433" cy="92308"/>
            </a:xfrm>
            <a:custGeom>
              <a:avLst/>
              <a:gdLst/>
              <a:ahLst/>
              <a:cxnLst/>
              <a:rect l="l" t="t" r="r" b="b"/>
              <a:pathLst>
                <a:path w="4508" h="1760" extrusionOk="0">
                  <a:moveTo>
                    <a:pt x="651" y="0"/>
                  </a:moveTo>
                  <a:lnTo>
                    <a:pt x="194" y="747"/>
                  </a:lnTo>
                  <a:lnTo>
                    <a:pt x="4266" y="1470"/>
                  </a:lnTo>
                  <a:lnTo>
                    <a:pt x="4507" y="1061"/>
                  </a:lnTo>
                  <a:lnTo>
                    <a:pt x="651" y="0"/>
                  </a:lnTo>
                  <a:close/>
                  <a:moveTo>
                    <a:pt x="145" y="820"/>
                  </a:moveTo>
                  <a:lnTo>
                    <a:pt x="1" y="1037"/>
                  </a:lnTo>
                  <a:lnTo>
                    <a:pt x="410" y="1109"/>
                  </a:lnTo>
                  <a:lnTo>
                    <a:pt x="4073" y="1760"/>
                  </a:lnTo>
                  <a:lnTo>
                    <a:pt x="4218" y="1543"/>
                  </a:lnTo>
                  <a:lnTo>
                    <a:pt x="145" y="8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5"/>
            <p:cNvSpPr/>
            <p:nvPr/>
          </p:nvSpPr>
          <p:spPr>
            <a:xfrm>
              <a:off x="5315317" y="3879084"/>
              <a:ext cx="216189" cy="41748"/>
            </a:xfrm>
            <a:custGeom>
              <a:avLst/>
              <a:gdLst/>
              <a:ahLst/>
              <a:cxnLst/>
              <a:rect l="l" t="t" r="r" b="b"/>
              <a:pathLst>
                <a:path w="4122" h="796" extrusionOk="0">
                  <a:moveTo>
                    <a:pt x="49" y="0"/>
                  </a:moveTo>
                  <a:lnTo>
                    <a:pt x="0" y="73"/>
                  </a:lnTo>
                  <a:lnTo>
                    <a:pt x="4073" y="796"/>
                  </a:lnTo>
                  <a:lnTo>
                    <a:pt x="4121" y="72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5"/>
            <p:cNvSpPr/>
            <p:nvPr/>
          </p:nvSpPr>
          <p:spPr>
            <a:xfrm>
              <a:off x="5628741" y="3951094"/>
              <a:ext cx="305926" cy="45577"/>
            </a:xfrm>
            <a:custGeom>
              <a:avLst/>
              <a:gdLst/>
              <a:ahLst/>
              <a:cxnLst/>
              <a:rect l="l" t="t" r="r" b="b"/>
              <a:pathLst>
                <a:path w="5833" h="869" extrusionOk="0">
                  <a:moveTo>
                    <a:pt x="5182" y="869"/>
                  </a:moveTo>
                  <a:cubicBezTo>
                    <a:pt x="5109" y="869"/>
                    <a:pt x="5037" y="869"/>
                    <a:pt x="4941" y="869"/>
                  </a:cubicBezTo>
                  <a:lnTo>
                    <a:pt x="1" y="1"/>
                  </a:lnTo>
                  <a:lnTo>
                    <a:pt x="4941" y="869"/>
                  </a:lnTo>
                  <a:cubicBezTo>
                    <a:pt x="5037" y="869"/>
                    <a:pt x="5109" y="869"/>
                    <a:pt x="5182" y="869"/>
                  </a:cubicBezTo>
                  <a:cubicBezTo>
                    <a:pt x="5423" y="869"/>
                    <a:pt x="5639" y="820"/>
                    <a:pt x="5832" y="724"/>
                  </a:cubicBezTo>
                  <a:lnTo>
                    <a:pt x="5832" y="724"/>
                  </a:lnTo>
                  <a:cubicBezTo>
                    <a:pt x="5639" y="820"/>
                    <a:pt x="5423" y="869"/>
                    <a:pt x="5182" y="869"/>
                  </a:cubicBezTo>
                  <a:close/>
                </a:path>
              </a:pathLst>
            </a:custGeom>
            <a:solidFill>
              <a:srgbClr val="E2F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5"/>
            <p:cNvSpPr/>
            <p:nvPr/>
          </p:nvSpPr>
          <p:spPr>
            <a:xfrm>
              <a:off x="5645157" y="3310346"/>
              <a:ext cx="437360" cy="635769"/>
            </a:xfrm>
            <a:custGeom>
              <a:avLst/>
              <a:gdLst/>
              <a:ahLst/>
              <a:cxnLst/>
              <a:rect l="l" t="t" r="r" b="b"/>
              <a:pathLst>
                <a:path w="8339" h="12122" extrusionOk="0">
                  <a:moveTo>
                    <a:pt x="8339" y="0"/>
                  </a:moveTo>
                  <a:cubicBezTo>
                    <a:pt x="8339" y="97"/>
                    <a:pt x="8339" y="169"/>
                    <a:pt x="8315" y="266"/>
                  </a:cubicBezTo>
                  <a:cubicBezTo>
                    <a:pt x="8339" y="193"/>
                    <a:pt x="8339" y="121"/>
                    <a:pt x="8339" y="25"/>
                  </a:cubicBezTo>
                  <a:cubicBezTo>
                    <a:pt x="8339" y="25"/>
                    <a:pt x="8339" y="25"/>
                    <a:pt x="8339" y="0"/>
                  </a:cubicBezTo>
                  <a:close/>
                  <a:moveTo>
                    <a:pt x="8315" y="266"/>
                  </a:moveTo>
                  <a:lnTo>
                    <a:pt x="8202" y="913"/>
                  </a:lnTo>
                  <a:lnTo>
                    <a:pt x="8202" y="913"/>
                  </a:lnTo>
                  <a:lnTo>
                    <a:pt x="8218" y="916"/>
                  </a:lnTo>
                  <a:lnTo>
                    <a:pt x="8315" y="266"/>
                  </a:lnTo>
                  <a:close/>
                  <a:moveTo>
                    <a:pt x="6796" y="675"/>
                  </a:moveTo>
                  <a:lnTo>
                    <a:pt x="1" y="11688"/>
                  </a:lnTo>
                  <a:lnTo>
                    <a:pt x="1591" y="12122"/>
                  </a:lnTo>
                  <a:lnTo>
                    <a:pt x="6555" y="10362"/>
                  </a:lnTo>
                  <a:lnTo>
                    <a:pt x="6555" y="10362"/>
                  </a:lnTo>
                  <a:lnTo>
                    <a:pt x="6290" y="11905"/>
                  </a:lnTo>
                  <a:lnTo>
                    <a:pt x="8202" y="913"/>
                  </a:lnTo>
                  <a:lnTo>
                    <a:pt x="8202" y="913"/>
                  </a:lnTo>
                  <a:lnTo>
                    <a:pt x="6796" y="6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5"/>
            <p:cNvSpPr/>
            <p:nvPr/>
          </p:nvSpPr>
          <p:spPr>
            <a:xfrm>
              <a:off x="5628741" y="3853804"/>
              <a:ext cx="360262" cy="142867"/>
            </a:xfrm>
            <a:custGeom>
              <a:avLst/>
              <a:gdLst/>
              <a:ahLst/>
              <a:cxnLst/>
              <a:rect l="l" t="t" r="r" b="b"/>
              <a:pathLst>
                <a:path w="6869" h="2724" extrusionOk="0">
                  <a:moveTo>
                    <a:pt x="6868" y="0"/>
                  </a:moveTo>
                  <a:lnTo>
                    <a:pt x="1904" y="1760"/>
                  </a:lnTo>
                  <a:lnTo>
                    <a:pt x="314" y="1326"/>
                  </a:lnTo>
                  <a:lnTo>
                    <a:pt x="169" y="1543"/>
                  </a:lnTo>
                  <a:lnTo>
                    <a:pt x="5495" y="2483"/>
                  </a:lnTo>
                  <a:cubicBezTo>
                    <a:pt x="5567" y="2507"/>
                    <a:pt x="5639" y="2507"/>
                    <a:pt x="5736" y="2507"/>
                  </a:cubicBezTo>
                  <a:cubicBezTo>
                    <a:pt x="5832" y="2507"/>
                    <a:pt x="5929" y="2483"/>
                    <a:pt x="6001" y="2483"/>
                  </a:cubicBezTo>
                  <a:cubicBezTo>
                    <a:pt x="6314" y="2266"/>
                    <a:pt x="6531" y="1928"/>
                    <a:pt x="6603" y="1543"/>
                  </a:cubicBezTo>
                  <a:lnTo>
                    <a:pt x="6868" y="0"/>
                  </a:lnTo>
                  <a:close/>
                  <a:moveTo>
                    <a:pt x="121" y="1615"/>
                  </a:moveTo>
                  <a:lnTo>
                    <a:pt x="1" y="1856"/>
                  </a:lnTo>
                  <a:lnTo>
                    <a:pt x="4941" y="2724"/>
                  </a:lnTo>
                  <a:lnTo>
                    <a:pt x="5182" y="2724"/>
                  </a:lnTo>
                  <a:cubicBezTo>
                    <a:pt x="5423" y="2724"/>
                    <a:pt x="5639" y="2675"/>
                    <a:pt x="5832" y="2579"/>
                  </a:cubicBezTo>
                  <a:lnTo>
                    <a:pt x="5736" y="2579"/>
                  </a:lnTo>
                  <a:cubicBezTo>
                    <a:pt x="5639" y="2579"/>
                    <a:pt x="5567" y="2579"/>
                    <a:pt x="5471" y="2555"/>
                  </a:cubicBezTo>
                  <a:lnTo>
                    <a:pt x="121" y="16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5"/>
            <p:cNvSpPr/>
            <p:nvPr/>
          </p:nvSpPr>
          <p:spPr>
            <a:xfrm>
              <a:off x="5635087" y="3934678"/>
              <a:ext cx="308391" cy="54388"/>
            </a:xfrm>
            <a:custGeom>
              <a:avLst/>
              <a:gdLst/>
              <a:ahLst/>
              <a:cxnLst/>
              <a:rect l="l" t="t" r="r" b="b"/>
              <a:pathLst>
                <a:path w="5880" h="1037" extrusionOk="0">
                  <a:moveTo>
                    <a:pt x="48" y="1"/>
                  </a:moveTo>
                  <a:lnTo>
                    <a:pt x="0" y="73"/>
                  </a:lnTo>
                  <a:lnTo>
                    <a:pt x="5350" y="1013"/>
                  </a:lnTo>
                  <a:cubicBezTo>
                    <a:pt x="5446" y="1037"/>
                    <a:pt x="5518" y="1037"/>
                    <a:pt x="5615" y="1037"/>
                  </a:cubicBezTo>
                  <a:lnTo>
                    <a:pt x="5711" y="1037"/>
                  </a:lnTo>
                  <a:cubicBezTo>
                    <a:pt x="5784" y="1013"/>
                    <a:pt x="5832" y="965"/>
                    <a:pt x="5880" y="941"/>
                  </a:cubicBezTo>
                  <a:cubicBezTo>
                    <a:pt x="5808" y="941"/>
                    <a:pt x="5711" y="965"/>
                    <a:pt x="5615" y="965"/>
                  </a:cubicBezTo>
                  <a:cubicBezTo>
                    <a:pt x="5518" y="965"/>
                    <a:pt x="5446" y="965"/>
                    <a:pt x="5374" y="94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5"/>
            <p:cNvSpPr/>
            <p:nvPr/>
          </p:nvSpPr>
          <p:spPr>
            <a:xfrm>
              <a:off x="5085284" y="3274787"/>
              <a:ext cx="787447" cy="192902"/>
            </a:xfrm>
            <a:custGeom>
              <a:avLst/>
              <a:gdLst/>
              <a:ahLst/>
              <a:cxnLst/>
              <a:rect l="l" t="t" r="r" b="b"/>
              <a:pathLst>
                <a:path w="15014" h="3678" extrusionOk="0">
                  <a:moveTo>
                    <a:pt x="440" y="1"/>
                  </a:moveTo>
                  <a:cubicBezTo>
                    <a:pt x="290" y="1"/>
                    <a:pt x="165" y="115"/>
                    <a:pt x="121" y="269"/>
                  </a:cubicBezTo>
                  <a:lnTo>
                    <a:pt x="25" y="823"/>
                  </a:lnTo>
                  <a:cubicBezTo>
                    <a:pt x="1" y="992"/>
                    <a:pt x="121" y="1160"/>
                    <a:pt x="290" y="1185"/>
                  </a:cubicBezTo>
                  <a:lnTo>
                    <a:pt x="14532" y="3667"/>
                  </a:lnTo>
                  <a:cubicBezTo>
                    <a:pt x="14557" y="3674"/>
                    <a:pt x="14582" y="3677"/>
                    <a:pt x="14607" y="3677"/>
                  </a:cubicBezTo>
                  <a:cubicBezTo>
                    <a:pt x="14748" y="3677"/>
                    <a:pt x="14873" y="3569"/>
                    <a:pt x="14893" y="3426"/>
                  </a:cubicBezTo>
                  <a:lnTo>
                    <a:pt x="14989" y="2871"/>
                  </a:lnTo>
                  <a:cubicBezTo>
                    <a:pt x="15013" y="2703"/>
                    <a:pt x="14917" y="2534"/>
                    <a:pt x="14748" y="2510"/>
                  </a:cubicBezTo>
                  <a:lnTo>
                    <a:pt x="483" y="4"/>
                  </a:lnTo>
                  <a:cubicBezTo>
                    <a:pt x="468" y="2"/>
                    <a:pt x="454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5"/>
            <p:cNvSpPr/>
            <p:nvPr/>
          </p:nvSpPr>
          <p:spPr>
            <a:xfrm>
              <a:off x="5060004" y="3420118"/>
              <a:ext cx="787447" cy="192482"/>
            </a:xfrm>
            <a:custGeom>
              <a:avLst/>
              <a:gdLst/>
              <a:ahLst/>
              <a:cxnLst/>
              <a:rect l="l" t="t" r="r" b="b"/>
              <a:pathLst>
                <a:path w="15014" h="3670" extrusionOk="0">
                  <a:moveTo>
                    <a:pt x="432" y="0"/>
                  </a:moveTo>
                  <a:cubicBezTo>
                    <a:pt x="285" y="0"/>
                    <a:pt x="164" y="93"/>
                    <a:pt x="121" y="245"/>
                  </a:cubicBezTo>
                  <a:lnTo>
                    <a:pt x="25" y="823"/>
                  </a:lnTo>
                  <a:cubicBezTo>
                    <a:pt x="1" y="992"/>
                    <a:pt x="121" y="1137"/>
                    <a:pt x="266" y="1161"/>
                  </a:cubicBezTo>
                  <a:lnTo>
                    <a:pt x="14532" y="3667"/>
                  </a:lnTo>
                  <a:cubicBezTo>
                    <a:pt x="14546" y="3669"/>
                    <a:pt x="14561" y="3670"/>
                    <a:pt x="14575" y="3670"/>
                  </a:cubicBezTo>
                  <a:cubicBezTo>
                    <a:pt x="14728" y="3670"/>
                    <a:pt x="14871" y="3558"/>
                    <a:pt x="14893" y="3426"/>
                  </a:cubicBezTo>
                  <a:lnTo>
                    <a:pt x="14989" y="2848"/>
                  </a:lnTo>
                  <a:cubicBezTo>
                    <a:pt x="15014" y="2679"/>
                    <a:pt x="14917" y="2534"/>
                    <a:pt x="14748" y="2486"/>
                  </a:cubicBezTo>
                  <a:lnTo>
                    <a:pt x="483" y="4"/>
                  </a:lnTo>
                  <a:cubicBezTo>
                    <a:pt x="465" y="2"/>
                    <a:pt x="448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5"/>
            <p:cNvSpPr/>
            <p:nvPr/>
          </p:nvSpPr>
          <p:spPr>
            <a:xfrm>
              <a:off x="5034724" y="3564243"/>
              <a:ext cx="787447" cy="192849"/>
            </a:xfrm>
            <a:custGeom>
              <a:avLst/>
              <a:gdLst/>
              <a:ahLst/>
              <a:cxnLst/>
              <a:rect l="l" t="t" r="r" b="b"/>
              <a:pathLst>
                <a:path w="15014" h="3677" extrusionOk="0">
                  <a:moveTo>
                    <a:pt x="439" y="0"/>
                  </a:moveTo>
                  <a:cubicBezTo>
                    <a:pt x="286" y="0"/>
                    <a:pt x="143" y="114"/>
                    <a:pt x="121" y="268"/>
                  </a:cubicBezTo>
                  <a:lnTo>
                    <a:pt x="25" y="822"/>
                  </a:lnTo>
                  <a:cubicBezTo>
                    <a:pt x="1" y="991"/>
                    <a:pt x="121" y="1160"/>
                    <a:pt x="266" y="1184"/>
                  </a:cubicBezTo>
                  <a:lnTo>
                    <a:pt x="14532" y="3666"/>
                  </a:lnTo>
                  <a:cubicBezTo>
                    <a:pt x="14557" y="3673"/>
                    <a:pt x="14583" y="3677"/>
                    <a:pt x="14608" y="3677"/>
                  </a:cubicBezTo>
                  <a:cubicBezTo>
                    <a:pt x="14748" y="3677"/>
                    <a:pt x="14873" y="3568"/>
                    <a:pt x="14893" y="3425"/>
                  </a:cubicBezTo>
                  <a:lnTo>
                    <a:pt x="14989" y="2847"/>
                  </a:lnTo>
                  <a:cubicBezTo>
                    <a:pt x="15014" y="2702"/>
                    <a:pt x="14917" y="2533"/>
                    <a:pt x="14749" y="2509"/>
                  </a:cubicBezTo>
                  <a:lnTo>
                    <a:pt x="483" y="3"/>
                  </a:lnTo>
                  <a:cubicBezTo>
                    <a:pt x="468" y="1"/>
                    <a:pt x="454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5"/>
            <p:cNvSpPr/>
            <p:nvPr/>
          </p:nvSpPr>
          <p:spPr>
            <a:xfrm>
              <a:off x="4927313" y="3247829"/>
              <a:ext cx="94825" cy="71591"/>
            </a:xfrm>
            <a:custGeom>
              <a:avLst/>
              <a:gdLst/>
              <a:ahLst/>
              <a:cxnLst/>
              <a:rect l="l" t="t" r="r" b="b"/>
              <a:pathLst>
                <a:path w="1808" h="1365" extrusionOk="0">
                  <a:moveTo>
                    <a:pt x="408" y="1"/>
                  </a:moveTo>
                  <a:cubicBezTo>
                    <a:pt x="273" y="1"/>
                    <a:pt x="165" y="109"/>
                    <a:pt x="145" y="253"/>
                  </a:cubicBezTo>
                  <a:lnTo>
                    <a:pt x="49" y="807"/>
                  </a:lnTo>
                  <a:cubicBezTo>
                    <a:pt x="0" y="976"/>
                    <a:pt x="121" y="1144"/>
                    <a:pt x="290" y="1168"/>
                  </a:cubicBezTo>
                  <a:lnTo>
                    <a:pt x="1326" y="1361"/>
                  </a:lnTo>
                  <a:cubicBezTo>
                    <a:pt x="1340" y="1363"/>
                    <a:pt x="1355" y="1364"/>
                    <a:pt x="1369" y="1364"/>
                  </a:cubicBezTo>
                  <a:cubicBezTo>
                    <a:pt x="1522" y="1364"/>
                    <a:pt x="1665" y="1250"/>
                    <a:pt x="1687" y="1096"/>
                  </a:cubicBezTo>
                  <a:lnTo>
                    <a:pt x="1784" y="542"/>
                  </a:lnTo>
                  <a:cubicBezTo>
                    <a:pt x="1808" y="373"/>
                    <a:pt x="1711" y="204"/>
                    <a:pt x="1543" y="180"/>
                  </a:cubicBezTo>
                  <a:lnTo>
                    <a:pt x="482" y="12"/>
                  </a:lnTo>
                  <a:cubicBezTo>
                    <a:pt x="457" y="4"/>
                    <a:pt x="432" y="1"/>
                    <a:pt x="4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5"/>
            <p:cNvSpPr/>
            <p:nvPr/>
          </p:nvSpPr>
          <p:spPr>
            <a:xfrm>
              <a:off x="4902033" y="3392321"/>
              <a:ext cx="94825" cy="71171"/>
            </a:xfrm>
            <a:custGeom>
              <a:avLst/>
              <a:gdLst/>
              <a:ahLst/>
              <a:cxnLst/>
              <a:rect l="l" t="t" r="r" b="b"/>
              <a:pathLst>
                <a:path w="1808" h="1357" extrusionOk="0">
                  <a:moveTo>
                    <a:pt x="432" y="0"/>
                  </a:moveTo>
                  <a:cubicBezTo>
                    <a:pt x="285" y="0"/>
                    <a:pt x="167" y="93"/>
                    <a:pt x="145" y="245"/>
                  </a:cubicBezTo>
                  <a:lnTo>
                    <a:pt x="25" y="823"/>
                  </a:lnTo>
                  <a:cubicBezTo>
                    <a:pt x="0" y="992"/>
                    <a:pt x="121" y="1136"/>
                    <a:pt x="290" y="1185"/>
                  </a:cubicBezTo>
                  <a:lnTo>
                    <a:pt x="1326" y="1353"/>
                  </a:lnTo>
                  <a:cubicBezTo>
                    <a:pt x="1343" y="1356"/>
                    <a:pt x="1360" y="1357"/>
                    <a:pt x="1377" y="1357"/>
                  </a:cubicBezTo>
                  <a:cubicBezTo>
                    <a:pt x="1527" y="1357"/>
                    <a:pt x="1666" y="1264"/>
                    <a:pt x="1687" y="1112"/>
                  </a:cubicBezTo>
                  <a:lnTo>
                    <a:pt x="1784" y="534"/>
                  </a:lnTo>
                  <a:cubicBezTo>
                    <a:pt x="1808" y="365"/>
                    <a:pt x="1711" y="221"/>
                    <a:pt x="1543" y="197"/>
                  </a:cubicBezTo>
                  <a:lnTo>
                    <a:pt x="482" y="4"/>
                  </a:lnTo>
                  <a:cubicBezTo>
                    <a:pt x="465" y="1"/>
                    <a:pt x="448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5"/>
            <p:cNvSpPr/>
            <p:nvPr/>
          </p:nvSpPr>
          <p:spPr>
            <a:xfrm>
              <a:off x="4876753" y="3536394"/>
              <a:ext cx="94825" cy="72430"/>
            </a:xfrm>
            <a:custGeom>
              <a:avLst/>
              <a:gdLst/>
              <a:ahLst/>
              <a:cxnLst/>
              <a:rect l="l" t="t" r="r" b="b"/>
              <a:pathLst>
                <a:path w="1808" h="1381" extrusionOk="0">
                  <a:moveTo>
                    <a:pt x="440" y="1"/>
                  </a:moveTo>
                  <a:cubicBezTo>
                    <a:pt x="290" y="1"/>
                    <a:pt x="167" y="115"/>
                    <a:pt x="145" y="269"/>
                  </a:cubicBezTo>
                  <a:lnTo>
                    <a:pt x="25" y="823"/>
                  </a:lnTo>
                  <a:cubicBezTo>
                    <a:pt x="1" y="992"/>
                    <a:pt x="121" y="1161"/>
                    <a:pt x="290" y="1185"/>
                  </a:cubicBezTo>
                  <a:lnTo>
                    <a:pt x="1326" y="1378"/>
                  </a:lnTo>
                  <a:cubicBezTo>
                    <a:pt x="1340" y="1380"/>
                    <a:pt x="1355" y="1381"/>
                    <a:pt x="1369" y="1381"/>
                  </a:cubicBezTo>
                  <a:cubicBezTo>
                    <a:pt x="1522" y="1381"/>
                    <a:pt x="1665" y="1267"/>
                    <a:pt x="1687" y="1112"/>
                  </a:cubicBezTo>
                  <a:lnTo>
                    <a:pt x="1784" y="558"/>
                  </a:lnTo>
                  <a:cubicBezTo>
                    <a:pt x="1808" y="390"/>
                    <a:pt x="1711" y="221"/>
                    <a:pt x="1543" y="197"/>
                  </a:cubicBezTo>
                  <a:lnTo>
                    <a:pt x="482" y="4"/>
                  </a:lnTo>
                  <a:cubicBezTo>
                    <a:pt x="468" y="2"/>
                    <a:pt x="454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5"/>
            <p:cNvSpPr/>
            <p:nvPr/>
          </p:nvSpPr>
          <p:spPr>
            <a:xfrm>
              <a:off x="5110563" y="3292672"/>
              <a:ext cx="36713" cy="34143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338" y="0"/>
                  </a:moveTo>
                  <a:cubicBezTo>
                    <a:pt x="193" y="0"/>
                    <a:pt x="49" y="121"/>
                    <a:pt x="25" y="289"/>
                  </a:cubicBezTo>
                  <a:cubicBezTo>
                    <a:pt x="1" y="458"/>
                    <a:pt x="121" y="627"/>
                    <a:pt x="290" y="651"/>
                  </a:cubicBezTo>
                  <a:lnTo>
                    <a:pt x="338" y="651"/>
                  </a:lnTo>
                  <a:cubicBezTo>
                    <a:pt x="507" y="651"/>
                    <a:pt x="651" y="554"/>
                    <a:pt x="675" y="386"/>
                  </a:cubicBezTo>
                  <a:cubicBezTo>
                    <a:pt x="699" y="217"/>
                    <a:pt x="579" y="48"/>
                    <a:pt x="410" y="24"/>
                  </a:cubicBezTo>
                  <a:cubicBezTo>
                    <a:pt x="386" y="0"/>
                    <a:pt x="362" y="0"/>
                    <a:pt x="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5"/>
            <p:cNvSpPr/>
            <p:nvPr/>
          </p:nvSpPr>
          <p:spPr>
            <a:xfrm>
              <a:off x="5250859" y="3317951"/>
              <a:ext cx="36713" cy="34143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338" y="0"/>
                  </a:moveTo>
                  <a:cubicBezTo>
                    <a:pt x="193" y="0"/>
                    <a:pt x="49" y="96"/>
                    <a:pt x="25" y="265"/>
                  </a:cubicBezTo>
                  <a:cubicBezTo>
                    <a:pt x="0" y="434"/>
                    <a:pt x="121" y="603"/>
                    <a:pt x="290" y="651"/>
                  </a:cubicBezTo>
                  <a:lnTo>
                    <a:pt x="338" y="651"/>
                  </a:lnTo>
                  <a:cubicBezTo>
                    <a:pt x="506" y="651"/>
                    <a:pt x="627" y="530"/>
                    <a:pt x="675" y="386"/>
                  </a:cubicBezTo>
                  <a:cubicBezTo>
                    <a:pt x="699" y="193"/>
                    <a:pt x="579" y="24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5"/>
            <p:cNvSpPr/>
            <p:nvPr/>
          </p:nvSpPr>
          <p:spPr>
            <a:xfrm>
              <a:off x="5391156" y="3341920"/>
              <a:ext cx="36713" cy="34196"/>
            </a:xfrm>
            <a:custGeom>
              <a:avLst/>
              <a:gdLst/>
              <a:ahLst/>
              <a:cxnLst/>
              <a:rect l="l" t="t" r="r" b="b"/>
              <a:pathLst>
                <a:path w="700" h="652" extrusionOk="0">
                  <a:moveTo>
                    <a:pt x="338" y="1"/>
                  </a:moveTo>
                  <a:cubicBezTo>
                    <a:pt x="193" y="1"/>
                    <a:pt x="48" y="121"/>
                    <a:pt x="24" y="266"/>
                  </a:cubicBezTo>
                  <a:cubicBezTo>
                    <a:pt x="0" y="459"/>
                    <a:pt x="121" y="627"/>
                    <a:pt x="289" y="652"/>
                  </a:cubicBezTo>
                  <a:lnTo>
                    <a:pt x="338" y="652"/>
                  </a:lnTo>
                  <a:cubicBezTo>
                    <a:pt x="506" y="652"/>
                    <a:pt x="627" y="555"/>
                    <a:pt x="675" y="386"/>
                  </a:cubicBezTo>
                  <a:cubicBezTo>
                    <a:pt x="699" y="218"/>
                    <a:pt x="579" y="49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5"/>
            <p:cNvSpPr/>
            <p:nvPr/>
          </p:nvSpPr>
          <p:spPr>
            <a:xfrm>
              <a:off x="5531452" y="3367199"/>
              <a:ext cx="36661" cy="34196"/>
            </a:xfrm>
            <a:custGeom>
              <a:avLst/>
              <a:gdLst/>
              <a:ahLst/>
              <a:cxnLst/>
              <a:rect l="l" t="t" r="r" b="b"/>
              <a:pathLst>
                <a:path w="699" h="652" extrusionOk="0">
                  <a:moveTo>
                    <a:pt x="337" y="1"/>
                  </a:moveTo>
                  <a:cubicBezTo>
                    <a:pt x="193" y="1"/>
                    <a:pt x="48" y="97"/>
                    <a:pt x="24" y="266"/>
                  </a:cubicBezTo>
                  <a:cubicBezTo>
                    <a:pt x="0" y="435"/>
                    <a:pt x="97" y="603"/>
                    <a:pt x="289" y="627"/>
                  </a:cubicBezTo>
                  <a:cubicBezTo>
                    <a:pt x="313" y="652"/>
                    <a:pt x="313" y="652"/>
                    <a:pt x="337" y="652"/>
                  </a:cubicBezTo>
                  <a:cubicBezTo>
                    <a:pt x="506" y="652"/>
                    <a:pt x="627" y="531"/>
                    <a:pt x="651" y="362"/>
                  </a:cubicBezTo>
                  <a:cubicBezTo>
                    <a:pt x="699" y="194"/>
                    <a:pt x="578" y="25"/>
                    <a:pt x="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5"/>
            <p:cNvSpPr/>
            <p:nvPr/>
          </p:nvSpPr>
          <p:spPr>
            <a:xfrm>
              <a:off x="5670437" y="3391220"/>
              <a:ext cx="37972" cy="34196"/>
            </a:xfrm>
            <a:custGeom>
              <a:avLst/>
              <a:gdLst/>
              <a:ahLst/>
              <a:cxnLst/>
              <a:rect l="l" t="t" r="r" b="b"/>
              <a:pathLst>
                <a:path w="724" h="652" extrusionOk="0">
                  <a:moveTo>
                    <a:pt x="362" y="1"/>
                  </a:moveTo>
                  <a:cubicBezTo>
                    <a:pt x="218" y="1"/>
                    <a:pt x="73" y="121"/>
                    <a:pt x="49" y="266"/>
                  </a:cubicBezTo>
                  <a:cubicBezTo>
                    <a:pt x="1" y="459"/>
                    <a:pt x="121" y="627"/>
                    <a:pt x="314" y="651"/>
                  </a:cubicBezTo>
                  <a:lnTo>
                    <a:pt x="362" y="651"/>
                  </a:lnTo>
                  <a:cubicBezTo>
                    <a:pt x="531" y="651"/>
                    <a:pt x="651" y="531"/>
                    <a:pt x="676" y="386"/>
                  </a:cubicBezTo>
                  <a:cubicBezTo>
                    <a:pt x="724" y="194"/>
                    <a:pt x="603" y="25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5"/>
            <p:cNvSpPr/>
            <p:nvPr/>
          </p:nvSpPr>
          <p:spPr>
            <a:xfrm>
              <a:off x="5810733" y="3415241"/>
              <a:ext cx="37972" cy="34196"/>
            </a:xfrm>
            <a:custGeom>
              <a:avLst/>
              <a:gdLst/>
              <a:ahLst/>
              <a:cxnLst/>
              <a:rect l="l" t="t" r="r" b="b"/>
              <a:pathLst>
                <a:path w="724" h="652" extrusionOk="0">
                  <a:moveTo>
                    <a:pt x="362" y="1"/>
                  </a:moveTo>
                  <a:cubicBezTo>
                    <a:pt x="218" y="1"/>
                    <a:pt x="73" y="121"/>
                    <a:pt x="49" y="290"/>
                  </a:cubicBezTo>
                  <a:cubicBezTo>
                    <a:pt x="1" y="458"/>
                    <a:pt x="121" y="627"/>
                    <a:pt x="314" y="651"/>
                  </a:cubicBezTo>
                  <a:lnTo>
                    <a:pt x="362" y="651"/>
                  </a:lnTo>
                  <a:cubicBezTo>
                    <a:pt x="507" y="651"/>
                    <a:pt x="651" y="555"/>
                    <a:pt x="675" y="386"/>
                  </a:cubicBezTo>
                  <a:cubicBezTo>
                    <a:pt x="724" y="217"/>
                    <a:pt x="603" y="49"/>
                    <a:pt x="410" y="25"/>
                  </a:cubicBezTo>
                  <a:cubicBezTo>
                    <a:pt x="410" y="1"/>
                    <a:pt x="38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5"/>
            <p:cNvSpPr/>
            <p:nvPr/>
          </p:nvSpPr>
          <p:spPr>
            <a:xfrm>
              <a:off x="4717524" y="3031222"/>
              <a:ext cx="959317" cy="355017"/>
            </a:xfrm>
            <a:custGeom>
              <a:avLst/>
              <a:gdLst/>
              <a:ahLst/>
              <a:cxnLst/>
              <a:rect l="l" t="t" r="r" b="b"/>
              <a:pathLst>
                <a:path w="18291" h="6769" extrusionOk="0">
                  <a:moveTo>
                    <a:pt x="2436" y="0"/>
                  </a:moveTo>
                  <a:cubicBezTo>
                    <a:pt x="2109" y="0"/>
                    <a:pt x="1790" y="116"/>
                    <a:pt x="1518" y="310"/>
                  </a:cubicBezTo>
                  <a:cubicBezTo>
                    <a:pt x="1229" y="551"/>
                    <a:pt x="1036" y="864"/>
                    <a:pt x="988" y="1226"/>
                  </a:cubicBezTo>
                  <a:lnTo>
                    <a:pt x="0" y="6768"/>
                  </a:lnTo>
                  <a:lnTo>
                    <a:pt x="97" y="6768"/>
                  </a:lnTo>
                  <a:lnTo>
                    <a:pt x="1061" y="1226"/>
                  </a:lnTo>
                  <a:cubicBezTo>
                    <a:pt x="1109" y="889"/>
                    <a:pt x="1302" y="599"/>
                    <a:pt x="1567" y="382"/>
                  </a:cubicBezTo>
                  <a:cubicBezTo>
                    <a:pt x="1828" y="182"/>
                    <a:pt x="2156" y="81"/>
                    <a:pt x="2481" y="81"/>
                  </a:cubicBezTo>
                  <a:cubicBezTo>
                    <a:pt x="2546" y="81"/>
                    <a:pt x="2611" y="85"/>
                    <a:pt x="2675" y="93"/>
                  </a:cubicBezTo>
                  <a:lnTo>
                    <a:pt x="18290" y="2840"/>
                  </a:lnTo>
                  <a:lnTo>
                    <a:pt x="18290" y="2768"/>
                  </a:lnTo>
                  <a:lnTo>
                    <a:pt x="2675" y="21"/>
                  </a:lnTo>
                  <a:cubicBezTo>
                    <a:pt x="2595" y="7"/>
                    <a:pt x="2516" y="0"/>
                    <a:pt x="2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5"/>
            <p:cNvSpPr/>
            <p:nvPr/>
          </p:nvSpPr>
          <p:spPr>
            <a:xfrm>
              <a:off x="4793362" y="3683193"/>
              <a:ext cx="769720" cy="683811"/>
            </a:xfrm>
            <a:custGeom>
              <a:avLst/>
              <a:gdLst/>
              <a:ahLst/>
              <a:cxnLst/>
              <a:rect l="l" t="t" r="r" b="b"/>
              <a:pathLst>
                <a:path w="14676" h="13038" extrusionOk="0">
                  <a:moveTo>
                    <a:pt x="13495" y="12917"/>
                  </a:moveTo>
                  <a:lnTo>
                    <a:pt x="916" y="10724"/>
                  </a:lnTo>
                  <a:cubicBezTo>
                    <a:pt x="265" y="10603"/>
                    <a:pt x="0" y="9808"/>
                    <a:pt x="434" y="9326"/>
                  </a:cubicBezTo>
                  <a:lnTo>
                    <a:pt x="8458" y="458"/>
                  </a:lnTo>
                  <a:cubicBezTo>
                    <a:pt x="8892" y="0"/>
                    <a:pt x="9639" y="145"/>
                    <a:pt x="9880" y="699"/>
                  </a:cubicBezTo>
                  <a:lnTo>
                    <a:pt x="14410" y="11784"/>
                  </a:lnTo>
                  <a:cubicBezTo>
                    <a:pt x="14676" y="12386"/>
                    <a:pt x="14145" y="13037"/>
                    <a:pt x="13495" y="129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5"/>
            <p:cNvSpPr/>
            <p:nvPr/>
          </p:nvSpPr>
          <p:spPr>
            <a:xfrm>
              <a:off x="4875495" y="3762022"/>
              <a:ext cx="616835" cy="546346"/>
            </a:xfrm>
            <a:custGeom>
              <a:avLst/>
              <a:gdLst/>
              <a:ahLst/>
              <a:cxnLst/>
              <a:rect l="l" t="t" r="r" b="b"/>
              <a:pathLst>
                <a:path w="11761" h="10417" extrusionOk="0">
                  <a:moveTo>
                    <a:pt x="7350" y="154"/>
                  </a:moveTo>
                  <a:cubicBezTo>
                    <a:pt x="7374" y="154"/>
                    <a:pt x="7398" y="156"/>
                    <a:pt x="7423" y="160"/>
                  </a:cubicBezTo>
                  <a:cubicBezTo>
                    <a:pt x="7543" y="184"/>
                    <a:pt x="7663" y="281"/>
                    <a:pt x="7712" y="401"/>
                  </a:cubicBezTo>
                  <a:lnTo>
                    <a:pt x="11543" y="9727"/>
                  </a:lnTo>
                  <a:cubicBezTo>
                    <a:pt x="11591" y="9871"/>
                    <a:pt x="11567" y="10016"/>
                    <a:pt x="11495" y="10112"/>
                  </a:cubicBezTo>
                  <a:cubicBezTo>
                    <a:pt x="11415" y="10213"/>
                    <a:pt x="11301" y="10263"/>
                    <a:pt x="11182" y="10263"/>
                  </a:cubicBezTo>
                  <a:cubicBezTo>
                    <a:pt x="11158" y="10263"/>
                    <a:pt x="11134" y="10261"/>
                    <a:pt x="11109" y="10257"/>
                  </a:cubicBezTo>
                  <a:lnTo>
                    <a:pt x="506" y="8401"/>
                  </a:lnTo>
                  <a:cubicBezTo>
                    <a:pt x="362" y="8377"/>
                    <a:pt x="241" y="8281"/>
                    <a:pt x="193" y="8136"/>
                  </a:cubicBezTo>
                  <a:cubicBezTo>
                    <a:pt x="145" y="8016"/>
                    <a:pt x="193" y="7871"/>
                    <a:pt x="290" y="7751"/>
                  </a:cubicBezTo>
                  <a:lnTo>
                    <a:pt x="7061" y="281"/>
                  </a:lnTo>
                  <a:cubicBezTo>
                    <a:pt x="7141" y="201"/>
                    <a:pt x="7237" y="154"/>
                    <a:pt x="7350" y="154"/>
                  </a:cubicBezTo>
                  <a:close/>
                  <a:moveTo>
                    <a:pt x="7327" y="1"/>
                  </a:moveTo>
                  <a:cubicBezTo>
                    <a:pt x="7177" y="1"/>
                    <a:pt x="7036" y="70"/>
                    <a:pt x="6941" y="184"/>
                  </a:cubicBezTo>
                  <a:lnTo>
                    <a:pt x="169" y="7654"/>
                  </a:lnTo>
                  <a:cubicBezTo>
                    <a:pt x="25" y="7799"/>
                    <a:pt x="0" y="8016"/>
                    <a:pt x="49" y="8185"/>
                  </a:cubicBezTo>
                  <a:cubicBezTo>
                    <a:pt x="121" y="8377"/>
                    <a:pt x="290" y="8522"/>
                    <a:pt x="482" y="8546"/>
                  </a:cubicBezTo>
                  <a:lnTo>
                    <a:pt x="11085" y="10402"/>
                  </a:lnTo>
                  <a:cubicBezTo>
                    <a:pt x="11125" y="10411"/>
                    <a:pt x="11164" y="10416"/>
                    <a:pt x="11203" y="10416"/>
                  </a:cubicBezTo>
                  <a:cubicBezTo>
                    <a:pt x="11355" y="10416"/>
                    <a:pt x="11500" y="10343"/>
                    <a:pt x="11616" y="10209"/>
                  </a:cubicBezTo>
                  <a:cubicBezTo>
                    <a:pt x="11736" y="10064"/>
                    <a:pt x="11760" y="9847"/>
                    <a:pt x="11688" y="9679"/>
                  </a:cubicBezTo>
                  <a:lnTo>
                    <a:pt x="7856" y="329"/>
                  </a:lnTo>
                  <a:cubicBezTo>
                    <a:pt x="7784" y="160"/>
                    <a:pt x="7615" y="40"/>
                    <a:pt x="7447" y="15"/>
                  </a:cubicBezTo>
                  <a:cubicBezTo>
                    <a:pt x="7406" y="5"/>
                    <a:pt x="7366" y="1"/>
                    <a:pt x="7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5"/>
            <p:cNvSpPr/>
            <p:nvPr/>
          </p:nvSpPr>
          <p:spPr>
            <a:xfrm>
              <a:off x="5042329" y="3905307"/>
              <a:ext cx="326119" cy="322657"/>
            </a:xfrm>
            <a:custGeom>
              <a:avLst/>
              <a:gdLst/>
              <a:ahLst/>
              <a:cxnLst/>
              <a:rect l="l" t="t" r="r" b="b"/>
              <a:pathLst>
                <a:path w="6218" h="6152" extrusionOk="0">
                  <a:moveTo>
                    <a:pt x="4139" y="1390"/>
                  </a:moveTo>
                  <a:cubicBezTo>
                    <a:pt x="4250" y="1390"/>
                    <a:pt x="4364" y="1427"/>
                    <a:pt x="4458" y="1501"/>
                  </a:cubicBezTo>
                  <a:cubicBezTo>
                    <a:pt x="4675" y="1693"/>
                    <a:pt x="4699" y="2007"/>
                    <a:pt x="4507" y="2199"/>
                  </a:cubicBezTo>
                  <a:lnTo>
                    <a:pt x="4507" y="2223"/>
                  </a:lnTo>
                  <a:lnTo>
                    <a:pt x="3735" y="1573"/>
                  </a:lnTo>
                  <a:lnTo>
                    <a:pt x="3760" y="1573"/>
                  </a:lnTo>
                  <a:cubicBezTo>
                    <a:pt x="3854" y="1451"/>
                    <a:pt x="3995" y="1390"/>
                    <a:pt x="4139" y="1390"/>
                  </a:cubicBezTo>
                  <a:close/>
                  <a:moveTo>
                    <a:pt x="2912" y="1420"/>
                  </a:moveTo>
                  <a:cubicBezTo>
                    <a:pt x="3128" y="1420"/>
                    <a:pt x="3345" y="1493"/>
                    <a:pt x="3519" y="1645"/>
                  </a:cubicBezTo>
                  <a:lnTo>
                    <a:pt x="4482" y="2464"/>
                  </a:lnTo>
                  <a:cubicBezTo>
                    <a:pt x="4868" y="2778"/>
                    <a:pt x="4916" y="3380"/>
                    <a:pt x="4579" y="3766"/>
                  </a:cubicBezTo>
                  <a:lnTo>
                    <a:pt x="4169" y="4248"/>
                  </a:lnTo>
                  <a:cubicBezTo>
                    <a:pt x="3868" y="4604"/>
                    <a:pt x="3434" y="4789"/>
                    <a:pt x="2995" y="4789"/>
                  </a:cubicBezTo>
                  <a:cubicBezTo>
                    <a:pt x="2663" y="4789"/>
                    <a:pt x="2329" y="4683"/>
                    <a:pt x="2049" y="4465"/>
                  </a:cubicBezTo>
                  <a:lnTo>
                    <a:pt x="3711" y="2513"/>
                  </a:lnTo>
                  <a:cubicBezTo>
                    <a:pt x="3760" y="2464"/>
                    <a:pt x="3760" y="2416"/>
                    <a:pt x="3711" y="2392"/>
                  </a:cubicBezTo>
                  <a:cubicBezTo>
                    <a:pt x="3687" y="2368"/>
                    <a:pt x="3663" y="2356"/>
                    <a:pt x="3639" y="2356"/>
                  </a:cubicBezTo>
                  <a:cubicBezTo>
                    <a:pt x="3615" y="2356"/>
                    <a:pt x="3591" y="2368"/>
                    <a:pt x="3567" y="2392"/>
                  </a:cubicBezTo>
                  <a:lnTo>
                    <a:pt x="1904" y="4344"/>
                  </a:lnTo>
                  <a:cubicBezTo>
                    <a:pt x="1302" y="3790"/>
                    <a:pt x="1253" y="2850"/>
                    <a:pt x="1808" y="2223"/>
                  </a:cubicBezTo>
                  <a:lnTo>
                    <a:pt x="2217" y="1742"/>
                  </a:lnTo>
                  <a:cubicBezTo>
                    <a:pt x="2390" y="1530"/>
                    <a:pt x="2649" y="1420"/>
                    <a:pt x="2912" y="1420"/>
                  </a:cubicBezTo>
                  <a:close/>
                  <a:moveTo>
                    <a:pt x="2725" y="0"/>
                  </a:moveTo>
                  <a:cubicBezTo>
                    <a:pt x="2717" y="0"/>
                    <a:pt x="2708" y="2"/>
                    <a:pt x="2699" y="6"/>
                  </a:cubicBezTo>
                  <a:cubicBezTo>
                    <a:pt x="2651" y="6"/>
                    <a:pt x="2627" y="55"/>
                    <a:pt x="2627" y="103"/>
                  </a:cubicBezTo>
                  <a:lnTo>
                    <a:pt x="2699" y="1235"/>
                  </a:lnTo>
                  <a:cubicBezTo>
                    <a:pt x="2458" y="1284"/>
                    <a:pt x="2241" y="1404"/>
                    <a:pt x="2073" y="1621"/>
                  </a:cubicBezTo>
                  <a:lnTo>
                    <a:pt x="1808" y="1910"/>
                  </a:lnTo>
                  <a:lnTo>
                    <a:pt x="1012" y="1211"/>
                  </a:lnTo>
                  <a:cubicBezTo>
                    <a:pt x="992" y="1201"/>
                    <a:pt x="973" y="1196"/>
                    <a:pt x="954" y="1196"/>
                  </a:cubicBezTo>
                  <a:cubicBezTo>
                    <a:pt x="928" y="1196"/>
                    <a:pt x="906" y="1207"/>
                    <a:pt x="892" y="1235"/>
                  </a:cubicBezTo>
                  <a:cubicBezTo>
                    <a:pt x="844" y="1260"/>
                    <a:pt x="844" y="1332"/>
                    <a:pt x="892" y="1356"/>
                  </a:cubicBezTo>
                  <a:lnTo>
                    <a:pt x="1687" y="2055"/>
                  </a:lnTo>
                  <a:lnTo>
                    <a:pt x="1663" y="2103"/>
                  </a:lnTo>
                  <a:cubicBezTo>
                    <a:pt x="1446" y="2344"/>
                    <a:pt x="1302" y="2657"/>
                    <a:pt x="1253" y="2970"/>
                  </a:cubicBezTo>
                  <a:lnTo>
                    <a:pt x="97" y="3043"/>
                  </a:lnTo>
                  <a:cubicBezTo>
                    <a:pt x="49" y="3067"/>
                    <a:pt x="0" y="3115"/>
                    <a:pt x="0" y="3163"/>
                  </a:cubicBezTo>
                  <a:lnTo>
                    <a:pt x="24" y="3211"/>
                  </a:lnTo>
                  <a:lnTo>
                    <a:pt x="97" y="3236"/>
                  </a:lnTo>
                  <a:lnTo>
                    <a:pt x="1229" y="3163"/>
                  </a:lnTo>
                  <a:lnTo>
                    <a:pt x="1229" y="3163"/>
                  </a:lnTo>
                  <a:cubicBezTo>
                    <a:pt x="1205" y="3669"/>
                    <a:pt x="1422" y="4199"/>
                    <a:pt x="1856" y="4561"/>
                  </a:cubicBezTo>
                  <a:cubicBezTo>
                    <a:pt x="2176" y="4843"/>
                    <a:pt x="2583" y="4978"/>
                    <a:pt x="2988" y="4978"/>
                  </a:cubicBezTo>
                  <a:cubicBezTo>
                    <a:pt x="3101" y="4978"/>
                    <a:pt x="3215" y="4968"/>
                    <a:pt x="3326" y="4946"/>
                  </a:cubicBezTo>
                  <a:lnTo>
                    <a:pt x="3398" y="6079"/>
                  </a:lnTo>
                  <a:lnTo>
                    <a:pt x="3446" y="6127"/>
                  </a:lnTo>
                  <a:lnTo>
                    <a:pt x="3519" y="6151"/>
                  </a:lnTo>
                  <a:cubicBezTo>
                    <a:pt x="3567" y="6151"/>
                    <a:pt x="3591" y="6103"/>
                    <a:pt x="3591" y="6055"/>
                  </a:cubicBezTo>
                  <a:lnTo>
                    <a:pt x="3494" y="4898"/>
                  </a:lnTo>
                  <a:cubicBezTo>
                    <a:pt x="3808" y="4802"/>
                    <a:pt x="4097" y="4633"/>
                    <a:pt x="4314" y="4368"/>
                  </a:cubicBezTo>
                  <a:lnTo>
                    <a:pt x="4410" y="4248"/>
                  </a:lnTo>
                  <a:lnTo>
                    <a:pt x="5205" y="4922"/>
                  </a:lnTo>
                  <a:cubicBezTo>
                    <a:pt x="5217" y="4946"/>
                    <a:pt x="5242" y="4959"/>
                    <a:pt x="5266" y="4959"/>
                  </a:cubicBezTo>
                  <a:cubicBezTo>
                    <a:pt x="5290" y="4959"/>
                    <a:pt x="5314" y="4946"/>
                    <a:pt x="5326" y="4922"/>
                  </a:cubicBezTo>
                  <a:cubicBezTo>
                    <a:pt x="5374" y="4874"/>
                    <a:pt x="5350" y="4826"/>
                    <a:pt x="5326" y="4802"/>
                  </a:cubicBezTo>
                  <a:lnTo>
                    <a:pt x="4531" y="4103"/>
                  </a:lnTo>
                  <a:lnTo>
                    <a:pt x="4723" y="3886"/>
                  </a:lnTo>
                  <a:cubicBezTo>
                    <a:pt x="4892" y="3693"/>
                    <a:pt x="4989" y="3428"/>
                    <a:pt x="4989" y="3187"/>
                  </a:cubicBezTo>
                  <a:lnTo>
                    <a:pt x="6121" y="3091"/>
                  </a:lnTo>
                  <a:cubicBezTo>
                    <a:pt x="6169" y="3091"/>
                    <a:pt x="6218" y="3043"/>
                    <a:pt x="6218" y="2995"/>
                  </a:cubicBezTo>
                  <a:cubicBezTo>
                    <a:pt x="6218" y="2946"/>
                    <a:pt x="6169" y="2898"/>
                    <a:pt x="6121" y="2898"/>
                  </a:cubicBezTo>
                  <a:lnTo>
                    <a:pt x="4989" y="2995"/>
                  </a:lnTo>
                  <a:cubicBezTo>
                    <a:pt x="4940" y="2754"/>
                    <a:pt x="4820" y="2537"/>
                    <a:pt x="4627" y="2344"/>
                  </a:cubicBezTo>
                  <a:lnTo>
                    <a:pt x="4651" y="2320"/>
                  </a:lnTo>
                  <a:cubicBezTo>
                    <a:pt x="4772" y="2199"/>
                    <a:pt x="4820" y="2031"/>
                    <a:pt x="4820" y="1862"/>
                  </a:cubicBezTo>
                  <a:lnTo>
                    <a:pt x="5663" y="1573"/>
                  </a:lnTo>
                  <a:cubicBezTo>
                    <a:pt x="5711" y="1573"/>
                    <a:pt x="5736" y="1525"/>
                    <a:pt x="5736" y="1452"/>
                  </a:cubicBezTo>
                  <a:cubicBezTo>
                    <a:pt x="5718" y="1417"/>
                    <a:pt x="5687" y="1395"/>
                    <a:pt x="5653" y="1395"/>
                  </a:cubicBezTo>
                  <a:cubicBezTo>
                    <a:pt x="5641" y="1395"/>
                    <a:pt x="5628" y="1398"/>
                    <a:pt x="5615" y="1404"/>
                  </a:cubicBezTo>
                  <a:lnTo>
                    <a:pt x="4796" y="1693"/>
                  </a:lnTo>
                  <a:cubicBezTo>
                    <a:pt x="4748" y="1573"/>
                    <a:pt x="4675" y="1452"/>
                    <a:pt x="4579" y="1356"/>
                  </a:cubicBezTo>
                  <a:cubicBezTo>
                    <a:pt x="4482" y="1284"/>
                    <a:pt x="4338" y="1235"/>
                    <a:pt x="4217" y="1211"/>
                  </a:cubicBezTo>
                  <a:lnTo>
                    <a:pt x="4242" y="826"/>
                  </a:lnTo>
                  <a:cubicBezTo>
                    <a:pt x="4242" y="778"/>
                    <a:pt x="4217" y="729"/>
                    <a:pt x="4169" y="729"/>
                  </a:cubicBezTo>
                  <a:cubicBezTo>
                    <a:pt x="4156" y="725"/>
                    <a:pt x="4144" y="723"/>
                    <a:pt x="4134" y="723"/>
                  </a:cubicBezTo>
                  <a:cubicBezTo>
                    <a:pt x="4088" y="723"/>
                    <a:pt x="4068" y="762"/>
                    <a:pt x="4049" y="802"/>
                  </a:cubicBezTo>
                  <a:lnTo>
                    <a:pt x="4025" y="1211"/>
                  </a:lnTo>
                  <a:cubicBezTo>
                    <a:pt x="3880" y="1235"/>
                    <a:pt x="3735" y="1308"/>
                    <a:pt x="3615" y="1452"/>
                  </a:cubicBezTo>
                  <a:lnTo>
                    <a:pt x="3591" y="1452"/>
                  </a:lnTo>
                  <a:cubicBezTo>
                    <a:pt x="3418" y="1323"/>
                    <a:pt x="3187" y="1232"/>
                    <a:pt x="2967" y="1232"/>
                  </a:cubicBezTo>
                  <a:cubicBezTo>
                    <a:pt x="2942" y="1232"/>
                    <a:pt x="2917" y="1233"/>
                    <a:pt x="2892" y="1235"/>
                  </a:cubicBezTo>
                  <a:lnTo>
                    <a:pt x="2796" y="79"/>
                  </a:lnTo>
                  <a:cubicBezTo>
                    <a:pt x="2796" y="39"/>
                    <a:pt x="2764" y="0"/>
                    <a:pt x="2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65"/>
          <p:cNvGrpSpPr/>
          <p:nvPr/>
        </p:nvGrpSpPr>
        <p:grpSpPr>
          <a:xfrm>
            <a:off x="6267517" y="2638296"/>
            <a:ext cx="1962921" cy="2020296"/>
            <a:chOff x="6219427" y="3115924"/>
            <a:chExt cx="1654937" cy="1703310"/>
          </a:xfrm>
        </p:grpSpPr>
        <p:grpSp>
          <p:nvGrpSpPr>
            <p:cNvPr id="1180" name="Google Shape;1180;p65"/>
            <p:cNvGrpSpPr/>
            <p:nvPr/>
          </p:nvGrpSpPr>
          <p:grpSpPr>
            <a:xfrm rot="-2300451">
              <a:off x="6522944" y="3296146"/>
              <a:ext cx="1047903" cy="1342866"/>
              <a:chOff x="7281625" y="832450"/>
              <a:chExt cx="753075" cy="965050"/>
            </a:xfrm>
          </p:grpSpPr>
          <p:sp>
            <p:nvSpPr>
              <p:cNvPr id="1181" name="Google Shape;1181;p65"/>
              <p:cNvSpPr/>
              <p:nvPr/>
            </p:nvSpPr>
            <p:spPr>
              <a:xfrm rot="1259466">
                <a:off x="7344964" y="1262138"/>
                <a:ext cx="531792" cy="37757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65"/>
              <p:cNvGrpSpPr/>
              <p:nvPr/>
            </p:nvGrpSpPr>
            <p:grpSpPr>
              <a:xfrm>
                <a:off x="7281625" y="832450"/>
                <a:ext cx="753075" cy="965050"/>
                <a:chOff x="7167325" y="870550"/>
                <a:chExt cx="753075" cy="965050"/>
              </a:xfrm>
            </p:grpSpPr>
            <p:sp>
              <p:nvSpPr>
                <p:cNvPr id="1183" name="Google Shape;1183;p65"/>
                <p:cNvSpPr/>
                <p:nvPr/>
              </p:nvSpPr>
              <p:spPr>
                <a:xfrm>
                  <a:off x="7336000" y="870550"/>
                  <a:ext cx="584400" cy="51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6" h="20649" extrusionOk="0">
                      <a:moveTo>
                        <a:pt x="13154" y="1"/>
                      </a:moveTo>
                      <a:cubicBezTo>
                        <a:pt x="9509" y="1"/>
                        <a:pt x="6077" y="2213"/>
                        <a:pt x="4700" y="5805"/>
                      </a:cubicBezTo>
                      <a:lnTo>
                        <a:pt x="0" y="18022"/>
                      </a:lnTo>
                      <a:lnTo>
                        <a:pt x="6868" y="20649"/>
                      </a:lnTo>
                      <a:lnTo>
                        <a:pt x="7832" y="18143"/>
                      </a:lnTo>
                      <a:lnTo>
                        <a:pt x="3471" y="16480"/>
                      </a:lnTo>
                      <a:lnTo>
                        <a:pt x="7182" y="6768"/>
                      </a:lnTo>
                      <a:cubicBezTo>
                        <a:pt x="8168" y="4238"/>
                        <a:pt x="10590" y="2685"/>
                        <a:pt x="13152" y="2685"/>
                      </a:cubicBezTo>
                      <a:cubicBezTo>
                        <a:pt x="13908" y="2685"/>
                        <a:pt x="14676" y="2820"/>
                        <a:pt x="15423" y="3106"/>
                      </a:cubicBezTo>
                      <a:cubicBezTo>
                        <a:pt x="18700" y="4359"/>
                        <a:pt x="20339" y="8046"/>
                        <a:pt x="19086" y="11323"/>
                      </a:cubicBezTo>
                      <a:lnTo>
                        <a:pt x="18507" y="12889"/>
                      </a:lnTo>
                      <a:lnTo>
                        <a:pt x="20990" y="13829"/>
                      </a:lnTo>
                      <a:lnTo>
                        <a:pt x="21592" y="12287"/>
                      </a:lnTo>
                      <a:cubicBezTo>
                        <a:pt x="23375" y="7636"/>
                        <a:pt x="21038" y="2383"/>
                        <a:pt x="16387" y="599"/>
                      </a:cubicBezTo>
                      <a:cubicBezTo>
                        <a:pt x="15322" y="193"/>
                        <a:pt x="14229" y="1"/>
                        <a:pt x="131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65"/>
                <p:cNvSpPr/>
                <p:nvPr/>
              </p:nvSpPr>
              <p:spPr>
                <a:xfrm>
                  <a:off x="7416725" y="917450"/>
                  <a:ext cx="456675" cy="3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7" h="12484" extrusionOk="0">
                      <a:moveTo>
                        <a:pt x="9808" y="1"/>
                      </a:moveTo>
                      <a:cubicBezTo>
                        <a:pt x="6772" y="1"/>
                        <a:pt x="3929" y="1832"/>
                        <a:pt x="2796" y="4820"/>
                      </a:cubicBezTo>
                      <a:lnTo>
                        <a:pt x="1" y="12074"/>
                      </a:lnTo>
                      <a:lnTo>
                        <a:pt x="1061" y="12483"/>
                      </a:lnTo>
                      <a:lnTo>
                        <a:pt x="3953" y="4892"/>
                      </a:lnTo>
                      <a:cubicBezTo>
                        <a:pt x="4941" y="2362"/>
                        <a:pt x="7350" y="796"/>
                        <a:pt x="9929" y="796"/>
                      </a:cubicBezTo>
                      <a:cubicBezTo>
                        <a:pt x="10676" y="796"/>
                        <a:pt x="11447" y="940"/>
                        <a:pt x="12194" y="1230"/>
                      </a:cubicBezTo>
                      <a:cubicBezTo>
                        <a:pt x="14724" y="2194"/>
                        <a:pt x="16291" y="4627"/>
                        <a:pt x="16291" y="7182"/>
                      </a:cubicBezTo>
                      <a:cubicBezTo>
                        <a:pt x="16291" y="7929"/>
                        <a:pt x="16146" y="8700"/>
                        <a:pt x="15857" y="9447"/>
                      </a:cubicBezTo>
                      <a:lnTo>
                        <a:pt x="15278" y="11013"/>
                      </a:lnTo>
                      <a:lnTo>
                        <a:pt x="16315" y="11399"/>
                      </a:lnTo>
                      <a:lnTo>
                        <a:pt x="16797" y="10194"/>
                      </a:lnTo>
                      <a:cubicBezTo>
                        <a:pt x="18267" y="6314"/>
                        <a:pt x="16339" y="1977"/>
                        <a:pt x="12483" y="483"/>
                      </a:cubicBezTo>
                      <a:cubicBezTo>
                        <a:pt x="11592" y="145"/>
                        <a:pt x="10700" y="1"/>
                        <a:pt x="98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65"/>
                <p:cNvSpPr/>
                <p:nvPr/>
              </p:nvSpPr>
              <p:spPr>
                <a:xfrm>
                  <a:off x="7272150" y="1237625"/>
                  <a:ext cx="621725" cy="5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69" h="23919" extrusionOk="0">
                      <a:moveTo>
                        <a:pt x="7373" y="1"/>
                      </a:moveTo>
                      <a:cubicBezTo>
                        <a:pt x="6778" y="1"/>
                        <a:pt x="6215" y="365"/>
                        <a:pt x="5976" y="953"/>
                      </a:cubicBezTo>
                      <a:lnTo>
                        <a:pt x="289" y="15822"/>
                      </a:lnTo>
                      <a:cubicBezTo>
                        <a:pt x="0" y="16593"/>
                        <a:pt x="386" y="17460"/>
                        <a:pt x="1157" y="17749"/>
                      </a:cubicBezTo>
                      <a:lnTo>
                        <a:pt x="16941" y="23822"/>
                      </a:lnTo>
                      <a:cubicBezTo>
                        <a:pt x="17114" y="23887"/>
                        <a:pt x="17293" y="23918"/>
                        <a:pt x="17469" y="23918"/>
                      </a:cubicBezTo>
                      <a:cubicBezTo>
                        <a:pt x="18073" y="23918"/>
                        <a:pt x="18645" y="23552"/>
                        <a:pt x="18869" y="22955"/>
                      </a:cubicBezTo>
                      <a:lnTo>
                        <a:pt x="24580" y="8086"/>
                      </a:lnTo>
                      <a:cubicBezTo>
                        <a:pt x="24869" y="7315"/>
                        <a:pt x="24483" y="6448"/>
                        <a:pt x="23712" y="6159"/>
                      </a:cubicBezTo>
                      <a:lnTo>
                        <a:pt x="7928" y="110"/>
                      </a:lnTo>
                      <a:cubicBezTo>
                        <a:pt x="7746" y="36"/>
                        <a:pt x="7558" y="1"/>
                        <a:pt x="73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65"/>
                <p:cNvSpPr/>
                <p:nvPr/>
              </p:nvSpPr>
              <p:spPr>
                <a:xfrm>
                  <a:off x="7266725" y="1195775"/>
                  <a:ext cx="482575" cy="55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3" h="22099" extrusionOk="0">
                      <a:moveTo>
                        <a:pt x="15037" y="22098"/>
                      </a:moveTo>
                      <a:lnTo>
                        <a:pt x="19230" y="11206"/>
                      </a:lnTo>
                      <a:lnTo>
                        <a:pt x="17110" y="14194"/>
                      </a:lnTo>
                      <a:cubicBezTo>
                        <a:pt x="15929" y="15857"/>
                        <a:pt x="14435" y="17231"/>
                        <a:pt x="12724" y="18243"/>
                      </a:cubicBezTo>
                      <a:lnTo>
                        <a:pt x="19302" y="11013"/>
                      </a:lnTo>
                      <a:lnTo>
                        <a:pt x="15037" y="22098"/>
                      </a:lnTo>
                      <a:lnTo>
                        <a:pt x="15037" y="22098"/>
                      </a:lnTo>
                      <a:moveTo>
                        <a:pt x="2747" y="17279"/>
                      </a:moveTo>
                      <a:cubicBezTo>
                        <a:pt x="1518" y="16074"/>
                        <a:pt x="699" y="14508"/>
                        <a:pt x="386" y="12797"/>
                      </a:cubicBezTo>
                      <a:lnTo>
                        <a:pt x="9808" y="2411"/>
                      </a:lnTo>
                      <a:lnTo>
                        <a:pt x="6483" y="1133"/>
                      </a:lnTo>
                      <a:lnTo>
                        <a:pt x="121" y="8170"/>
                      </a:lnTo>
                      <a:lnTo>
                        <a:pt x="0" y="5712"/>
                      </a:lnTo>
                      <a:lnTo>
                        <a:pt x="1832" y="965"/>
                      </a:lnTo>
                      <a:cubicBezTo>
                        <a:pt x="2049" y="362"/>
                        <a:pt x="2627" y="1"/>
                        <a:pt x="3229" y="1"/>
                      </a:cubicBezTo>
                      <a:cubicBezTo>
                        <a:pt x="3398" y="1"/>
                        <a:pt x="3591" y="25"/>
                        <a:pt x="3760" y="97"/>
                      </a:cubicBezTo>
                      <a:lnTo>
                        <a:pt x="4555" y="386"/>
                      </a:lnTo>
                      <a:lnTo>
                        <a:pt x="6001" y="941"/>
                      </a:lnTo>
                      <a:lnTo>
                        <a:pt x="7061" y="1350"/>
                      </a:lnTo>
                      <a:lnTo>
                        <a:pt x="14555" y="4242"/>
                      </a:lnTo>
                      <a:lnTo>
                        <a:pt x="2747" y="17279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65"/>
                <p:cNvSpPr/>
                <p:nvPr/>
              </p:nvSpPr>
              <p:spPr>
                <a:xfrm>
                  <a:off x="7269725" y="1224100"/>
                  <a:ext cx="242225" cy="29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9" h="11664" extrusionOk="0">
                      <a:moveTo>
                        <a:pt x="6363" y="0"/>
                      </a:moveTo>
                      <a:lnTo>
                        <a:pt x="1" y="7037"/>
                      </a:lnTo>
                      <a:lnTo>
                        <a:pt x="145" y="10555"/>
                      </a:lnTo>
                      <a:cubicBezTo>
                        <a:pt x="169" y="10941"/>
                        <a:pt x="194" y="11302"/>
                        <a:pt x="266" y="11664"/>
                      </a:cubicBezTo>
                      <a:lnTo>
                        <a:pt x="9688" y="1278"/>
                      </a:lnTo>
                      <a:lnTo>
                        <a:pt x="636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65"/>
                <p:cNvSpPr/>
                <p:nvPr/>
              </p:nvSpPr>
              <p:spPr>
                <a:xfrm>
                  <a:off x="7749275" y="1384950"/>
                  <a:ext cx="30150" cy="8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3447" extrusionOk="0">
                      <a:moveTo>
                        <a:pt x="0" y="3446"/>
                      </a:moveTo>
                      <a:lnTo>
                        <a:pt x="1109" y="531"/>
                      </a:lnTo>
                      <a:cubicBezTo>
                        <a:pt x="1181" y="338"/>
                        <a:pt x="1205" y="169"/>
                        <a:pt x="1205" y="0"/>
                      </a:cubicBezTo>
                      <a:cubicBezTo>
                        <a:pt x="1205" y="169"/>
                        <a:pt x="1181" y="338"/>
                        <a:pt x="1109" y="531"/>
                      </a:cubicBezTo>
                      <a:lnTo>
                        <a:pt x="0" y="3446"/>
                      </a:lnTo>
                    </a:path>
                  </a:pathLst>
                </a:custGeom>
                <a:solidFill>
                  <a:srgbClr val="FBAF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65"/>
                <p:cNvSpPr/>
                <p:nvPr/>
              </p:nvSpPr>
              <p:spPr>
                <a:xfrm>
                  <a:off x="7335400" y="1301800"/>
                  <a:ext cx="444025" cy="39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1" h="15930" extrusionOk="0">
                      <a:moveTo>
                        <a:pt x="4675" y="15929"/>
                      </a:moveTo>
                      <a:lnTo>
                        <a:pt x="1952" y="14484"/>
                      </a:lnTo>
                      <a:cubicBezTo>
                        <a:pt x="1229" y="14098"/>
                        <a:pt x="579" y="13616"/>
                        <a:pt x="0" y="13038"/>
                      </a:cubicBezTo>
                      <a:lnTo>
                        <a:pt x="11808" y="1"/>
                      </a:lnTo>
                      <a:lnTo>
                        <a:pt x="16796" y="1905"/>
                      </a:lnTo>
                      <a:cubicBezTo>
                        <a:pt x="17399" y="2146"/>
                        <a:pt x="17760" y="2700"/>
                        <a:pt x="17760" y="3326"/>
                      </a:cubicBezTo>
                      <a:cubicBezTo>
                        <a:pt x="17760" y="3495"/>
                        <a:pt x="17736" y="3664"/>
                        <a:pt x="17664" y="3857"/>
                      </a:cubicBezTo>
                      <a:lnTo>
                        <a:pt x="16555" y="6772"/>
                      </a:lnTo>
                      <a:lnTo>
                        <a:pt x="9977" y="14002"/>
                      </a:lnTo>
                      <a:cubicBezTo>
                        <a:pt x="8362" y="14990"/>
                        <a:pt x="6555" y="15640"/>
                        <a:pt x="4675" y="1592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65"/>
                <p:cNvSpPr/>
                <p:nvPr/>
              </p:nvSpPr>
              <p:spPr>
                <a:xfrm>
                  <a:off x="7438425" y="1434950"/>
                  <a:ext cx="117500" cy="14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0" h="5881" extrusionOk="0">
                      <a:moveTo>
                        <a:pt x="2704" y="1"/>
                      </a:moveTo>
                      <a:cubicBezTo>
                        <a:pt x="1966" y="1"/>
                        <a:pt x="1268" y="454"/>
                        <a:pt x="988" y="1181"/>
                      </a:cubicBezTo>
                      <a:cubicBezTo>
                        <a:pt x="771" y="1784"/>
                        <a:pt x="868" y="2434"/>
                        <a:pt x="1253" y="2916"/>
                      </a:cubicBezTo>
                      <a:lnTo>
                        <a:pt x="0" y="4844"/>
                      </a:lnTo>
                      <a:lnTo>
                        <a:pt x="2675" y="5880"/>
                      </a:lnTo>
                      <a:lnTo>
                        <a:pt x="3036" y="3615"/>
                      </a:lnTo>
                      <a:cubicBezTo>
                        <a:pt x="3639" y="3495"/>
                        <a:pt x="4169" y="3085"/>
                        <a:pt x="4410" y="2483"/>
                      </a:cubicBezTo>
                      <a:cubicBezTo>
                        <a:pt x="4699" y="1663"/>
                        <a:pt x="4410" y="796"/>
                        <a:pt x="3735" y="314"/>
                      </a:cubicBezTo>
                      <a:cubicBezTo>
                        <a:pt x="3615" y="242"/>
                        <a:pt x="3494" y="169"/>
                        <a:pt x="3350" y="121"/>
                      </a:cubicBezTo>
                      <a:cubicBezTo>
                        <a:pt x="3137" y="39"/>
                        <a:pt x="2919" y="1"/>
                        <a:pt x="270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65"/>
                <p:cNvSpPr/>
                <p:nvPr/>
              </p:nvSpPr>
              <p:spPr>
                <a:xfrm>
                  <a:off x="7634800" y="1748225"/>
                  <a:ext cx="7875" cy="2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844" extrusionOk="0">
                      <a:moveTo>
                        <a:pt x="1" y="844"/>
                      </a:moveTo>
                      <a:lnTo>
                        <a:pt x="1" y="844"/>
                      </a:lnTo>
                      <a:lnTo>
                        <a:pt x="314" y="0"/>
                      </a:lnTo>
                      <a:lnTo>
                        <a:pt x="314" y="0"/>
                      </a:lnTo>
                      <a:lnTo>
                        <a:pt x="1" y="844"/>
                      </a:lnTo>
                      <a:close/>
                    </a:path>
                  </a:pathLst>
                </a:custGeom>
                <a:solidFill>
                  <a:srgbClr val="F98E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65"/>
                <p:cNvSpPr/>
                <p:nvPr/>
              </p:nvSpPr>
              <p:spPr>
                <a:xfrm>
                  <a:off x="7634800" y="1748225"/>
                  <a:ext cx="7875" cy="2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844" extrusionOk="0">
                      <a:moveTo>
                        <a:pt x="1" y="844"/>
                      </a:moveTo>
                      <a:lnTo>
                        <a:pt x="314" y="0"/>
                      </a:lnTo>
                      <a:lnTo>
                        <a:pt x="314" y="0"/>
                      </a:lnTo>
                      <a:lnTo>
                        <a:pt x="1" y="844"/>
                      </a:lnTo>
                      <a:close/>
                    </a:path>
                  </a:pathLst>
                </a:custGeom>
                <a:solidFill>
                  <a:srgbClr val="FBB2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65"/>
                <p:cNvSpPr/>
                <p:nvPr/>
              </p:nvSpPr>
              <p:spPr>
                <a:xfrm>
                  <a:off x="7175150" y="1515675"/>
                  <a:ext cx="160275" cy="16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1" h="6483" extrusionOk="0">
                      <a:moveTo>
                        <a:pt x="4049" y="1"/>
                      </a:moveTo>
                      <a:lnTo>
                        <a:pt x="0" y="4483"/>
                      </a:lnTo>
                      <a:cubicBezTo>
                        <a:pt x="169" y="4676"/>
                        <a:pt x="386" y="4844"/>
                        <a:pt x="651" y="4965"/>
                      </a:cubicBezTo>
                      <a:lnTo>
                        <a:pt x="4603" y="6483"/>
                      </a:lnTo>
                      <a:lnTo>
                        <a:pt x="6410" y="4483"/>
                      </a:lnTo>
                      <a:cubicBezTo>
                        <a:pt x="5181" y="3278"/>
                        <a:pt x="4362" y="1712"/>
                        <a:pt x="40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65"/>
                <p:cNvSpPr/>
                <p:nvPr/>
              </p:nvSpPr>
              <p:spPr>
                <a:xfrm>
                  <a:off x="7223950" y="1338550"/>
                  <a:ext cx="45800" cy="11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2" h="4484" extrusionOk="0">
                      <a:moveTo>
                        <a:pt x="1711" y="1"/>
                      </a:moveTo>
                      <a:lnTo>
                        <a:pt x="0" y="4483"/>
                      </a:lnTo>
                      <a:lnTo>
                        <a:pt x="1832" y="2459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65"/>
                <p:cNvSpPr/>
                <p:nvPr/>
              </p:nvSpPr>
              <p:spPr>
                <a:xfrm>
                  <a:off x="7167325" y="1400000"/>
                  <a:ext cx="109050" cy="2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2" h="9110" extrusionOk="0">
                      <a:moveTo>
                        <a:pt x="4097" y="1"/>
                      </a:moveTo>
                      <a:lnTo>
                        <a:pt x="2265" y="2025"/>
                      </a:lnTo>
                      <a:lnTo>
                        <a:pt x="97" y="7640"/>
                      </a:lnTo>
                      <a:cubicBezTo>
                        <a:pt x="24" y="7833"/>
                        <a:pt x="0" y="8001"/>
                        <a:pt x="0" y="8194"/>
                      </a:cubicBezTo>
                      <a:cubicBezTo>
                        <a:pt x="0" y="8507"/>
                        <a:pt x="121" y="8845"/>
                        <a:pt x="313" y="9110"/>
                      </a:cubicBezTo>
                      <a:lnTo>
                        <a:pt x="4362" y="4628"/>
                      </a:lnTo>
                      <a:cubicBezTo>
                        <a:pt x="4290" y="4266"/>
                        <a:pt x="4265" y="3905"/>
                        <a:pt x="4241" y="3519"/>
                      </a:cubicBezTo>
                      <a:lnTo>
                        <a:pt x="409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65"/>
                <p:cNvSpPr/>
                <p:nvPr/>
              </p:nvSpPr>
              <p:spPr>
                <a:xfrm>
                  <a:off x="7290225" y="1627725"/>
                  <a:ext cx="162075" cy="7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3" h="3038" extrusionOk="0">
                      <a:moveTo>
                        <a:pt x="1807" y="1"/>
                      </a:moveTo>
                      <a:lnTo>
                        <a:pt x="0" y="2001"/>
                      </a:lnTo>
                      <a:lnTo>
                        <a:pt x="2410" y="2917"/>
                      </a:lnTo>
                      <a:cubicBezTo>
                        <a:pt x="3060" y="3013"/>
                        <a:pt x="3687" y="3037"/>
                        <a:pt x="4314" y="3037"/>
                      </a:cubicBezTo>
                      <a:cubicBezTo>
                        <a:pt x="5061" y="3037"/>
                        <a:pt x="5759" y="2989"/>
                        <a:pt x="6482" y="2892"/>
                      </a:cubicBezTo>
                      <a:lnTo>
                        <a:pt x="3759" y="1447"/>
                      </a:lnTo>
                      <a:cubicBezTo>
                        <a:pt x="3036" y="1061"/>
                        <a:pt x="2386" y="579"/>
                        <a:pt x="18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65"/>
                <p:cNvSpPr/>
                <p:nvPr/>
              </p:nvSpPr>
              <p:spPr>
                <a:xfrm>
                  <a:off x="7452275" y="1651825"/>
                  <a:ext cx="132550" cy="8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2" h="3206" extrusionOk="0">
                      <a:moveTo>
                        <a:pt x="5302" y="1"/>
                      </a:moveTo>
                      <a:lnTo>
                        <a:pt x="5302" y="1"/>
                      </a:lnTo>
                      <a:cubicBezTo>
                        <a:pt x="3687" y="989"/>
                        <a:pt x="1880" y="1639"/>
                        <a:pt x="0" y="1928"/>
                      </a:cubicBezTo>
                      <a:lnTo>
                        <a:pt x="2097" y="3037"/>
                      </a:lnTo>
                      <a:cubicBezTo>
                        <a:pt x="2217" y="3085"/>
                        <a:pt x="2314" y="3157"/>
                        <a:pt x="2410" y="3206"/>
                      </a:cubicBezTo>
                      <a:lnTo>
                        <a:pt x="530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65"/>
                <p:cNvSpPr/>
                <p:nvPr/>
              </p:nvSpPr>
              <p:spPr>
                <a:xfrm>
                  <a:off x="7350450" y="1700025"/>
                  <a:ext cx="162100" cy="5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4" h="2194" extrusionOk="0">
                      <a:moveTo>
                        <a:pt x="4073" y="0"/>
                      </a:moveTo>
                      <a:cubicBezTo>
                        <a:pt x="3350" y="97"/>
                        <a:pt x="2652" y="145"/>
                        <a:pt x="1905" y="145"/>
                      </a:cubicBezTo>
                      <a:cubicBezTo>
                        <a:pt x="1278" y="145"/>
                        <a:pt x="651" y="121"/>
                        <a:pt x="1" y="25"/>
                      </a:cubicBezTo>
                      <a:lnTo>
                        <a:pt x="1" y="25"/>
                      </a:lnTo>
                      <a:lnTo>
                        <a:pt x="5664" y="2193"/>
                      </a:lnTo>
                      <a:lnTo>
                        <a:pt x="6483" y="1278"/>
                      </a:lnTo>
                      <a:cubicBezTo>
                        <a:pt x="6387" y="1229"/>
                        <a:pt x="6290" y="1157"/>
                        <a:pt x="6170" y="1109"/>
                      </a:cubicBezTo>
                      <a:lnTo>
                        <a:pt x="407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65"/>
                <p:cNvSpPr/>
                <p:nvPr/>
              </p:nvSpPr>
              <p:spPr>
                <a:xfrm>
                  <a:off x="7458900" y="1442475"/>
                  <a:ext cx="97025" cy="13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1" h="5580" extrusionOk="0">
                      <a:moveTo>
                        <a:pt x="2699" y="0"/>
                      </a:moveTo>
                      <a:cubicBezTo>
                        <a:pt x="1956" y="0"/>
                        <a:pt x="1252" y="445"/>
                        <a:pt x="988" y="1169"/>
                      </a:cubicBezTo>
                      <a:cubicBezTo>
                        <a:pt x="747" y="1796"/>
                        <a:pt x="868" y="2447"/>
                        <a:pt x="1229" y="2929"/>
                      </a:cubicBezTo>
                      <a:lnTo>
                        <a:pt x="0" y="4856"/>
                      </a:lnTo>
                      <a:lnTo>
                        <a:pt x="1856" y="5579"/>
                      </a:lnTo>
                      <a:lnTo>
                        <a:pt x="2217" y="3314"/>
                      </a:lnTo>
                      <a:cubicBezTo>
                        <a:pt x="2820" y="3194"/>
                        <a:pt x="3350" y="2784"/>
                        <a:pt x="3591" y="2182"/>
                      </a:cubicBezTo>
                      <a:cubicBezTo>
                        <a:pt x="3880" y="1362"/>
                        <a:pt x="3591" y="495"/>
                        <a:pt x="2916" y="13"/>
                      </a:cubicBezTo>
                      <a:cubicBezTo>
                        <a:pt x="2844" y="4"/>
                        <a:pt x="2771" y="0"/>
                        <a:pt x="26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00" name="Google Shape;1200;p65"/>
            <p:cNvGrpSpPr/>
            <p:nvPr/>
          </p:nvGrpSpPr>
          <p:grpSpPr>
            <a:xfrm rot="313265">
              <a:off x="6957028" y="3235972"/>
              <a:ext cx="706796" cy="614119"/>
              <a:chOff x="6534878" y="2900182"/>
              <a:chExt cx="1513360" cy="1314923"/>
            </a:xfrm>
          </p:grpSpPr>
          <p:sp>
            <p:nvSpPr>
              <p:cNvPr id="1201" name="Google Shape;1201;p65"/>
              <p:cNvSpPr/>
              <p:nvPr/>
            </p:nvSpPr>
            <p:spPr>
              <a:xfrm>
                <a:off x="6534878" y="2900182"/>
                <a:ext cx="1513360" cy="1314923"/>
              </a:xfrm>
              <a:custGeom>
                <a:avLst/>
                <a:gdLst/>
                <a:ahLst/>
                <a:cxnLst/>
                <a:rect l="l" t="t" r="r" b="b"/>
                <a:pathLst>
                  <a:path w="12315" h="10700" extrusionOk="0">
                    <a:moveTo>
                      <a:pt x="11664" y="10700"/>
                    </a:moveTo>
                    <a:cubicBezTo>
                      <a:pt x="11664" y="10700"/>
                      <a:pt x="11664" y="10700"/>
                      <a:pt x="11664" y="10700"/>
                    </a:cubicBezTo>
                    <a:lnTo>
                      <a:pt x="10772" y="10676"/>
                    </a:lnTo>
                    <a:lnTo>
                      <a:pt x="7182" y="10603"/>
                    </a:lnTo>
                    <a:lnTo>
                      <a:pt x="5230" y="10579"/>
                    </a:lnTo>
                    <a:lnTo>
                      <a:pt x="5664" y="9977"/>
                    </a:lnTo>
                    <a:lnTo>
                      <a:pt x="11302" y="10073"/>
                    </a:lnTo>
                    <a:lnTo>
                      <a:pt x="11302" y="10073"/>
                    </a:lnTo>
                    <a:cubicBezTo>
                      <a:pt x="11351" y="10073"/>
                      <a:pt x="11375" y="10049"/>
                      <a:pt x="11399" y="10025"/>
                    </a:cubicBezTo>
                    <a:cubicBezTo>
                      <a:pt x="11423" y="9977"/>
                      <a:pt x="11423" y="9928"/>
                      <a:pt x="11399" y="9904"/>
                    </a:cubicBezTo>
                    <a:lnTo>
                      <a:pt x="8941" y="5446"/>
                    </a:lnTo>
                    <a:lnTo>
                      <a:pt x="9350" y="4892"/>
                    </a:lnTo>
                    <a:lnTo>
                      <a:pt x="8531" y="3374"/>
                    </a:lnTo>
                    <a:lnTo>
                      <a:pt x="8121" y="3928"/>
                    </a:lnTo>
                    <a:lnTo>
                      <a:pt x="7808" y="3350"/>
                    </a:lnTo>
                    <a:lnTo>
                      <a:pt x="8194" y="2796"/>
                    </a:lnTo>
                    <a:lnTo>
                      <a:pt x="7905" y="2241"/>
                    </a:lnTo>
                    <a:lnTo>
                      <a:pt x="7495" y="2796"/>
                    </a:lnTo>
                    <a:lnTo>
                      <a:pt x="6459" y="892"/>
                    </a:lnTo>
                    <a:cubicBezTo>
                      <a:pt x="6435" y="868"/>
                      <a:pt x="6386" y="844"/>
                      <a:pt x="6338" y="844"/>
                    </a:cubicBezTo>
                    <a:lnTo>
                      <a:pt x="6338" y="844"/>
                    </a:lnTo>
                    <a:cubicBezTo>
                      <a:pt x="6314" y="844"/>
                      <a:pt x="6266" y="868"/>
                      <a:pt x="6242" y="892"/>
                    </a:cubicBezTo>
                    <a:lnTo>
                      <a:pt x="940" y="9687"/>
                    </a:lnTo>
                    <a:cubicBezTo>
                      <a:pt x="916" y="9712"/>
                      <a:pt x="916" y="9760"/>
                      <a:pt x="940" y="9808"/>
                    </a:cubicBezTo>
                    <a:cubicBezTo>
                      <a:pt x="940" y="9856"/>
                      <a:pt x="989" y="9880"/>
                      <a:pt x="1037" y="9880"/>
                    </a:cubicBezTo>
                    <a:lnTo>
                      <a:pt x="2362" y="9904"/>
                    </a:lnTo>
                    <a:lnTo>
                      <a:pt x="1928" y="10507"/>
                    </a:lnTo>
                    <a:lnTo>
                      <a:pt x="2603" y="10531"/>
                    </a:lnTo>
                    <a:lnTo>
                      <a:pt x="3061" y="9904"/>
                    </a:lnTo>
                    <a:lnTo>
                      <a:pt x="3808" y="9928"/>
                    </a:lnTo>
                    <a:lnTo>
                      <a:pt x="3350" y="10531"/>
                    </a:lnTo>
                    <a:lnTo>
                      <a:pt x="651" y="10483"/>
                    </a:lnTo>
                    <a:cubicBezTo>
                      <a:pt x="242" y="10483"/>
                      <a:pt x="1" y="10025"/>
                      <a:pt x="217" y="9687"/>
                    </a:cubicBezTo>
                    <a:lnTo>
                      <a:pt x="3471" y="4266"/>
                    </a:lnTo>
                    <a:lnTo>
                      <a:pt x="3471" y="4266"/>
                    </a:lnTo>
                    <a:lnTo>
                      <a:pt x="3953" y="3494"/>
                    </a:lnTo>
                    <a:lnTo>
                      <a:pt x="4507" y="2555"/>
                    </a:lnTo>
                    <a:lnTo>
                      <a:pt x="5905" y="265"/>
                    </a:lnTo>
                    <a:cubicBezTo>
                      <a:pt x="6001" y="97"/>
                      <a:pt x="6194" y="0"/>
                      <a:pt x="6362" y="0"/>
                    </a:cubicBezTo>
                    <a:cubicBezTo>
                      <a:pt x="6531" y="0"/>
                      <a:pt x="6724" y="97"/>
                      <a:pt x="6820" y="265"/>
                    </a:cubicBezTo>
                    <a:lnTo>
                      <a:pt x="7905" y="2241"/>
                    </a:lnTo>
                    <a:lnTo>
                      <a:pt x="8194" y="2796"/>
                    </a:lnTo>
                    <a:lnTo>
                      <a:pt x="8531" y="3374"/>
                    </a:lnTo>
                    <a:lnTo>
                      <a:pt x="9350" y="4892"/>
                    </a:lnTo>
                    <a:lnTo>
                      <a:pt x="12122" y="9928"/>
                    </a:lnTo>
                    <a:cubicBezTo>
                      <a:pt x="12314" y="10266"/>
                      <a:pt x="12074" y="10700"/>
                      <a:pt x="11664" y="10700"/>
                    </a:cubicBezTo>
                    <a:moveTo>
                      <a:pt x="11086" y="9832"/>
                    </a:moveTo>
                    <a:lnTo>
                      <a:pt x="5856" y="9712"/>
                    </a:lnTo>
                    <a:lnTo>
                      <a:pt x="6411" y="8940"/>
                    </a:lnTo>
                    <a:cubicBezTo>
                      <a:pt x="6483" y="8916"/>
                      <a:pt x="6555" y="8892"/>
                      <a:pt x="6603" y="8844"/>
                    </a:cubicBezTo>
                    <a:cubicBezTo>
                      <a:pt x="6700" y="8748"/>
                      <a:pt x="6748" y="8627"/>
                      <a:pt x="6772" y="8459"/>
                    </a:cubicBezTo>
                    <a:lnTo>
                      <a:pt x="8796" y="5663"/>
                    </a:lnTo>
                    <a:lnTo>
                      <a:pt x="11086" y="9832"/>
                    </a:lnTo>
                    <a:moveTo>
                      <a:pt x="3977" y="9687"/>
                    </a:moveTo>
                    <a:lnTo>
                      <a:pt x="3230" y="9663"/>
                    </a:lnTo>
                    <a:lnTo>
                      <a:pt x="5760" y="6169"/>
                    </a:lnTo>
                    <a:lnTo>
                      <a:pt x="5784" y="7181"/>
                    </a:lnTo>
                    <a:lnTo>
                      <a:pt x="3977" y="9687"/>
                    </a:lnTo>
                    <a:close/>
                    <a:moveTo>
                      <a:pt x="2531" y="9663"/>
                    </a:moveTo>
                    <a:lnTo>
                      <a:pt x="1254" y="9639"/>
                    </a:lnTo>
                    <a:lnTo>
                      <a:pt x="6338" y="1205"/>
                    </a:lnTo>
                    <a:lnTo>
                      <a:pt x="7326" y="3012"/>
                    </a:lnTo>
                    <a:lnTo>
                      <a:pt x="6652" y="3952"/>
                    </a:lnTo>
                    <a:lnTo>
                      <a:pt x="5688" y="3928"/>
                    </a:lnTo>
                    <a:lnTo>
                      <a:pt x="5736" y="5229"/>
                    </a:lnTo>
                    <a:lnTo>
                      <a:pt x="2531" y="9663"/>
                    </a:lnTo>
                    <a:moveTo>
                      <a:pt x="6724" y="5904"/>
                    </a:moveTo>
                    <a:lnTo>
                      <a:pt x="6796" y="4723"/>
                    </a:lnTo>
                    <a:lnTo>
                      <a:pt x="7640" y="3567"/>
                    </a:lnTo>
                    <a:lnTo>
                      <a:pt x="7977" y="4169"/>
                    </a:lnTo>
                    <a:lnTo>
                      <a:pt x="6724" y="59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65"/>
              <p:cNvSpPr/>
              <p:nvPr/>
            </p:nvSpPr>
            <p:spPr>
              <a:xfrm>
                <a:off x="6647444" y="3003775"/>
                <a:ext cx="1291179" cy="1134398"/>
              </a:xfrm>
              <a:custGeom>
                <a:avLst/>
                <a:gdLst/>
                <a:ahLst/>
                <a:cxnLst/>
                <a:rect l="l" t="t" r="r" b="b"/>
                <a:pathLst>
                  <a:path w="10507" h="9231" extrusionOk="0">
                    <a:moveTo>
                      <a:pt x="6892" y="2507"/>
                    </a:moveTo>
                    <a:lnTo>
                      <a:pt x="6724" y="2724"/>
                    </a:lnTo>
                    <a:lnTo>
                      <a:pt x="7061" y="3326"/>
                    </a:lnTo>
                    <a:lnTo>
                      <a:pt x="7205" y="3085"/>
                    </a:lnTo>
                    <a:lnTo>
                      <a:pt x="6892" y="2507"/>
                    </a:lnTo>
                    <a:close/>
                    <a:moveTo>
                      <a:pt x="5422" y="1"/>
                    </a:moveTo>
                    <a:cubicBezTo>
                      <a:pt x="5398" y="1"/>
                      <a:pt x="5350" y="25"/>
                      <a:pt x="5326" y="49"/>
                    </a:cubicBezTo>
                    <a:lnTo>
                      <a:pt x="24" y="8844"/>
                    </a:lnTo>
                    <a:cubicBezTo>
                      <a:pt x="0" y="8869"/>
                      <a:pt x="0" y="8917"/>
                      <a:pt x="24" y="8965"/>
                    </a:cubicBezTo>
                    <a:cubicBezTo>
                      <a:pt x="24" y="9013"/>
                      <a:pt x="73" y="9037"/>
                      <a:pt x="121" y="9037"/>
                    </a:cubicBezTo>
                    <a:lnTo>
                      <a:pt x="1446" y="9061"/>
                    </a:lnTo>
                    <a:lnTo>
                      <a:pt x="1615" y="8820"/>
                    </a:lnTo>
                    <a:lnTo>
                      <a:pt x="338" y="8796"/>
                    </a:lnTo>
                    <a:lnTo>
                      <a:pt x="5422" y="362"/>
                    </a:lnTo>
                    <a:lnTo>
                      <a:pt x="6410" y="2169"/>
                    </a:lnTo>
                    <a:lnTo>
                      <a:pt x="6579" y="1953"/>
                    </a:lnTo>
                    <a:lnTo>
                      <a:pt x="5543" y="49"/>
                    </a:lnTo>
                    <a:cubicBezTo>
                      <a:pt x="5519" y="25"/>
                      <a:pt x="5470" y="1"/>
                      <a:pt x="5422" y="1"/>
                    </a:cubicBezTo>
                    <a:close/>
                    <a:moveTo>
                      <a:pt x="2314" y="8820"/>
                    </a:moveTo>
                    <a:lnTo>
                      <a:pt x="2145" y="9061"/>
                    </a:lnTo>
                    <a:lnTo>
                      <a:pt x="2892" y="9085"/>
                    </a:lnTo>
                    <a:lnTo>
                      <a:pt x="3061" y="8844"/>
                    </a:lnTo>
                    <a:lnTo>
                      <a:pt x="2314" y="8820"/>
                    </a:lnTo>
                    <a:close/>
                    <a:moveTo>
                      <a:pt x="8025" y="4603"/>
                    </a:moveTo>
                    <a:lnTo>
                      <a:pt x="7880" y="4820"/>
                    </a:lnTo>
                    <a:lnTo>
                      <a:pt x="10170" y="8989"/>
                    </a:lnTo>
                    <a:lnTo>
                      <a:pt x="10170" y="8989"/>
                    </a:lnTo>
                    <a:lnTo>
                      <a:pt x="4940" y="8869"/>
                    </a:lnTo>
                    <a:lnTo>
                      <a:pt x="4748" y="9134"/>
                    </a:lnTo>
                    <a:lnTo>
                      <a:pt x="10386" y="9230"/>
                    </a:lnTo>
                    <a:cubicBezTo>
                      <a:pt x="10435" y="9230"/>
                      <a:pt x="10459" y="9206"/>
                      <a:pt x="10483" y="9182"/>
                    </a:cubicBezTo>
                    <a:cubicBezTo>
                      <a:pt x="10507" y="9134"/>
                      <a:pt x="10507" y="9085"/>
                      <a:pt x="10483" y="9061"/>
                    </a:cubicBezTo>
                    <a:lnTo>
                      <a:pt x="8025" y="46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65"/>
              <p:cNvSpPr/>
              <p:nvPr/>
            </p:nvSpPr>
            <p:spPr>
              <a:xfrm>
                <a:off x="7233744" y="3382879"/>
                <a:ext cx="136405" cy="616048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5013" extrusionOk="0">
                    <a:moveTo>
                      <a:pt x="1" y="0"/>
                    </a:moveTo>
                    <a:lnTo>
                      <a:pt x="49" y="1301"/>
                    </a:lnTo>
                    <a:lnTo>
                      <a:pt x="965" y="24"/>
                    </a:lnTo>
                    <a:lnTo>
                      <a:pt x="1" y="0"/>
                    </a:lnTo>
                    <a:close/>
                    <a:moveTo>
                      <a:pt x="1109" y="795"/>
                    </a:moveTo>
                    <a:lnTo>
                      <a:pt x="73" y="2241"/>
                    </a:lnTo>
                    <a:lnTo>
                      <a:pt x="97" y="3253"/>
                    </a:lnTo>
                    <a:lnTo>
                      <a:pt x="1037" y="1976"/>
                    </a:lnTo>
                    <a:lnTo>
                      <a:pt x="1109" y="795"/>
                    </a:lnTo>
                    <a:close/>
                    <a:moveTo>
                      <a:pt x="1085" y="4531"/>
                    </a:moveTo>
                    <a:lnTo>
                      <a:pt x="724" y="5012"/>
                    </a:lnTo>
                    <a:cubicBezTo>
                      <a:pt x="796" y="4988"/>
                      <a:pt x="868" y="4964"/>
                      <a:pt x="916" y="4916"/>
                    </a:cubicBezTo>
                    <a:cubicBezTo>
                      <a:pt x="1013" y="4820"/>
                      <a:pt x="1061" y="4699"/>
                      <a:pt x="1085" y="45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65"/>
              <p:cNvSpPr/>
              <p:nvPr/>
            </p:nvSpPr>
            <p:spPr>
              <a:xfrm>
                <a:off x="6771807" y="3542754"/>
                <a:ext cx="470905" cy="651563"/>
              </a:xfrm>
              <a:custGeom>
                <a:avLst/>
                <a:gdLst/>
                <a:ahLst/>
                <a:cxnLst/>
                <a:rect l="l" t="t" r="r" b="b"/>
                <a:pathLst>
                  <a:path w="3832" h="5302" extrusionOk="0">
                    <a:moveTo>
                      <a:pt x="3808" y="0"/>
                    </a:moveTo>
                    <a:lnTo>
                      <a:pt x="603" y="4434"/>
                    </a:lnTo>
                    <a:lnTo>
                      <a:pt x="1302" y="4434"/>
                    </a:lnTo>
                    <a:lnTo>
                      <a:pt x="3832" y="940"/>
                    </a:lnTo>
                    <a:lnTo>
                      <a:pt x="3808" y="0"/>
                    </a:lnTo>
                    <a:close/>
                    <a:moveTo>
                      <a:pt x="434" y="4675"/>
                    </a:moveTo>
                    <a:lnTo>
                      <a:pt x="0" y="5278"/>
                    </a:lnTo>
                    <a:lnTo>
                      <a:pt x="675" y="5302"/>
                    </a:lnTo>
                    <a:lnTo>
                      <a:pt x="1133" y="46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65"/>
              <p:cNvSpPr/>
              <p:nvPr/>
            </p:nvSpPr>
            <p:spPr>
              <a:xfrm>
                <a:off x="6825140" y="4087631"/>
                <a:ext cx="106666" cy="2973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242" extrusionOk="0">
                    <a:moveTo>
                      <a:pt x="169" y="0"/>
                    </a:moveTo>
                    <a:lnTo>
                      <a:pt x="0" y="241"/>
                    </a:lnTo>
                    <a:lnTo>
                      <a:pt x="699" y="241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65"/>
              <p:cNvSpPr/>
              <p:nvPr/>
            </p:nvSpPr>
            <p:spPr>
              <a:xfrm>
                <a:off x="7352208" y="3175570"/>
                <a:ext cx="189615" cy="305136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2483" extrusionOk="0">
                    <a:moveTo>
                      <a:pt x="1254" y="0"/>
                    </a:moveTo>
                    <a:lnTo>
                      <a:pt x="844" y="555"/>
                    </a:lnTo>
                    <a:lnTo>
                      <a:pt x="1157" y="1109"/>
                    </a:lnTo>
                    <a:lnTo>
                      <a:pt x="1543" y="555"/>
                    </a:lnTo>
                    <a:lnTo>
                      <a:pt x="1254" y="0"/>
                    </a:lnTo>
                    <a:close/>
                    <a:moveTo>
                      <a:pt x="675" y="771"/>
                    </a:moveTo>
                    <a:lnTo>
                      <a:pt x="1" y="1711"/>
                    </a:lnTo>
                    <a:lnTo>
                      <a:pt x="193" y="1711"/>
                    </a:lnTo>
                    <a:lnTo>
                      <a:pt x="145" y="2482"/>
                    </a:lnTo>
                    <a:lnTo>
                      <a:pt x="989" y="1326"/>
                    </a:lnTo>
                    <a:lnTo>
                      <a:pt x="675" y="7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65"/>
              <p:cNvSpPr/>
              <p:nvPr/>
            </p:nvSpPr>
            <p:spPr>
              <a:xfrm>
                <a:off x="7435157" y="3243649"/>
                <a:ext cx="59355" cy="94871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72" extrusionOk="0">
                    <a:moveTo>
                      <a:pt x="169" y="1"/>
                    </a:moveTo>
                    <a:lnTo>
                      <a:pt x="0" y="217"/>
                    </a:lnTo>
                    <a:lnTo>
                      <a:pt x="314" y="772"/>
                    </a:lnTo>
                    <a:lnTo>
                      <a:pt x="482" y="555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65"/>
              <p:cNvSpPr/>
              <p:nvPr/>
            </p:nvSpPr>
            <p:spPr>
              <a:xfrm>
                <a:off x="7239642" y="3385828"/>
                <a:ext cx="136405" cy="27257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218" extrusionOk="0">
                    <a:moveTo>
                      <a:pt x="917" y="0"/>
                    </a:moveTo>
                    <a:lnTo>
                      <a:pt x="1" y="1277"/>
                    </a:lnTo>
                    <a:lnTo>
                      <a:pt x="25" y="2217"/>
                    </a:lnTo>
                    <a:lnTo>
                      <a:pt x="1061" y="771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65"/>
              <p:cNvSpPr/>
              <p:nvPr/>
            </p:nvSpPr>
            <p:spPr>
              <a:xfrm>
                <a:off x="6946554" y="4194174"/>
                <a:ext cx="100768" cy="319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26" extrusionOk="0">
                    <a:moveTo>
                      <a:pt x="819" y="25"/>
                    </a:moveTo>
                    <a:lnTo>
                      <a:pt x="0" y="1"/>
                    </a:lnTo>
                    <a:lnTo>
                      <a:pt x="819" y="25"/>
                    </a:lnTo>
                    <a:lnTo>
                      <a:pt x="819" y="25"/>
                    </a:ln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65"/>
              <p:cNvSpPr/>
              <p:nvPr/>
            </p:nvSpPr>
            <p:spPr>
              <a:xfrm>
                <a:off x="7047199" y="4197246"/>
                <a:ext cx="123" cy="12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E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65"/>
              <p:cNvSpPr/>
              <p:nvPr/>
            </p:nvSpPr>
            <p:spPr>
              <a:xfrm>
                <a:off x="7047199" y="4197246"/>
                <a:ext cx="130384" cy="3072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5" extrusionOk="0">
                    <a:moveTo>
                      <a:pt x="1061" y="24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61" y="24"/>
                    </a:lnTo>
                    <a:lnTo>
                      <a:pt x="1061" y="24"/>
                    </a:lnTo>
                    <a:close/>
                  </a:path>
                </a:pathLst>
              </a:custGeom>
              <a:solidFill>
                <a:srgbClr val="FDD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65"/>
              <p:cNvSpPr/>
              <p:nvPr/>
            </p:nvSpPr>
            <p:spPr>
              <a:xfrm>
                <a:off x="6946554" y="3314677"/>
                <a:ext cx="737448" cy="885668"/>
              </a:xfrm>
              <a:custGeom>
                <a:avLst/>
                <a:gdLst/>
                <a:ahLst/>
                <a:cxnLst/>
                <a:rect l="l" t="t" r="r" b="b"/>
                <a:pathLst>
                  <a:path w="6001" h="7207" extrusionOk="0">
                    <a:moveTo>
                      <a:pt x="5181" y="1"/>
                    </a:moveTo>
                    <a:lnTo>
                      <a:pt x="4771" y="555"/>
                    </a:lnTo>
                    <a:lnTo>
                      <a:pt x="5591" y="2073"/>
                    </a:lnTo>
                    <a:lnTo>
                      <a:pt x="6000" y="1519"/>
                    </a:lnTo>
                    <a:lnTo>
                      <a:pt x="5181" y="1"/>
                    </a:lnTo>
                    <a:close/>
                    <a:moveTo>
                      <a:pt x="4627" y="796"/>
                    </a:moveTo>
                    <a:lnTo>
                      <a:pt x="3374" y="2531"/>
                    </a:lnTo>
                    <a:lnTo>
                      <a:pt x="3277" y="3881"/>
                    </a:lnTo>
                    <a:lnTo>
                      <a:pt x="2434" y="3881"/>
                    </a:lnTo>
                    <a:lnTo>
                      <a:pt x="2434" y="3808"/>
                    </a:lnTo>
                    <a:lnTo>
                      <a:pt x="627" y="6314"/>
                    </a:lnTo>
                    <a:lnTo>
                      <a:pt x="2506" y="6339"/>
                    </a:lnTo>
                    <a:lnTo>
                      <a:pt x="3061" y="5567"/>
                    </a:lnTo>
                    <a:lnTo>
                      <a:pt x="3061" y="5567"/>
                    </a:lnTo>
                    <a:cubicBezTo>
                      <a:pt x="2988" y="5592"/>
                      <a:pt x="2916" y="5616"/>
                      <a:pt x="2844" y="5616"/>
                    </a:cubicBezTo>
                    <a:lnTo>
                      <a:pt x="2820" y="5616"/>
                    </a:lnTo>
                    <a:cubicBezTo>
                      <a:pt x="2627" y="5592"/>
                      <a:pt x="2482" y="5543"/>
                      <a:pt x="2386" y="5447"/>
                    </a:cubicBezTo>
                    <a:cubicBezTo>
                      <a:pt x="2289" y="5351"/>
                      <a:pt x="2217" y="5206"/>
                      <a:pt x="2241" y="5013"/>
                    </a:cubicBezTo>
                    <a:cubicBezTo>
                      <a:pt x="2241" y="4820"/>
                      <a:pt x="2289" y="4700"/>
                      <a:pt x="2386" y="4604"/>
                    </a:cubicBezTo>
                    <a:cubicBezTo>
                      <a:pt x="2482" y="4507"/>
                      <a:pt x="2627" y="4459"/>
                      <a:pt x="2820" y="4459"/>
                    </a:cubicBezTo>
                    <a:lnTo>
                      <a:pt x="2844" y="4459"/>
                    </a:lnTo>
                    <a:cubicBezTo>
                      <a:pt x="3036" y="4459"/>
                      <a:pt x="3157" y="4507"/>
                      <a:pt x="3277" y="4604"/>
                    </a:cubicBezTo>
                    <a:cubicBezTo>
                      <a:pt x="3374" y="4724"/>
                      <a:pt x="3422" y="4869"/>
                      <a:pt x="3422" y="5037"/>
                    </a:cubicBezTo>
                    <a:cubicBezTo>
                      <a:pt x="3422" y="5061"/>
                      <a:pt x="3422" y="5086"/>
                      <a:pt x="3422" y="5086"/>
                    </a:cubicBezTo>
                    <a:lnTo>
                      <a:pt x="5446" y="2290"/>
                    </a:lnTo>
                    <a:lnTo>
                      <a:pt x="4627" y="796"/>
                    </a:lnTo>
                    <a:close/>
                    <a:moveTo>
                      <a:pt x="458" y="6555"/>
                    </a:moveTo>
                    <a:lnTo>
                      <a:pt x="0" y="7158"/>
                    </a:lnTo>
                    <a:lnTo>
                      <a:pt x="819" y="7182"/>
                    </a:lnTo>
                    <a:lnTo>
                      <a:pt x="1880" y="7206"/>
                    </a:lnTo>
                    <a:lnTo>
                      <a:pt x="2314" y="6604"/>
                    </a:lnTo>
                    <a:lnTo>
                      <a:pt x="458" y="65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65"/>
              <p:cNvSpPr/>
              <p:nvPr/>
            </p:nvSpPr>
            <p:spPr>
              <a:xfrm>
                <a:off x="7002837" y="3382879"/>
                <a:ext cx="630782" cy="743362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6049" extrusionOk="0">
                    <a:moveTo>
                      <a:pt x="4313" y="0"/>
                    </a:moveTo>
                    <a:lnTo>
                      <a:pt x="4169" y="241"/>
                    </a:lnTo>
                    <a:lnTo>
                      <a:pt x="4988" y="1735"/>
                    </a:lnTo>
                    <a:lnTo>
                      <a:pt x="5133" y="1518"/>
                    </a:lnTo>
                    <a:lnTo>
                      <a:pt x="4313" y="0"/>
                    </a:lnTo>
                    <a:close/>
                    <a:moveTo>
                      <a:pt x="169" y="5759"/>
                    </a:moveTo>
                    <a:lnTo>
                      <a:pt x="0" y="6000"/>
                    </a:lnTo>
                    <a:lnTo>
                      <a:pt x="1856" y="6049"/>
                    </a:lnTo>
                    <a:lnTo>
                      <a:pt x="2048" y="5784"/>
                    </a:lnTo>
                    <a:lnTo>
                      <a:pt x="169" y="575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65"/>
              <p:cNvSpPr/>
              <p:nvPr/>
            </p:nvSpPr>
            <p:spPr>
              <a:xfrm>
                <a:off x="7218997" y="3625702"/>
                <a:ext cx="148202" cy="37911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085" extrusionOk="0">
                    <a:moveTo>
                      <a:pt x="1157" y="0"/>
                    </a:moveTo>
                    <a:lnTo>
                      <a:pt x="217" y="1277"/>
                    </a:lnTo>
                    <a:lnTo>
                      <a:pt x="217" y="1350"/>
                    </a:lnTo>
                    <a:lnTo>
                      <a:pt x="1060" y="1350"/>
                    </a:lnTo>
                    <a:lnTo>
                      <a:pt x="1157" y="0"/>
                    </a:lnTo>
                    <a:close/>
                    <a:moveTo>
                      <a:pt x="603" y="1928"/>
                    </a:moveTo>
                    <a:cubicBezTo>
                      <a:pt x="410" y="1928"/>
                      <a:pt x="265" y="1976"/>
                      <a:pt x="169" y="2073"/>
                    </a:cubicBezTo>
                    <a:cubicBezTo>
                      <a:pt x="72" y="2169"/>
                      <a:pt x="24" y="2289"/>
                      <a:pt x="24" y="2482"/>
                    </a:cubicBezTo>
                    <a:cubicBezTo>
                      <a:pt x="0" y="2675"/>
                      <a:pt x="72" y="2820"/>
                      <a:pt x="169" y="2916"/>
                    </a:cubicBezTo>
                    <a:cubicBezTo>
                      <a:pt x="265" y="3012"/>
                      <a:pt x="410" y="3061"/>
                      <a:pt x="603" y="3085"/>
                    </a:cubicBezTo>
                    <a:lnTo>
                      <a:pt x="627" y="3085"/>
                    </a:lnTo>
                    <a:cubicBezTo>
                      <a:pt x="699" y="3085"/>
                      <a:pt x="771" y="3061"/>
                      <a:pt x="844" y="3036"/>
                    </a:cubicBezTo>
                    <a:lnTo>
                      <a:pt x="1205" y="2555"/>
                    </a:lnTo>
                    <a:cubicBezTo>
                      <a:pt x="1205" y="2555"/>
                      <a:pt x="1205" y="2530"/>
                      <a:pt x="1205" y="2506"/>
                    </a:cubicBezTo>
                    <a:cubicBezTo>
                      <a:pt x="1205" y="2338"/>
                      <a:pt x="1157" y="2193"/>
                      <a:pt x="1060" y="2073"/>
                    </a:cubicBezTo>
                    <a:cubicBezTo>
                      <a:pt x="940" y="1976"/>
                      <a:pt x="819" y="1928"/>
                      <a:pt x="627" y="19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64"/>
          <p:cNvSpPr/>
          <p:nvPr/>
        </p:nvSpPr>
        <p:spPr>
          <a:xfrm>
            <a:off x="3703550" y="1244140"/>
            <a:ext cx="4724400" cy="2442900"/>
          </a:xfrm>
          <a:prstGeom prst="roundRect">
            <a:avLst>
              <a:gd name="adj" fmla="val 5413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64"/>
          <p:cNvSpPr txBox="1">
            <a:spLocks noGrp="1"/>
          </p:cNvSpPr>
          <p:nvPr>
            <p:ph type="ctrTitle"/>
          </p:nvPr>
        </p:nvSpPr>
        <p:spPr>
          <a:xfrm>
            <a:off x="3703550" y="1282519"/>
            <a:ext cx="4724400" cy="8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Thanks</a:t>
            </a:r>
            <a:r>
              <a:rPr lang="en" dirty="0">
                <a:solidFill>
                  <a:schemeClr val="accent1"/>
                </a:solidFill>
              </a:rPr>
              <a:t>!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87" name="Google Shape;1087;p64"/>
          <p:cNvSpPr txBox="1">
            <a:spLocks noGrp="1"/>
          </p:cNvSpPr>
          <p:nvPr>
            <p:ph type="subTitle" idx="1"/>
          </p:nvPr>
        </p:nvSpPr>
        <p:spPr>
          <a:xfrm>
            <a:off x="3703550" y="2100507"/>
            <a:ext cx="4724400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Play"/>
                <a:ea typeface="Play"/>
                <a:cs typeface="Play"/>
                <a:sym typeface="Play"/>
              </a:rPr>
              <a:t>Do you have any questions?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0" dirty="0">
                <a:latin typeface="Rubik"/>
                <a:ea typeface="Rubik"/>
                <a:cs typeface="Rubik"/>
                <a:sym typeface="Rubik"/>
              </a:rPr>
              <a:t>Manar Alsalman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0" dirty="0">
                <a:latin typeface="Rubik"/>
                <a:ea typeface="Rubik"/>
                <a:cs typeface="Rubik"/>
                <a:sym typeface="Rubik"/>
              </a:rPr>
              <a:t>Fatima </a:t>
            </a:r>
            <a:r>
              <a:rPr lang="en-US" b="0" dirty="0" err="1">
                <a:latin typeface="Rubik"/>
                <a:ea typeface="Rubik"/>
                <a:cs typeface="Rubik"/>
                <a:sym typeface="Rubik"/>
              </a:rPr>
              <a:t>Alamar</a:t>
            </a:r>
            <a:endParaRPr lang="en-US" b="0" dirty="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103" name="Google Shape;1103;p64"/>
          <p:cNvGrpSpPr/>
          <p:nvPr/>
        </p:nvGrpSpPr>
        <p:grpSpPr>
          <a:xfrm>
            <a:off x="554313" y="1007032"/>
            <a:ext cx="2778290" cy="3129438"/>
            <a:chOff x="311525" y="2562225"/>
            <a:chExt cx="1675890" cy="1887705"/>
          </a:xfrm>
        </p:grpSpPr>
        <p:sp>
          <p:nvSpPr>
            <p:cNvPr id="1104" name="Google Shape;1104;p64"/>
            <p:cNvSpPr/>
            <p:nvPr/>
          </p:nvSpPr>
          <p:spPr>
            <a:xfrm>
              <a:off x="311525" y="2562225"/>
              <a:ext cx="1675890" cy="1787641"/>
            </a:xfrm>
            <a:custGeom>
              <a:avLst/>
              <a:gdLst/>
              <a:ahLst/>
              <a:cxnLst/>
              <a:rect l="l" t="t" r="r" b="b"/>
              <a:pathLst>
                <a:path w="17351" h="18508" extrusionOk="0">
                  <a:moveTo>
                    <a:pt x="8218" y="18507"/>
                  </a:moveTo>
                  <a:lnTo>
                    <a:pt x="9134" y="17134"/>
                  </a:lnTo>
                  <a:lnTo>
                    <a:pt x="9158" y="17110"/>
                  </a:lnTo>
                  <a:cubicBezTo>
                    <a:pt x="12339" y="15158"/>
                    <a:pt x="14580" y="11977"/>
                    <a:pt x="15809" y="7639"/>
                  </a:cubicBezTo>
                  <a:cubicBezTo>
                    <a:pt x="15905" y="7374"/>
                    <a:pt x="15977" y="7085"/>
                    <a:pt x="16050" y="6820"/>
                  </a:cubicBezTo>
                  <a:lnTo>
                    <a:pt x="17231" y="5061"/>
                  </a:lnTo>
                  <a:cubicBezTo>
                    <a:pt x="17062" y="5976"/>
                    <a:pt x="16845" y="6916"/>
                    <a:pt x="16580" y="7856"/>
                  </a:cubicBezTo>
                  <a:cubicBezTo>
                    <a:pt x="14748" y="14290"/>
                    <a:pt x="11013" y="17206"/>
                    <a:pt x="8218" y="18507"/>
                  </a:cubicBezTo>
                  <a:close/>
                  <a:moveTo>
                    <a:pt x="2579" y="17182"/>
                  </a:moveTo>
                  <a:lnTo>
                    <a:pt x="2579" y="17182"/>
                  </a:lnTo>
                  <a:cubicBezTo>
                    <a:pt x="1760" y="16025"/>
                    <a:pt x="940" y="14459"/>
                    <a:pt x="459" y="12459"/>
                  </a:cubicBezTo>
                  <a:lnTo>
                    <a:pt x="1061" y="11567"/>
                  </a:lnTo>
                  <a:cubicBezTo>
                    <a:pt x="1302" y="12820"/>
                    <a:pt x="1688" y="14025"/>
                    <a:pt x="2266" y="15158"/>
                  </a:cubicBezTo>
                  <a:cubicBezTo>
                    <a:pt x="2507" y="15640"/>
                    <a:pt x="2772" y="16073"/>
                    <a:pt x="3037" y="16483"/>
                  </a:cubicBezTo>
                  <a:lnTo>
                    <a:pt x="2579" y="17182"/>
                  </a:lnTo>
                  <a:moveTo>
                    <a:pt x="9375" y="16772"/>
                  </a:moveTo>
                  <a:lnTo>
                    <a:pt x="15736" y="7254"/>
                  </a:lnTo>
                  <a:cubicBezTo>
                    <a:pt x="15712" y="7374"/>
                    <a:pt x="15688" y="7470"/>
                    <a:pt x="15664" y="7591"/>
                  </a:cubicBezTo>
                  <a:cubicBezTo>
                    <a:pt x="14483" y="11736"/>
                    <a:pt x="12363" y="14844"/>
                    <a:pt x="9375" y="16772"/>
                  </a:cubicBezTo>
                  <a:close/>
                  <a:moveTo>
                    <a:pt x="3133" y="16314"/>
                  </a:moveTo>
                  <a:cubicBezTo>
                    <a:pt x="2892" y="15953"/>
                    <a:pt x="2651" y="15543"/>
                    <a:pt x="2435" y="15085"/>
                  </a:cubicBezTo>
                  <a:cubicBezTo>
                    <a:pt x="1832" y="13905"/>
                    <a:pt x="1422" y="12676"/>
                    <a:pt x="1206" y="11374"/>
                  </a:cubicBezTo>
                  <a:lnTo>
                    <a:pt x="7399" y="2097"/>
                  </a:lnTo>
                  <a:cubicBezTo>
                    <a:pt x="8290" y="1976"/>
                    <a:pt x="9134" y="1711"/>
                    <a:pt x="9929" y="1326"/>
                  </a:cubicBezTo>
                  <a:cubicBezTo>
                    <a:pt x="10411" y="2121"/>
                    <a:pt x="11037" y="2820"/>
                    <a:pt x="11784" y="3398"/>
                  </a:cubicBezTo>
                  <a:lnTo>
                    <a:pt x="3133" y="16314"/>
                  </a:lnTo>
                  <a:moveTo>
                    <a:pt x="49" y="9254"/>
                  </a:moveTo>
                  <a:lnTo>
                    <a:pt x="49" y="9254"/>
                  </a:lnTo>
                  <a:cubicBezTo>
                    <a:pt x="1" y="7519"/>
                    <a:pt x="218" y="5567"/>
                    <a:pt x="844" y="3398"/>
                  </a:cubicBezTo>
                  <a:cubicBezTo>
                    <a:pt x="1181" y="2217"/>
                    <a:pt x="1567" y="1085"/>
                    <a:pt x="2001" y="0"/>
                  </a:cubicBezTo>
                  <a:cubicBezTo>
                    <a:pt x="2627" y="386"/>
                    <a:pt x="3326" y="699"/>
                    <a:pt x="4073" y="916"/>
                  </a:cubicBezTo>
                  <a:cubicBezTo>
                    <a:pt x="4531" y="1036"/>
                    <a:pt x="4989" y="1133"/>
                    <a:pt x="5447" y="1181"/>
                  </a:cubicBezTo>
                  <a:cubicBezTo>
                    <a:pt x="5712" y="1205"/>
                    <a:pt x="5977" y="1205"/>
                    <a:pt x="6242" y="1205"/>
                  </a:cubicBezTo>
                  <a:cubicBezTo>
                    <a:pt x="6893" y="1205"/>
                    <a:pt x="7543" y="1133"/>
                    <a:pt x="8146" y="964"/>
                  </a:cubicBezTo>
                  <a:cubicBezTo>
                    <a:pt x="8917" y="771"/>
                    <a:pt x="9640" y="434"/>
                    <a:pt x="10266" y="24"/>
                  </a:cubicBezTo>
                  <a:lnTo>
                    <a:pt x="10266" y="24"/>
                  </a:lnTo>
                  <a:lnTo>
                    <a:pt x="10290" y="0"/>
                  </a:lnTo>
                  <a:lnTo>
                    <a:pt x="10290" y="0"/>
                  </a:lnTo>
                  <a:lnTo>
                    <a:pt x="10314" y="24"/>
                  </a:lnTo>
                  <a:lnTo>
                    <a:pt x="10314" y="24"/>
                  </a:lnTo>
                  <a:cubicBezTo>
                    <a:pt x="10748" y="988"/>
                    <a:pt x="11423" y="1880"/>
                    <a:pt x="12315" y="2603"/>
                  </a:cubicBezTo>
                  <a:cubicBezTo>
                    <a:pt x="13110" y="3229"/>
                    <a:pt x="14050" y="3735"/>
                    <a:pt x="15110" y="4049"/>
                  </a:cubicBezTo>
                  <a:cubicBezTo>
                    <a:pt x="15857" y="4266"/>
                    <a:pt x="16604" y="4362"/>
                    <a:pt x="17327" y="4362"/>
                  </a:cubicBezTo>
                  <a:lnTo>
                    <a:pt x="17351" y="4362"/>
                  </a:lnTo>
                  <a:lnTo>
                    <a:pt x="17351" y="4362"/>
                  </a:lnTo>
                  <a:lnTo>
                    <a:pt x="17327" y="4362"/>
                  </a:lnTo>
                  <a:cubicBezTo>
                    <a:pt x="16604" y="4362"/>
                    <a:pt x="15857" y="4266"/>
                    <a:pt x="15110" y="4049"/>
                  </a:cubicBezTo>
                  <a:cubicBezTo>
                    <a:pt x="14050" y="3735"/>
                    <a:pt x="13110" y="3229"/>
                    <a:pt x="12315" y="2603"/>
                  </a:cubicBezTo>
                  <a:lnTo>
                    <a:pt x="11881" y="3253"/>
                  </a:lnTo>
                  <a:cubicBezTo>
                    <a:pt x="11134" y="2675"/>
                    <a:pt x="10507" y="1952"/>
                    <a:pt x="10025" y="1157"/>
                  </a:cubicBezTo>
                  <a:lnTo>
                    <a:pt x="9977" y="1085"/>
                  </a:lnTo>
                  <a:lnTo>
                    <a:pt x="9905" y="1133"/>
                  </a:lnTo>
                  <a:cubicBezTo>
                    <a:pt x="9158" y="1518"/>
                    <a:pt x="8363" y="1759"/>
                    <a:pt x="7519" y="1904"/>
                  </a:cubicBezTo>
                  <a:lnTo>
                    <a:pt x="8146" y="964"/>
                  </a:lnTo>
                  <a:cubicBezTo>
                    <a:pt x="7543" y="1133"/>
                    <a:pt x="6893" y="1205"/>
                    <a:pt x="6242" y="1205"/>
                  </a:cubicBezTo>
                  <a:cubicBezTo>
                    <a:pt x="5977" y="1205"/>
                    <a:pt x="5712" y="1205"/>
                    <a:pt x="5447" y="1181"/>
                  </a:cubicBezTo>
                  <a:lnTo>
                    <a:pt x="4965" y="1904"/>
                  </a:lnTo>
                  <a:cubicBezTo>
                    <a:pt x="4603" y="1832"/>
                    <a:pt x="4242" y="1759"/>
                    <a:pt x="3856" y="1663"/>
                  </a:cubicBezTo>
                  <a:lnTo>
                    <a:pt x="3832" y="1639"/>
                  </a:lnTo>
                  <a:cubicBezTo>
                    <a:pt x="3374" y="1518"/>
                    <a:pt x="2917" y="1350"/>
                    <a:pt x="2483" y="1157"/>
                  </a:cubicBezTo>
                  <a:lnTo>
                    <a:pt x="2410" y="1109"/>
                  </a:lnTo>
                  <a:lnTo>
                    <a:pt x="2362" y="1205"/>
                  </a:lnTo>
                  <a:cubicBezTo>
                    <a:pt x="2073" y="1952"/>
                    <a:pt x="1808" y="2771"/>
                    <a:pt x="1591" y="3591"/>
                  </a:cubicBezTo>
                  <a:cubicBezTo>
                    <a:pt x="1133" y="5157"/>
                    <a:pt x="892" y="6651"/>
                    <a:pt x="820" y="8097"/>
                  </a:cubicBezTo>
                  <a:lnTo>
                    <a:pt x="49" y="9254"/>
                  </a:lnTo>
                  <a:moveTo>
                    <a:pt x="1013" y="7808"/>
                  </a:moveTo>
                  <a:cubicBezTo>
                    <a:pt x="1085" y="6482"/>
                    <a:pt x="1350" y="5085"/>
                    <a:pt x="1760" y="3639"/>
                  </a:cubicBezTo>
                  <a:cubicBezTo>
                    <a:pt x="1977" y="2844"/>
                    <a:pt x="2218" y="2073"/>
                    <a:pt x="2507" y="1350"/>
                  </a:cubicBezTo>
                  <a:cubicBezTo>
                    <a:pt x="2917" y="1542"/>
                    <a:pt x="3350" y="1687"/>
                    <a:pt x="3784" y="1808"/>
                  </a:cubicBezTo>
                  <a:lnTo>
                    <a:pt x="3832" y="1832"/>
                  </a:lnTo>
                  <a:cubicBezTo>
                    <a:pt x="4170" y="1928"/>
                    <a:pt x="4507" y="2000"/>
                    <a:pt x="4868" y="2049"/>
                  </a:cubicBezTo>
                  <a:lnTo>
                    <a:pt x="1013" y="78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4"/>
            <p:cNvSpPr/>
            <p:nvPr/>
          </p:nvSpPr>
          <p:spPr>
            <a:xfrm>
              <a:off x="390726" y="2666926"/>
              <a:ext cx="1471028" cy="1550229"/>
            </a:xfrm>
            <a:custGeom>
              <a:avLst/>
              <a:gdLst/>
              <a:ahLst/>
              <a:cxnLst/>
              <a:rect l="l" t="t" r="r" b="b"/>
              <a:pathLst>
                <a:path w="15230" h="16050" extrusionOk="0">
                  <a:moveTo>
                    <a:pt x="9157" y="1"/>
                  </a:moveTo>
                  <a:lnTo>
                    <a:pt x="9085" y="49"/>
                  </a:lnTo>
                  <a:cubicBezTo>
                    <a:pt x="8338" y="434"/>
                    <a:pt x="7543" y="675"/>
                    <a:pt x="6699" y="820"/>
                  </a:cubicBezTo>
                  <a:lnTo>
                    <a:pt x="6579" y="1013"/>
                  </a:lnTo>
                  <a:cubicBezTo>
                    <a:pt x="7470" y="892"/>
                    <a:pt x="8314" y="627"/>
                    <a:pt x="9109" y="242"/>
                  </a:cubicBezTo>
                  <a:cubicBezTo>
                    <a:pt x="9591" y="1037"/>
                    <a:pt x="10217" y="1736"/>
                    <a:pt x="10964" y="2314"/>
                  </a:cubicBezTo>
                  <a:lnTo>
                    <a:pt x="11061" y="2169"/>
                  </a:lnTo>
                  <a:cubicBezTo>
                    <a:pt x="10314" y="1591"/>
                    <a:pt x="9687" y="868"/>
                    <a:pt x="9205" y="73"/>
                  </a:cubicBezTo>
                  <a:lnTo>
                    <a:pt x="9157" y="1"/>
                  </a:lnTo>
                  <a:close/>
                  <a:moveTo>
                    <a:pt x="1590" y="25"/>
                  </a:moveTo>
                  <a:lnTo>
                    <a:pt x="1542" y="121"/>
                  </a:lnTo>
                  <a:cubicBezTo>
                    <a:pt x="1253" y="868"/>
                    <a:pt x="988" y="1687"/>
                    <a:pt x="771" y="2507"/>
                  </a:cubicBezTo>
                  <a:cubicBezTo>
                    <a:pt x="313" y="4073"/>
                    <a:pt x="72" y="5567"/>
                    <a:pt x="0" y="7013"/>
                  </a:cubicBezTo>
                  <a:lnTo>
                    <a:pt x="193" y="6724"/>
                  </a:lnTo>
                  <a:cubicBezTo>
                    <a:pt x="265" y="5398"/>
                    <a:pt x="530" y="4001"/>
                    <a:pt x="940" y="2555"/>
                  </a:cubicBezTo>
                  <a:cubicBezTo>
                    <a:pt x="1157" y="1760"/>
                    <a:pt x="1398" y="989"/>
                    <a:pt x="1687" y="266"/>
                  </a:cubicBezTo>
                  <a:cubicBezTo>
                    <a:pt x="2097" y="458"/>
                    <a:pt x="2530" y="603"/>
                    <a:pt x="2964" y="724"/>
                  </a:cubicBezTo>
                  <a:lnTo>
                    <a:pt x="3012" y="748"/>
                  </a:lnTo>
                  <a:cubicBezTo>
                    <a:pt x="3350" y="844"/>
                    <a:pt x="3687" y="916"/>
                    <a:pt x="4048" y="965"/>
                  </a:cubicBezTo>
                  <a:lnTo>
                    <a:pt x="4145" y="820"/>
                  </a:lnTo>
                  <a:cubicBezTo>
                    <a:pt x="3783" y="748"/>
                    <a:pt x="3422" y="675"/>
                    <a:pt x="3036" y="579"/>
                  </a:cubicBezTo>
                  <a:lnTo>
                    <a:pt x="3012" y="555"/>
                  </a:lnTo>
                  <a:cubicBezTo>
                    <a:pt x="2554" y="434"/>
                    <a:pt x="2097" y="266"/>
                    <a:pt x="1663" y="73"/>
                  </a:cubicBezTo>
                  <a:lnTo>
                    <a:pt x="1590" y="25"/>
                  </a:lnTo>
                  <a:close/>
                  <a:moveTo>
                    <a:pt x="386" y="10290"/>
                  </a:moveTo>
                  <a:lnTo>
                    <a:pt x="241" y="10483"/>
                  </a:lnTo>
                  <a:cubicBezTo>
                    <a:pt x="482" y="11736"/>
                    <a:pt x="868" y="12941"/>
                    <a:pt x="1446" y="14074"/>
                  </a:cubicBezTo>
                  <a:cubicBezTo>
                    <a:pt x="1687" y="14556"/>
                    <a:pt x="1952" y="14989"/>
                    <a:pt x="2217" y="15399"/>
                  </a:cubicBezTo>
                  <a:lnTo>
                    <a:pt x="2313" y="15230"/>
                  </a:lnTo>
                  <a:cubicBezTo>
                    <a:pt x="2072" y="14869"/>
                    <a:pt x="1831" y="14459"/>
                    <a:pt x="1615" y="14001"/>
                  </a:cubicBezTo>
                  <a:cubicBezTo>
                    <a:pt x="1012" y="12821"/>
                    <a:pt x="602" y="11592"/>
                    <a:pt x="386" y="10290"/>
                  </a:cubicBezTo>
                  <a:close/>
                  <a:moveTo>
                    <a:pt x="15230" y="5736"/>
                  </a:moveTo>
                  <a:lnTo>
                    <a:pt x="14916" y="6170"/>
                  </a:lnTo>
                  <a:cubicBezTo>
                    <a:pt x="14892" y="6290"/>
                    <a:pt x="14868" y="6386"/>
                    <a:pt x="14844" y="6507"/>
                  </a:cubicBezTo>
                  <a:cubicBezTo>
                    <a:pt x="13663" y="10652"/>
                    <a:pt x="11543" y="13760"/>
                    <a:pt x="8555" y="15688"/>
                  </a:cubicBezTo>
                  <a:lnTo>
                    <a:pt x="8314" y="16050"/>
                  </a:lnTo>
                  <a:lnTo>
                    <a:pt x="8314" y="16050"/>
                  </a:lnTo>
                  <a:lnTo>
                    <a:pt x="8338" y="16026"/>
                  </a:lnTo>
                  <a:cubicBezTo>
                    <a:pt x="11519" y="14074"/>
                    <a:pt x="13760" y="10893"/>
                    <a:pt x="14989" y="6555"/>
                  </a:cubicBezTo>
                  <a:cubicBezTo>
                    <a:pt x="15085" y="6290"/>
                    <a:pt x="15157" y="6001"/>
                    <a:pt x="15230" y="57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4"/>
            <p:cNvSpPr/>
            <p:nvPr/>
          </p:nvSpPr>
          <p:spPr>
            <a:xfrm>
              <a:off x="316161" y="2655335"/>
              <a:ext cx="782166" cy="1110273"/>
            </a:xfrm>
            <a:custGeom>
              <a:avLst/>
              <a:gdLst/>
              <a:ahLst/>
              <a:cxnLst/>
              <a:rect l="l" t="t" r="r" b="b"/>
              <a:pathLst>
                <a:path w="8098" h="11495" extrusionOk="0">
                  <a:moveTo>
                    <a:pt x="8098" y="0"/>
                  </a:moveTo>
                  <a:cubicBezTo>
                    <a:pt x="7495" y="169"/>
                    <a:pt x="6845" y="241"/>
                    <a:pt x="6194" y="241"/>
                  </a:cubicBezTo>
                  <a:cubicBezTo>
                    <a:pt x="5929" y="241"/>
                    <a:pt x="5664" y="241"/>
                    <a:pt x="5399" y="217"/>
                  </a:cubicBezTo>
                  <a:lnTo>
                    <a:pt x="4917" y="940"/>
                  </a:lnTo>
                  <a:cubicBezTo>
                    <a:pt x="5351" y="988"/>
                    <a:pt x="5784" y="1036"/>
                    <a:pt x="6218" y="1036"/>
                  </a:cubicBezTo>
                  <a:cubicBezTo>
                    <a:pt x="6628" y="1036"/>
                    <a:pt x="7062" y="988"/>
                    <a:pt x="7471" y="940"/>
                  </a:cubicBezTo>
                  <a:lnTo>
                    <a:pt x="8098" y="0"/>
                  </a:lnTo>
                  <a:close/>
                  <a:moveTo>
                    <a:pt x="4820" y="1085"/>
                  </a:moveTo>
                  <a:lnTo>
                    <a:pt x="965" y="6844"/>
                  </a:lnTo>
                  <a:cubicBezTo>
                    <a:pt x="892" y="8073"/>
                    <a:pt x="941" y="9254"/>
                    <a:pt x="1158" y="10410"/>
                  </a:cubicBezTo>
                  <a:lnTo>
                    <a:pt x="7351" y="1133"/>
                  </a:lnTo>
                  <a:lnTo>
                    <a:pt x="7351" y="1133"/>
                  </a:lnTo>
                  <a:cubicBezTo>
                    <a:pt x="6965" y="1181"/>
                    <a:pt x="6604" y="1205"/>
                    <a:pt x="6218" y="1205"/>
                  </a:cubicBezTo>
                  <a:cubicBezTo>
                    <a:pt x="5760" y="1205"/>
                    <a:pt x="5278" y="1157"/>
                    <a:pt x="4820" y="1085"/>
                  </a:cubicBezTo>
                  <a:close/>
                  <a:moveTo>
                    <a:pt x="772" y="7133"/>
                  </a:moveTo>
                  <a:lnTo>
                    <a:pt x="1" y="8290"/>
                  </a:lnTo>
                  <a:cubicBezTo>
                    <a:pt x="25" y="9471"/>
                    <a:pt x="170" y="10531"/>
                    <a:pt x="411" y="11495"/>
                  </a:cubicBezTo>
                  <a:lnTo>
                    <a:pt x="1013" y="10603"/>
                  </a:lnTo>
                  <a:cubicBezTo>
                    <a:pt x="796" y="9495"/>
                    <a:pt x="724" y="8338"/>
                    <a:pt x="772" y="71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4"/>
            <p:cNvSpPr/>
            <p:nvPr/>
          </p:nvSpPr>
          <p:spPr>
            <a:xfrm>
              <a:off x="385993" y="2746030"/>
              <a:ext cx="651869" cy="933518"/>
            </a:xfrm>
            <a:custGeom>
              <a:avLst/>
              <a:gdLst/>
              <a:ahLst/>
              <a:cxnLst/>
              <a:rect l="l" t="t" r="r" b="b"/>
              <a:pathLst>
                <a:path w="6749" h="9665" extrusionOk="0">
                  <a:moveTo>
                    <a:pt x="4194" y="1"/>
                  </a:moveTo>
                  <a:lnTo>
                    <a:pt x="4097" y="146"/>
                  </a:lnTo>
                  <a:cubicBezTo>
                    <a:pt x="4555" y="218"/>
                    <a:pt x="5037" y="266"/>
                    <a:pt x="5495" y="266"/>
                  </a:cubicBezTo>
                  <a:cubicBezTo>
                    <a:pt x="5881" y="266"/>
                    <a:pt x="6242" y="242"/>
                    <a:pt x="6628" y="194"/>
                  </a:cubicBezTo>
                  <a:lnTo>
                    <a:pt x="6748" y="1"/>
                  </a:lnTo>
                  <a:lnTo>
                    <a:pt x="6748" y="1"/>
                  </a:lnTo>
                  <a:cubicBezTo>
                    <a:pt x="6339" y="49"/>
                    <a:pt x="5905" y="97"/>
                    <a:pt x="5495" y="97"/>
                  </a:cubicBezTo>
                  <a:cubicBezTo>
                    <a:pt x="5061" y="97"/>
                    <a:pt x="4628" y="49"/>
                    <a:pt x="4194" y="1"/>
                  </a:cubicBezTo>
                  <a:close/>
                  <a:moveTo>
                    <a:pt x="242" y="5905"/>
                  </a:moveTo>
                  <a:lnTo>
                    <a:pt x="49" y="6194"/>
                  </a:lnTo>
                  <a:cubicBezTo>
                    <a:pt x="1" y="7399"/>
                    <a:pt x="73" y="8556"/>
                    <a:pt x="290" y="9664"/>
                  </a:cubicBezTo>
                  <a:lnTo>
                    <a:pt x="435" y="9471"/>
                  </a:lnTo>
                  <a:cubicBezTo>
                    <a:pt x="218" y="8315"/>
                    <a:pt x="169" y="7134"/>
                    <a:pt x="242" y="59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4"/>
            <p:cNvSpPr/>
            <p:nvPr/>
          </p:nvSpPr>
          <p:spPr>
            <a:xfrm>
              <a:off x="560622" y="2813545"/>
              <a:ext cx="1426791" cy="1636385"/>
            </a:xfrm>
            <a:custGeom>
              <a:avLst/>
              <a:gdLst/>
              <a:ahLst/>
              <a:cxnLst/>
              <a:rect l="l" t="t" r="r" b="b"/>
              <a:pathLst>
                <a:path w="14772" h="16942" extrusionOk="0">
                  <a:moveTo>
                    <a:pt x="9736" y="1"/>
                  </a:moveTo>
                  <a:lnTo>
                    <a:pt x="9302" y="651"/>
                  </a:lnTo>
                  <a:cubicBezTo>
                    <a:pt x="10169" y="1326"/>
                    <a:pt x="11181" y="1856"/>
                    <a:pt x="12314" y="2194"/>
                  </a:cubicBezTo>
                  <a:lnTo>
                    <a:pt x="12338" y="2194"/>
                  </a:lnTo>
                  <a:cubicBezTo>
                    <a:pt x="12796" y="2314"/>
                    <a:pt x="13278" y="2411"/>
                    <a:pt x="13760" y="2483"/>
                  </a:cubicBezTo>
                  <a:lnTo>
                    <a:pt x="13856" y="2483"/>
                  </a:lnTo>
                  <a:lnTo>
                    <a:pt x="13832" y="2579"/>
                  </a:lnTo>
                  <a:cubicBezTo>
                    <a:pt x="13736" y="3109"/>
                    <a:pt x="13591" y="3664"/>
                    <a:pt x="13471" y="4218"/>
                  </a:cubicBezTo>
                  <a:lnTo>
                    <a:pt x="14652" y="2459"/>
                  </a:lnTo>
                  <a:cubicBezTo>
                    <a:pt x="14676" y="2218"/>
                    <a:pt x="14724" y="1977"/>
                    <a:pt x="14772" y="1760"/>
                  </a:cubicBezTo>
                  <a:lnTo>
                    <a:pt x="14748" y="1760"/>
                  </a:lnTo>
                  <a:cubicBezTo>
                    <a:pt x="14025" y="1760"/>
                    <a:pt x="13278" y="1664"/>
                    <a:pt x="12531" y="1447"/>
                  </a:cubicBezTo>
                  <a:cubicBezTo>
                    <a:pt x="11471" y="1133"/>
                    <a:pt x="10531" y="627"/>
                    <a:pt x="9736" y="1"/>
                  </a:cubicBezTo>
                  <a:close/>
                  <a:moveTo>
                    <a:pt x="9205" y="796"/>
                  </a:moveTo>
                  <a:lnTo>
                    <a:pt x="554" y="13712"/>
                  </a:lnTo>
                  <a:cubicBezTo>
                    <a:pt x="1326" y="14869"/>
                    <a:pt x="2073" y="15616"/>
                    <a:pt x="2458" y="15953"/>
                  </a:cubicBezTo>
                  <a:cubicBezTo>
                    <a:pt x="3109" y="15833"/>
                    <a:pt x="4723" y="15471"/>
                    <a:pt x="6482" y="14363"/>
                  </a:cubicBezTo>
                  <a:cubicBezTo>
                    <a:pt x="6603" y="14315"/>
                    <a:pt x="6699" y="14242"/>
                    <a:pt x="6796" y="14170"/>
                  </a:cubicBezTo>
                  <a:lnTo>
                    <a:pt x="13157" y="4652"/>
                  </a:lnTo>
                  <a:cubicBezTo>
                    <a:pt x="13350" y="3977"/>
                    <a:pt x="13519" y="3302"/>
                    <a:pt x="13639" y="2627"/>
                  </a:cubicBezTo>
                  <a:cubicBezTo>
                    <a:pt x="13182" y="2579"/>
                    <a:pt x="12724" y="2483"/>
                    <a:pt x="12290" y="2362"/>
                  </a:cubicBezTo>
                  <a:lnTo>
                    <a:pt x="12266" y="2362"/>
                  </a:lnTo>
                  <a:cubicBezTo>
                    <a:pt x="11133" y="2025"/>
                    <a:pt x="10097" y="1495"/>
                    <a:pt x="9205" y="796"/>
                  </a:cubicBezTo>
                  <a:close/>
                  <a:moveTo>
                    <a:pt x="458" y="13881"/>
                  </a:moveTo>
                  <a:lnTo>
                    <a:pt x="0" y="14580"/>
                  </a:lnTo>
                  <a:cubicBezTo>
                    <a:pt x="1109" y="16170"/>
                    <a:pt x="2169" y="16941"/>
                    <a:pt x="2169" y="16941"/>
                  </a:cubicBezTo>
                  <a:cubicBezTo>
                    <a:pt x="2169" y="16941"/>
                    <a:pt x="3663" y="16821"/>
                    <a:pt x="5639" y="15905"/>
                  </a:cubicBezTo>
                  <a:lnTo>
                    <a:pt x="6555" y="14532"/>
                  </a:lnTo>
                  <a:lnTo>
                    <a:pt x="6555" y="14532"/>
                  </a:lnTo>
                  <a:cubicBezTo>
                    <a:pt x="4723" y="15664"/>
                    <a:pt x="3085" y="16026"/>
                    <a:pt x="2434" y="16122"/>
                  </a:cubicBezTo>
                  <a:lnTo>
                    <a:pt x="2410" y="16146"/>
                  </a:lnTo>
                  <a:lnTo>
                    <a:pt x="2362" y="16098"/>
                  </a:lnTo>
                  <a:cubicBezTo>
                    <a:pt x="2024" y="15785"/>
                    <a:pt x="1229" y="15038"/>
                    <a:pt x="458" y="138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4"/>
            <p:cNvSpPr/>
            <p:nvPr/>
          </p:nvSpPr>
          <p:spPr>
            <a:xfrm>
              <a:off x="604762" y="2876423"/>
              <a:ext cx="1294273" cy="1496720"/>
            </a:xfrm>
            <a:custGeom>
              <a:avLst/>
              <a:gdLst/>
              <a:ahLst/>
              <a:cxnLst/>
              <a:rect l="l" t="t" r="r" b="b"/>
              <a:pathLst>
                <a:path w="13400" h="15496" extrusionOk="0">
                  <a:moveTo>
                    <a:pt x="8845" y="0"/>
                  </a:moveTo>
                  <a:lnTo>
                    <a:pt x="8748" y="145"/>
                  </a:lnTo>
                  <a:cubicBezTo>
                    <a:pt x="9640" y="844"/>
                    <a:pt x="10676" y="1374"/>
                    <a:pt x="11809" y="1711"/>
                  </a:cubicBezTo>
                  <a:lnTo>
                    <a:pt x="11833" y="1711"/>
                  </a:lnTo>
                  <a:cubicBezTo>
                    <a:pt x="12267" y="1832"/>
                    <a:pt x="12725" y="1928"/>
                    <a:pt x="13182" y="1976"/>
                  </a:cubicBezTo>
                  <a:cubicBezTo>
                    <a:pt x="13062" y="2651"/>
                    <a:pt x="12893" y="3326"/>
                    <a:pt x="12700" y="4001"/>
                  </a:cubicBezTo>
                  <a:lnTo>
                    <a:pt x="13014" y="3567"/>
                  </a:lnTo>
                  <a:cubicBezTo>
                    <a:pt x="13134" y="3013"/>
                    <a:pt x="13279" y="2458"/>
                    <a:pt x="13375" y="1928"/>
                  </a:cubicBezTo>
                  <a:lnTo>
                    <a:pt x="13399" y="1832"/>
                  </a:lnTo>
                  <a:lnTo>
                    <a:pt x="13303" y="1832"/>
                  </a:lnTo>
                  <a:cubicBezTo>
                    <a:pt x="12821" y="1760"/>
                    <a:pt x="12339" y="1663"/>
                    <a:pt x="11881" y="1543"/>
                  </a:cubicBezTo>
                  <a:lnTo>
                    <a:pt x="11857" y="1543"/>
                  </a:lnTo>
                  <a:cubicBezTo>
                    <a:pt x="10724" y="1205"/>
                    <a:pt x="9712" y="675"/>
                    <a:pt x="8845" y="0"/>
                  </a:cubicBezTo>
                  <a:close/>
                  <a:moveTo>
                    <a:pt x="97" y="13061"/>
                  </a:moveTo>
                  <a:lnTo>
                    <a:pt x="1" y="13230"/>
                  </a:lnTo>
                  <a:cubicBezTo>
                    <a:pt x="772" y="14387"/>
                    <a:pt x="1567" y="15134"/>
                    <a:pt x="1905" y="15447"/>
                  </a:cubicBezTo>
                  <a:lnTo>
                    <a:pt x="1953" y="15495"/>
                  </a:lnTo>
                  <a:lnTo>
                    <a:pt x="1977" y="15471"/>
                  </a:lnTo>
                  <a:cubicBezTo>
                    <a:pt x="2628" y="15375"/>
                    <a:pt x="4266" y="15013"/>
                    <a:pt x="6098" y="13881"/>
                  </a:cubicBezTo>
                  <a:lnTo>
                    <a:pt x="6339" y="13519"/>
                  </a:lnTo>
                  <a:lnTo>
                    <a:pt x="6339" y="13519"/>
                  </a:lnTo>
                  <a:cubicBezTo>
                    <a:pt x="6242" y="13591"/>
                    <a:pt x="6146" y="13664"/>
                    <a:pt x="6025" y="13712"/>
                  </a:cubicBezTo>
                  <a:cubicBezTo>
                    <a:pt x="4266" y="14820"/>
                    <a:pt x="2652" y="15182"/>
                    <a:pt x="2001" y="15302"/>
                  </a:cubicBezTo>
                  <a:cubicBezTo>
                    <a:pt x="1616" y="14965"/>
                    <a:pt x="869" y="14218"/>
                    <a:pt x="97" y="130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4"/>
            <p:cNvSpPr/>
            <p:nvPr/>
          </p:nvSpPr>
          <p:spPr>
            <a:xfrm>
              <a:off x="527976" y="2978226"/>
              <a:ext cx="619222" cy="610530"/>
            </a:xfrm>
            <a:custGeom>
              <a:avLst/>
              <a:gdLst/>
              <a:ahLst/>
              <a:cxnLst/>
              <a:rect l="l" t="t" r="r" b="b"/>
              <a:pathLst>
                <a:path w="6411" h="6321" extrusionOk="0">
                  <a:moveTo>
                    <a:pt x="5363" y="0"/>
                  </a:moveTo>
                  <a:cubicBezTo>
                    <a:pt x="5294" y="0"/>
                    <a:pt x="5226" y="2"/>
                    <a:pt x="5158" y="7"/>
                  </a:cubicBezTo>
                  <a:cubicBezTo>
                    <a:pt x="3832" y="31"/>
                    <a:pt x="2603" y="585"/>
                    <a:pt x="1688" y="1525"/>
                  </a:cubicBezTo>
                  <a:cubicBezTo>
                    <a:pt x="820" y="2465"/>
                    <a:pt x="314" y="3694"/>
                    <a:pt x="338" y="4971"/>
                  </a:cubicBezTo>
                  <a:cubicBezTo>
                    <a:pt x="338" y="5019"/>
                    <a:pt x="338" y="5091"/>
                    <a:pt x="314" y="5188"/>
                  </a:cubicBezTo>
                  <a:cubicBezTo>
                    <a:pt x="290" y="5405"/>
                    <a:pt x="218" y="5694"/>
                    <a:pt x="97" y="5983"/>
                  </a:cubicBezTo>
                  <a:cubicBezTo>
                    <a:pt x="73" y="6055"/>
                    <a:pt x="49" y="6103"/>
                    <a:pt x="25" y="6152"/>
                  </a:cubicBezTo>
                  <a:cubicBezTo>
                    <a:pt x="1" y="6200"/>
                    <a:pt x="25" y="6272"/>
                    <a:pt x="73" y="6296"/>
                  </a:cubicBezTo>
                  <a:lnTo>
                    <a:pt x="97" y="6320"/>
                  </a:lnTo>
                  <a:cubicBezTo>
                    <a:pt x="145" y="6320"/>
                    <a:pt x="194" y="6296"/>
                    <a:pt x="218" y="6248"/>
                  </a:cubicBezTo>
                  <a:cubicBezTo>
                    <a:pt x="266" y="6200"/>
                    <a:pt x="290" y="6128"/>
                    <a:pt x="314" y="6079"/>
                  </a:cubicBezTo>
                  <a:cubicBezTo>
                    <a:pt x="435" y="5766"/>
                    <a:pt x="507" y="5429"/>
                    <a:pt x="531" y="5236"/>
                  </a:cubicBezTo>
                  <a:cubicBezTo>
                    <a:pt x="555" y="5115"/>
                    <a:pt x="555" y="5019"/>
                    <a:pt x="555" y="4995"/>
                  </a:cubicBezTo>
                  <a:lnTo>
                    <a:pt x="555" y="4971"/>
                  </a:lnTo>
                  <a:cubicBezTo>
                    <a:pt x="555" y="3742"/>
                    <a:pt x="1013" y="2585"/>
                    <a:pt x="1856" y="1694"/>
                  </a:cubicBezTo>
                  <a:cubicBezTo>
                    <a:pt x="2724" y="778"/>
                    <a:pt x="3905" y="248"/>
                    <a:pt x="5158" y="224"/>
                  </a:cubicBezTo>
                  <a:cubicBezTo>
                    <a:pt x="5543" y="224"/>
                    <a:pt x="5905" y="248"/>
                    <a:pt x="6266" y="320"/>
                  </a:cubicBezTo>
                  <a:cubicBezTo>
                    <a:pt x="6279" y="324"/>
                    <a:pt x="6292" y="326"/>
                    <a:pt x="6304" y="326"/>
                  </a:cubicBezTo>
                  <a:cubicBezTo>
                    <a:pt x="6355" y="326"/>
                    <a:pt x="6391" y="287"/>
                    <a:pt x="6411" y="248"/>
                  </a:cubicBezTo>
                  <a:cubicBezTo>
                    <a:pt x="6411" y="175"/>
                    <a:pt x="6363" y="127"/>
                    <a:pt x="6314" y="103"/>
                  </a:cubicBezTo>
                  <a:cubicBezTo>
                    <a:pt x="5997" y="44"/>
                    <a:pt x="5680" y="0"/>
                    <a:pt x="5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4"/>
            <p:cNvSpPr/>
            <p:nvPr/>
          </p:nvSpPr>
          <p:spPr>
            <a:xfrm>
              <a:off x="1277488" y="3051825"/>
              <a:ext cx="239827" cy="744690"/>
            </a:xfrm>
            <a:custGeom>
              <a:avLst/>
              <a:gdLst/>
              <a:ahLst/>
              <a:cxnLst/>
              <a:rect l="l" t="t" r="r" b="b"/>
              <a:pathLst>
                <a:path w="2483" h="7710" extrusionOk="0">
                  <a:moveTo>
                    <a:pt x="126" y="0"/>
                  </a:moveTo>
                  <a:cubicBezTo>
                    <a:pt x="93" y="0"/>
                    <a:pt x="63" y="12"/>
                    <a:pt x="48" y="40"/>
                  </a:cubicBezTo>
                  <a:cubicBezTo>
                    <a:pt x="0" y="112"/>
                    <a:pt x="24" y="160"/>
                    <a:pt x="73" y="209"/>
                  </a:cubicBezTo>
                  <a:cubicBezTo>
                    <a:pt x="506" y="498"/>
                    <a:pt x="916" y="835"/>
                    <a:pt x="1229" y="1269"/>
                  </a:cubicBezTo>
                  <a:cubicBezTo>
                    <a:pt x="1880" y="2064"/>
                    <a:pt x="2217" y="3028"/>
                    <a:pt x="2241" y="4064"/>
                  </a:cubicBezTo>
                  <a:cubicBezTo>
                    <a:pt x="2241" y="4233"/>
                    <a:pt x="2265" y="4859"/>
                    <a:pt x="2145" y="5727"/>
                  </a:cubicBezTo>
                  <a:cubicBezTo>
                    <a:pt x="2049" y="6354"/>
                    <a:pt x="1928" y="6980"/>
                    <a:pt x="1759" y="7558"/>
                  </a:cubicBezTo>
                  <a:cubicBezTo>
                    <a:pt x="1735" y="7631"/>
                    <a:pt x="1783" y="7679"/>
                    <a:pt x="1832" y="7703"/>
                  </a:cubicBezTo>
                  <a:cubicBezTo>
                    <a:pt x="1845" y="7707"/>
                    <a:pt x="1857" y="7709"/>
                    <a:pt x="1869" y="7709"/>
                  </a:cubicBezTo>
                  <a:cubicBezTo>
                    <a:pt x="1921" y="7709"/>
                    <a:pt x="1957" y="7670"/>
                    <a:pt x="1976" y="7631"/>
                  </a:cubicBezTo>
                  <a:cubicBezTo>
                    <a:pt x="2145" y="7028"/>
                    <a:pt x="2289" y="6402"/>
                    <a:pt x="2362" y="5751"/>
                  </a:cubicBezTo>
                  <a:cubicBezTo>
                    <a:pt x="2482" y="4884"/>
                    <a:pt x="2482" y="4233"/>
                    <a:pt x="2482" y="4064"/>
                  </a:cubicBezTo>
                  <a:cubicBezTo>
                    <a:pt x="2434" y="2980"/>
                    <a:pt x="2073" y="1968"/>
                    <a:pt x="1422" y="1124"/>
                  </a:cubicBezTo>
                  <a:cubicBezTo>
                    <a:pt x="1061" y="691"/>
                    <a:pt x="651" y="305"/>
                    <a:pt x="193" y="16"/>
                  </a:cubicBezTo>
                  <a:cubicBezTo>
                    <a:pt x="173" y="6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4"/>
            <p:cNvSpPr/>
            <p:nvPr/>
          </p:nvSpPr>
          <p:spPr>
            <a:xfrm>
              <a:off x="744426" y="3055592"/>
              <a:ext cx="693691" cy="822346"/>
            </a:xfrm>
            <a:custGeom>
              <a:avLst/>
              <a:gdLst/>
              <a:ahLst/>
              <a:cxnLst/>
              <a:rect l="l" t="t" r="r" b="b"/>
              <a:pathLst>
                <a:path w="7182" h="8514" extrusionOk="0">
                  <a:moveTo>
                    <a:pt x="2941" y="1"/>
                  </a:moveTo>
                  <a:cubicBezTo>
                    <a:pt x="1832" y="25"/>
                    <a:pt x="796" y="483"/>
                    <a:pt x="49" y="1302"/>
                  </a:cubicBezTo>
                  <a:cubicBezTo>
                    <a:pt x="1" y="1326"/>
                    <a:pt x="1" y="1399"/>
                    <a:pt x="49" y="1447"/>
                  </a:cubicBezTo>
                  <a:cubicBezTo>
                    <a:pt x="73" y="1471"/>
                    <a:pt x="103" y="1483"/>
                    <a:pt x="130" y="1483"/>
                  </a:cubicBezTo>
                  <a:cubicBezTo>
                    <a:pt x="157" y="1483"/>
                    <a:pt x="182" y="1471"/>
                    <a:pt x="194" y="1447"/>
                  </a:cubicBezTo>
                  <a:cubicBezTo>
                    <a:pt x="917" y="676"/>
                    <a:pt x="1905" y="242"/>
                    <a:pt x="2941" y="218"/>
                  </a:cubicBezTo>
                  <a:cubicBezTo>
                    <a:pt x="3350" y="218"/>
                    <a:pt x="3736" y="266"/>
                    <a:pt x="4122" y="386"/>
                  </a:cubicBezTo>
                  <a:cubicBezTo>
                    <a:pt x="4917" y="603"/>
                    <a:pt x="5616" y="1061"/>
                    <a:pt x="6122" y="1712"/>
                  </a:cubicBezTo>
                  <a:cubicBezTo>
                    <a:pt x="6652" y="2387"/>
                    <a:pt x="6941" y="3182"/>
                    <a:pt x="6965" y="4049"/>
                  </a:cubicBezTo>
                  <a:cubicBezTo>
                    <a:pt x="6965" y="4194"/>
                    <a:pt x="6965" y="4772"/>
                    <a:pt x="6869" y="5592"/>
                  </a:cubicBezTo>
                  <a:cubicBezTo>
                    <a:pt x="6724" y="6555"/>
                    <a:pt x="6483" y="7495"/>
                    <a:pt x="6146" y="8363"/>
                  </a:cubicBezTo>
                  <a:cubicBezTo>
                    <a:pt x="6122" y="8411"/>
                    <a:pt x="6146" y="8483"/>
                    <a:pt x="6218" y="8507"/>
                  </a:cubicBezTo>
                  <a:cubicBezTo>
                    <a:pt x="6227" y="8512"/>
                    <a:pt x="6237" y="8514"/>
                    <a:pt x="6247" y="8514"/>
                  </a:cubicBezTo>
                  <a:cubicBezTo>
                    <a:pt x="6291" y="8514"/>
                    <a:pt x="6343" y="8474"/>
                    <a:pt x="6363" y="8435"/>
                  </a:cubicBezTo>
                  <a:cubicBezTo>
                    <a:pt x="6700" y="7543"/>
                    <a:pt x="6941" y="6604"/>
                    <a:pt x="7086" y="5616"/>
                  </a:cubicBezTo>
                  <a:cubicBezTo>
                    <a:pt x="7182" y="4796"/>
                    <a:pt x="7182" y="4194"/>
                    <a:pt x="7182" y="4049"/>
                  </a:cubicBezTo>
                  <a:cubicBezTo>
                    <a:pt x="7158" y="3134"/>
                    <a:pt x="6845" y="2290"/>
                    <a:pt x="6290" y="1591"/>
                  </a:cubicBezTo>
                  <a:cubicBezTo>
                    <a:pt x="5760" y="893"/>
                    <a:pt x="5013" y="411"/>
                    <a:pt x="4170" y="170"/>
                  </a:cubicBezTo>
                  <a:cubicBezTo>
                    <a:pt x="3784" y="49"/>
                    <a:pt x="3350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4"/>
            <p:cNvSpPr/>
            <p:nvPr/>
          </p:nvSpPr>
          <p:spPr>
            <a:xfrm>
              <a:off x="565258" y="3280447"/>
              <a:ext cx="132711" cy="387412"/>
            </a:xfrm>
            <a:custGeom>
              <a:avLst/>
              <a:gdLst/>
              <a:ahLst/>
              <a:cxnLst/>
              <a:rect l="l" t="t" r="r" b="b"/>
              <a:pathLst>
                <a:path w="1374" h="4011" extrusionOk="0">
                  <a:moveTo>
                    <a:pt x="1235" y="1"/>
                  </a:moveTo>
                  <a:cubicBezTo>
                    <a:pt x="1194" y="1"/>
                    <a:pt x="1151" y="23"/>
                    <a:pt x="1133" y="59"/>
                  </a:cubicBezTo>
                  <a:cubicBezTo>
                    <a:pt x="868" y="637"/>
                    <a:pt x="747" y="1239"/>
                    <a:pt x="747" y="1866"/>
                  </a:cubicBezTo>
                  <a:cubicBezTo>
                    <a:pt x="747" y="1890"/>
                    <a:pt x="747" y="2011"/>
                    <a:pt x="723" y="2179"/>
                  </a:cubicBezTo>
                  <a:cubicBezTo>
                    <a:pt x="699" y="2420"/>
                    <a:pt x="627" y="2806"/>
                    <a:pt x="458" y="3167"/>
                  </a:cubicBezTo>
                  <a:cubicBezTo>
                    <a:pt x="338" y="3432"/>
                    <a:pt x="217" y="3649"/>
                    <a:pt x="49" y="3818"/>
                  </a:cubicBezTo>
                  <a:cubicBezTo>
                    <a:pt x="0" y="3866"/>
                    <a:pt x="24" y="3938"/>
                    <a:pt x="49" y="3987"/>
                  </a:cubicBezTo>
                  <a:lnTo>
                    <a:pt x="97" y="4011"/>
                  </a:lnTo>
                  <a:cubicBezTo>
                    <a:pt x="145" y="4011"/>
                    <a:pt x="193" y="4011"/>
                    <a:pt x="217" y="3987"/>
                  </a:cubicBezTo>
                  <a:cubicBezTo>
                    <a:pt x="386" y="3794"/>
                    <a:pt x="530" y="3553"/>
                    <a:pt x="675" y="3264"/>
                  </a:cubicBezTo>
                  <a:cubicBezTo>
                    <a:pt x="844" y="2854"/>
                    <a:pt x="916" y="2468"/>
                    <a:pt x="940" y="2203"/>
                  </a:cubicBezTo>
                  <a:cubicBezTo>
                    <a:pt x="964" y="2035"/>
                    <a:pt x="988" y="1890"/>
                    <a:pt x="988" y="1866"/>
                  </a:cubicBezTo>
                  <a:cubicBezTo>
                    <a:pt x="964" y="1263"/>
                    <a:pt x="1085" y="685"/>
                    <a:pt x="1350" y="155"/>
                  </a:cubicBezTo>
                  <a:cubicBezTo>
                    <a:pt x="1374" y="107"/>
                    <a:pt x="1350" y="34"/>
                    <a:pt x="1278" y="10"/>
                  </a:cubicBezTo>
                  <a:cubicBezTo>
                    <a:pt x="1265" y="4"/>
                    <a:pt x="1250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4"/>
            <p:cNvSpPr/>
            <p:nvPr/>
          </p:nvSpPr>
          <p:spPr>
            <a:xfrm>
              <a:off x="1230933" y="3525199"/>
              <a:ext cx="125757" cy="399582"/>
            </a:xfrm>
            <a:custGeom>
              <a:avLst/>
              <a:gdLst/>
              <a:ahLst/>
              <a:cxnLst/>
              <a:rect l="l" t="t" r="r" b="b"/>
              <a:pathLst>
                <a:path w="1302" h="4137" extrusionOk="0">
                  <a:moveTo>
                    <a:pt x="1169" y="0"/>
                  </a:moveTo>
                  <a:cubicBezTo>
                    <a:pt x="1117" y="0"/>
                    <a:pt x="1085" y="44"/>
                    <a:pt x="1085" y="103"/>
                  </a:cubicBezTo>
                  <a:cubicBezTo>
                    <a:pt x="1061" y="272"/>
                    <a:pt x="1036" y="440"/>
                    <a:pt x="1036" y="609"/>
                  </a:cubicBezTo>
                  <a:cubicBezTo>
                    <a:pt x="892" y="1621"/>
                    <a:pt x="627" y="2585"/>
                    <a:pt x="241" y="3477"/>
                  </a:cubicBezTo>
                  <a:cubicBezTo>
                    <a:pt x="169" y="3645"/>
                    <a:pt x="97" y="3814"/>
                    <a:pt x="24" y="3983"/>
                  </a:cubicBezTo>
                  <a:cubicBezTo>
                    <a:pt x="0" y="4031"/>
                    <a:pt x="24" y="4103"/>
                    <a:pt x="73" y="4127"/>
                  </a:cubicBezTo>
                  <a:lnTo>
                    <a:pt x="97" y="4127"/>
                  </a:lnTo>
                  <a:cubicBezTo>
                    <a:pt x="110" y="4134"/>
                    <a:pt x="122" y="4137"/>
                    <a:pt x="135" y="4137"/>
                  </a:cubicBezTo>
                  <a:cubicBezTo>
                    <a:pt x="169" y="4137"/>
                    <a:pt x="200" y="4114"/>
                    <a:pt x="217" y="4079"/>
                  </a:cubicBezTo>
                  <a:cubicBezTo>
                    <a:pt x="314" y="3910"/>
                    <a:pt x="386" y="3742"/>
                    <a:pt x="458" y="3549"/>
                  </a:cubicBezTo>
                  <a:cubicBezTo>
                    <a:pt x="844" y="2657"/>
                    <a:pt x="1109" y="1669"/>
                    <a:pt x="1253" y="633"/>
                  </a:cubicBezTo>
                  <a:cubicBezTo>
                    <a:pt x="1277" y="465"/>
                    <a:pt x="1302" y="296"/>
                    <a:pt x="1302" y="127"/>
                  </a:cubicBezTo>
                  <a:cubicBezTo>
                    <a:pt x="1302" y="55"/>
                    <a:pt x="1253" y="7"/>
                    <a:pt x="1205" y="7"/>
                  </a:cubicBezTo>
                  <a:cubicBezTo>
                    <a:pt x="1192" y="2"/>
                    <a:pt x="1180" y="0"/>
                    <a:pt x="1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4"/>
            <p:cNvSpPr/>
            <p:nvPr/>
          </p:nvSpPr>
          <p:spPr>
            <a:xfrm>
              <a:off x="912004" y="3134214"/>
              <a:ext cx="407406" cy="175210"/>
            </a:xfrm>
            <a:custGeom>
              <a:avLst/>
              <a:gdLst/>
              <a:ahLst/>
              <a:cxnLst/>
              <a:rect l="l" t="t" r="r" b="b"/>
              <a:pathLst>
                <a:path w="4218" h="1814" extrusionOk="0">
                  <a:moveTo>
                    <a:pt x="1403" y="0"/>
                  </a:moveTo>
                  <a:cubicBezTo>
                    <a:pt x="1346" y="0"/>
                    <a:pt x="1288" y="2"/>
                    <a:pt x="1230" y="6"/>
                  </a:cubicBezTo>
                  <a:cubicBezTo>
                    <a:pt x="820" y="6"/>
                    <a:pt x="435" y="79"/>
                    <a:pt x="73" y="223"/>
                  </a:cubicBezTo>
                  <a:cubicBezTo>
                    <a:pt x="25" y="247"/>
                    <a:pt x="1" y="320"/>
                    <a:pt x="25" y="368"/>
                  </a:cubicBezTo>
                  <a:cubicBezTo>
                    <a:pt x="43" y="422"/>
                    <a:pt x="75" y="449"/>
                    <a:pt x="120" y="449"/>
                  </a:cubicBezTo>
                  <a:cubicBezTo>
                    <a:pt x="135" y="449"/>
                    <a:pt x="151" y="446"/>
                    <a:pt x="170" y="440"/>
                  </a:cubicBezTo>
                  <a:cubicBezTo>
                    <a:pt x="507" y="295"/>
                    <a:pt x="868" y="223"/>
                    <a:pt x="1230" y="223"/>
                  </a:cubicBezTo>
                  <a:cubicBezTo>
                    <a:pt x="1284" y="219"/>
                    <a:pt x="1337" y="217"/>
                    <a:pt x="1391" y="217"/>
                  </a:cubicBezTo>
                  <a:cubicBezTo>
                    <a:pt x="1651" y="217"/>
                    <a:pt x="1910" y="264"/>
                    <a:pt x="2170" y="344"/>
                  </a:cubicBezTo>
                  <a:cubicBezTo>
                    <a:pt x="2796" y="512"/>
                    <a:pt x="3350" y="898"/>
                    <a:pt x="3760" y="1404"/>
                  </a:cubicBezTo>
                  <a:cubicBezTo>
                    <a:pt x="3832" y="1524"/>
                    <a:pt x="3929" y="1645"/>
                    <a:pt x="4001" y="1765"/>
                  </a:cubicBezTo>
                  <a:lnTo>
                    <a:pt x="4073" y="1814"/>
                  </a:lnTo>
                  <a:lnTo>
                    <a:pt x="4146" y="1814"/>
                  </a:lnTo>
                  <a:cubicBezTo>
                    <a:pt x="4218" y="1765"/>
                    <a:pt x="4218" y="1717"/>
                    <a:pt x="4194" y="1645"/>
                  </a:cubicBezTo>
                  <a:cubicBezTo>
                    <a:pt x="4122" y="1524"/>
                    <a:pt x="4025" y="1380"/>
                    <a:pt x="3929" y="1259"/>
                  </a:cubicBezTo>
                  <a:cubicBezTo>
                    <a:pt x="3495" y="705"/>
                    <a:pt x="2893" y="320"/>
                    <a:pt x="2218" y="127"/>
                  </a:cubicBezTo>
                  <a:cubicBezTo>
                    <a:pt x="1958" y="47"/>
                    <a:pt x="1682" y="0"/>
                    <a:pt x="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4"/>
            <p:cNvSpPr/>
            <p:nvPr/>
          </p:nvSpPr>
          <p:spPr>
            <a:xfrm>
              <a:off x="609495" y="3185792"/>
              <a:ext cx="270059" cy="547265"/>
            </a:xfrm>
            <a:custGeom>
              <a:avLst/>
              <a:gdLst/>
              <a:ahLst/>
              <a:cxnLst/>
              <a:rect l="l" t="t" r="r" b="b"/>
              <a:pathLst>
                <a:path w="2796" h="5666" extrusionOk="0">
                  <a:moveTo>
                    <a:pt x="2664" y="0"/>
                  </a:moveTo>
                  <a:cubicBezTo>
                    <a:pt x="2643" y="0"/>
                    <a:pt x="2621" y="8"/>
                    <a:pt x="2603" y="26"/>
                  </a:cubicBezTo>
                  <a:cubicBezTo>
                    <a:pt x="2386" y="147"/>
                    <a:pt x="2193" y="316"/>
                    <a:pt x="2024" y="508"/>
                  </a:cubicBezTo>
                  <a:cubicBezTo>
                    <a:pt x="1422" y="1135"/>
                    <a:pt x="1085" y="1978"/>
                    <a:pt x="1109" y="2846"/>
                  </a:cubicBezTo>
                  <a:cubicBezTo>
                    <a:pt x="1109" y="2870"/>
                    <a:pt x="1109" y="3039"/>
                    <a:pt x="1060" y="3256"/>
                  </a:cubicBezTo>
                  <a:cubicBezTo>
                    <a:pt x="1036" y="3569"/>
                    <a:pt x="940" y="4003"/>
                    <a:pt x="747" y="4460"/>
                  </a:cubicBezTo>
                  <a:cubicBezTo>
                    <a:pt x="554" y="4894"/>
                    <a:pt x="338" y="5232"/>
                    <a:pt x="48" y="5473"/>
                  </a:cubicBezTo>
                  <a:cubicBezTo>
                    <a:pt x="0" y="5521"/>
                    <a:pt x="0" y="5593"/>
                    <a:pt x="48" y="5641"/>
                  </a:cubicBezTo>
                  <a:lnTo>
                    <a:pt x="97" y="5665"/>
                  </a:lnTo>
                  <a:lnTo>
                    <a:pt x="217" y="5641"/>
                  </a:lnTo>
                  <a:cubicBezTo>
                    <a:pt x="506" y="5376"/>
                    <a:pt x="747" y="5015"/>
                    <a:pt x="964" y="4557"/>
                  </a:cubicBezTo>
                  <a:cubicBezTo>
                    <a:pt x="1157" y="4075"/>
                    <a:pt x="1253" y="3593"/>
                    <a:pt x="1277" y="3304"/>
                  </a:cubicBezTo>
                  <a:cubicBezTo>
                    <a:pt x="1326" y="3039"/>
                    <a:pt x="1326" y="2870"/>
                    <a:pt x="1326" y="2846"/>
                  </a:cubicBezTo>
                  <a:cubicBezTo>
                    <a:pt x="1326" y="2027"/>
                    <a:pt x="1615" y="1255"/>
                    <a:pt x="2193" y="653"/>
                  </a:cubicBezTo>
                  <a:cubicBezTo>
                    <a:pt x="2338" y="484"/>
                    <a:pt x="2530" y="340"/>
                    <a:pt x="2723" y="195"/>
                  </a:cubicBezTo>
                  <a:cubicBezTo>
                    <a:pt x="2771" y="171"/>
                    <a:pt x="2796" y="99"/>
                    <a:pt x="2747" y="51"/>
                  </a:cubicBezTo>
                  <a:cubicBezTo>
                    <a:pt x="2732" y="21"/>
                    <a:pt x="2699" y="0"/>
                    <a:pt x="2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4"/>
            <p:cNvSpPr/>
            <p:nvPr/>
          </p:nvSpPr>
          <p:spPr>
            <a:xfrm>
              <a:off x="565258" y="3353564"/>
              <a:ext cx="107116" cy="314296"/>
            </a:xfrm>
            <a:custGeom>
              <a:avLst/>
              <a:gdLst/>
              <a:ahLst/>
              <a:cxnLst/>
              <a:rect l="l" t="t" r="r" b="b"/>
              <a:pathLst>
                <a:path w="1109" h="3254" extrusionOk="0">
                  <a:moveTo>
                    <a:pt x="1012" y="0"/>
                  </a:moveTo>
                  <a:cubicBezTo>
                    <a:pt x="940" y="0"/>
                    <a:pt x="892" y="25"/>
                    <a:pt x="868" y="97"/>
                  </a:cubicBezTo>
                  <a:cubicBezTo>
                    <a:pt x="796" y="410"/>
                    <a:pt x="747" y="747"/>
                    <a:pt x="747" y="1109"/>
                  </a:cubicBezTo>
                  <a:cubicBezTo>
                    <a:pt x="747" y="1133"/>
                    <a:pt x="747" y="1254"/>
                    <a:pt x="723" y="1422"/>
                  </a:cubicBezTo>
                  <a:cubicBezTo>
                    <a:pt x="699" y="1663"/>
                    <a:pt x="627" y="2049"/>
                    <a:pt x="458" y="2410"/>
                  </a:cubicBezTo>
                  <a:cubicBezTo>
                    <a:pt x="338" y="2675"/>
                    <a:pt x="217" y="2892"/>
                    <a:pt x="49" y="3061"/>
                  </a:cubicBezTo>
                  <a:cubicBezTo>
                    <a:pt x="0" y="3109"/>
                    <a:pt x="24" y="3181"/>
                    <a:pt x="49" y="3230"/>
                  </a:cubicBezTo>
                  <a:lnTo>
                    <a:pt x="97" y="3254"/>
                  </a:lnTo>
                  <a:cubicBezTo>
                    <a:pt x="145" y="3254"/>
                    <a:pt x="193" y="3254"/>
                    <a:pt x="217" y="3230"/>
                  </a:cubicBezTo>
                  <a:cubicBezTo>
                    <a:pt x="386" y="3037"/>
                    <a:pt x="530" y="2796"/>
                    <a:pt x="675" y="2507"/>
                  </a:cubicBezTo>
                  <a:cubicBezTo>
                    <a:pt x="844" y="2097"/>
                    <a:pt x="916" y="1711"/>
                    <a:pt x="940" y="1446"/>
                  </a:cubicBezTo>
                  <a:cubicBezTo>
                    <a:pt x="964" y="1278"/>
                    <a:pt x="988" y="1133"/>
                    <a:pt x="988" y="1109"/>
                  </a:cubicBezTo>
                  <a:cubicBezTo>
                    <a:pt x="964" y="772"/>
                    <a:pt x="1012" y="458"/>
                    <a:pt x="1085" y="145"/>
                  </a:cubicBezTo>
                  <a:cubicBezTo>
                    <a:pt x="1109" y="73"/>
                    <a:pt x="1061" y="25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4"/>
            <p:cNvSpPr/>
            <p:nvPr/>
          </p:nvSpPr>
          <p:spPr>
            <a:xfrm>
              <a:off x="609495" y="3191394"/>
              <a:ext cx="260786" cy="541663"/>
            </a:xfrm>
            <a:custGeom>
              <a:avLst/>
              <a:gdLst/>
              <a:ahLst/>
              <a:cxnLst/>
              <a:rect l="l" t="t" r="r" b="b"/>
              <a:pathLst>
                <a:path w="2700" h="5608" extrusionOk="0">
                  <a:moveTo>
                    <a:pt x="2574" y="1"/>
                  </a:moveTo>
                  <a:cubicBezTo>
                    <a:pt x="2550" y="1"/>
                    <a:pt x="2526" y="7"/>
                    <a:pt x="2506" y="17"/>
                  </a:cubicBezTo>
                  <a:cubicBezTo>
                    <a:pt x="2338" y="137"/>
                    <a:pt x="2169" y="282"/>
                    <a:pt x="2024" y="450"/>
                  </a:cubicBezTo>
                  <a:cubicBezTo>
                    <a:pt x="1422" y="1077"/>
                    <a:pt x="1085" y="1920"/>
                    <a:pt x="1109" y="2788"/>
                  </a:cubicBezTo>
                  <a:cubicBezTo>
                    <a:pt x="1109" y="2812"/>
                    <a:pt x="1109" y="2981"/>
                    <a:pt x="1060" y="3198"/>
                  </a:cubicBezTo>
                  <a:cubicBezTo>
                    <a:pt x="1036" y="3511"/>
                    <a:pt x="940" y="3945"/>
                    <a:pt x="747" y="4402"/>
                  </a:cubicBezTo>
                  <a:cubicBezTo>
                    <a:pt x="554" y="4836"/>
                    <a:pt x="338" y="5174"/>
                    <a:pt x="48" y="5415"/>
                  </a:cubicBezTo>
                  <a:cubicBezTo>
                    <a:pt x="0" y="5463"/>
                    <a:pt x="0" y="5535"/>
                    <a:pt x="48" y="5583"/>
                  </a:cubicBezTo>
                  <a:lnTo>
                    <a:pt x="97" y="5607"/>
                  </a:lnTo>
                  <a:lnTo>
                    <a:pt x="217" y="5583"/>
                  </a:lnTo>
                  <a:cubicBezTo>
                    <a:pt x="506" y="5318"/>
                    <a:pt x="747" y="4957"/>
                    <a:pt x="964" y="4499"/>
                  </a:cubicBezTo>
                  <a:cubicBezTo>
                    <a:pt x="1157" y="4017"/>
                    <a:pt x="1253" y="3535"/>
                    <a:pt x="1277" y="3246"/>
                  </a:cubicBezTo>
                  <a:cubicBezTo>
                    <a:pt x="1326" y="2981"/>
                    <a:pt x="1326" y="2812"/>
                    <a:pt x="1326" y="2788"/>
                  </a:cubicBezTo>
                  <a:cubicBezTo>
                    <a:pt x="1326" y="1969"/>
                    <a:pt x="1615" y="1197"/>
                    <a:pt x="2193" y="595"/>
                  </a:cubicBezTo>
                  <a:cubicBezTo>
                    <a:pt x="2314" y="450"/>
                    <a:pt x="2482" y="330"/>
                    <a:pt x="2627" y="209"/>
                  </a:cubicBezTo>
                  <a:cubicBezTo>
                    <a:pt x="2675" y="161"/>
                    <a:pt x="2699" y="89"/>
                    <a:pt x="2651" y="41"/>
                  </a:cubicBezTo>
                  <a:cubicBezTo>
                    <a:pt x="2637" y="13"/>
                    <a:pt x="2606" y="1"/>
                    <a:pt x="2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4"/>
            <p:cNvSpPr/>
            <p:nvPr/>
          </p:nvSpPr>
          <p:spPr>
            <a:xfrm>
              <a:off x="1130870" y="3260261"/>
              <a:ext cx="153671" cy="686930"/>
            </a:xfrm>
            <a:custGeom>
              <a:avLst/>
              <a:gdLst/>
              <a:ahLst/>
              <a:cxnLst/>
              <a:rect l="l" t="t" r="r" b="b"/>
              <a:pathLst>
                <a:path w="1591" h="7112" extrusionOk="0">
                  <a:moveTo>
                    <a:pt x="517" y="0"/>
                  </a:moveTo>
                  <a:cubicBezTo>
                    <a:pt x="482" y="0"/>
                    <a:pt x="449" y="21"/>
                    <a:pt x="434" y="51"/>
                  </a:cubicBezTo>
                  <a:cubicBezTo>
                    <a:pt x="386" y="99"/>
                    <a:pt x="410" y="171"/>
                    <a:pt x="458" y="195"/>
                  </a:cubicBezTo>
                  <a:cubicBezTo>
                    <a:pt x="603" y="316"/>
                    <a:pt x="747" y="460"/>
                    <a:pt x="843" y="605"/>
                  </a:cubicBezTo>
                  <a:cubicBezTo>
                    <a:pt x="1157" y="991"/>
                    <a:pt x="1325" y="1472"/>
                    <a:pt x="1350" y="1979"/>
                  </a:cubicBezTo>
                  <a:cubicBezTo>
                    <a:pt x="1350" y="2051"/>
                    <a:pt x="1350" y="2557"/>
                    <a:pt x="1253" y="3256"/>
                  </a:cubicBezTo>
                  <a:cubicBezTo>
                    <a:pt x="1133" y="4171"/>
                    <a:pt x="892" y="5063"/>
                    <a:pt x="554" y="5906"/>
                  </a:cubicBezTo>
                  <a:cubicBezTo>
                    <a:pt x="386" y="6268"/>
                    <a:pt x="217" y="6605"/>
                    <a:pt x="24" y="6943"/>
                  </a:cubicBezTo>
                  <a:cubicBezTo>
                    <a:pt x="0" y="6991"/>
                    <a:pt x="0" y="7063"/>
                    <a:pt x="48" y="7087"/>
                  </a:cubicBezTo>
                  <a:lnTo>
                    <a:pt x="96" y="7111"/>
                  </a:lnTo>
                  <a:cubicBezTo>
                    <a:pt x="145" y="7111"/>
                    <a:pt x="193" y="7111"/>
                    <a:pt x="217" y="7063"/>
                  </a:cubicBezTo>
                  <a:cubicBezTo>
                    <a:pt x="410" y="6726"/>
                    <a:pt x="603" y="6364"/>
                    <a:pt x="747" y="5979"/>
                  </a:cubicBezTo>
                  <a:cubicBezTo>
                    <a:pt x="1109" y="5135"/>
                    <a:pt x="1350" y="4220"/>
                    <a:pt x="1494" y="3280"/>
                  </a:cubicBezTo>
                  <a:cubicBezTo>
                    <a:pt x="1591" y="2557"/>
                    <a:pt x="1566" y="2051"/>
                    <a:pt x="1566" y="1954"/>
                  </a:cubicBezTo>
                  <a:cubicBezTo>
                    <a:pt x="1566" y="1400"/>
                    <a:pt x="1374" y="894"/>
                    <a:pt x="1036" y="460"/>
                  </a:cubicBezTo>
                  <a:cubicBezTo>
                    <a:pt x="892" y="292"/>
                    <a:pt x="747" y="147"/>
                    <a:pt x="578" y="27"/>
                  </a:cubicBezTo>
                  <a:cubicBezTo>
                    <a:pt x="560" y="8"/>
                    <a:pt x="538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4"/>
            <p:cNvSpPr/>
            <p:nvPr/>
          </p:nvSpPr>
          <p:spPr>
            <a:xfrm>
              <a:off x="793299" y="3211581"/>
              <a:ext cx="260786" cy="258468"/>
            </a:xfrm>
            <a:custGeom>
              <a:avLst/>
              <a:gdLst/>
              <a:ahLst/>
              <a:cxnLst/>
              <a:rect l="l" t="t" r="r" b="b"/>
              <a:pathLst>
                <a:path w="2700" h="2676" extrusionOk="0">
                  <a:moveTo>
                    <a:pt x="2483" y="0"/>
                  </a:moveTo>
                  <a:cubicBezTo>
                    <a:pt x="1784" y="25"/>
                    <a:pt x="1158" y="290"/>
                    <a:pt x="700" y="796"/>
                  </a:cubicBezTo>
                  <a:cubicBezTo>
                    <a:pt x="242" y="1278"/>
                    <a:pt x="1" y="1904"/>
                    <a:pt x="1" y="2579"/>
                  </a:cubicBezTo>
                  <a:cubicBezTo>
                    <a:pt x="1" y="2627"/>
                    <a:pt x="49" y="2675"/>
                    <a:pt x="97" y="2675"/>
                  </a:cubicBezTo>
                  <a:lnTo>
                    <a:pt x="121" y="2675"/>
                  </a:lnTo>
                  <a:cubicBezTo>
                    <a:pt x="170" y="2675"/>
                    <a:pt x="242" y="2627"/>
                    <a:pt x="218" y="2579"/>
                  </a:cubicBezTo>
                  <a:cubicBezTo>
                    <a:pt x="218" y="1952"/>
                    <a:pt x="435" y="1374"/>
                    <a:pt x="868" y="940"/>
                  </a:cubicBezTo>
                  <a:cubicBezTo>
                    <a:pt x="1278" y="482"/>
                    <a:pt x="1856" y="241"/>
                    <a:pt x="2483" y="217"/>
                  </a:cubicBezTo>
                  <a:lnTo>
                    <a:pt x="2603" y="217"/>
                  </a:lnTo>
                  <a:cubicBezTo>
                    <a:pt x="2652" y="217"/>
                    <a:pt x="2700" y="169"/>
                    <a:pt x="2700" y="121"/>
                  </a:cubicBezTo>
                  <a:cubicBezTo>
                    <a:pt x="2700" y="49"/>
                    <a:pt x="2652" y="0"/>
                    <a:pt x="2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4"/>
            <p:cNvSpPr/>
            <p:nvPr/>
          </p:nvSpPr>
          <p:spPr>
            <a:xfrm>
              <a:off x="663004" y="3544420"/>
              <a:ext cx="142080" cy="246781"/>
            </a:xfrm>
            <a:custGeom>
              <a:avLst/>
              <a:gdLst/>
              <a:ahLst/>
              <a:cxnLst/>
              <a:rect l="l" t="t" r="r" b="b"/>
              <a:pathLst>
                <a:path w="1471" h="2555" extrusionOk="0">
                  <a:moveTo>
                    <a:pt x="1374" y="0"/>
                  </a:moveTo>
                  <a:cubicBezTo>
                    <a:pt x="1302" y="0"/>
                    <a:pt x="1254" y="49"/>
                    <a:pt x="1229" y="97"/>
                  </a:cubicBezTo>
                  <a:cubicBezTo>
                    <a:pt x="1157" y="434"/>
                    <a:pt x="1061" y="772"/>
                    <a:pt x="940" y="1061"/>
                  </a:cubicBezTo>
                  <a:cubicBezTo>
                    <a:pt x="699" y="1591"/>
                    <a:pt x="410" y="2025"/>
                    <a:pt x="49" y="2362"/>
                  </a:cubicBezTo>
                  <a:cubicBezTo>
                    <a:pt x="0" y="2410"/>
                    <a:pt x="0" y="2482"/>
                    <a:pt x="25" y="2531"/>
                  </a:cubicBezTo>
                  <a:lnTo>
                    <a:pt x="73" y="2555"/>
                  </a:lnTo>
                  <a:lnTo>
                    <a:pt x="193" y="2531"/>
                  </a:lnTo>
                  <a:cubicBezTo>
                    <a:pt x="579" y="2169"/>
                    <a:pt x="892" y="1711"/>
                    <a:pt x="1133" y="1157"/>
                  </a:cubicBezTo>
                  <a:cubicBezTo>
                    <a:pt x="1278" y="844"/>
                    <a:pt x="1374" y="506"/>
                    <a:pt x="1446" y="145"/>
                  </a:cubicBezTo>
                  <a:cubicBezTo>
                    <a:pt x="1470" y="73"/>
                    <a:pt x="1422" y="25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4"/>
            <p:cNvSpPr/>
            <p:nvPr/>
          </p:nvSpPr>
          <p:spPr>
            <a:xfrm>
              <a:off x="721149" y="3288367"/>
              <a:ext cx="484290" cy="663460"/>
            </a:xfrm>
            <a:custGeom>
              <a:avLst/>
              <a:gdLst/>
              <a:ahLst/>
              <a:cxnLst/>
              <a:rect l="l" t="t" r="r" b="b"/>
              <a:pathLst>
                <a:path w="5014" h="6869" extrusionOk="0">
                  <a:moveTo>
                    <a:pt x="3230" y="1"/>
                  </a:moveTo>
                  <a:cubicBezTo>
                    <a:pt x="2772" y="25"/>
                    <a:pt x="2338" y="218"/>
                    <a:pt x="2025" y="555"/>
                  </a:cubicBezTo>
                  <a:cubicBezTo>
                    <a:pt x="1712" y="868"/>
                    <a:pt x="1543" y="1326"/>
                    <a:pt x="1567" y="1784"/>
                  </a:cubicBezTo>
                  <a:cubicBezTo>
                    <a:pt x="1567" y="1784"/>
                    <a:pt x="1567" y="2049"/>
                    <a:pt x="1519" y="2410"/>
                  </a:cubicBezTo>
                  <a:cubicBezTo>
                    <a:pt x="1447" y="2820"/>
                    <a:pt x="1350" y="3423"/>
                    <a:pt x="1085" y="4025"/>
                  </a:cubicBezTo>
                  <a:cubicBezTo>
                    <a:pt x="820" y="4627"/>
                    <a:pt x="483" y="5133"/>
                    <a:pt x="49" y="5543"/>
                  </a:cubicBezTo>
                  <a:cubicBezTo>
                    <a:pt x="1" y="5591"/>
                    <a:pt x="1" y="5664"/>
                    <a:pt x="49" y="5712"/>
                  </a:cubicBezTo>
                  <a:cubicBezTo>
                    <a:pt x="77" y="5726"/>
                    <a:pt x="113" y="5740"/>
                    <a:pt x="147" y="5740"/>
                  </a:cubicBezTo>
                  <a:cubicBezTo>
                    <a:pt x="173" y="5740"/>
                    <a:pt x="197" y="5732"/>
                    <a:pt x="218" y="5712"/>
                  </a:cubicBezTo>
                  <a:cubicBezTo>
                    <a:pt x="652" y="5278"/>
                    <a:pt x="1013" y="4748"/>
                    <a:pt x="1278" y="4121"/>
                  </a:cubicBezTo>
                  <a:cubicBezTo>
                    <a:pt x="1543" y="3471"/>
                    <a:pt x="1688" y="2844"/>
                    <a:pt x="1736" y="2435"/>
                  </a:cubicBezTo>
                  <a:cubicBezTo>
                    <a:pt x="1784" y="2049"/>
                    <a:pt x="1784" y="1808"/>
                    <a:pt x="1784" y="1760"/>
                  </a:cubicBezTo>
                  <a:cubicBezTo>
                    <a:pt x="1784" y="1374"/>
                    <a:pt x="1929" y="989"/>
                    <a:pt x="2194" y="700"/>
                  </a:cubicBezTo>
                  <a:cubicBezTo>
                    <a:pt x="2483" y="410"/>
                    <a:pt x="2844" y="242"/>
                    <a:pt x="3254" y="242"/>
                  </a:cubicBezTo>
                  <a:cubicBezTo>
                    <a:pt x="3399" y="242"/>
                    <a:pt x="3543" y="242"/>
                    <a:pt x="3688" y="290"/>
                  </a:cubicBezTo>
                  <a:cubicBezTo>
                    <a:pt x="4001" y="386"/>
                    <a:pt x="4266" y="555"/>
                    <a:pt x="4459" y="796"/>
                  </a:cubicBezTo>
                  <a:cubicBezTo>
                    <a:pt x="4676" y="1061"/>
                    <a:pt x="4772" y="1374"/>
                    <a:pt x="4772" y="1688"/>
                  </a:cubicBezTo>
                  <a:cubicBezTo>
                    <a:pt x="4796" y="1736"/>
                    <a:pt x="4796" y="2194"/>
                    <a:pt x="4700" y="2844"/>
                  </a:cubicBezTo>
                  <a:cubicBezTo>
                    <a:pt x="4579" y="3712"/>
                    <a:pt x="4363" y="4531"/>
                    <a:pt x="4049" y="5302"/>
                  </a:cubicBezTo>
                  <a:cubicBezTo>
                    <a:pt x="3832" y="5784"/>
                    <a:pt x="3567" y="6266"/>
                    <a:pt x="3278" y="6700"/>
                  </a:cubicBezTo>
                  <a:cubicBezTo>
                    <a:pt x="3254" y="6748"/>
                    <a:pt x="3254" y="6820"/>
                    <a:pt x="3302" y="6844"/>
                  </a:cubicBezTo>
                  <a:lnTo>
                    <a:pt x="3350" y="6869"/>
                  </a:lnTo>
                  <a:cubicBezTo>
                    <a:pt x="3399" y="6869"/>
                    <a:pt x="3447" y="6869"/>
                    <a:pt x="3471" y="6820"/>
                  </a:cubicBezTo>
                  <a:cubicBezTo>
                    <a:pt x="3760" y="6387"/>
                    <a:pt x="4025" y="5905"/>
                    <a:pt x="4242" y="5374"/>
                  </a:cubicBezTo>
                  <a:cubicBezTo>
                    <a:pt x="4579" y="4603"/>
                    <a:pt x="4796" y="3760"/>
                    <a:pt x="4917" y="2892"/>
                  </a:cubicBezTo>
                  <a:cubicBezTo>
                    <a:pt x="5013" y="2218"/>
                    <a:pt x="5013" y="1736"/>
                    <a:pt x="5013" y="1688"/>
                  </a:cubicBezTo>
                  <a:cubicBezTo>
                    <a:pt x="4989" y="1326"/>
                    <a:pt x="4869" y="965"/>
                    <a:pt x="4628" y="675"/>
                  </a:cubicBezTo>
                  <a:cubicBezTo>
                    <a:pt x="4411" y="386"/>
                    <a:pt x="4097" y="169"/>
                    <a:pt x="3760" y="73"/>
                  </a:cubicBezTo>
                  <a:cubicBezTo>
                    <a:pt x="3591" y="25"/>
                    <a:pt x="3423" y="1"/>
                    <a:pt x="3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4"/>
            <p:cNvSpPr/>
            <p:nvPr/>
          </p:nvSpPr>
          <p:spPr>
            <a:xfrm>
              <a:off x="721149" y="3288367"/>
              <a:ext cx="484290" cy="663460"/>
            </a:xfrm>
            <a:custGeom>
              <a:avLst/>
              <a:gdLst/>
              <a:ahLst/>
              <a:cxnLst/>
              <a:rect l="l" t="t" r="r" b="b"/>
              <a:pathLst>
                <a:path w="5014" h="6869" extrusionOk="0">
                  <a:moveTo>
                    <a:pt x="3230" y="1"/>
                  </a:moveTo>
                  <a:cubicBezTo>
                    <a:pt x="2772" y="25"/>
                    <a:pt x="2338" y="218"/>
                    <a:pt x="2025" y="555"/>
                  </a:cubicBezTo>
                  <a:cubicBezTo>
                    <a:pt x="1712" y="868"/>
                    <a:pt x="1543" y="1326"/>
                    <a:pt x="1567" y="1784"/>
                  </a:cubicBezTo>
                  <a:cubicBezTo>
                    <a:pt x="1567" y="1784"/>
                    <a:pt x="1567" y="2049"/>
                    <a:pt x="1519" y="2410"/>
                  </a:cubicBezTo>
                  <a:cubicBezTo>
                    <a:pt x="1447" y="2820"/>
                    <a:pt x="1350" y="3423"/>
                    <a:pt x="1085" y="4025"/>
                  </a:cubicBezTo>
                  <a:cubicBezTo>
                    <a:pt x="820" y="4627"/>
                    <a:pt x="483" y="5133"/>
                    <a:pt x="49" y="5543"/>
                  </a:cubicBezTo>
                  <a:cubicBezTo>
                    <a:pt x="1" y="5591"/>
                    <a:pt x="1" y="5664"/>
                    <a:pt x="49" y="5712"/>
                  </a:cubicBezTo>
                  <a:cubicBezTo>
                    <a:pt x="77" y="5726"/>
                    <a:pt x="113" y="5740"/>
                    <a:pt x="147" y="5740"/>
                  </a:cubicBezTo>
                  <a:cubicBezTo>
                    <a:pt x="173" y="5740"/>
                    <a:pt x="197" y="5732"/>
                    <a:pt x="218" y="5712"/>
                  </a:cubicBezTo>
                  <a:cubicBezTo>
                    <a:pt x="652" y="5278"/>
                    <a:pt x="1013" y="4748"/>
                    <a:pt x="1278" y="4121"/>
                  </a:cubicBezTo>
                  <a:cubicBezTo>
                    <a:pt x="1543" y="3471"/>
                    <a:pt x="1688" y="2844"/>
                    <a:pt x="1736" y="2435"/>
                  </a:cubicBezTo>
                  <a:cubicBezTo>
                    <a:pt x="1784" y="2049"/>
                    <a:pt x="1784" y="1808"/>
                    <a:pt x="1784" y="1760"/>
                  </a:cubicBezTo>
                  <a:cubicBezTo>
                    <a:pt x="1784" y="1374"/>
                    <a:pt x="1929" y="989"/>
                    <a:pt x="2194" y="700"/>
                  </a:cubicBezTo>
                  <a:cubicBezTo>
                    <a:pt x="2483" y="410"/>
                    <a:pt x="2844" y="242"/>
                    <a:pt x="3254" y="242"/>
                  </a:cubicBezTo>
                  <a:cubicBezTo>
                    <a:pt x="3399" y="242"/>
                    <a:pt x="3543" y="242"/>
                    <a:pt x="3688" y="290"/>
                  </a:cubicBezTo>
                  <a:cubicBezTo>
                    <a:pt x="4001" y="386"/>
                    <a:pt x="4266" y="555"/>
                    <a:pt x="4459" y="796"/>
                  </a:cubicBezTo>
                  <a:cubicBezTo>
                    <a:pt x="4676" y="1061"/>
                    <a:pt x="4772" y="1374"/>
                    <a:pt x="4772" y="1688"/>
                  </a:cubicBezTo>
                  <a:cubicBezTo>
                    <a:pt x="4796" y="1736"/>
                    <a:pt x="4796" y="2194"/>
                    <a:pt x="4700" y="2844"/>
                  </a:cubicBezTo>
                  <a:cubicBezTo>
                    <a:pt x="4579" y="3712"/>
                    <a:pt x="4363" y="4531"/>
                    <a:pt x="4049" y="5302"/>
                  </a:cubicBezTo>
                  <a:cubicBezTo>
                    <a:pt x="3832" y="5784"/>
                    <a:pt x="3567" y="6266"/>
                    <a:pt x="3278" y="6700"/>
                  </a:cubicBezTo>
                  <a:cubicBezTo>
                    <a:pt x="3254" y="6748"/>
                    <a:pt x="3254" y="6820"/>
                    <a:pt x="3302" y="6844"/>
                  </a:cubicBezTo>
                  <a:lnTo>
                    <a:pt x="3350" y="6869"/>
                  </a:lnTo>
                  <a:cubicBezTo>
                    <a:pt x="3399" y="6869"/>
                    <a:pt x="3447" y="6869"/>
                    <a:pt x="3471" y="6820"/>
                  </a:cubicBezTo>
                  <a:cubicBezTo>
                    <a:pt x="3760" y="6387"/>
                    <a:pt x="4025" y="5905"/>
                    <a:pt x="4242" y="5374"/>
                  </a:cubicBezTo>
                  <a:cubicBezTo>
                    <a:pt x="4579" y="4603"/>
                    <a:pt x="4796" y="3760"/>
                    <a:pt x="4917" y="2892"/>
                  </a:cubicBezTo>
                  <a:cubicBezTo>
                    <a:pt x="5013" y="2218"/>
                    <a:pt x="5013" y="1736"/>
                    <a:pt x="5013" y="1688"/>
                  </a:cubicBezTo>
                  <a:cubicBezTo>
                    <a:pt x="4989" y="1326"/>
                    <a:pt x="4869" y="965"/>
                    <a:pt x="4628" y="675"/>
                  </a:cubicBezTo>
                  <a:cubicBezTo>
                    <a:pt x="4411" y="386"/>
                    <a:pt x="4097" y="169"/>
                    <a:pt x="3760" y="73"/>
                  </a:cubicBezTo>
                  <a:cubicBezTo>
                    <a:pt x="3591" y="25"/>
                    <a:pt x="3423" y="1"/>
                    <a:pt x="3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4"/>
            <p:cNvSpPr/>
            <p:nvPr/>
          </p:nvSpPr>
          <p:spPr>
            <a:xfrm>
              <a:off x="946969" y="3563061"/>
              <a:ext cx="169994" cy="378140"/>
            </a:xfrm>
            <a:custGeom>
              <a:avLst/>
              <a:gdLst/>
              <a:ahLst/>
              <a:cxnLst/>
              <a:rect l="l" t="t" r="r" b="b"/>
              <a:pathLst>
                <a:path w="1760" h="3915" extrusionOk="0">
                  <a:moveTo>
                    <a:pt x="1663" y="0"/>
                  </a:moveTo>
                  <a:cubicBezTo>
                    <a:pt x="1615" y="0"/>
                    <a:pt x="1543" y="48"/>
                    <a:pt x="1543" y="97"/>
                  </a:cubicBezTo>
                  <a:cubicBezTo>
                    <a:pt x="1422" y="820"/>
                    <a:pt x="1229" y="1494"/>
                    <a:pt x="964" y="2145"/>
                  </a:cubicBezTo>
                  <a:cubicBezTo>
                    <a:pt x="723" y="2723"/>
                    <a:pt x="410" y="3253"/>
                    <a:pt x="24" y="3735"/>
                  </a:cubicBezTo>
                  <a:cubicBezTo>
                    <a:pt x="0" y="3784"/>
                    <a:pt x="0" y="3856"/>
                    <a:pt x="49" y="3880"/>
                  </a:cubicBezTo>
                  <a:lnTo>
                    <a:pt x="97" y="3904"/>
                  </a:lnTo>
                  <a:cubicBezTo>
                    <a:pt x="104" y="3911"/>
                    <a:pt x="113" y="3914"/>
                    <a:pt x="124" y="3914"/>
                  </a:cubicBezTo>
                  <a:cubicBezTo>
                    <a:pt x="149" y="3914"/>
                    <a:pt x="183" y="3897"/>
                    <a:pt x="217" y="3880"/>
                  </a:cubicBezTo>
                  <a:cubicBezTo>
                    <a:pt x="579" y="3374"/>
                    <a:pt x="916" y="2820"/>
                    <a:pt x="1181" y="2217"/>
                  </a:cubicBezTo>
                  <a:cubicBezTo>
                    <a:pt x="1446" y="1567"/>
                    <a:pt x="1639" y="868"/>
                    <a:pt x="1759" y="145"/>
                  </a:cubicBezTo>
                  <a:cubicBezTo>
                    <a:pt x="1759" y="73"/>
                    <a:pt x="1735" y="24"/>
                    <a:pt x="1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4"/>
            <p:cNvSpPr/>
            <p:nvPr/>
          </p:nvSpPr>
          <p:spPr>
            <a:xfrm>
              <a:off x="905050" y="3367569"/>
              <a:ext cx="202641" cy="328204"/>
            </a:xfrm>
            <a:custGeom>
              <a:avLst/>
              <a:gdLst/>
              <a:ahLst/>
              <a:cxnLst/>
              <a:rect l="l" t="t" r="r" b="b"/>
              <a:pathLst>
                <a:path w="2098" h="3398" extrusionOk="0">
                  <a:moveTo>
                    <a:pt x="1350" y="0"/>
                  </a:moveTo>
                  <a:cubicBezTo>
                    <a:pt x="1109" y="0"/>
                    <a:pt x="892" y="96"/>
                    <a:pt x="724" y="289"/>
                  </a:cubicBezTo>
                  <a:cubicBezTo>
                    <a:pt x="555" y="458"/>
                    <a:pt x="458" y="699"/>
                    <a:pt x="458" y="940"/>
                  </a:cubicBezTo>
                  <a:cubicBezTo>
                    <a:pt x="458" y="940"/>
                    <a:pt x="458" y="1229"/>
                    <a:pt x="410" y="1711"/>
                  </a:cubicBezTo>
                  <a:cubicBezTo>
                    <a:pt x="362" y="2072"/>
                    <a:pt x="242" y="2627"/>
                    <a:pt x="25" y="3253"/>
                  </a:cubicBezTo>
                  <a:cubicBezTo>
                    <a:pt x="1" y="3301"/>
                    <a:pt x="25" y="3374"/>
                    <a:pt x="97" y="3398"/>
                  </a:cubicBezTo>
                  <a:cubicBezTo>
                    <a:pt x="145" y="3398"/>
                    <a:pt x="217" y="3374"/>
                    <a:pt x="242" y="3325"/>
                  </a:cubicBezTo>
                  <a:cubicBezTo>
                    <a:pt x="458" y="2699"/>
                    <a:pt x="579" y="2121"/>
                    <a:pt x="627" y="1735"/>
                  </a:cubicBezTo>
                  <a:cubicBezTo>
                    <a:pt x="699" y="1253"/>
                    <a:pt x="675" y="940"/>
                    <a:pt x="675" y="940"/>
                  </a:cubicBezTo>
                  <a:cubicBezTo>
                    <a:pt x="675" y="747"/>
                    <a:pt x="748" y="578"/>
                    <a:pt x="868" y="434"/>
                  </a:cubicBezTo>
                  <a:cubicBezTo>
                    <a:pt x="1013" y="313"/>
                    <a:pt x="1181" y="217"/>
                    <a:pt x="1350" y="217"/>
                  </a:cubicBezTo>
                  <a:cubicBezTo>
                    <a:pt x="1567" y="217"/>
                    <a:pt x="1760" y="289"/>
                    <a:pt x="1880" y="458"/>
                  </a:cubicBezTo>
                  <a:cubicBezTo>
                    <a:pt x="1908" y="472"/>
                    <a:pt x="1944" y="486"/>
                    <a:pt x="1979" y="486"/>
                  </a:cubicBezTo>
                  <a:cubicBezTo>
                    <a:pt x="2004" y="486"/>
                    <a:pt x="2029" y="478"/>
                    <a:pt x="2049" y="458"/>
                  </a:cubicBezTo>
                  <a:cubicBezTo>
                    <a:pt x="2097" y="410"/>
                    <a:pt x="2097" y="337"/>
                    <a:pt x="2049" y="289"/>
                  </a:cubicBezTo>
                  <a:cubicBezTo>
                    <a:pt x="1880" y="96"/>
                    <a:pt x="1615" y="0"/>
                    <a:pt x="1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4"/>
            <p:cNvSpPr/>
            <p:nvPr/>
          </p:nvSpPr>
          <p:spPr>
            <a:xfrm>
              <a:off x="788663" y="3771593"/>
              <a:ext cx="95525" cy="113683"/>
            </a:xfrm>
            <a:custGeom>
              <a:avLst/>
              <a:gdLst/>
              <a:ahLst/>
              <a:cxnLst/>
              <a:rect l="l" t="t" r="r" b="b"/>
              <a:pathLst>
                <a:path w="989" h="1177" extrusionOk="0">
                  <a:moveTo>
                    <a:pt x="873" y="1"/>
                  </a:moveTo>
                  <a:cubicBezTo>
                    <a:pt x="831" y="1"/>
                    <a:pt x="783" y="23"/>
                    <a:pt x="748" y="58"/>
                  </a:cubicBezTo>
                  <a:cubicBezTo>
                    <a:pt x="555" y="396"/>
                    <a:pt x="314" y="709"/>
                    <a:pt x="49" y="974"/>
                  </a:cubicBezTo>
                  <a:cubicBezTo>
                    <a:pt x="1" y="1022"/>
                    <a:pt x="1" y="1094"/>
                    <a:pt x="49" y="1143"/>
                  </a:cubicBezTo>
                  <a:lnTo>
                    <a:pt x="97" y="1167"/>
                  </a:lnTo>
                  <a:cubicBezTo>
                    <a:pt x="111" y="1174"/>
                    <a:pt x="125" y="1177"/>
                    <a:pt x="139" y="1177"/>
                  </a:cubicBezTo>
                  <a:cubicBezTo>
                    <a:pt x="171" y="1177"/>
                    <a:pt x="201" y="1160"/>
                    <a:pt x="218" y="1143"/>
                  </a:cubicBezTo>
                  <a:cubicBezTo>
                    <a:pt x="483" y="853"/>
                    <a:pt x="748" y="540"/>
                    <a:pt x="941" y="179"/>
                  </a:cubicBezTo>
                  <a:cubicBezTo>
                    <a:pt x="989" y="130"/>
                    <a:pt x="965" y="58"/>
                    <a:pt x="916" y="10"/>
                  </a:cubicBezTo>
                  <a:cubicBezTo>
                    <a:pt x="904" y="4"/>
                    <a:pt x="889" y="1"/>
                    <a:pt x="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4"/>
            <p:cNvSpPr/>
            <p:nvPr/>
          </p:nvSpPr>
          <p:spPr>
            <a:xfrm>
              <a:off x="865449" y="3444356"/>
              <a:ext cx="183999" cy="473569"/>
            </a:xfrm>
            <a:custGeom>
              <a:avLst/>
              <a:gdLst/>
              <a:ahLst/>
              <a:cxnLst/>
              <a:rect l="l" t="t" r="r" b="b"/>
              <a:pathLst>
                <a:path w="1905" h="4903" extrusionOk="0">
                  <a:moveTo>
                    <a:pt x="1784" y="0"/>
                  </a:moveTo>
                  <a:cubicBezTo>
                    <a:pt x="1736" y="0"/>
                    <a:pt x="1688" y="48"/>
                    <a:pt x="1688" y="97"/>
                  </a:cubicBezTo>
                  <a:lnTo>
                    <a:pt x="1688" y="121"/>
                  </a:lnTo>
                  <a:cubicBezTo>
                    <a:pt x="1688" y="121"/>
                    <a:pt x="1688" y="795"/>
                    <a:pt x="1495" y="1687"/>
                  </a:cubicBezTo>
                  <a:cubicBezTo>
                    <a:pt x="1471" y="1832"/>
                    <a:pt x="1423" y="2000"/>
                    <a:pt x="1375" y="2169"/>
                  </a:cubicBezTo>
                  <a:cubicBezTo>
                    <a:pt x="1158" y="2940"/>
                    <a:pt x="748" y="3880"/>
                    <a:pt x="25" y="4723"/>
                  </a:cubicBezTo>
                  <a:lnTo>
                    <a:pt x="1" y="4772"/>
                  </a:lnTo>
                  <a:cubicBezTo>
                    <a:pt x="1" y="4796"/>
                    <a:pt x="1" y="4844"/>
                    <a:pt x="49" y="4868"/>
                  </a:cubicBezTo>
                  <a:lnTo>
                    <a:pt x="73" y="4892"/>
                  </a:lnTo>
                  <a:cubicBezTo>
                    <a:pt x="87" y="4899"/>
                    <a:pt x="101" y="4902"/>
                    <a:pt x="115" y="4902"/>
                  </a:cubicBezTo>
                  <a:cubicBezTo>
                    <a:pt x="148" y="4902"/>
                    <a:pt x="177" y="4885"/>
                    <a:pt x="194" y="4868"/>
                  </a:cubicBezTo>
                  <a:cubicBezTo>
                    <a:pt x="603" y="4410"/>
                    <a:pt x="941" y="3856"/>
                    <a:pt x="1206" y="3278"/>
                  </a:cubicBezTo>
                  <a:cubicBezTo>
                    <a:pt x="1350" y="2940"/>
                    <a:pt x="1495" y="2603"/>
                    <a:pt x="1591" y="2241"/>
                  </a:cubicBezTo>
                  <a:cubicBezTo>
                    <a:pt x="1640" y="2073"/>
                    <a:pt x="1688" y="1904"/>
                    <a:pt x="1712" y="1735"/>
                  </a:cubicBezTo>
                  <a:cubicBezTo>
                    <a:pt x="1905" y="820"/>
                    <a:pt x="1905" y="145"/>
                    <a:pt x="1905" y="121"/>
                  </a:cubicBezTo>
                  <a:cubicBezTo>
                    <a:pt x="1905" y="48"/>
                    <a:pt x="1856" y="0"/>
                    <a:pt x="1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4777063" y="1342700"/>
            <a:ext cx="3492900" cy="1383600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7"/>
          <p:cNvSpPr/>
          <p:nvPr/>
        </p:nvSpPr>
        <p:spPr>
          <a:xfrm>
            <a:off x="2825550" y="2982424"/>
            <a:ext cx="3492900" cy="1383600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7"/>
          <p:cNvSpPr/>
          <p:nvPr/>
        </p:nvSpPr>
        <p:spPr>
          <a:xfrm>
            <a:off x="874013" y="1342700"/>
            <a:ext cx="3492900" cy="1383600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subTitle" idx="1"/>
          </p:nvPr>
        </p:nvSpPr>
        <p:spPr>
          <a:xfrm>
            <a:off x="1908425" y="2080624"/>
            <a:ext cx="2458488" cy="5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and Decryption using Affine &amp; Playfair Cipher.</a:t>
            </a:r>
            <a:endParaRPr dirty="0"/>
          </a:p>
        </p:txBody>
      </p:sp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1026406" y="1825150"/>
            <a:ext cx="7764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title" idx="2"/>
          </p:nvPr>
        </p:nvSpPr>
        <p:spPr>
          <a:xfrm>
            <a:off x="4929456" y="1824500"/>
            <a:ext cx="7764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title" idx="4"/>
          </p:nvPr>
        </p:nvSpPr>
        <p:spPr>
          <a:xfrm>
            <a:off x="2977948" y="3464624"/>
            <a:ext cx="7764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55" name="Google Shape;255;p37"/>
          <p:cNvSpPr txBox="1">
            <a:spLocks noGrp="1"/>
          </p:cNvSpPr>
          <p:nvPr>
            <p:ph type="subTitle" idx="5"/>
          </p:nvPr>
        </p:nvSpPr>
        <p:spPr>
          <a:xfrm>
            <a:off x="5811475" y="2084979"/>
            <a:ext cx="22650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Describing Codes.</a:t>
            </a:r>
            <a:endParaRPr dirty="0"/>
          </a:p>
        </p:txBody>
      </p:sp>
      <p:sp>
        <p:nvSpPr>
          <p:cNvPr id="257" name="Google Shape;257;p37"/>
          <p:cNvSpPr txBox="1">
            <a:spLocks noGrp="1"/>
          </p:cNvSpPr>
          <p:nvPr>
            <p:ph type="subTitle" idx="7"/>
          </p:nvPr>
        </p:nvSpPr>
        <p:spPr>
          <a:xfrm>
            <a:off x="3859962" y="3723887"/>
            <a:ext cx="2265000" cy="52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Displaying graphical user interface.</a:t>
            </a:r>
            <a:endParaRPr dirty="0"/>
          </a:p>
        </p:txBody>
      </p:sp>
      <p:sp>
        <p:nvSpPr>
          <p:cNvPr id="258" name="Google Shape;258;p37"/>
          <p:cNvSpPr txBox="1">
            <a:spLocks noGrp="1"/>
          </p:cNvSpPr>
          <p:nvPr>
            <p:ph type="subTitle" idx="8"/>
          </p:nvPr>
        </p:nvSpPr>
        <p:spPr>
          <a:xfrm>
            <a:off x="5811475" y="1461440"/>
            <a:ext cx="19908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&amp;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codes</a:t>
            </a:r>
            <a:endParaRPr dirty="0"/>
          </a:p>
        </p:txBody>
      </p:sp>
      <p:sp>
        <p:nvSpPr>
          <p:cNvPr id="259" name="Google Shape;259;p37"/>
          <p:cNvSpPr txBox="1">
            <a:spLocks noGrp="1"/>
          </p:cNvSpPr>
          <p:nvPr>
            <p:ph type="subTitle" idx="9"/>
          </p:nvPr>
        </p:nvSpPr>
        <p:spPr>
          <a:xfrm>
            <a:off x="3859962" y="3101136"/>
            <a:ext cx="19908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260" name="Google Shape;260;p37"/>
          <p:cNvSpPr txBox="1">
            <a:spLocks noGrp="1"/>
          </p:cNvSpPr>
          <p:nvPr>
            <p:ph type="subTitle" idx="13"/>
          </p:nvPr>
        </p:nvSpPr>
        <p:spPr>
          <a:xfrm>
            <a:off x="1908425" y="1463599"/>
            <a:ext cx="19908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vs. solution</a:t>
            </a: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ctrTitle" idx="15"/>
          </p:nvPr>
        </p:nvSpPr>
        <p:spPr>
          <a:xfrm>
            <a:off x="713250" y="536727"/>
            <a:ext cx="7717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/>
          <p:nvPr/>
        </p:nvSpPr>
        <p:spPr>
          <a:xfrm>
            <a:off x="3952925" y="530575"/>
            <a:ext cx="4475100" cy="4082400"/>
          </a:xfrm>
          <a:prstGeom prst="roundRect">
            <a:avLst>
              <a:gd name="adj" fmla="val 443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1"/>
          </p:nvPr>
        </p:nvSpPr>
        <p:spPr>
          <a:xfrm>
            <a:off x="4263425" y="1864225"/>
            <a:ext cx="3854100" cy="22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is our responsibility as programmers to improve system security and prevent data from being viewed as having been accessed without permission. Because of a lack of protection and awareness of data security, hacking is increasingly easier these days.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9" name="Google Shape;269;p38"/>
          <p:cNvGrpSpPr/>
          <p:nvPr/>
        </p:nvGrpSpPr>
        <p:grpSpPr>
          <a:xfrm>
            <a:off x="1293663" y="1003343"/>
            <a:ext cx="1876790" cy="3136814"/>
            <a:chOff x="1139675" y="812646"/>
            <a:chExt cx="2184600" cy="3651279"/>
          </a:xfrm>
        </p:grpSpPr>
        <p:sp>
          <p:nvSpPr>
            <p:cNvPr id="270" name="Google Shape;270;p38"/>
            <p:cNvSpPr/>
            <p:nvPr/>
          </p:nvSpPr>
          <p:spPr>
            <a:xfrm>
              <a:off x="1139675" y="2279325"/>
              <a:ext cx="2184600" cy="218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" name="Google Shape;271;p38"/>
            <p:cNvGrpSpPr/>
            <p:nvPr/>
          </p:nvGrpSpPr>
          <p:grpSpPr>
            <a:xfrm>
              <a:off x="1139710" y="812646"/>
              <a:ext cx="2184533" cy="3651275"/>
              <a:chOff x="2081500" y="3131343"/>
              <a:chExt cx="758229" cy="1267320"/>
            </a:xfrm>
          </p:grpSpPr>
          <p:sp>
            <p:nvSpPr>
              <p:cNvPr id="272" name="Google Shape;272;p38"/>
              <p:cNvSpPr/>
              <p:nvPr/>
            </p:nvSpPr>
            <p:spPr>
              <a:xfrm>
                <a:off x="2190838" y="3131343"/>
                <a:ext cx="539553" cy="631019"/>
              </a:xfrm>
              <a:custGeom>
                <a:avLst/>
                <a:gdLst/>
                <a:ahLst/>
                <a:cxnLst/>
                <a:rect l="l" t="t" r="r" b="b"/>
                <a:pathLst>
                  <a:path w="7254" h="8484" extrusionOk="0">
                    <a:moveTo>
                      <a:pt x="0" y="8483"/>
                    </a:moveTo>
                    <a:lnTo>
                      <a:pt x="0" y="3615"/>
                    </a:lnTo>
                    <a:cubicBezTo>
                      <a:pt x="0" y="1615"/>
                      <a:pt x="1615" y="1"/>
                      <a:pt x="3615" y="1"/>
                    </a:cubicBezTo>
                    <a:cubicBezTo>
                      <a:pt x="5615" y="1"/>
                      <a:pt x="7254" y="1615"/>
                      <a:pt x="7254" y="3615"/>
                    </a:cubicBezTo>
                    <a:lnTo>
                      <a:pt x="7254" y="7712"/>
                    </a:lnTo>
                    <a:cubicBezTo>
                      <a:pt x="6892" y="7399"/>
                      <a:pt x="6506" y="7158"/>
                      <a:pt x="6097" y="6965"/>
                    </a:cubicBezTo>
                    <a:lnTo>
                      <a:pt x="6097" y="7591"/>
                    </a:lnTo>
                    <a:lnTo>
                      <a:pt x="6097" y="7591"/>
                    </a:lnTo>
                    <a:lnTo>
                      <a:pt x="6097" y="7591"/>
                    </a:lnTo>
                    <a:lnTo>
                      <a:pt x="6097" y="3615"/>
                    </a:lnTo>
                    <a:cubicBezTo>
                      <a:pt x="6097" y="2266"/>
                      <a:pt x="4988" y="1133"/>
                      <a:pt x="3615" y="1133"/>
                    </a:cubicBezTo>
                    <a:cubicBezTo>
                      <a:pt x="2265" y="1133"/>
                      <a:pt x="1157" y="2266"/>
                      <a:pt x="1157" y="3615"/>
                    </a:cubicBezTo>
                    <a:lnTo>
                      <a:pt x="1157" y="6941"/>
                    </a:lnTo>
                    <a:cubicBezTo>
                      <a:pt x="723" y="7158"/>
                      <a:pt x="337" y="7399"/>
                      <a:pt x="0" y="7712"/>
                    </a:cubicBezTo>
                    <a:lnTo>
                      <a:pt x="0" y="8483"/>
                    </a:lnTo>
                    <a:lnTo>
                      <a:pt x="0" y="8483"/>
                    </a:lnTo>
                    <a:lnTo>
                      <a:pt x="0" y="8483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8"/>
              <p:cNvSpPr/>
              <p:nvPr/>
            </p:nvSpPr>
            <p:spPr>
              <a:xfrm>
                <a:off x="2081500" y="3640384"/>
                <a:ext cx="577189" cy="713429"/>
              </a:xfrm>
              <a:custGeom>
                <a:avLst/>
                <a:gdLst/>
                <a:ahLst/>
                <a:cxnLst/>
                <a:rect l="l" t="t" r="r" b="b"/>
                <a:pathLst>
                  <a:path w="7760" h="9592" extrusionOk="0">
                    <a:moveTo>
                      <a:pt x="7398" y="555"/>
                    </a:moveTo>
                    <a:lnTo>
                      <a:pt x="7398" y="555"/>
                    </a:lnTo>
                    <a:cubicBezTo>
                      <a:pt x="7519" y="627"/>
                      <a:pt x="7639" y="700"/>
                      <a:pt x="7760" y="772"/>
                    </a:cubicBezTo>
                    <a:cubicBezTo>
                      <a:pt x="7687" y="724"/>
                      <a:pt x="7639" y="676"/>
                      <a:pt x="7567" y="651"/>
                    </a:cubicBezTo>
                    <a:cubicBezTo>
                      <a:pt x="7519" y="627"/>
                      <a:pt x="7446" y="579"/>
                      <a:pt x="7398" y="555"/>
                    </a:cubicBezTo>
                    <a:close/>
                    <a:moveTo>
                      <a:pt x="1783" y="1230"/>
                    </a:moveTo>
                    <a:cubicBezTo>
                      <a:pt x="1687" y="1326"/>
                      <a:pt x="1566" y="1423"/>
                      <a:pt x="1470" y="1543"/>
                    </a:cubicBezTo>
                    <a:cubicBezTo>
                      <a:pt x="578" y="2435"/>
                      <a:pt x="24" y="3664"/>
                      <a:pt x="0" y="5013"/>
                    </a:cubicBezTo>
                    <a:lnTo>
                      <a:pt x="1783" y="1230"/>
                    </a:lnTo>
                    <a:close/>
                    <a:moveTo>
                      <a:pt x="5085" y="1"/>
                    </a:moveTo>
                    <a:cubicBezTo>
                      <a:pt x="4844" y="1"/>
                      <a:pt x="4603" y="25"/>
                      <a:pt x="4362" y="49"/>
                    </a:cubicBezTo>
                    <a:lnTo>
                      <a:pt x="747" y="7760"/>
                    </a:lnTo>
                    <a:cubicBezTo>
                      <a:pt x="1229" y="8531"/>
                      <a:pt x="1904" y="9158"/>
                      <a:pt x="2723" y="9592"/>
                    </a:cubicBezTo>
                    <a:lnTo>
                      <a:pt x="7037" y="386"/>
                    </a:lnTo>
                    <a:cubicBezTo>
                      <a:pt x="6434" y="145"/>
                      <a:pt x="5784" y="1"/>
                      <a:pt x="5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8"/>
              <p:cNvSpPr/>
              <p:nvPr/>
            </p:nvSpPr>
            <p:spPr>
              <a:xfrm>
                <a:off x="2190850" y="3629019"/>
                <a:ext cx="86049" cy="152401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544" extrusionOk="0">
                    <a:moveTo>
                      <a:pt x="1157" y="1"/>
                    </a:moveTo>
                    <a:cubicBezTo>
                      <a:pt x="723" y="218"/>
                      <a:pt x="337" y="459"/>
                      <a:pt x="0" y="772"/>
                    </a:cubicBezTo>
                    <a:lnTo>
                      <a:pt x="0" y="1543"/>
                    </a:lnTo>
                    <a:cubicBezTo>
                      <a:pt x="96" y="1423"/>
                      <a:pt x="217" y="1326"/>
                      <a:pt x="313" y="1230"/>
                    </a:cubicBezTo>
                    <a:cubicBezTo>
                      <a:pt x="578" y="1013"/>
                      <a:pt x="844" y="820"/>
                      <a:pt x="1157" y="651"/>
                    </a:cubicBezTo>
                    <a:lnTo>
                      <a:pt x="11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8"/>
              <p:cNvSpPr/>
              <p:nvPr/>
            </p:nvSpPr>
            <p:spPr>
              <a:xfrm>
                <a:off x="2644250" y="3643950"/>
                <a:ext cx="86149" cy="118423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520" extrusionOk="0">
                    <a:moveTo>
                      <a:pt x="1" y="1"/>
                    </a:moveTo>
                    <a:lnTo>
                      <a:pt x="1" y="627"/>
                    </a:lnTo>
                    <a:cubicBezTo>
                      <a:pt x="435" y="868"/>
                      <a:pt x="820" y="1158"/>
                      <a:pt x="1158" y="1519"/>
                    </a:cubicBezTo>
                    <a:lnTo>
                      <a:pt x="1158" y="748"/>
                    </a:lnTo>
                    <a:cubicBezTo>
                      <a:pt x="796" y="435"/>
                      <a:pt x="410" y="19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8"/>
              <p:cNvSpPr/>
              <p:nvPr/>
            </p:nvSpPr>
            <p:spPr>
              <a:xfrm>
                <a:off x="2276821" y="3643954"/>
                <a:ext cx="129124" cy="44924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04" extrusionOk="0">
                    <a:moveTo>
                      <a:pt x="1" y="603"/>
                    </a:moveTo>
                    <a:lnTo>
                      <a:pt x="1" y="603"/>
                    </a:lnTo>
                    <a:cubicBezTo>
                      <a:pt x="194" y="483"/>
                      <a:pt x="410" y="387"/>
                      <a:pt x="627" y="290"/>
                    </a:cubicBezTo>
                    <a:cubicBezTo>
                      <a:pt x="410" y="387"/>
                      <a:pt x="194" y="483"/>
                      <a:pt x="1" y="603"/>
                    </a:cubicBezTo>
                    <a:close/>
                    <a:moveTo>
                      <a:pt x="627" y="290"/>
                    </a:moveTo>
                    <a:cubicBezTo>
                      <a:pt x="627" y="290"/>
                      <a:pt x="627" y="290"/>
                      <a:pt x="651" y="290"/>
                    </a:cubicBezTo>
                    <a:cubicBezTo>
                      <a:pt x="627" y="290"/>
                      <a:pt x="627" y="290"/>
                      <a:pt x="627" y="290"/>
                    </a:cubicBezTo>
                    <a:close/>
                    <a:moveTo>
                      <a:pt x="651" y="290"/>
                    </a:moveTo>
                    <a:cubicBezTo>
                      <a:pt x="651" y="290"/>
                      <a:pt x="651" y="290"/>
                      <a:pt x="651" y="290"/>
                    </a:cubicBezTo>
                    <a:cubicBezTo>
                      <a:pt x="651" y="290"/>
                      <a:pt x="651" y="290"/>
                      <a:pt x="651" y="290"/>
                    </a:cubicBezTo>
                    <a:close/>
                    <a:moveTo>
                      <a:pt x="1567" y="49"/>
                    </a:moveTo>
                    <a:lnTo>
                      <a:pt x="1567" y="49"/>
                    </a:lnTo>
                    <a:lnTo>
                      <a:pt x="1567" y="49"/>
                    </a:lnTo>
                    <a:close/>
                    <a:moveTo>
                      <a:pt x="1567" y="49"/>
                    </a:moveTo>
                    <a:cubicBezTo>
                      <a:pt x="1567" y="49"/>
                      <a:pt x="1567" y="49"/>
                      <a:pt x="1567" y="49"/>
                    </a:cubicBezTo>
                    <a:cubicBezTo>
                      <a:pt x="1567" y="49"/>
                      <a:pt x="1567" y="49"/>
                      <a:pt x="1567" y="49"/>
                    </a:cubicBezTo>
                    <a:close/>
                    <a:moveTo>
                      <a:pt x="1615" y="25"/>
                    </a:moveTo>
                    <a:cubicBezTo>
                      <a:pt x="1615" y="25"/>
                      <a:pt x="1615" y="25"/>
                      <a:pt x="1615" y="25"/>
                    </a:cubicBezTo>
                    <a:cubicBezTo>
                      <a:pt x="1615" y="25"/>
                      <a:pt x="1615" y="25"/>
                      <a:pt x="1615" y="25"/>
                    </a:cubicBezTo>
                    <a:close/>
                    <a:moveTo>
                      <a:pt x="1615" y="25"/>
                    </a:moveTo>
                    <a:lnTo>
                      <a:pt x="1615" y="25"/>
                    </a:lnTo>
                    <a:lnTo>
                      <a:pt x="1615" y="25"/>
                    </a:lnTo>
                    <a:close/>
                    <a:moveTo>
                      <a:pt x="1639" y="25"/>
                    </a:moveTo>
                    <a:cubicBezTo>
                      <a:pt x="1639" y="25"/>
                      <a:pt x="1639" y="25"/>
                      <a:pt x="1639" y="25"/>
                    </a:cubicBezTo>
                    <a:cubicBezTo>
                      <a:pt x="1639" y="25"/>
                      <a:pt x="1639" y="25"/>
                      <a:pt x="1639" y="25"/>
                    </a:cubicBezTo>
                    <a:close/>
                    <a:moveTo>
                      <a:pt x="1639" y="25"/>
                    </a:moveTo>
                    <a:cubicBezTo>
                      <a:pt x="1639" y="25"/>
                      <a:pt x="1664" y="25"/>
                      <a:pt x="1664" y="25"/>
                    </a:cubicBezTo>
                    <a:cubicBezTo>
                      <a:pt x="1664" y="25"/>
                      <a:pt x="1639" y="25"/>
                      <a:pt x="1639" y="25"/>
                    </a:cubicBezTo>
                    <a:close/>
                    <a:moveTo>
                      <a:pt x="1664" y="25"/>
                    </a:moveTo>
                    <a:cubicBezTo>
                      <a:pt x="1664" y="25"/>
                      <a:pt x="1664" y="25"/>
                      <a:pt x="1664" y="25"/>
                    </a:cubicBezTo>
                    <a:cubicBezTo>
                      <a:pt x="1664" y="25"/>
                      <a:pt x="1664" y="25"/>
                      <a:pt x="1664" y="25"/>
                    </a:cubicBezTo>
                    <a:close/>
                    <a:moveTo>
                      <a:pt x="1664" y="25"/>
                    </a:moveTo>
                    <a:cubicBezTo>
                      <a:pt x="1688" y="25"/>
                      <a:pt x="1688" y="25"/>
                      <a:pt x="1688" y="25"/>
                    </a:cubicBezTo>
                    <a:cubicBezTo>
                      <a:pt x="1688" y="25"/>
                      <a:pt x="1688" y="25"/>
                      <a:pt x="1664" y="25"/>
                    </a:cubicBezTo>
                    <a:close/>
                    <a:moveTo>
                      <a:pt x="1688" y="25"/>
                    </a:moveTo>
                    <a:lnTo>
                      <a:pt x="1712" y="25"/>
                    </a:lnTo>
                    <a:lnTo>
                      <a:pt x="1688" y="25"/>
                    </a:lnTo>
                    <a:close/>
                    <a:moveTo>
                      <a:pt x="1712" y="25"/>
                    </a:moveTo>
                    <a:cubicBezTo>
                      <a:pt x="1712" y="25"/>
                      <a:pt x="1712" y="25"/>
                      <a:pt x="1712" y="25"/>
                    </a:cubicBezTo>
                    <a:cubicBezTo>
                      <a:pt x="1712" y="25"/>
                      <a:pt x="1712" y="25"/>
                      <a:pt x="1712" y="25"/>
                    </a:cubicBezTo>
                    <a:close/>
                    <a:moveTo>
                      <a:pt x="1712" y="25"/>
                    </a:moveTo>
                    <a:cubicBezTo>
                      <a:pt x="1712" y="25"/>
                      <a:pt x="1736" y="25"/>
                      <a:pt x="1736" y="1"/>
                    </a:cubicBezTo>
                    <a:cubicBezTo>
                      <a:pt x="1736" y="25"/>
                      <a:pt x="1712" y="25"/>
                      <a:pt x="1712" y="25"/>
                    </a:cubicBezTo>
                    <a:close/>
                    <a:moveTo>
                      <a:pt x="1736" y="1"/>
                    </a:moveTo>
                    <a:cubicBezTo>
                      <a:pt x="1736" y="1"/>
                      <a:pt x="1736" y="1"/>
                      <a:pt x="1736" y="1"/>
                    </a:cubicBezTo>
                    <a:cubicBezTo>
                      <a:pt x="1736" y="1"/>
                      <a:pt x="1736" y="1"/>
                      <a:pt x="1736" y="1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8"/>
              <p:cNvSpPr/>
              <p:nvPr/>
            </p:nvSpPr>
            <p:spPr>
              <a:xfrm>
                <a:off x="2081500" y="3643954"/>
                <a:ext cx="324446" cy="573674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7713" extrusionOk="0">
                    <a:moveTo>
                      <a:pt x="747" y="7712"/>
                    </a:moveTo>
                    <a:lnTo>
                      <a:pt x="747" y="7712"/>
                    </a:lnTo>
                    <a:cubicBezTo>
                      <a:pt x="289" y="6941"/>
                      <a:pt x="0" y="6025"/>
                      <a:pt x="0" y="5037"/>
                    </a:cubicBezTo>
                    <a:lnTo>
                      <a:pt x="0" y="4965"/>
                    </a:lnTo>
                    <a:lnTo>
                      <a:pt x="1783" y="1182"/>
                    </a:lnTo>
                    <a:lnTo>
                      <a:pt x="1783" y="1182"/>
                    </a:lnTo>
                    <a:cubicBezTo>
                      <a:pt x="2048" y="965"/>
                      <a:pt x="2314" y="772"/>
                      <a:pt x="2627" y="603"/>
                    </a:cubicBezTo>
                    <a:lnTo>
                      <a:pt x="2627" y="603"/>
                    </a:lnTo>
                    <a:cubicBezTo>
                      <a:pt x="2820" y="483"/>
                      <a:pt x="3036" y="387"/>
                      <a:pt x="3253" y="290"/>
                    </a:cubicBezTo>
                    <a:lnTo>
                      <a:pt x="3253" y="290"/>
                    </a:lnTo>
                    <a:cubicBezTo>
                      <a:pt x="3253" y="290"/>
                      <a:pt x="3253" y="290"/>
                      <a:pt x="3277" y="290"/>
                    </a:cubicBezTo>
                    <a:cubicBezTo>
                      <a:pt x="3277" y="290"/>
                      <a:pt x="3277" y="290"/>
                      <a:pt x="3277" y="290"/>
                    </a:cubicBezTo>
                    <a:cubicBezTo>
                      <a:pt x="3277" y="290"/>
                      <a:pt x="3277" y="290"/>
                      <a:pt x="3277" y="290"/>
                    </a:cubicBezTo>
                    <a:cubicBezTo>
                      <a:pt x="3567" y="194"/>
                      <a:pt x="3880" y="97"/>
                      <a:pt x="4193" y="49"/>
                    </a:cubicBezTo>
                    <a:lnTo>
                      <a:pt x="4193" y="49"/>
                    </a:lnTo>
                    <a:cubicBezTo>
                      <a:pt x="4193" y="49"/>
                      <a:pt x="4193" y="49"/>
                      <a:pt x="4193" y="49"/>
                    </a:cubicBezTo>
                    <a:cubicBezTo>
                      <a:pt x="4193" y="49"/>
                      <a:pt x="4193" y="49"/>
                      <a:pt x="4193" y="49"/>
                    </a:cubicBezTo>
                    <a:lnTo>
                      <a:pt x="4241" y="25"/>
                    </a:lnTo>
                    <a:cubicBezTo>
                      <a:pt x="4241" y="25"/>
                      <a:pt x="4241" y="25"/>
                      <a:pt x="4241" y="25"/>
                    </a:cubicBezTo>
                    <a:lnTo>
                      <a:pt x="4241" y="25"/>
                    </a:lnTo>
                    <a:lnTo>
                      <a:pt x="4241" y="25"/>
                    </a:lnTo>
                    <a:cubicBezTo>
                      <a:pt x="4241" y="25"/>
                      <a:pt x="4265" y="25"/>
                      <a:pt x="4265" y="25"/>
                    </a:cubicBezTo>
                    <a:cubicBezTo>
                      <a:pt x="4265" y="25"/>
                      <a:pt x="4265" y="25"/>
                      <a:pt x="4265" y="25"/>
                    </a:cubicBezTo>
                    <a:cubicBezTo>
                      <a:pt x="4265" y="25"/>
                      <a:pt x="4265" y="25"/>
                      <a:pt x="4265" y="25"/>
                    </a:cubicBezTo>
                    <a:cubicBezTo>
                      <a:pt x="4265" y="25"/>
                      <a:pt x="4290" y="25"/>
                      <a:pt x="4290" y="25"/>
                    </a:cubicBezTo>
                    <a:cubicBezTo>
                      <a:pt x="4290" y="25"/>
                      <a:pt x="4290" y="25"/>
                      <a:pt x="4290" y="25"/>
                    </a:cubicBezTo>
                    <a:cubicBezTo>
                      <a:pt x="4290" y="25"/>
                      <a:pt x="4290" y="25"/>
                      <a:pt x="4290" y="25"/>
                    </a:cubicBezTo>
                    <a:cubicBezTo>
                      <a:pt x="4290" y="25"/>
                      <a:pt x="4290" y="25"/>
                      <a:pt x="4290" y="25"/>
                    </a:cubicBezTo>
                    <a:cubicBezTo>
                      <a:pt x="4314" y="25"/>
                      <a:pt x="4314" y="25"/>
                      <a:pt x="4314" y="25"/>
                    </a:cubicBezTo>
                    <a:cubicBezTo>
                      <a:pt x="4314" y="25"/>
                      <a:pt x="4314" y="25"/>
                      <a:pt x="4314" y="25"/>
                    </a:cubicBezTo>
                    <a:lnTo>
                      <a:pt x="4338" y="25"/>
                    </a:lnTo>
                    <a:cubicBezTo>
                      <a:pt x="4338" y="25"/>
                      <a:pt x="4338" y="25"/>
                      <a:pt x="4338" y="25"/>
                    </a:cubicBezTo>
                    <a:cubicBezTo>
                      <a:pt x="4338" y="25"/>
                      <a:pt x="4338" y="25"/>
                      <a:pt x="4338" y="25"/>
                    </a:cubicBezTo>
                    <a:cubicBezTo>
                      <a:pt x="4338" y="25"/>
                      <a:pt x="4338" y="25"/>
                      <a:pt x="4338" y="25"/>
                    </a:cubicBezTo>
                    <a:cubicBezTo>
                      <a:pt x="4338" y="25"/>
                      <a:pt x="4362" y="25"/>
                      <a:pt x="4362" y="1"/>
                    </a:cubicBezTo>
                    <a:cubicBezTo>
                      <a:pt x="4362" y="1"/>
                      <a:pt x="4362" y="1"/>
                      <a:pt x="4362" y="1"/>
                    </a:cubicBezTo>
                    <a:cubicBezTo>
                      <a:pt x="4362" y="1"/>
                      <a:pt x="4362" y="1"/>
                      <a:pt x="4362" y="1"/>
                    </a:cubicBezTo>
                    <a:lnTo>
                      <a:pt x="4362" y="1"/>
                    </a:lnTo>
                    <a:lnTo>
                      <a:pt x="747" y="7712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8"/>
              <p:cNvSpPr/>
              <p:nvPr/>
            </p:nvSpPr>
            <p:spPr>
              <a:xfrm>
                <a:off x="2214119" y="3688805"/>
                <a:ext cx="62777" cy="43065"/>
              </a:xfrm>
              <a:custGeom>
                <a:avLst/>
                <a:gdLst/>
                <a:ahLst/>
                <a:cxnLst/>
                <a:rect l="l" t="t" r="r" b="b"/>
                <a:pathLst>
                  <a:path w="844" h="579" extrusionOk="0">
                    <a:moveTo>
                      <a:pt x="0" y="579"/>
                    </a:moveTo>
                    <a:cubicBezTo>
                      <a:pt x="265" y="362"/>
                      <a:pt x="531" y="169"/>
                      <a:pt x="844" y="0"/>
                    </a:cubicBezTo>
                    <a:lnTo>
                      <a:pt x="844" y="0"/>
                    </a:lnTo>
                    <a:cubicBezTo>
                      <a:pt x="531" y="169"/>
                      <a:pt x="265" y="362"/>
                      <a:pt x="0" y="579"/>
                    </a:cubicBezTo>
                    <a:close/>
                  </a:path>
                </a:pathLst>
              </a:custGeom>
              <a:solidFill>
                <a:srgbClr val="7573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8"/>
              <p:cNvSpPr/>
              <p:nvPr/>
            </p:nvSpPr>
            <p:spPr>
              <a:xfrm>
                <a:off x="2604835" y="3669094"/>
                <a:ext cx="234892" cy="349574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4700" extrusionOk="0">
                    <a:moveTo>
                      <a:pt x="3157" y="4699"/>
                    </a:moveTo>
                    <a:lnTo>
                      <a:pt x="3157" y="4699"/>
                    </a:lnTo>
                    <a:lnTo>
                      <a:pt x="3157" y="4699"/>
                    </a:lnTo>
                    <a:close/>
                    <a:moveTo>
                      <a:pt x="3157" y="4699"/>
                    </a:moveTo>
                    <a:lnTo>
                      <a:pt x="3157" y="4675"/>
                    </a:lnTo>
                    <a:lnTo>
                      <a:pt x="3157" y="4699"/>
                    </a:lnTo>
                    <a:close/>
                    <a:moveTo>
                      <a:pt x="3157" y="4675"/>
                    </a:moveTo>
                    <a:cubicBezTo>
                      <a:pt x="3157" y="4675"/>
                      <a:pt x="3157" y="4675"/>
                      <a:pt x="3157" y="4651"/>
                    </a:cubicBezTo>
                    <a:cubicBezTo>
                      <a:pt x="3157" y="4675"/>
                      <a:pt x="3157" y="4675"/>
                      <a:pt x="3157" y="4675"/>
                    </a:cubicBezTo>
                    <a:close/>
                    <a:moveTo>
                      <a:pt x="3157" y="4651"/>
                    </a:moveTo>
                    <a:lnTo>
                      <a:pt x="3157" y="4651"/>
                    </a:lnTo>
                    <a:lnTo>
                      <a:pt x="3157" y="4651"/>
                    </a:lnTo>
                    <a:close/>
                    <a:moveTo>
                      <a:pt x="3157" y="4651"/>
                    </a:moveTo>
                    <a:cubicBezTo>
                      <a:pt x="3157" y="4627"/>
                      <a:pt x="3133" y="4627"/>
                      <a:pt x="3133" y="4627"/>
                    </a:cubicBezTo>
                    <a:cubicBezTo>
                      <a:pt x="3133" y="4627"/>
                      <a:pt x="3157" y="4627"/>
                      <a:pt x="3157" y="4651"/>
                    </a:cubicBezTo>
                    <a:close/>
                    <a:moveTo>
                      <a:pt x="3133" y="4627"/>
                    </a:moveTo>
                    <a:lnTo>
                      <a:pt x="3133" y="4627"/>
                    </a:lnTo>
                    <a:lnTo>
                      <a:pt x="3133" y="4627"/>
                    </a:lnTo>
                    <a:close/>
                    <a:moveTo>
                      <a:pt x="3133" y="4603"/>
                    </a:moveTo>
                    <a:cubicBezTo>
                      <a:pt x="3133" y="4603"/>
                      <a:pt x="3133" y="4603"/>
                      <a:pt x="3133" y="4603"/>
                    </a:cubicBezTo>
                    <a:cubicBezTo>
                      <a:pt x="3133" y="4603"/>
                      <a:pt x="3133" y="4603"/>
                      <a:pt x="3133" y="4603"/>
                    </a:cubicBezTo>
                    <a:close/>
                    <a:moveTo>
                      <a:pt x="3133" y="4603"/>
                    </a:moveTo>
                    <a:cubicBezTo>
                      <a:pt x="3133" y="4579"/>
                      <a:pt x="3133" y="4579"/>
                      <a:pt x="3133" y="4579"/>
                    </a:cubicBezTo>
                    <a:cubicBezTo>
                      <a:pt x="3133" y="4579"/>
                      <a:pt x="3133" y="4579"/>
                      <a:pt x="3133" y="4603"/>
                    </a:cubicBezTo>
                    <a:close/>
                    <a:moveTo>
                      <a:pt x="3133" y="4579"/>
                    </a:moveTo>
                    <a:cubicBezTo>
                      <a:pt x="3133" y="4579"/>
                      <a:pt x="3133" y="4579"/>
                      <a:pt x="3133" y="4579"/>
                    </a:cubicBezTo>
                    <a:cubicBezTo>
                      <a:pt x="3133" y="4579"/>
                      <a:pt x="3133" y="4579"/>
                      <a:pt x="3133" y="4579"/>
                    </a:cubicBezTo>
                    <a:close/>
                    <a:moveTo>
                      <a:pt x="3133" y="4555"/>
                    </a:moveTo>
                    <a:cubicBezTo>
                      <a:pt x="3133" y="4555"/>
                      <a:pt x="3133" y="4555"/>
                      <a:pt x="3133" y="4555"/>
                    </a:cubicBezTo>
                    <a:cubicBezTo>
                      <a:pt x="3133" y="4555"/>
                      <a:pt x="3133" y="4555"/>
                      <a:pt x="3133" y="4555"/>
                    </a:cubicBezTo>
                    <a:close/>
                    <a:moveTo>
                      <a:pt x="3133" y="4555"/>
                    </a:moveTo>
                    <a:cubicBezTo>
                      <a:pt x="3133" y="4531"/>
                      <a:pt x="3133" y="4531"/>
                      <a:pt x="3133" y="4531"/>
                    </a:cubicBezTo>
                    <a:cubicBezTo>
                      <a:pt x="3133" y="4531"/>
                      <a:pt x="3133" y="4531"/>
                      <a:pt x="3133" y="4555"/>
                    </a:cubicBezTo>
                    <a:close/>
                    <a:moveTo>
                      <a:pt x="3133" y="4531"/>
                    </a:moveTo>
                    <a:cubicBezTo>
                      <a:pt x="3133" y="4531"/>
                      <a:pt x="3133" y="4531"/>
                      <a:pt x="3133" y="4507"/>
                    </a:cubicBezTo>
                    <a:cubicBezTo>
                      <a:pt x="3133" y="4531"/>
                      <a:pt x="3133" y="4531"/>
                      <a:pt x="3133" y="4531"/>
                    </a:cubicBezTo>
                    <a:close/>
                    <a:moveTo>
                      <a:pt x="3133" y="4507"/>
                    </a:moveTo>
                    <a:cubicBezTo>
                      <a:pt x="3133" y="4507"/>
                      <a:pt x="3133" y="4507"/>
                      <a:pt x="3133" y="4482"/>
                    </a:cubicBezTo>
                    <a:cubicBezTo>
                      <a:pt x="3133" y="4507"/>
                      <a:pt x="3133" y="4507"/>
                      <a:pt x="3133" y="4507"/>
                    </a:cubicBezTo>
                    <a:close/>
                    <a:moveTo>
                      <a:pt x="3133" y="4482"/>
                    </a:moveTo>
                    <a:cubicBezTo>
                      <a:pt x="3133" y="4482"/>
                      <a:pt x="3133" y="4482"/>
                      <a:pt x="3133" y="4458"/>
                    </a:cubicBezTo>
                    <a:cubicBezTo>
                      <a:pt x="3133" y="4482"/>
                      <a:pt x="3133" y="4482"/>
                      <a:pt x="3133" y="4482"/>
                    </a:cubicBezTo>
                    <a:close/>
                    <a:moveTo>
                      <a:pt x="3133" y="4458"/>
                    </a:moveTo>
                    <a:lnTo>
                      <a:pt x="3133" y="4434"/>
                    </a:lnTo>
                    <a:lnTo>
                      <a:pt x="3133" y="4458"/>
                    </a:lnTo>
                    <a:close/>
                    <a:moveTo>
                      <a:pt x="3133" y="4434"/>
                    </a:moveTo>
                    <a:cubicBezTo>
                      <a:pt x="3133" y="4434"/>
                      <a:pt x="3133" y="4434"/>
                      <a:pt x="3133" y="4410"/>
                    </a:cubicBezTo>
                    <a:cubicBezTo>
                      <a:pt x="3133" y="4434"/>
                      <a:pt x="3133" y="4434"/>
                      <a:pt x="3133" y="4434"/>
                    </a:cubicBezTo>
                    <a:close/>
                    <a:moveTo>
                      <a:pt x="3133" y="4410"/>
                    </a:moveTo>
                    <a:cubicBezTo>
                      <a:pt x="3133" y="4410"/>
                      <a:pt x="3133" y="4386"/>
                      <a:pt x="3133" y="4386"/>
                    </a:cubicBezTo>
                    <a:cubicBezTo>
                      <a:pt x="3133" y="4386"/>
                      <a:pt x="3133" y="4410"/>
                      <a:pt x="3133" y="4410"/>
                    </a:cubicBezTo>
                    <a:close/>
                    <a:moveTo>
                      <a:pt x="3133" y="4386"/>
                    </a:moveTo>
                    <a:cubicBezTo>
                      <a:pt x="3133" y="4386"/>
                      <a:pt x="3133" y="4386"/>
                      <a:pt x="3133" y="4362"/>
                    </a:cubicBezTo>
                    <a:cubicBezTo>
                      <a:pt x="3133" y="4386"/>
                      <a:pt x="3133" y="4386"/>
                      <a:pt x="3133" y="4386"/>
                    </a:cubicBezTo>
                    <a:close/>
                    <a:moveTo>
                      <a:pt x="3133" y="4362"/>
                    </a:moveTo>
                    <a:cubicBezTo>
                      <a:pt x="3133" y="4362"/>
                      <a:pt x="3133" y="4338"/>
                      <a:pt x="3133" y="4314"/>
                    </a:cubicBezTo>
                    <a:cubicBezTo>
                      <a:pt x="3133" y="4338"/>
                      <a:pt x="3133" y="4362"/>
                      <a:pt x="3133" y="4362"/>
                    </a:cubicBezTo>
                    <a:close/>
                    <a:moveTo>
                      <a:pt x="3133" y="4314"/>
                    </a:moveTo>
                    <a:cubicBezTo>
                      <a:pt x="3037" y="3085"/>
                      <a:pt x="2507" y="1976"/>
                      <a:pt x="1688" y="1157"/>
                    </a:cubicBezTo>
                    <a:lnTo>
                      <a:pt x="1688" y="1157"/>
                    </a:lnTo>
                    <a:cubicBezTo>
                      <a:pt x="2507" y="1976"/>
                      <a:pt x="3037" y="3085"/>
                      <a:pt x="3133" y="4314"/>
                    </a:cubicBezTo>
                    <a:close/>
                    <a:moveTo>
                      <a:pt x="362" y="169"/>
                    </a:moveTo>
                    <a:cubicBezTo>
                      <a:pt x="242" y="121"/>
                      <a:pt x="121" y="73"/>
                      <a:pt x="1" y="0"/>
                    </a:cubicBezTo>
                    <a:cubicBezTo>
                      <a:pt x="121" y="73"/>
                      <a:pt x="242" y="121"/>
                      <a:pt x="362" y="169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8"/>
              <p:cNvSpPr/>
              <p:nvPr/>
            </p:nvSpPr>
            <p:spPr>
              <a:xfrm>
                <a:off x="2284036" y="3669094"/>
                <a:ext cx="555693" cy="729569"/>
              </a:xfrm>
              <a:custGeom>
                <a:avLst/>
                <a:gdLst/>
                <a:ahLst/>
                <a:cxnLst/>
                <a:rect l="l" t="t" r="r" b="b"/>
                <a:pathLst>
                  <a:path w="7471" h="9809" extrusionOk="0">
                    <a:moveTo>
                      <a:pt x="2362" y="9808"/>
                    </a:moveTo>
                    <a:cubicBezTo>
                      <a:pt x="1518" y="9808"/>
                      <a:pt x="699" y="9591"/>
                      <a:pt x="0" y="9206"/>
                    </a:cubicBezTo>
                    <a:lnTo>
                      <a:pt x="4314" y="0"/>
                    </a:lnTo>
                    <a:lnTo>
                      <a:pt x="4314" y="0"/>
                    </a:lnTo>
                    <a:cubicBezTo>
                      <a:pt x="4434" y="73"/>
                      <a:pt x="4555" y="121"/>
                      <a:pt x="4675" y="169"/>
                    </a:cubicBezTo>
                    <a:cubicBezTo>
                      <a:pt x="4796" y="241"/>
                      <a:pt x="4916" y="314"/>
                      <a:pt x="5037" y="386"/>
                    </a:cubicBezTo>
                    <a:cubicBezTo>
                      <a:pt x="5398" y="603"/>
                      <a:pt x="5711" y="844"/>
                      <a:pt x="6001" y="1157"/>
                    </a:cubicBezTo>
                    <a:lnTo>
                      <a:pt x="6001" y="1157"/>
                    </a:lnTo>
                    <a:cubicBezTo>
                      <a:pt x="6820" y="1976"/>
                      <a:pt x="7350" y="3085"/>
                      <a:pt x="7446" y="4314"/>
                    </a:cubicBezTo>
                    <a:lnTo>
                      <a:pt x="7446" y="4314"/>
                    </a:lnTo>
                    <a:cubicBezTo>
                      <a:pt x="7446" y="4338"/>
                      <a:pt x="7446" y="4362"/>
                      <a:pt x="7446" y="4362"/>
                    </a:cubicBezTo>
                    <a:lnTo>
                      <a:pt x="7446" y="4362"/>
                    </a:lnTo>
                    <a:cubicBezTo>
                      <a:pt x="7446" y="4386"/>
                      <a:pt x="7446" y="4386"/>
                      <a:pt x="7446" y="4386"/>
                    </a:cubicBezTo>
                    <a:lnTo>
                      <a:pt x="7446" y="4386"/>
                    </a:lnTo>
                    <a:cubicBezTo>
                      <a:pt x="7446" y="4386"/>
                      <a:pt x="7446" y="4410"/>
                      <a:pt x="7446" y="4410"/>
                    </a:cubicBezTo>
                    <a:cubicBezTo>
                      <a:pt x="7446" y="4410"/>
                      <a:pt x="7446" y="4410"/>
                      <a:pt x="7446" y="4410"/>
                    </a:cubicBezTo>
                    <a:cubicBezTo>
                      <a:pt x="7446" y="4434"/>
                      <a:pt x="7446" y="4434"/>
                      <a:pt x="7446" y="4434"/>
                    </a:cubicBezTo>
                    <a:cubicBezTo>
                      <a:pt x="7446" y="4434"/>
                      <a:pt x="7446" y="4434"/>
                      <a:pt x="7446" y="4434"/>
                    </a:cubicBezTo>
                    <a:lnTo>
                      <a:pt x="7446" y="4458"/>
                    </a:lnTo>
                    <a:cubicBezTo>
                      <a:pt x="7446" y="4458"/>
                      <a:pt x="7446" y="4458"/>
                      <a:pt x="7446" y="4458"/>
                    </a:cubicBezTo>
                    <a:cubicBezTo>
                      <a:pt x="7446" y="4482"/>
                      <a:pt x="7446" y="4482"/>
                      <a:pt x="7446" y="4482"/>
                    </a:cubicBezTo>
                    <a:cubicBezTo>
                      <a:pt x="7446" y="4482"/>
                      <a:pt x="7446" y="4482"/>
                      <a:pt x="7446" y="4482"/>
                    </a:cubicBezTo>
                    <a:cubicBezTo>
                      <a:pt x="7446" y="4507"/>
                      <a:pt x="7446" y="4507"/>
                      <a:pt x="7446" y="4507"/>
                    </a:cubicBezTo>
                    <a:lnTo>
                      <a:pt x="7446" y="4507"/>
                    </a:lnTo>
                    <a:cubicBezTo>
                      <a:pt x="7446" y="4531"/>
                      <a:pt x="7446" y="4531"/>
                      <a:pt x="7446" y="4531"/>
                    </a:cubicBezTo>
                    <a:lnTo>
                      <a:pt x="7446" y="4531"/>
                    </a:lnTo>
                    <a:cubicBezTo>
                      <a:pt x="7446" y="4531"/>
                      <a:pt x="7446" y="4531"/>
                      <a:pt x="7446" y="4555"/>
                    </a:cubicBezTo>
                    <a:cubicBezTo>
                      <a:pt x="7446" y="4555"/>
                      <a:pt x="7446" y="4555"/>
                      <a:pt x="7446" y="4555"/>
                    </a:cubicBezTo>
                    <a:cubicBezTo>
                      <a:pt x="7446" y="4555"/>
                      <a:pt x="7446" y="4555"/>
                      <a:pt x="7446" y="4555"/>
                    </a:cubicBezTo>
                    <a:lnTo>
                      <a:pt x="7446" y="4579"/>
                    </a:lnTo>
                    <a:cubicBezTo>
                      <a:pt x="7446" y="4579"/>
                      <a:pt x="7446" y="4579"/>
                      <a:pt x="7446" y="4579"/>
                    </a:cubicBezTo>
                    <a:lnTo>
                      <a:pt x="7446" y="4579"/>
                    </a:lnTo>
                    <a:cubicBezTo>
                      <a:pt x="7446" y="4579"/>
                      <a:pt x="7446" y="4579"/>
                      <a:pt x="7446" y="4603"/>
                    </a:cubicBezTo>
                    <a:lnTo>
                      <a:pt x="7446" y="4603"/>
                    </a:lnTo>
                    <a:cubicBezTo>
                      <a:pt x="7446" y="4603"/>
                      <a:pt x="7446" y="4603"/>
                      <a:pt x="7446" y="4603"/>
                    </a:cubicBezTo>
                    <a:lnTo>
                      <a:pt x="7446" y="4627"/>
                    </a:lnTo>
                    <a:lnTo>
                      <a:pt x="7446" y="4627"/>
                    </a:lnTo>
                    <a:lnTo>
                      <a:pt x="7446" y="4627"/>
                    </a:lnTo>
                    <a:cubicBezTo>
                      <a:pt x="7446" y="4627"/>
                      <a:pt x="7470" y="4627"/>
                      <a:pt x="7470" y="4651"/>
                    </a:cubicBezTo>
                    <a:lnTo>
                      <a:pt x="7470" y="4651"/>
                    </a:lnTo>
                    <a:lnTo>
                      <a:pt x="7470" y="4651"/>
                    </a:lnTo>
                    <a:lnTo>
                      <a:pt x="7470" y="4651"/>
                    </a:lnTo>
                    <a:cubicBezTo>
                      <a:pt x="7470" y="4675"/>
                      <a:pt x="7470" y="4675"/>
                      <a:pt x="7470" y="4675"/>
                    </a:cubicBezTo>
                    <a:lnTo>
                      <a:pt x="7470" y="4675"/>
                    </a:lnTo>
                    <a:lnTo>
                      <a:pt x="7470" y="4699"/>
                    </a:lnTo>
                    <a:lnTo>
                      <a:pt x="7470" y="4699"/>
                    </a:lnTo>
                    <a:lnTo>
                      <a:pt x="7470" y="4699"/>
                    </a:lnTo>
                    <a:lnTo>
                      <a:pt x="7470" y="4699"/>
                    </a:lnTo>
                    <a:cubicBezTo>
                      <a:pt x="7470" y="5446"/>
                      <a:pt x="7302" y="6169"/>
                      <a:pt x="7013" y="6796"/>
                    </a:cubicBezTo>
                    <a:lnTo>
                      <a:pt x="7013" y="6796"/>
                    </a:lnTo>
                    <a:lnTo>
                      <a:pt x="6940" y="6965"/>
                    </a:lnTo>
                    <a:cubicBezTo>
                      <a:pt x="6097" y="8651"/>
                      <a:pt x="4362" y="9808"/>
                      <a:pt x="2362" y="980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8"/>
              <p:cNvSpPr/>
              <p:nvPr/>
            </p:nvSpPr>
            <p:spPr>
              <a:xfrm>
                <a:off x="2658611" y="3697730"/>
                <a:ext cx="71777" cy="57494"/>
              </a:xfrm>
              <a:custGeom>
                <a:avLst/>
                <a:gdLst/>
                <a:ahLst/>
                <a:cxnLst/>
                <a:rect l="l" t="t" r="r" b="b"/>
                <a:pathLst>
                  <a:path w="965" h="773" extrusionOk="0">
                    <a:moveTo>
                      <a:pt x="965" y="772"/>
                    </a:moveTo>
                    <a:cubicBezTo>
                      <a:pt x="675" y="459"/>
                      <a:pt x="362" y="218"/>
                      <a:pt x="1" y="1"/>
                    </a:cubicBezTo>
                    <a:cubicBezTo>
                      <a:pt x="362" y="218"/>
                      <a:pt x="675" y="459"/>
                      <a:pt x="965" y="772"/>
                    </a:cubicBezTo>
                    <a:lnTo>
                      <a:pt x="965" y="772"/>
                    </a:lnTo>
                    <a:close/>
                  </a:path>
                </a:pathLst>
              </a:custGeom>
              <a:solidFill>
                <a:srgbClr val="7573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8"/>
              <p:cNvSpPr/>
              <p:nvPr/>
            </p:nvSpPr>
            <p:spPr>
              <a:xfrm>
                <a:off x="2165698" y="3724655"/>
                <a:ext cx="587974" cy="58973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7929" extrusionOk="0">
                    <a:moveTo>
                      <a:pt x="3953" y="0"/>
                    </a:moveTo>
                    <a:cubicBezTo>
                      <a:pt x="1784" y="0"/>
                      <a:pt x="1" y="1784"/>
                      <a:pt x="1" y="3952"/>
                    </a:cubicBezTo>
                    <a:cubicBezTo>
                      <a:pt x="1" y="6145"/>
                      <a:pt x="1784" y="7928"/>
                      <a:pt x="3953" y="7928"/>
                    </a:cubicBezTo>
                    <a:cubicBezTo>
                      <a:pt x="6146" y="7928"/>
                      <a:pt x="7905" y="6145"/>
                      <a:pt x="7905" y="3952"/>
                    </a:cubicBezTo>
                    <a:cubicBezTo>
                      <a:pt x="7905" y="1784"/>
                      <a:pt x="6146" y="0"/>
                      <a:pt x="39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8"/>
              <p:cNvSpPr/>
              <p:nvPr/>
            </p:nvSpPr>
            <p:spPr>
              <a:xfrm>
                <a:off x="2396944" y="3871626"/>
                <a:ext cx="127339" cy="295799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3977" extrusionOk="0">
                    <a:moveTo>
                      <a:pt x="844" y="0"/>
                    </a:moveTo>
                    <a:cubicBezTo>
                      <a:pt x="386" y="0"/>
                      <a:pt x="0" y="386"/>
                      <a:pt x="0" y="844"/>
                    </a:cubicBezTo>
                    <a:cubicBezTo>
                      <a:pt x="0" y="1229"/>
                      <a:pt x="265" y="1567"/>
                      <a:pt x="603" y="1663"/>
                    </a:cubicBezTo>
                    <a:lnTo>
                      <a:pt x="265" y="3976"/>
                    </a:lnTo>
                    <a:lnTo>
                      <a:pt x="1494" y="3976"/>
                    </a:lnTo>
                    <a:lnTo>
                      <a:pt x="1157" y="1639"/>
                    </a:lnTo>
                    <a:cubicBezTo>
                      <a:pt x="1470" y="1519"/>
                      <a:pt x="1711" y="1205"/>
                      <a:pt x="1711" y="844"/>
                    </a:cubicBezTo>
                    <a:cubicBezTo>
                      <a:pt x="1711" y="386"/>
                      <a:pt x="1326" y="0"/>
                      <a:pt x="8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8"/>
              <p:cNvSpPr/>
              <p:nvPr/>
            </p:nvSpPr>
            <p:spPr>
              <a:xfrm>
                <a:off x="2156772" y="3728225"/>
                <a:ext cx="258173" cy="53060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7134" extrusionOk="0">
                    <a:moveTo>
                      <a:pt x="3470" y="1"/>
                    </a:moveTo>
                    <a:lnTo>
                      <a:pt x="3470" y="1"/>
                    </a:lnTo>
                    <a:cubicBezTo>
                      <a:pt x="2699" y="121"/>
                      <a:pt x="1952" y="458"/>
                      <a:pt x="1374" y="989"/>
                    </a:cubicBezTo>
                    <a:cubicBezTo>
                      <a:pt x="1085" y="1254"/>
                      <a:pt x="844" y="1567"/>
                      <a:pt x="627" y="1904"/>
                    </a:cubicBezTo>
                    <a:cubicBezTo>
                      <a:pt x="434" y="2242"/>
                      <a:pt x="289" y="2603"/>
                      <a:pt x="193" y="2989"/>
                    </a:cubicBezTo>
                    <a:cubicBezTo>
                      <a:pt x="0" y="3760"/>
                      <a:pt x="73" y="4579"/>
                      <a:pt x="338" y="5326"/>
                    </a:cubicBezTo>
                    <a:cubicBezTo>
                      <a:pt x="482" y="5688"/>
                      <a:pt x="675" y="6025"/>
                      <a:pt x="940" y="6338"/>
                    </a:cubicBezTo>
                    <a:cubicBezTo>
                      <a:pt x="1181" y="6652"/>
                      <a:pt x="1470" y="6917"/>
                      <a:pt x="1783" y="7133"/>
                    </a:cubicBezTo>
                    <a:cubicBezTo>
                      <a:pt x="1157" y="6652"/>
                      <a:pt x="675" y="6025"/>
                      <a:pt x="410" y="5302"/>
                    </a:cubicBezTo>
                    <a:cubicBezTo>
                      <a:pt x="289" y="4916"/>
                      <a:pt x="217" y="4555"/>
                      <a:pt x="193" y="4169"/>
                    </a:cubicBezTo>
                    <a:cubicBezTo>
                      <a:pt x="169" y="4073"/>
                      <a:pt x="169" y="3977"/>
                      <a:pt x="169" y="3880"/>
                    </a:cubicBezTo>
                    <a:lnTo>
                      <a:pt x="193" y="3591"/>
                    </a:lnTo>
                    <a:cubicBezTo>
                      <a:pt x="217" y="3398"/>
                      <a:pt x="241" y="3206"/>
                      <a:pt x="289" y="3013"/>
                    </a:cubicBezTo>
                    <a:cubicBezTo>
                      <a:pt x="386" y="2651"/>
                      <a:pt x="506" y="2266"/>
                      <a:pt x="699" y="1952"/>
                    </a:cubicBezTo>
                    <a:cubicBezTo>
                      <a:pt x="916" y="1615"/>
                      <a:pt x="1157" y="1302"/>
                      <a:pt x="1422" y="1037"/>
                    </a:cubicBezTo>
                    <a:cubicBezTo>
                      <a:pt x="1494" y="989"/>
                      <a:pt x="1567" y="916"/>
                      <a:pt x="1639" y="844"/>
                    </a:cubicBezTo>
                    <a:lnTo>
                      <a:pt x="1880" y="675"/>
                    </a:lnTo>
                    <a:lnTo>
                      <a:pt x="2121" y="507"/>
                    </a:lnTo>
                    <a:cubicBezTo>
                      <a:pt x="2193" y="458"/>
                      <a:pt x="2290" y="434"/>
                      <a:pt x="2386" y="386"/>
                    </a:cubicBezTo>
                    <a:cubicBezTo>
                      <a:pt x="2723" y="193"/>
                      <a:pt x="3085" y="73"/>
                      <a:pt x="3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5" name="Google Shape;285;p38"/>
          <p:cNvSpPr txBox="1">
            <a:spLocks noGrp="1"/>
          </p:cNvSpPr>
          <p:nvPr>
            <p:ph type="ctrTitle"/>
          </p:nvPr>
        </p:nvSpPr>
        <p:spPr>
          <a:xfrm>
            <a:off x="4263425" y="1012225"/>
            <a:ext cx="3620400" cy="6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subTitle" idx="4"/>
          </p:nvPr>
        </p:nvSpPr>
        <p:spPr>
          <a:xfrm>
            <a:off x="713213" y="3190300"/>
            <a:ext cx="25413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Manar Alsalman</a:t>
            </a:r>
            <a:endParaRPr dirty="0"/>
          </a:p>
        </p:txBody>
      </p:sp>
      <p:sp>
        <p:nvSpPr>
          <p:cNvPr id="298" name="Google Shape;298;p40"/>
          <p:cNvSpPr txBox="1">
            <a:spLocks noGrp="1"/>
          </p:cNvSpPr>
          <p:nvPr>
            <p:ph type="ctrTitle"/>
          </p:nvPr>
        </p:nvSpPr>
        <p:spPr>
          <a:xfrm>
            <a:off x="713250" y="536727"/>
            <a:ext cx="7717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40"/>
          <p:cNvSpPr txBox="1">
            <a:spLocks noGrp="1"/>
          </p:cNvSpPr>
          <p:nvPr>
            <p:ph type="subTitle" idx="1"/>
          </p:nvPr>
        </p:nvSpPr>
        <p:spPr>
          <a:xfrm>
            <a:off x="713250" y="3478225"/>
            <a:ext cx="25413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221416796</a:t>
            </a:r>
            <a:endParaRPr dirty="0"/>
          </a:p>
        </p:txBody>
      </p:sp>
      <p:sp>
        <p:nvSpPr>
          <p:cNvPr id="301" name="Google Shape;301;p40"/>
          <p:cNvSpPr txBox="1">
            <a:spLocks noGrp="1"/>
          </p:cNvSpPr>
          <p:nvPr>
            <p:ph type="subTitle" idx="3"/>
          </p:nvPr>
        </p:nvSpPr>
        <p:spPr>
          <a:xfrm>
            <a:off x="5889450" y="3478225"/>
            <a:ext cx="2541300" cy="7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221413772</a:t>
            </a:r>
            <a:endParaRPr dirty="0"/>
          </a:p>
        </p:txBody>
      </p:sp>
      <p:sp>
        <p:nvSpPr>
          <p:cNvPr id="303" name="Google Shape;303;p40"/>
          <p:cNvSpPr txBox="1">
            <a:spLocks noGrp="1"/>
          </p:cNvSpPr>
          <p:nvPr>
            <p:ph type="subTitle" idx="6"/>
          </p:nvPr>
        </p:nvSpPr>
        <p:spPr>
          <a:xfrm>
            <a:off x="5889438" y="3190300"/>
            <a:ext cx="25413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Fatima Alamar</a:t>
            </a:r>
            <a:endParaRPr dirty="0"/>
          </a:p>
        </p:txBody>
      </p:sp>
      <p:pic>
        <p:nvPicPr>
          <p:cNvPr id="7" name="Graphic 6" descr="Detective female outline">
            <a:extLst>
              <a:ext uri="{FF2B5EF4-FFF2-40B4-BE49-F238E27FC236}">
                <a16:creationId xmlns:a16="http://schemas.microsoft.com/office/drawing/2014/main" id="{24B02B93-66CD-9E23-13CC-98FAB22F3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0913" y="1752600"/>
            <a:ext cx="1485900" cy="1485900"/>
          </a:xfrm>
          <a:prstGeom prst="rect">
            <a:avLst/>
          </a:prstGeom>
        </p:spPr>
      </p:pic>
      <p:pic>
        <p:nvPicPr>
          <p:cNvPr id="8" name="Graphic 7" descr="Detective female outline">
            <a:extLst>
              <a:ext uri="{FF2B5EF4-FFF2-40B4-BE49-F238E27FC236}">
                <a16:creationId xmlns:a16="http://schemas.microsoft.com/office/drawing/2014/main" id="{782E9A81-A7E3-2769-9B2F-391F9DE0C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7138" y="1689063"/>
            <a:ext cx="14859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/>
          <p:nvPr/>
        </p:nvSpPr>
        <p:spPr>
          <a:xfrm>
            <a:off x="3797225" y="3845675"/>
            <a:ext cx="4502400" cy="376500"/>
          </a:xfrm>
          <a:prstGeom prst="roundRect">
            <a:avLst>
              <a:gd name="adj" fmla="val 20491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1"/>
          <p:cNvSpPr/>
          <p:nvPr/>
        </p:nvSpPr>
        <p:spPr>
          <a:xfrm>
            <a:off x="1104900" y="893000"/>
            <a:ext cx="2286000" cy="1383600"/>
          </a:xfrm>
          <a:prstGeom prst="roundRect">
            <a:avLst>
              <a:gd name="adj" fmla="val 10308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1"/>
          <p:cNvSpPr txBox="1">
            <a:spLocks noGrp="1"/>
          </p:cNvSpPr>
          <p:nvPr>
            <p:ph type="subTitle" idx="1"/>
          </p:nvPr>
        </p:nvSpPr>
        <p:spPr>
          <a:xfrm>
            <a:off x="3928374" y="3784100"/>
            <a:ext cx="4777571" cy="4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Encryption and Decryption using Affine &amp; Playfair Cipher.</a:t>
            </a:r>
          </a:p>
        </p:txBody>
      </p:sp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4262300" y="893000"/>
            <a:ext cx="3572400" cy="22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vs. </a:t>
            </a:r>
            <a:r>
              <a:rPr lang="en">
                <a:solidFill>
                  <a:schemeClr val="accent1"/>
                </a:solidFill>
              </a:rPr>
              <a:t>solution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15" name="Google Shape;315;p41"/>
          <p:cNvGrpSpPr/>
          <p:nvPr/>
        </p:nvGrpSpPr>
        <p:grpSpPr>
          <a:xfrm flipH="1">
            <a:off x="501788" y="2783096"/>
            <a:ext cx="2889116" cy="1515289"/>
            <a:chOff x="501775" y="2930146"/>
            <a:chExt cx="2889116" cy="1515289"/>
          </a:xfrm>
        </p:grpSpPr>
        <p:sp>
          <p:nvSpPr>
            <p:cNvPr id="316" name="Google Shape;316;p41"/>
            <p:cNvSpPr/>
            <p:nvPr/>
          </p:nvSpPr>
          <p:spPr>
            <a:xfrm>
              <a:off x="1218588" y="3185544"/>
              <a:ext cx="682065" cy="672767"/>
            </a:xfrm>
            <a:custGeom>
              <a:avLst/>
              <a:gdLst/>
              <a:ahLst/>
              <a:cxnLst/>
              <a:rect l="l" t="t" r="r" b="b"/>
              <a:pathLst>
                <a:path w="15110" h="14904" extrusionOk="0">
                  <a:moveTo>
                    <a:pt x="12484" y="1"/>
                  </a:moveTo>
                  <a:cubicBezTo>
                    <a:pt x="12371" y="1"/>
                    <a:pt x="12259" y="2"/>
                    <a:pt x="12146" y="5"/>
                  </a:cubicBezTo>
                  <a:cubicBezTo>
                    <a:pt x="9037" y="78"/>
                    <a:pt x="6146" y="1379"/>
                    <a:pt x="4001" y="3644"/>
                  </a:cubicBezTo>
                  <a:cubicBezTo>
                    <a:pt x="1904" y="5837"/>
                    <a:pt x="772" y="8705"/>
                    <a:pt x="796" y="11741"/>
                  </a:cubicBezTo>
                  <a:cubicBezTo>
                    <a:pt x="772" y="11813"/>
                    <a:pt x="772" y="12006"/>
                    <a:pt x="724" y="12271"/>
                  </a:cubicBezTo>
                  <a:cubicBezTo>
                    <a:pt x="675" y="12729"/>
                    <a:pt x="531" y="13428"/>
                    <a:pt x="242" y="14103"/>
                  </a:cubicBezTo>
                  <a:cubicBezTo>
                    <a:pt x="193" y="14271"/>
                    <a:pt x="121" y="14392"/>
                    <a:pt x="73" y="14512"/>
                  </a:cubicBezTo>
                  <a:cubicBezTo>
                    <a:pt x="1" y="14633"/>
                    <a:pt x="49" y="14801"/>
                    <a:pt x="169" y="14874"/>
                  </a:cubicBezTo>
                  <a:lnTo>
                    <a:pt x="217" y="14898"/>
                  </a:lnTo>
                  <a:cubicBezTo>
                    <a:pt x="238" y="14902"/>
                    <a:pt x="258" y="14904"/>
                    <a:pt x="279" y="14904"/>
                  </a:cubicBezTo>
                  <a:cubicBezTo>
                    <a:pt x="383" y="14904"/>
                    <a:pt x="491" y="14854"/>
                    <a:pt x="531" y="14753"/>
                  </a:cubicBezTo>
                  <a:cubicBezTo>
                    <a:pt x="603" y="14633"/>
                    <a:pt x="675" y="14488"/>
                    <a:pt x="748" y="14319"/>
                  </a:cubicBezTo>
                  <a:cubicBezTo>
                    <a:pt x="1037" y="13572"/>
                    <a:pt x="1181" y="12825"/>
                    <a:pt x="1254" y="12343"/>
                  </a:cubicBezTo>
                  <a:cubicBezTo>
                    <a:pt x="1302" y="12054"/>
                    <a:pt x="1302" y="11837"/>
                    <a:pt x="1302" y="11765"/>
                  </a:cubicBezTo>
                  <a:lnTo>
                    <a:pt x="1302" y="11741"/>
                  </a:lnTo>
                  <a:cubicBezTo>
                    <a:pt x="1302" y="8849"/>
                    <a:pt x="2386" y="6102"/>
                    <a:pt x="4386" y="4006"/>
                  </a:cubicBezTo>
                  <a:cubicBezTo>
                    <a:pt x="6435" y="1837"/>
                    <a:pt x="9182" y="608"/>
                    <a:pt x="12170" y="536"/>
                  </a:cubicBezTo>
                  <a:cubicBezTo>
                    <a:pt x="12277" y="533"/>
                    <a:pt x="12384" y="531"/>
                    <a:pt x="12491" y="531"/>
                  </a:cubicBezTo>
                  <a:cubicBezTo>
                    <a:pt x="13256" y="531"/>
                    <a:pt x="14033" y="608"/>
                    <a:pt x="14772" y="777"/>
                  </a:cubicBezTo>
                  <a:cubicBezTo>
                    <a:pt x="14787" y="779"/>
                    <a:pt x="14802" y="780"/>
                    <a:pt x="14817" y="780"/>
                  </a:cubicBezTo>
                  <a:cubicBezTo>
                    <a:pt x="14946" y="780"/>
                    <a:pt x="15064" y="689"/>
                    <a:pt x="15086" y="560"/>
                  </a:cubicBezTo>
                  <a:cubicBezTo>
                    <a:pt x="15110" y="415"/>
                    <a:pt x="15013" y="295"/>
                    <a:pt x="14893" y="246"/>
                  </a:cubicBezTo>
                  <a:cubicBezTo>
                    <a:pt x="14090" y="77"/>
                    <a:pt x="13287" y="1"/>
                    <a:pt x="12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045270" y="3266660"/>
              <a:ext cx="263302" cy="821097"/>
            </a:xfrm>
            <a:custGeom>
              <a:avLst/>
              <a:gdLst/>
              <a:ahLst/>
              <a:cxnLst/>
              <a:rect l="l" t="t" r="r" b="b"/>
              <a:pathLst>
                <a:path w="5833" h="18190" extrusionOk="0">
                  <a:moveTo>
                    <a:pt x="293" y="0"/>
                  </a:moveTo>
                  <a:cubicBezTo>
                    <a:pt x="205" y="0"/>
                    <a:pt x="119" y="44"/>
                    <a:pt x="73" y="136"/>
                  </a:cubicBezTo>
                  <a:cubicBezTo>
                    <a:pt x="1" y="257"/>
                    <a:pt x="25" y="401"/>
                    <a:pt x="145" y="498"/>
                  </a:cubicBezTo>
                  <a:cubicBezTo>
                    <a:pt x="1206" y="1148"/>
                    <a:pt x="2121" y="1992"/>
                    <a:pt x="2893" y="2980"/>
                  </a:cubicBezTo>
                  <a:cubicBezTo>
                    <a:pt x="4387" y="4884"/>
                    <a:pt x="5206" y="7173"/>
                    <a:pt x="5278" y="9583"/>
                  </a:cubicBezTo>
                  <a:cubicBezTo>
                    <a:pt x="5278" y="9992"/>
                    <a:pt x="5302" y="11486"/>
                    <a:pt x="5013" y="13510"/>
                  </a:cubicBezTo>
                  <a:cubicBezTo>
                    <a:pt x="4820" y="14980"/>
                    <a:pt x="4531" y="16450"/>
                    <a:pt x="4122" y="17848"/>
                  </a:cubicBezTo>
                  <a:cubicBezTo>
                    <a:pt x="4073" y="17993"/>
                    <a:pt x="4170" y="18137"/>
                    <a:pt x="4314" y="18185"/>
                  </a:cubicBezTo>
                  <a:cubicBezTo>
                    <a:pt x="4330" y="18188"/>
                    <a:pt x="4345" y="18190"/>
                    <a:pt x="4361" y="18190"/>
                  </a:cubicBezTo>
                  <a:cubicBezTo>
                    <a:pt x="4470" y="18190"/>
                    <a:pt x="4586" y="18119"/>
                    <a:pt x="4628" y="17993"/>
                  </a:cubicBezTo>
                  <a:cubicBezTo>
                    <a:pt x="5037" y="16571"/>
                    <a:pt x="5351" y="15077"/>
                    <a:pt x="5543" y="13583"/>
                  </a:cubicBezTo>
                  <a:cubicBezTo>
                    <a:pt x="5832" y="11510"/>
                    <a:pt x="5808" y="9992"/>
                    <a:pt x="5808" y="9583"/>
                  </a:cubicBezTo>
                  <a:cubicBezTo>
                    <a:pt x="5736" y="7028"/>
                    <a:pt x="4869" y="4643"/>
                    <a:pt x="3302" y="2667"/>
                  </a:cubicBezTo>
                  <a:cubicBezTo>
                    <a:pt x="2507" y="1630"/>
                    <a:pt x="1519" y="739"/>
                    <a:pt x="435" y="40"/>
                  </a:cubicBezTo>
                  <a:cubicBezTo>
                    <a:pt x="391" y="14"/>
                    <a:pt x="342" y="0"/>
                    <a:pt x="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1456789" y="3271580"/>
              <a:ext cx="765845" cy="905463"/>
            </a:xfrm>
            <a:custGeom>
              <a:avLst/>
              <a:gdLst/>
              <a:ahLst/>
              <a:cxnLst/>
              <a:rect l="l" t="t" r="r" b="b"/>
              <a:pathLst>
                <a:path w="16966" h="20059" extrusionOk="0">
                  <a:moveTo>
                    <a:pt x="7164" y="0"/>
                  </a:moveTo>
                  <a:cubicBezTo>
                    <a:pt x="7082" y="0"/>
                    <a:pt x="6999" y="1"/>
                    <a:pt x="6917" y="3"/>
                  </a:cubicBezTo>
                  <a:cubicBezTo>
                    <a:pt x="4314" y="75"/>
                    <a:pt x="1881" y="1136"/>
                    <a:pt x="97" y="3039"/>
                  </a:cubicBezTo>
                  <a:cubicBezTo>
                    <a:pt x="1" y="3136"/>
                    <a:pt x="1" y="3305"/>
                    <a:pt x="97" y="3401"/>
                  </a:cubicBezTo>
                  <a:cubicBezTo>
                    <a:pt x="158" y="3449"/>
                    <a:pt x="230" y="3473"/>
                    <a:pt x="299" y="3473"/>
                  </a:cubicBezTo>
                  <a:cubicBezTo>
                    <a:pt x="368" y="3473"/>
                    <a:pt x="435" y="3449"/>
                    <a:pt x="483" y="3401"/>
                  </a:cubicBezTo>
                  <a:cubicBezTo>
                    <a:pt x="2170" y="1618"/>
                    <a:pt x="4483" y="582"/>
                    <a:pt x="6941" y="533"/>
                  </a:cubicBezTo>
                  <a:cubicBezTo>
                    <a:pt x="7020" y="531"/>
                    <a:pt x="7099" y="530"/>
                    <a:pt x="7177" y="530"/>
                  </a:cubicBezTo>
                  <a:cubicBezTo>
                    <a:pt x="8035" y="530"/>
                    <a:pt x="8873" y="650"/>
                    <a:pt x="9712" y="871"/>
                  </a:cubicBezTo>
                  <a:cubicBezTo>
                    <a:pt x="11592" y="1425"/>
                    <a:pt x="13231" y="2509"/>
                    <a:pt x="14435" y="4052"/>
                  </a:cubicBezTo>
                  <a:cubicBezTo>
                    <a:pt x="15689" y="5618"/>
                    <a:pt x="16363" y="7522"/>
                    <a:pt x="16412" y="9522"/>
                  </a:cubicBezTo>
                  <a:cubicBezTo>
                    <a:pt x="16412" y="9907"/>
                    <a:pt x="16436" y="11257"/>
                    <a:pt x="16171" y="13160"/>
                  </a:cubicBezTo>
                  <a:cubicBezTo>
                    <a:pt x="15881" y="15426"/>
                    <a:pt x="15303" y="17643"/>
                    <a:pt x="14484" y="19691"/>
                  </a:cubicBezTo>
                  <a:cubicBezTo>
                    <a:pt x="14435" y="19836"/>
                    <a:pt x="14508" y="19980"/>
                    <a:pt x="14652" y="20028"/>
                  </a:cubicBezTo>
                  <a:lnTo>
                    <a:pt x="14676" y="20052"/>
                  </a:lnTo>
                  <a:cubicBezTo>
                    <a:pt x="14696" y="20056"/>
                    <a:pt x="14716" y="20058"/>
                    <a:pt x="14737" y="20058"/>
                  </a:cubicBezTo>
                  <a:cubicBezTo>
                    <a:pt x="14841" y="20058"/>
                    <a:pt x="14949" y="20005"/>
                    <a:pt x="14990" y="19884"/>
                  </a:cubicBezTo>
                  <a:cubicBezTo>
                    <a:pt x="15809" y="17787"/>
                    <a:pt x="16387" y="15546"/>
                    <a:pt x="16701" y="13233"/>
                  </a:cubicBezTo>
                  <a:cubicBezTo>
                    <a:pt x="16966" y="11281"/>
                    <a:pt x="16942" y="9883"/>
                    <a:pt x="16942" y="9522"/>
                  </a:cubicBezTo>
                  <a:cubicBezTo>
                    <a:pt x="16893" y="7401"/>
                    <a:pt x="16171" y="5401"/>
                    <a:pt x="14845" y="3714"/>
                  </a:cubicBezTo>
                  <a:cubicBezTo>
                    <a:pt x="13568" y="2100"/>
                    <a:pt x="11833" y="943"/>
                    <a:pt x="9857" y="365"/>
                  </a:cubicBezTo>
                  <a:cubicBezTo>
                    <a:pt x="8973" y="122"/>
                    <a:pt x="8070" y="0"/>
                    <a:pt x="7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1261019" y="3518899"/>
              <a:ext cx="144719" cy="427656"/>
            </a:xfrm>
            <a:custGeom>
              <a:avLst/>
              <a:gdLst/>
              <a:ahLst/>
              <a:cxnLst/>
              <a:rect l="l" t="t" r="r" b="b"/>
              <a:pathLst>
                <a:path w="3206" h="9474" extrusionOk="0">
                  <a:moveTo>
                    <a:pt x="2905" y="0"/>
                  </a:moveTo>
                  <a:cubicBezTo>
                    <a:pt x="2800" y="0"/>
                    <a:pt x="2705" y="55"/>
                    <a:pt x="2651" y="163"/>
                  </a:cubicBezTo>
                  <a:cubicBezTo>
                    <a:pt x="2025" y="1488"/>
                    <a:pt x="1735" y="2910"/>
                    <a:pt x="1735" y="4380"/>
                  </a:cubicBezTo>
                  <a:cubicBezTo>
                    <a:pt x="1735" y="4477"/>
                    <a:pt x="1735" y="4742"/>
                    <a:pt x="1687" y="5127"/>
                  </a:cubicBezTo>
                  <a:cubicBezTo>
                    <a:pt x="1591" y="5705"/>
                    <a:pt x="1422" y="6597"/>
                    <a:pt x="1061" y="7465"/>
                  </a:cubicBezTo>
                  <a:cubicBezTo>
                    <a:pt x="772" y="8115"/>
                    <a:pt x="458" y="8621"/>
                    <a:pt x="97" y="9007"/>
                  </a:cubicBezTo>
                  <a:cubicBezTo>
                    <a:pt x="0" y="9127"/>
                    <a:pt x="0" y="9296"/>
                    <a:pt x="97" y="9392"/>
                  </a:cubicBezTo>
                  <a:cubicBezTo>
                    <a:pt x="145" y="9417"/>
                    <a:pt x="169" y="9441"/>
                    <a:pt x="217" y="9465"/>
                  </a:cubicBezTo>
                  <a:cubicBezTo>
                    <a:pt x="241" y="9471"/>
                    <a:pt x="265" y="9474"/>
                    <a:pt x="289" y="9474"/>
                  </a:cubicBezTo>
                  <a:cubicBezTo>
                    <a:pt x="360" y="9474"/>
                    <a:pt x="428" y="9447"/>
                    <a:pt x="482" y="9392"/>
                  </a:cubicBezTo>
                  <a:cubicBezTo>
                    <a:pt x="892" y="8935"/>
                    <a:pt x="1253" y="8380"/>
                    <a:pt x="1543" y="7681"/>
                  </a:cubicBezTo>
                  <a:cubicBezTo>
                    <a:pt x="1928" y="6742"/>
                    <a:pt x="2121" y="5826"/>
                    <a:pt x="2193" y="5199"/>
                  </a:cubicBezTo>
                  <a:cubicBezTo>
                    <a:pt x="2266" y="4790"/>
                    <a:pt x="2266" y="4477"/>
                    <a:pt x="2266" y="4404"/>
                  </a:cubicBezTo>
                  <a:lnTo>
                    <a:pt x="2266" y="4380"/>
                  </a:lnTo>
                  <a:cubicBezTo>
                    <a:pt x="2266" y="2982"/>
                    <a:pt x="2555" y="1633"/>
                    <a:pt x="3133" y="380"/>
                  </a:cubicBezTo>
                  <a:cubicBezTo>
                    <a:pt x="3205" y="259"/>
                    <a:pt x="3133" y="91"/>
                    <a:pt x="3013" y="18"/>
                  </a:cubicBezTo>
                  <a:cubicBezTo>
                    <a:pt x="2976" y="6"/>
                    <a:pt x="2940" y="0"/>
                    <a:pt x="2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1992006" y="3788245"/>
              <a:ext cx="140340" cy="439934"/>
            </a:xfrm>
            <a:custGeom>
              <a:avLst/>
              <a:gdLst/>
              <a:ahLst/>
              <a:cxnLst/>
              <a:rect l="l" t="t" r="r" b="b"/>
              <a:pathLst>
                <a:path w="3109" h="9746" extrusionOk="0">
                  <a:moveTo>
                    <a:pt x="2830" y="0"/>
                  </a:moveTo>
                  <a:cubicBezTo>
                    <a:pt x="2699" y="0"/>
                    <a:pt x="2578" y="112"/>
                    <a:pt x="2578" y="245"/>
                  </a:cubicBezTo>
                  <a:cubicBezTo>
                    <a:pt x="2530" y="630"/>
                    <a:pt x="2482" y="1040"/>
                    <a:pt x="2434" y="1449"/>
                  </a:cubicBezTo>
                  <a:cubicBezTo>
                    <a:pt x="2121" y="3811"/>
                    <a:pt x="1494" y="6076"/>
                    <a:pt x="602" y="8197"/>
                  </a:cubicBezTo>
                  <a:cubicBezTo>
                    <a:pt x="434" y="8582"/>
                    <a:pt x="265" y="8992"/>
                    <a:pt x="72" y="9378"/>
                  </a:cubicBezTo>
                  <a:cubicBezTo>
                    <a:pt x="0" y="9498"/>
                    <a:pt x="48" y="9667"/>
                    <a:pt x="193" y="9715"/>
                  </a:cubicBezTo>
                  <a:lnTo>
                    <a:pt x="241" y="9739"/>
                  </a:lnTo>
                  <a:cubicBezTo>
                    <a:pt x="261" y="9743"/>
                    <a:pt x="281" y="9745"/>
                    <a:pt x="301" y="9745"/>
                  </a:cubicBezTo>
                  <a:cubicBezTo>
                    <a:pt x="400" y="9745"/>
                    <a:pt x="494" y="9695"/>
                    <a:pt x="554" y="9594"/>
                  </a:cubicBezTo>
                  <a:cubicBezTo>
                    <a:pt x="747" y="9209"/>
                    <a:pt x="916" y="8799"/>
                    <a:pt x="1084" y="8390"/>
                  </a:cubicBezTo>
                  <a:cubicBezTo>
                    <a:pt x="2000" y="6245"/>
                    <a:pt x="2627" y="3931"/>
                    <a:pt x="2964" y="1522"/>
                  </a:cubicBezTo>
                  <a:cubicBezTo>
                    <a:pt x="3012" y="1112"/>
                    <a:pt x="3060" y="702"/>
                    <a:pt x="3109" y="293"/>
                  </a:cubicBezTo>
                  <a:cubicBezTo>
                    <a:pt x="3109" y="148"/>
                    <a:pt x="3012" y="4"/>
                    <a:pt x="2868" y="4"/>
                  </a:cubicBezTo>
                  <a:cubicBezTo>
                    <a:pt x="2855" y="1"/>
                    <a:pt x="2843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1640641" y="3357480"/>
              <a:ext cx="450362" cy="194553"/>
            </a:xfrm>
            <a:custGeom>
              <a:avLst/>
              <a:gdLst/>
              <a:ahLst/>
              <a:cxnLst/>
              <a:rect l="l" t="t" r="r" b="b"/>
              <a:pathLst>
                <a:path w="9977" h="4310" extrusionOk="0">
                  <a:moveTo>
                    <a:pt x="3137" y="0"/>
                  </a:moveTo>
                  <a:cubicBezTo>
                    <a:pt x="3056" y="0"/>
                    <a:pt x="2974" y="1"/>
                    <a:pt x="2892" y="4"/>
                  </a:cubicBezTo>
                  <a:cubicBezTo>
                    <a:pt x="1977" y="28"/>
                    <a:pt x="1061" y="197"/>
                    <a:pt x="217" y="534"/>
                  </a:cubicBezTo>
                  <a:cubicBezTo>
                    <a:pt x="73" y="582"/>
                    <a:pt x="1" y="751"/>
                    <a:pt x="73" y="871"/>
                  </a:cubicBezTo>
                  <a:cubicBezTo>
                    <a:pt x="111" y="986"/>
                    <a:pt x="209" y="1055"/>
                    <a:pt x="321" y="1055"/>
                  </a:cubicBezTo>
                  <a:cubicBezTo>
                    <a:pt x="350" y="1055"/>
                    <a:pt x="380" y="1050"/>
                    <a:pt x="410" y="1040"/>
                  </a:cubicBezTo>
                  <a:cubicBezTo>
                    <a:pt x="1205" y="727"/>
                    <a:pt x="2049" y="534"/>
                    <a:pt x="2916" y="534"/>
                  </a:cubicBezTo>
                  <a:cubicBezTo>
                    <a:pt x="2992" y="532"/>
                    <a:pt x="3067" y="530"/>
                    <a:pt x="3143" y="530"/>
                  </a:cubicBezTo>
                  <a:cubicBezTo>
                    <a:pt x="3814" y="530"/>
                    <a:pt x="4481" y="626"/>
                    <a:pt x="5109" y="799"/>
                  </a:cubicBezTo>
                  <a:cubicBezTo>
                    <a:pt x="6603" y="1233"/>
                    <a:pt x="7905" y="2100"/>
                    <a:pt x="8868" y="3329"/>
                  </a:cubicBezTo>
                  <a:cubicBezTo>
                    <a:pt x="9085" y="3594"/>
                    <a:pt x="9278" y="3884"/>
                    <a:pt x="9447" y="4173"/>
                  </a:cubicBezTo>
                  <a:cubicBezTo>
                    <a:pt x="9495" y="4245"/>
                    <a:pt x="9543" y="4269"/>
                    <a:pt x="9615" y="4293"/>
                  </a:cubicBezTo>
                  <a:cubicBezTo>
                    <a:pt x="9635" y="4303"/>
                    <a:pt x="9660" y="4309"/>
                    <a:pt x="9686" y="4309"/>
                  </a:cubicBezTo>
                  <a:cubicBezTo>
                    <a:pt x="9724" y="4309"/>
                    <a:pt x="9766" y="4297"/>
                    <a:pt x="9808" y="4269"/>
                  </a:cubicBezTo>
                  <a:cubicBezTo>
                    <a:pt x="9929" y="4197"/>
                    <a:pt x="9977" y="4028"/>
                    <a:pt x="9905" y="3908"/>
                  </a:cubicBezTo>
                  <a:cubicBezTo>
                    <a:pt x="9712" y="3594"/>
                    <a:pt x="9519" y="3281"/>
                    <a:pt x="9278" y="2992"/>
                  </a:cubicBezTo>
                  <a:cubicBezTo>
                    <a:pt x="8242" y="1691"/>
                    <a:pt x="6868" y="751"/>
                    <a:pt x="5254" y="293"/>
                  </a:cubicBezTo>
                  <a:cubicBezTo>
                    <a:pt x="4560" y="98"/>
                    <a:pt x="3866" y="0"/>
                    <a:pt x="3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1308867" y="3414040"/>
              <a:ext cx="295938" cy="604334"/>
            </a:xfrm>
            <a:custGeom>
              <a:avLst/>
              <a:gdLst/>
              <a:ahLst/>
              <a:cxnLst/>
              <a:rect l="l" t="t" r="r" b="b"/>
              <a:pathLst>
                <a:path w="6556" h="13388" extrusionOk="0">
                  <a:moveTo>
                    <a:pt x="6244" y="1"/>
                  </a:moveTo>
                  <a:cubicBezTo>
                    <a:pt x="6192" y="1"/>
                    <a:pt x="6142" y="17"/>
                    <a:pt x="6097" y="52"/>
                  </a:cubicBezTo>
                  <a:cubicBezTo>
                    <a:pt x="5615" y="365"/>
                    <a:pt x="5158" y="751"/>
                    <a:pt x="4748" y="1185"/>
                  </a:cubicBezTo>
                  <a:cubicBezTo>
                    <a:pt x="3326" y="2679"/>
                    <a:pt x="2555" y="4655"/>
                    <a:pt x="2579" y="6727"/>
                  </a:cubicBezTo>
                  <a:cubicBezTo>
                    <a:pt x="2579" y="6800"/>
                    <a:pt x="2579" y="7161"/>
                    <a:pt x="2507" y="7715"/>
                  </a:cubicBezTo>
                  <a:cubicBezTo>
                    <a:pt x="2410" y="8414"/>
                    <a:pt x="2194" y="9450"/>
                    <a:pt x="1760" y="10535"/>
                  </a:cubicBezTo>
                  <a:cubicBezTo>
                    <a:pt x="1326" y="11547"/>
                    <a:pt x="796" y="12318"/>
                    <a:pt x="121" y="12920"/>
                  </a:cubicBezTo>
                  <a:cubicBezTo>
                    <a:pt x="25" y="13041"/>
                    <a:pt x="1" y="13185"/>
                    <a:pt x="97" y="13306"/>
                  </a:cubicBezTo>
                  <a:cubicBezTo>
                    <a:pt x="145" y="13354"/>
                    <a:pt x="193" y="13378"/>
                    <a:pt x="218" y="13378"/>
                  </a:cubicBezTo>
                  <a:cubicBezTo>
                    <a:pt x="243" y="13385"/>
                    <a:pt x="269" y="13388"/>
                    <a:pt x="295" y="13388"/>
                  </a:cubicBezTo>
                  <a:cubicBezTo>
                    <a:pt x="364" y="13388"/>
                    <a:pt x="430" y="13365"/>
                    <a:pt x="483" y="13330"/>
                  </a:cubicBezTo>
                  <a:cubicBezTo>
                    <a:pt x="1206" y="12655"/>
                    <a:pt x="1784" y="11812"/>
                    <a:pt x="2242" y="10752"/>
                  </a:cubicBezTo>
                  <a:cubicBezTo>
                    <a:pt x="2724" y="9619"/>
                    <a:pt x="2941" y="8510"/>
                    <a:pt x="3037" y="7763"/>
                  </a:cubicBezTo>
                  <a:cubicBezTo>
                    <a:pt x="3109" y="7209"/>
                    <a:pt x="3109" y="6800"/>
                    <a:pt x="3109" y="6727"/>
                  </a:cubicBezTo>
                  <a:lnTo>
                    <a:pt x="3109" y="6703"/>
                  </a:lnTo>
                  <a:cubicBezTo>
                    <a:pt x="3085" y="4775"/>
                    <a:pt x="3808" y="2944"/>
                    <a:pt x="5134" y="1546"/>
                  </a:cubicBezTo>
                  <a:cubicBezTo>
                    <a:pt x="5519" y="1161"/>
                    <a:pt x="5929" y="799"/>
                    <a:pt x="6387" y="486"/>
                  </a:cubicBezTo>
                  <a:cubicBezTo>
                    <a:pt x="6531" y="414"/>
                    <a:pt x="6555" y="245"/>
                    <a:pt x="6483" y="124"/>
                  </a:cubicBezTo>
                  <a:cubicBezTo>
                    <a:pt x="6422" y="48"/>
                    <a:pt x="6332" y="1"/>
                    <a:pt x="6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1261019" y="3599653"/>
              <a:ext cx="115333" cy="346901"/>
            </a:xfrm>
            <a:custGeom>
              <a:avLst/>
              <a:gdLst/>
              <a:ahLst/>
              <a:cxnLst/>
              <a:rect l="l" t="t" r="r" b="b"/>
              <a:pathLst>
                <a:path w="2555" h="7685" extrusionOk="0">
                  <a:moveTo>
                    <a:pt x="2262" y="0"/>
                  </a:moveTo>
                  <a:cubicBezTo>
                    <a:pt x="2146" y="0"/>
                    <a:pt x="2044" y="86"/>
                    <a:pt x="2025" y="205"/>
                  </a:cubicBezTo>
                  <a:cubicBezTo>
                    <a:pt x="1832" y="977"/>
                    <a:pt x="1735" y="1796"/>
                    <a:pt x="1735" y="2591"/>
                  </a:cubicBezTo>
                  <a:cubicBezTo>
                    <a:pt x="1735" y="2688"/>
                    <a:pt x="1735" y="2953"/>
                    <a:pt x="1687" y="3338"/>
                  </a:cubicBezTo>
                  <a:cubicBezTo>
                    <a:pt x="1591" y="3916"/>
                    <a:pt x="1422" y="4808"/>
                    <a:pt x="1061" y="5676"/>
                  </a:cubicBezTo>
                  <a:cubicBezTo>
                    <a:pt x="772" y="6326"/>
                    <a:pt x="458" y="6832"/>
                    <a:pt x="97" y="7218"/>
                  </a:cubicBezTo>
                  <a:cubicBezTo>
                    <a:pt x="0" y="7338"/>
                    <a:pt x="0" y="7507"/>
                    <a:pt x="97" y="7603"/>
                  </a:cubicBezTo>
                  <a:cubicBezTo>
                    <a:pt x="145" y="7628"/>
                    <a:pt x="169" y="7652"/>
                    <a:pt x="217" y="7676"/>
                  </a:cubicBezTo>
                  <a:cubicBezTo>
                    <a:pt x="241" y="7682"/>
                    <a:pt x="265" y="7685"/>
                    <a:pt x="289" y="7685"/>
                  </a:cubicBezTo>
                  <a:cubicBezTo>
                    <a:pt x="360" y="7685"/>
                    <a:pt x="428" y="7658"/>
                    <a:pt x="482" y="7603"/>
                  </a:cubicBezTo>
                  <a:cubicBezTo>
                    <a:pt x="892" y="7146"/>
                    <a:pt x="1253" y="6591"/>
                    <a:pt x="1543" y="5892"/>
                  </a:cubicBezTo>
                  <a:cubicBezTo>
                    <a:pt x="1928" y="4953"/>
                    <a:pt x="2121" y="4037"/>
                    <a:pt x="2193" y="3410"/>
                  </a:cubicBezTo>
                  <a:cubicBezTo>
                    <a:pt x="2266" y="3001"/>
                    <a:pt x="2266" y="2688"/>
                    <a:pt x="2266" y="2615"/>
                  </a:cubicBezTo>
                  <a:lnTo>
                    <a:pt x="2266" y="2591"/>
                  </a:lnTo>
                  <a:cubicBezTo>
                    <a:pt x="2266" y="1820"/>
                    <a:pt x="2362" y="1073"/>
                    <a:pt x="2531" y="326"/>
                  </a:cubicBezTo>
                  <a:cubicBezTo>
                    <a:pt x="2555" y="181"/>
                    <a:pt x="2482" y="37"/>
                    <a:pt x="2338" y="13"/>
                  </a:cubicBezTo>
                  <a:cubicBezTo>
                    <a:pt x="2312" y="4"/>
                    <a:pt x="2287" y="0"/>
                    <a:pt x="2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1308867" y="3421082"/>
              <a:ext cx="286142" cy="597292"/>
            </a:xfrm>
            <a:custGeom>
              <a:avLst/>
              <a:gdLst/>
              <a:ahLst/>
              <a:cxnLst/>
              <a:rect l="l" t="t" r="r" b="b"/>
              <a:pathLst>
                <a:path w="6339" h="13232" extrusionOk="0">
                  <a:moveTo>
                    <a:pt x="6029" y="0"/>
                  </a:moveTo>
                  <a:cubicBezTo>
                    <a:pt x="5978" y="0"/>
                    <a:pt x="5926" y="14"/>
                    <a:pt x="5881" y="41"/>
                  </a:cubicBezTo>
                  <a:cubicBezTo>
                    <a:pt x="5471" y="330"/>
                    <a:pt x="5085" y="667"/>
                    <a:pt x="4748" y="1029"/>
                  </a:cubicBezTo>
                  <a:cubicBezTo>
                    <a:pt x="3326" y="2523"/>
                    <a:pt x="2555" y="4499"/>
                    <a:pt x="2579" y="6571"/>
                  </a:cubicBezTo>
                  <a:cubicBezTo>
                    <a:pt x="2579" y="6644"/>
                    <a:pt x="2579" y="7005"/>
                    <a:pt x="2507" y="7559"/>
                  </a:cubicBezTo>
                  <a:cubicBezTo>
                    <a:pt x="2410" y="8258"/>
                    <a:pt x="2194" y="9294"/>
                    <a:pt x="1760" y="10379"/>
                  </a:cubicBezTo>
                  <a:cubicBezTo>
                    <a:pt x="1326" y="11391"/>
                    <a:pt x="796" y="12162"/>
                    <a:pt x="121" y="12764"/>
                  </a:cubicBezTo>
                  <a:cubicBezTo>
                    <a:pt x="25" y="12885"/>
                    <a:pt x="1" y="13029"/>
                    <a:pt x="97" y="13150"/>
                  </a:cubicBezTo>
                  <a:cubicBezTo>
                    <a:pt x="145" y="13198"/>
                    <a:pt x="193" y="13222"/>
                    <a:pt x="218" y="13222"/>
                  </a:cubicBezTo>
                  <a:cubicBezTo>
                    <a:pt x="243" y="13229"/>
                    <a:pt x="269" y="13232"/>
                    <a:pt x="295" y="13232"/>
                  </a:cubicBezTo>
                  <a:cubicBezTo>
                    <a:pt x="364" y="13232"/>
                    <a:pt x="430" y="13209"/>
                    <a:pt x="483" y="13174"/>
                  </a:cubicBezTo>
                  <a:cubicBezTo>
                    <a:pt x="1206" y="12499"/>
                    <a:pt x="1784" y="11656"/>
                    <a:pt x="2242" y="10596"/>
                  </a:cubicBezTo>
                  <a:cubicBezTo>
                    <a:pt x="2724" y="9463"/>
                    <a:pt x="2941" y="8354"/>
                    <a:pt x="3037" y="7607"/>
                  </a:cubicBezTo>
                  <a:cubicBezTo>
                    <a:pt x="3109" y="7053"/>
                    <a:pt x="3109" y="6644"/>
                    <a:pt x="3109" y="6571"/>
                  </a:cubicBezTo>
                  <a:lnTo>
                    <a:pt x="3109" y="6547"/>
                  </a:lnTo>
                  <a:cubicBezTo>
                    <a:pt x="3085" y="4619"/>
                    <a:pt x="3808" y="2788"/>
                    <a:pt x="5134" y="1390"/>
                  </a:cubicBezTo>
                  <a:cubicBezTo>
                    <a:pt x="5447" y="1053"/>
                    <a:pt x="5808" y="740"/>
                    <a:pt x="6194" y="475"/>
                  </a:cubicBezTo>
                  <a:cubicBezTo>
                    <a:pt x="6314" y="378"/>
                    <a:pt x="6338" y="234"/>
                    <a:pt x="6242" y="113"/>
                  </a:cubicBezTo>
                  <a:cubicBezTo>
                    <a:pt x="6197" y="38"/>
                    <a:pt x="6114" y="0"/>
                    <a:pt x="6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1881053" y="3496374"/>
              <a:ext cx="169726" cy="756817"/>
            </a:xfrm>
            <a:custGeom>
              <a:avLst/>
              <a:gdLst/>
              <a:ahLst/>
              <a:cxnLst/>
              <a:rect l="l" t="t" r="r" b="b"/>
              <a:pathLst>
                <a:path w="3760" h="16766" extrusionOk="0">
                  <a:moveTo>
                    <a:pt x="1256" y="0"/>
                  </a:moveTo>
                  <a:cubicBezTo>
                    <a:pt x="1177" y="0"/>
                    <a:pt x="1102" y="38"/>
                    <a:pt x="1060" y="108"/>
                  </a:cubicBezTo>
                  <a:cubicBezTo>
                    <a:pt x="964" y="228"/>
                    <a:pt x="988" y="397"/>
                    <a:pt x="1109" y="469"/>
                  </a:cubicBezTo>
                  <a:cubicBezTo>
                    <a:pt x="1446" y="758"/>
                    <a:pt x="1759" y="1072"/>
                    <a:pt x="2048" y="1409"/>
                  </a:cubicBezTo>
                  <a:cubicBezTo>
                    <a:pt x="2771" y="2349"/>
                    <a:pt x="3181" y="3457"/>
                    <a:pt x="3205" y="4638"/>
                  </a:cubicBezTo>
                  <a:cubicBezTo>
                    <a:pt x="3229" y="4855"/>
                    <a:pt x="3229" y="6012"/>
                    <a:pt x="3012" y="7674"/>
                  </a:cubicBezTo>
                  <a:cubicBezTo>
                    <a:pt x="2723" y="9867"/>
                    <a:pt x="2145" y="11964"/>
                    <a:pt x="1325" y="13916"/>
                  </a:cubicBezTo>
                  <a:cubicBezTo>
                    <a:pt x="964" y="14759"/>
                    <a:pt x="530" y="15603"/>
                    <a:pt x="72" y="16374"/>
                  </a:cubicBezTo>
                  <a:cubicBezTo>
                    <a:pt x="0" y="16494"/>
                    <a:pt x="48" y="16663"/>
                    <a:pt x="169" y="16735"/>
                  </a:cubicBezTo>
                  <a:lnTo>
                    <a:pt x="241" y="16759"/>
                  </a:lnTo>
                  <a:cubicBezTo>
                    <a:pt x="262" y="16763"/>
                    <a:pt x="282" y="16765"/>
                    <a:pt x="303" y="16765"/>
                  </a:cubicBezTo>
                  <a:cubicBezTo>
                    <a:pt x="401" y="16765"/>
                    <a:pt x="490" y="16719"/>
                    <a:pt x="530" y="16639"/>
                  </a:cubicBezTo>
                  <a:cubicBezTo>
                    <a:pt x="1012" y="15844"/>
                    <a:pt x="1422" y="15000"/>
                    <a:pt x="1807" y="14133"/>
                  </a:cubicBezTo>
                  <a:cubicBezTo>
                    <a:pt x="2651" y="12133"/>
                    <a:pt x="3229" y="9988"/>
                    <a:pt x="3542" y="7747"/>
                  </a:cubicBezTo>
                  <a:cubicBezTo>
                    <a:pt x="3759" y="6036"/>
                    <a:pt x="3735" y="4855"/>
                    <a:pt x="3735" y="4638"/>
                  </a:cubicBezTo>
                  <a:cubicBezTo>
                    <a:pt x="3711" y="3337"/>
                    <a:pt x="3277" y="2108"/>
                    <a:pt x="2458" y="1096"/>
                  </a:cubicBezTo>
                  <a:cubicBezTo>
                    <a:pt x="2169" y="710"/>
                    <a:pt x="1807" y="349"/>
                    <a:pt x="1422" y="60"/>
                  </a:cubicBezTo>
                  <a:cubicBezTo>
                    <a:pt x="1372" y="19"/>
                    <a:pt x="1313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1510098" y="3442748"/>
              <a:ext cx="289393" cy="285872"/>
            </a:xfrm>
            <a:custGeom>
              <a:avLst/>
              <a:gdLst/>
              <a:ahLst/>
              <a:cxnLst/>
              <a:rect l="l" t="t" r="r" b="b"/>
              <a:pathLst>
                <a:path w="6411" h="6333" extrusionOk="0">
                  <a:moveTo>
                    <a:pt x="5998" y="1"/>
                  </a:moveTo>
                  <a:cubicBezTo>
                    <a:pt x="5947" y="1"/>
                    <a:pt x="5893" y="7"/>
                    <a:pt x="5832" y="19"/>
                  </a:cubicBezTo>
                  <a:cubicBezTo>
                    <a:pt x="4242" y="43"/>
                    <a:pt x="2772" y="717"/>
                    <a:pt x="1664" y="1850"/>
                  </a:cubicBezTo>
                  <a:cubicBezTo>
                    <a:pt x="579" y="3007"/>
                    <a:pt x="1" y="4501"/>
                    <a:pt x="25" y="6091"/>
                  </a:cubicBezTo>
                  <a:cubicBezTo>
                    <a:pt x="25" y="6212"/>
                    <a:pt x="121" y="6308"/>
                    <a:pt x="218" y="6332"/>
                  </a:cubicBezTo>
                  <a:lnTo>
                    <a:pt x="290" y="6332"/>
                  </a:lnTo>
                  <a:cubicBezTo>
                    <a:pt x="435" y="6332"/>
                    <a:pt x="555" y="6212"/>
                    <a:pt x="555" y="6067"/>
                  </a:cubicBezTo>
                  <a:cubicBezTo>
                    <a:pt x="531" y="4645"/>
                    <a:pt x="1061" y="3272"/>
                    <a:pt x="2049" y="2236"/>
                  </a:cubicBezTo>
                  <a:cubicBezTo>
                    <a:pt x="3061" y="1175"/>
                    <a:pt x="4411" y="573"/>
                    <a:pt x="5857" y="525"/>
                  </a:cubicBezTo>
                  <a:lnTo>
                    <a:pt x="6122" y="525"/>
                  </a:lnTo>
                  <a:cubicBezTo>
                    <a:pt x="6134" y="527"/>
                    <a:pt x="6146" y="528"/>
                    <a:pt x="6158" y="528"/>
                  </a:cubicBezTo>
                  <a:cubicBezTo>
                    <a:pt x="6286" y="528"/>
                    <a:pt x="6389" y="416"/>
                    <a:pt x="6411" y="284"/>
                  </a:cubicBezTo>
                  <a:cubicBezTo>
                    <a:pt x="6411" y="139"/>
                    <a:pt x="6290" y="19"/>
                    <a:pt x="6146" y="19"/>
                  </a:cubicBezTo>
                  <a:cubicBezTo>
                    <a:pt x="6097" y="7"/>
                    <a:pt x="6049" y="1"/>
                    <a:pt x="5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1366510" y="3810679"/>
              <a:ext cx="156681" cy="271833"/>
            </a:xfrm>
            <a:custGeom>
              <a:avLst/>
              <a:gdLst/>
              <a:ahLst/>
              <a:cxnLst/>
              <a:rect l="l" t="t" r="r" b="b"/>
              <a:pathLst>
                <a:path w="3471" h="6022" extrusionOk="0">
                  <a:moveTo>
                    <a:pt x="3178" y="0"/>
                  </a:moveTo>
                  <a:cubicBezTo>
                    <a:pt x="3062" y="0"/>
                    <a:pt x="2961" y="86"/>
                    <a:pt x="2941" y="205"/>
                  </a:cubicBezTo>
                  <a:cubicBezTo>
                    <a:pt x="2748" y="1025"/>
                    <a:pt x="2531" y="1796"/>
                    <a:pt x="2218" y="2495"/>
                  </a:cubicBezTo>
                  <a:cubicBezTo>
                    <a:pt x="1688" y="3748"/>
                    <a:pt x="989" y="4760"/>
                    <a:pt x="121" y="5555"/>
                  </a:cubicBezTo>
                  <a:cubicBezTo>
                    <a:pt x="1" y="5651"/>
                    <a:pt x="1" y="5820"/>
                    <a:pt x="97" y="5941"/>
                  </a:cubicBezTo>
                  <a:cubicBezTo>
                    <a:pt x="121" y="5965"/>
                    <a:pt x="170" y="5989"/>
                    <a:pt x="218" y="6013"/>
                  </a:cubicBezTo>
                  <a:cubicBezTo>
                    <a:pt x="236" y="6019"/>
                    <a:pt x="255" y="6022"/>
                    <a:pt x="276" y="6022"/>
                  </a:cubicBezTo>
                  <a:cubicBezTo>
                    <a:pt x="337" y="6022"/>
                    <a:pt x="405" y="5995"/>
                    <a:pt x="459" y="5941"/>
                  </a:cubicBezTo>
                  <a:cubicBezTo>
                    <a:pt x="1399" y="5097"/>
                    <a:pt x="2146" y="4037"/>
                    <a:pt x="2700" y="2687"/>
                  </a:cubicBezTo>
                  <a:cubicBezTo>
                    <a:pt x="3013" y="1965"/>
                    <a:pt x="3278" y="1169"/>
                    <a:pt x="3447" y="326"/>
                  </a:cubicBezTo>
                  <a:cubicBezTo>
                    <a:pt x="3471" y="181"/>
                    <a:pt x="3375" y="37"/>
                    <a:pt x="3254" y="13"/>
                  </a:cubicBezTo>
                  <a:cubicBezTo>
                    <a:pt x="3228" y="4"/>
                    <a:pt x="3203" y="0"/>
                    <a:pt x="3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1432865" y="3528423"/>
              <a:ext cx="531975" cy="730185"/>
            </a:xfrm>
            <a:custGeom>
              <a:avLst/>
              <a:gdLst/>
              <a:ahLst/>
              <a:cxnLst/>
              <a:rect l="l" t="t" r="r" b="b"/>
              <a:pathLst>
                <a:path w="11785" h="16176" extrusionOk="0">
                  <a:moveTo>
                    <a:pt x="7592" y="0"/>
                  </a:moveTo>
                  <a:cubicBezTo>
                    <a:pt x="6507" y="48"/>
                    <a:pt x="5495" y="482"/>
                    <a:pt x="4748" y="1277"/>
                  </a:cubicBezTo>
                  <a:cubicBezTo>
                    <a:pt x="4025" y="2049"/>
                    <a:pt x="3615" y="3085"/>
                    <a:pt x="3640" y="4169"/>
                  </a:cubicBezTo>
                  <a:cubicBezTo>
                    <a:pt x="3640" y="4193"/>
                    <a:pt x="3640" y="4796"/>
                    <a:pt x="3519" y="5663"/>
                  </a:cubicBezTo>
                  <a:cubicBezTo>
                    <a:pt x="3399" y="6603"/>
                    <a:pt x="3134" y="8025"/>
                    <a:pt x="2507" y="9495"/>
                  </a:cubicBezTo>
                  <a:cubicBezTo>
                    <a:pt x="1905" y="10916"/>
                    <a:pt x="1085" y="12097"/>
                    <a:pt x="97" y="13061"/>
                  </a:cubicBezTo>
                  <a:cubicBezTo>
                    <a:pt x="1" y="13158"/>
                    <a:pt x="1" y="13326"/>
                    <a:pt x="97" y="13423"/>
                  </a:cubicBezTo>
                  <a:cubicBezTo>
                    <a:pt x="145" y="13483"/>
                    <a:pt x="212" y="13513"/>
                    <a:pt x="278" y="13513"/>
                  </a:cubicBezTo>
                  <a:cubicBezTo>
                    <a:pt x="344" y="13513"/>
                    <a:pt x="411" y="13483"/>
                    <a:pt x="459" y="13423"/>
                  </a:cubicBezTo>
                  <a:cubicBezTo>
                    <a:pt x="1495" y="12435"/>
                    <a:pt x="2362" y="11182"/>
                    <a:pt x="2989" y="9687"/>
                  </a:cubicBezTo>
                  <a:cubicBezTo>
                    <a:pt x="3640" y="8169"/>
                    <a:pt x="3929" y="6699"/>
                    <a:pt x="4049" y="5735"/>
                  </a:cubicBezTo>
                  <a:cubicBezTo>
                    <a:pt x="4170" y="4820"/>
                    <a:pt x="4170" y="4217"/>
                    <a:pt x="4170" y="4145"/>
                  </a:cubicBezTo>
                  <a:cubicBezTo>
                    <a:pt x="4146" y="3205"/>
                    <a:pt x="4483" y="2314"/>
                    <a:pt x="5134" y="1639"/>
                  </a:cubicBezTo>
                  <a:cubicBezTo>
                    <a:pt x="5784" y="940"/>
                    <a:pt x="6676" y="554"/>
                    <a:pt x="7616" y="530"/>
                  </a:cubicBezTo>
                  <a:cubicBezTo>
                    <a:pt x="7977" y="530"/>
                    <a:pt x="8339" y="579"/>
                    <a:pt x="8676" y="675"/>
                  </a:cubicBezTo>
                  <a:cubicBezTo>
                    <a:pt x="9399" y="868"/>
                    <a:pt x="10025" y="1301"/>
                    <a:pt x="10483" y="1880"/>
                  </a:cubicBezTo>
                  <a:cubicBezTo>
                    <a:pt x="10965" y="2482"/>
                    <a:pt x="11230" y="3205"/>
                    <a:pt x="11230" y="3976"/>
                  </a:cubicBezTo>
                  <a:cubicBezTo>
                    <a:pt x="11254" y="4097"/>
                    <a:pt x="11254" y="5157"/>
                    <a:pt x="11062" y="6699"/>
                  </a:cubicBezTo>
                  <a:cubicBezTo>
                    <a:pt x="10773" y="8724"/>
                    <a:pt x="10266" y="10675"/>
                    <a:pt x="9495" y="12459"/>
                  </a:cubicBezTo>
                  <a:cubicBezTo>
                    <a:pt x="8989" y="13639"/>
                    <a:pt x="8387" y="14748"/>
                    <a:pt x="7712" y="15760"/>
                  </a:cubicBezTo>
                  <a:cubicBezTo>
                    <a:pt x="7616" y="15881"/>
                    <a:pt x="7664" y="16049"/>
                    <a:pt x="7784" y="16122"/>
                  </a:cubicBezTo>
                  <a:lnTo>
                    <a:pt x="7857" y="16170"/>
                  </a:lnTo>
                  <a:cubicBezTo>
                    <a:pt x="7873" y="16174"/>
                    <a:pt x="7890" y="16176"/>
                    <a:pt x="7908" y="16176"/>
                  </a:cubicBezTo>
                  <a:cubicBezTo>
                    <a:pt x="7993" y="16176"/>
                    <a:pt x="8086" y="16129"/>
                    <a:pt x="8146" y="16049"/>
                  </a:cubicBezTo>
                  <a:cubicBezTo>
                    <a:pt x="8845" y="15013"/>
                    <a:pt x="9471" y="13880"/>
                    <a:pt x="9977" y="12676"/>
                  </a:cubicBezTo>
                  <a:cubicBezTo>
                    <a:pt x="10773" y="10820"/>
                    <a:pt x="11303" y="8844"/>
                    <a:pt x="11568" y="6772"/>
                  </a:cubicBezTo>
                  <a:cubicBezTo>
                    <a:pt x="11785" y="5181"/>
                    <a:pt x="11761" y="4097"/>
                    <a:pt x="11761" y="3976"/>
                  </a:cubicBezTo>
                  <a:cubicBezTo>
                    <a:pt x="11736" y="3085"/>
                    <a:pt x="11447" y="2241"/>
                    <a:pt x="10893" y="1567"/>
                  </a:cubicBezTo>
                  <a:cubicBezTo>
                    <a:pt x="10363" y="892"/>
                    <a:pt x="9640" y="410"/>
                    <a:pt x="8821" y="169"/>
                  </a:cubicBezTo>
                  <a:cubicBezTo>
                    <a:pt x="8435" y="48"/>
                    <a:pt x="8025" y="0"/>
                    <a:pt x="7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1432865" y="3528423"/>
              <a:ext cx="531975" cy="730185"/>
            </a:xfrm>
            <a:custGeom>
              <a:avLst/>
              <a:gdLst/>
              <a:ahLst/>
              <a:cxnLst/>
              <a:rect l="l" t="t" r="r" b="b"/>
              <a:pathLst>
                <a:path w="11785" h="16176" extrusionOk="0">
                  <a:moveTo>
                    <a:pt x="7592" y="0"/>
                  </a:moveTo>
                  <a:cubicBezTo>
                    <a:pt x="6507" y="48"/>
                    <a:pt x="5495" y="482"/>
                    <a:pt x="4748" y="1277"/>
                  </a:cubicBezTo>
                  <a:cubicBezTo>
                    <a:pt x="4025" y="2049"/>
                    <a:pt x="3615" y="3085"/>
                    <a:pt x="3640" y="4169"/>
                  </a:cubicBezTo>
                  <a:cubicBezTo>
                    <a:pt x="3640" y="4193"/>
                    <a:pt x="3640" y="4796"/>
                    <a:pt x="3519" y="5663"/>
                  </a:cubicBezTo>
                  <a:cubicBezTo>
                    <a:pt x="3399" y="6603"/>
                    <a:pt x="3134" y="8025"/>
                    <a:pt x="2507" y="9495"/>
                  </a:cubicBezTo>
                  <a:cubicBezTo>
                    <a:pt x="1905" y="10916"/>
                    <a:pt x="1085" y="12097"/>
                    <a:pt x="97" y="13061"/>
                  </a:cubicBezTo>
                  <a:cubicBezTo>
                    <a:pt x="1" y="13158"/>
                    <a:pt x="1" y="13326"/>
                    <a:pt x="97" y="13423"/>
                  </a:cubicBezTo>
                  <a:cubicBezTo>
                    <a:pt x="145" y="13483"/>
                    <a:pt x="212" y="13513"/>
                    <a:pt x="278" y="13513"/>
                  </a:cubicBezTo>
                  <a:cubicBezTo>
                    <a:pt x="344" y="13513"/>
                    <a:pt x="411" y="13483"/>
                    <a:pt x="459" y="13423"/>
                  </a:cubicBezTo>
                  <a:cubicBezTo>
                    <a:pt x="1495" y="12435"/>
                    <a:pt x="2362" y="11182"/>
                    <a:pt x="2989" y="9687"/>
                  </a:cubicBezTo>
                  <a:cubicBezTo>
                    <a:pt x="3640" y="8169"/>
                    <a:pt x="3929" y="6699"/>
                    <a:pt x="4049" y="5735"/>
                  </a:cubicBezTo>
                  <a:cubicBezTo>
                    <a:pt x="4170" y="4820"/>
                    <a:pt x="4170" y="4217"/>
                    <a:pt x="4170" y="4145"/>
                  </a:cubicBezTo>
                  <a:cubicBezTo>
                    <a:pt x="4146" y="3205"/>
                    <a:pt x="4483" y="2314"/>
                    <a:pt x="5134" y="1639"/>
                  </a:cubicBezTo>
                  <a:cubicBezTo>
                    <a:pt x="5784" y="940"/>
                    <a:pt x="6676" y="554"/>
                    <a:pt x="7616" y="530"/>
                  </a:cubicBezTo>
                  <a:cubicBezTo>
                    <a:pt x="7977" y="530"/>
                    <a:pt x="8339" y="579"/>
                    <a:pt x="8676" y="675"/>
                  </a:cubicBezTo>
                  <a:cubicBezTo>
                    <a:pt x="9399" y="868"/>
                    <a:pt x="10025" y="1301"/>
                    <a:pt x="10483" y="1880"/>
                  </a:cubicBezTo>
                  <a:cubicBezTo>
                    <a:pt x="10965" y="2482"/>
                    <a:pt x="11230" y="3205"/>
                    <a:pt x="11230" y="3976"/>
                  </a:cubicBezTo>
                  <a:cubicBezTo>
                    <a:pt x="11254" y="4097"/>
                    <a:pt x="11254" y="5157"/>
                    <a:pt x="11062" y="6699"/>
                  </a:cubicBezTo>
                  <a:cubicBezTo>
                    <a:pt x="10773" y="8724"/>
                    <a:pt x="10266" y="10675"/>
                    <a:pt x="9495" y="12459"/>
                  </a:cubicBezTo>
                  <a:cubicBezTo>
                    <a:pt x="8989" y="13639"/>
                    <a:pt x="8387" y="14748"/>
                    <a:pt x="7712" y="15760"/>
                  </a:cubicBezTo>
                  <a:cubicBezTo>
                    <a:pt x="7616" y="15881"/>
                    <a:pt x="7664" y="16049"/>
                    <a:pt x="7784" y="16122"/>
                  </a:cubicBezTo>
                  <a:lnTo>
                    <a:pt x="7857" y="16170"/>
                  </a:lnTo>
                  <a:cubicBezTo>
                    <a:pt x="7873" y="16174"/>
                    <a:pt x="7890" y="16176"/>
                    <a:pt x="7908" y="16176"/>
                  </a:cubicBezTo>
                  <a:cubicBezTo>
                    <a:pt x="7993" y="16176"/>
                    <a:pt x="8086" y="16129"/>
                    <a:pt x="8146" y="16049"/>
                  </a:cubicBezTo>
                  <a:cubicBezTo>
                    <a:pt x="8845" y="15013"/>
                    <a:pt x="9471" y="13880"/>
                    <a:pt x="9977" y="12676"/>
                  </a:cubicBezTo>
                  <a:cubicBezTo>
                    <a:pt x="10773" y="10820"/>
                    <a:pt x="11303" y="8844"/>
                    <a:pt x="11568" y="6772"/>
                  </a:cubicBezTo>
                  <a:cubicBezTo>
                    <a:pt x="11785" y="5181"/>
                    <a:pt x="11761" y="4097"/>
                    <a:pt x="11761" y="3976"/>
                  </a:cubicBezTo>
                  <a:cubicBezTo>
                    <a:pt x="11736" y="3085"/>
                    <a:pt x="11447" y="2241"/>
                    <a:pt x="10893" y="1567"/>
                  </a:cubicBezTo>
                  <a:cubicBezTo>
                    <a:pt x="10363" y="892"/>
                    <a:pt x="9640" y="410"/>
                    <a:pt x="8821" y="169"/>
                  </a:cubicBezTo>
                  <a:cubicBezTo>
                    <a:pt x="8435" y="48"/>
                    <a:pt x="8025" y="0"/>
                    <a:pt x="7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1679822" y="3830631"/>
              <a:ext cx="188189" cy="416146"/>
            </a:xfrm>
            <a:custGeom>
              <a:avLst/>
              <a:gdLst/>
              <a:ahLst/>
              <a:cxnLst/>
              <a:rect l="l" t="t" r="r" b="b"/>
              <a:pathLst>
                <a:path w="4169" h="9219" extrusionOk="0">
                  <a:moveTo>
                    <a:pt x="3884" y="1"/>
                  </a:moveTo>
                  <a:cubicBezTo>
                    <a:pt x="3760" y="1"/>
                    <a:pt x="3660" y="92"/>
                    <a:pt x="3639" y="221"/>
                  </a:cubicBezTo>
                  <a:cubicBezTo>
                    <a:pt x="3374" y="1908"/>
                    <a:pt x="2916" y="3523"/>
                    <a:pt x="2265" y="5017"/>
                  </a:cubicBezTo>
                  <a:cubicBezTo>
                    <a:pt x="1687" y="6390"/>
                    <a:pt x="964" y="7667"/>
                    <a:pt x="72" y="8800"/>
                  </a:cubicBezTo>
                  <a:cubicBezTo>
                    <a:pt x="0" y="8896"/>
                    <a:pt x="0" y="9065"/>
                    <a:pt x="121" y="9161"/>
                  </a:cubicBezTo>
                  <a:lnTo>
                    <a:pt x="217" y="9210"/>
                  </a:lnTo>
                  <a:cubicBezTo>
                    <a:pt x="240" y="9215"/>
                    <a:pt x="264" y="9218"/>
                    <a:pt x="288" y="9218"/>
                  </a:cubicBezTo>
                  <a:cubicBezTo>
                    <a:pt x="367" y="9218"/>
                    <a:pt x="451" y="9187"/>
                    <a:pt x="506" y="9113"/>
                  </a:cubicBezTo>
                  <a:cubicBezTo>
                    <a:pt x="1398" y="7957"/>
                    <a:pt x="2169" y="6655"/>
                    <a:pt x="2771" y="5234"/>
                  </a:cubicBezTo>
                  <a:cubicBezTo>
                    <a:pt x="3422" y="3691"/>
                    <a:pt x="3880" y="2029"/>
                    <a:pt x="4145" y="318"/>
                  </a:cubicBezTo>
                  <a:cubicBezTo>
                    <a:pt x="4169" y="173"/>
                    <a:pt x="4073" y="28"/>
                    <a:pt x="3928" y="4"/>
                  </a:cubicBezTo>
                  <a:cubicBezTo>
                    <a:pt x="3913" y="2"/>
                    <a:pt x="3898" y="1"/>
                    <a:pt x="3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1634096" y="3614323"/>
              <a:ext cx="223037" cy="361887"/>
            </a:xfrm>
            <a:custGeom>
              <a:avLst/>
              <a:gdLst/>
              <a:ahLst/>
              <a:cxnLst/>
              <a:rect l="l" t="t" r="r" b="b"/>
              <a:pathLst>
                <a:path w="4941" h="8017" extrusionOk="0">
                  <a:moveTo>
                    <a:pt x="3182" y="1"/>
                  </a:moveTo>
                  <a:cubicBezTo>
                    <a:pt x="2603" y="25"/>
                    <a:pt x="2073" y="266"/>
                    <a:pt x="1688" y="676"/>
                  </a:cubicBezTo>
                  <a:cubicBezTo>
                    <a:pt x="1278" y="1109"/>
                    <a:pt x="1061" y="1640"/>
                    <a:pt x="1085" y="2218"/>
                  </a:cubicBezTo>
                  <a:cubicBezTo>
                    <a:pt x="1085" y="2242"/>
                    <a:pt x="1085" y="2941"/>
                    <a:pt x="941" y="4025"/>
                  </a:cubicBezTo>
                  <a:cubicBezTo>
                    <a:pt x="844" y="4893"/>
                    <a:pt x="579" y="6218"/>
                    <a:pt x="49" y="7664"/>
                  </a:cubicBezTo>
                  <a:cubicBezTo>
                    <a:pt x="1" y="7809"/>
                    <a:pt x="73" y="7953"/>
                    <a:pt x="218" y="8001"/>
                  </a:cubicBezTo>
                  <a:cubicBezTo>
                    <a:pt x="249" y="8012"/>
                    <a:pt x="280" y="8016"/>
                    <a:pt x="310" y="8016"/>
                  </a:cubicBezTo>
                  <a:cubicBezTo>
                    <a:pt x="420" y="8016"/>
                    <a:pt x="517" y="7952"/>
                    <a:pt x="555" y="7857"/>
                  </a:cubicBezTo>
                  <a:cubicBezTo>
                    <a:pt x="1109" y="6363"/>
                    <a:pt x="1350" y="4989"/>
                    <a:pt x="1471" y="4098"/>
                  </a:cubicBezTo>
                  <a:cubicBezTo>
                    <a:pt x="1615" y="2941"/>
                    <a:pt x="1615" y="2218"/>
                    <a:pt x="1615" y="2218"/>
                  </a:cubicBezTo>
                  <a:cubicBezTo>
                    <a:pt x="1591" y="1784"/>
                    <a:pt x="1760" y="1350"/>
                    <a:pt x="2049" y="1037"/>
                  </a:cubicBezTo>
                  <a:cubicBezTo>
                    <a:pt x="2362" y="724"/>
                    <a:pt x="2772" y="555"/>
                    <a:pt x="3206" y="531"/>
                  </a:cubicBezTo>
                  <a:cubicBezTo>
                    <a:pt x="3688" y="531"/>
                    <a:pt x="4146" y="724"/>
                    <a:pt x="4459" y="1061"/>
                  </a:cubicBezTo>
                  <a:cubicBezTo>
                    <a:pt x="4510" y="1125"/>
                    <a:pt x="4581" y="1155"/>
                    <a:pt x="4651" y="1155"/>
                  </a:cubicBezTo>
                  <a:cubicBezTo>
                    <a:pt x="4713" y="1155"/>
                    <a:pt x="4775" y="1131"/>
                    <a:pt x="4820" y="1085"/>
                  </a:cubicBezTo>
                  <a:cubicBezTo>
                    <a:pt x="4941" y="989"/>
                    <a:pt x="4941" y="820"/>
                    <a:pt x="4845" y="700"/>
                  </a:cubicBezTo>
                  <a:cubicBezTo>
                    <a:pt x="4411" y="242"/>
                    <a:pt x="3808" y="1"/>
                    <a:pt x="3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1506848" y="4060661"/>
              <a:ext cx="103371" cy="124135"/>
            </a:xfrm>
            <a:custGeom>
              <a:avLst/>
              <a:gdLst/>
              <a:ahLst/>
              <a:cxnLst/>
              <a:rect l="l" t="t" r="r" b="b"/>
              <a:pathLst>
                <a:path w="2290" h="2750" extrusionOk="0">
                  <a:moveTo>
                    <a:pt x="1973" y="0"/>
                  </a:moveTo>
                  <a:cubicBezTo>
                    <a:pt x="1888" y="0"/>
                    <a:pt x="1805" y="38"/>
                    <a:pt x="1760" y="113"/>
                  </a:cubicBezTo>
                  <a:cubicBezTo>
                    <a:pt x="1278" y="933"/>
                    <a:pt x="723" y="1656"/>
                    <a:pt x="97" y="2306"/>
                  </a:cubicBezTo>
                  <a:cubicBezTo>
                    <a:pt x="0" y="2403"/>
                    <a:pt x="0" y="2571"/>
                    <a:pt x="97" y="2668"/>
                  </a:cubicBezTo>
                  <a:cubicBezTo>
                    <a:pt x="145" y="2716"/>
                    <a:pt x="169" y="2740"/>
                    <a:pt x="217" y="2740"/>
                  </a:cubicBezTo>
                  <a:cubicBezTo>
                    <a:pt x="241" y="2746"/>
                    <a:pt x="266" y="2749"/>
                    <a:pt x="289" y="2749"/>
                  </a:cubicBezTo>
                  <a:cubicBezTo>
                    <a:pt x="360" y="2749"/>
                    <a:pt x="428" y="2722"/>
                    <a:pt x="482" y="2668"/>
                  </a:cubicBezTo>
                  <a:cubicBezTo>
                    <a:pt x="1133" y="1993"/>
                    <a:pt x="1711" y="1222"/>
                    <a:pt x="2217" y="403"/>
                  </a:cubicBezTo>
                  <a:cubicBezTo>
                    <a:pt x="2290" y="258"/>
                    <a:pt x="2242" y="113"/>
                    <a:pt x="2121" y="41"/>
                  </a:cubicBezTo>
                  <a:cubicBezTo>
                    <a:pt x="2076" y="14"/>
                    <a:pt x="2024" y="0"/>
                    <a:pt x="1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1589498" y="3700269"/>
              <a:ext cx="204574" cy="521502"/>
            </a:xfrm>
            <a:custGeom>
              <a:avLst/>
              <a:gdLst/>
              <a:ahLst/>
              <a:cxnLst/>
              <a:rect l="l" t="t" r="r" b="b"/>
              <a:pathLst>
                <a:path w="4532" h="11553" extrusionOk="0">
                  <a:moveTo>
                    <a:pt x="4218" y="1"/>
                  </a:moveTo>
                  <a:cubicBezTo>
                    <a:pt x="4122" y="1"/>
                    <a:pt x="4001" y="97"/>
                    <a:pt x="3977" y="193"/>
                  </a:cubicBezTo>
                  <a:lnTo>
                    <a:pt x="3977" y="266"/>
                  </a:lnTo>
                  <a:cubicBezTo>
                    <a:pt x="3977" y="290"/>
                    <a:pt x="4001" y="1856"/>
                    <a:pt x="3543" y="3977"/>
                  </a:cubicBezTo>
                  <a:cubicBezTo>
                    <a:pt x="3471" y="4314"/>
                    <a:pt x="3375" y="4676"/>
                    <a:pt x="3254" y="5085"/>
                  </a:cubicBezTo>
                  <a:cubicBezTo>
                    <a:pt x="2748" y="6893"/>
                    <a:pt x="1808" y="9158"/>
                    <a:pt x="97" y="11110"/>
                  </a:cubicBezTo>
                  <a:cubicBezTo>
                    <a:pt x="73" y="11134"/>
                    <a:pt x="49" y="11182"/>
                    <a:pt x="25" y="11206"/>
                  </a:cubicBezTo>
                  <a:cubicBezTo>
                    <a:pt x="1" y="11302"/>
                    <a:pt x="25" y="11423"/>
                    <a:pt x="121" y="11495"/>
                  </a:cubicBezTo>
                  <a:lnTo>
                    <a:pt x="218" y="11543"/>
                  </a:lnTo>
                  <a:cubicBezTo>
                    <a:pt x="241" y="11549"/>
                    <a:pt x="263" y="11552"/>
                    <a:pt x="286" y="11552"/>
                  </a:cubicBezTo>
                  <a:cubicBezTo>
                    <a:pt x="358" y="11552"/>
                    <a:pt x="428" y="11521"/>
                    <a:pt x="483" y="11447"/>
                  </a:cubicBezTo>
                  <a:cubicBezTo>
                    <a:pt x="1447" y="10363"/>
                    <a:pt x="2242" y="9085"/>
                    <a:pt x="2869" y="7688"/>
                  </a:cubicBezTo>
                  <a:cubicBezTo>
                    <a:pt x="3230" y="6917"/>
                    <a:pt x="3519" y="6097"/>
                    <a:pt x="3760" y="5254"/>
                  </a:cubicBezTo>
                  <a:cubicBezTo>
                    <a:pt x="3881" y="4868"/>
                    <a:pt x="3977" y="4459"/>
                    <a:pt x="4049" y="4073"/>
                  </a:cubicBezTo>
                  <a:cubicBezTo>
                    <a:pt x="4531" y="1904"/>
                    <a:pt x="4507" y="314"/>
                    <a:pt x="4507" y="266"/>
                  </a:cubicBezTo>
                  <a:cubicBezTo>
                    <a:pt x="4507" y="121"/>
                    <a:pt x="4363" y="1"/>
                    <a:pt x="4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2262842" y="3088946"/>
              <a:ext cx="1128049" cy="437361"/>
            </a:xfrm>
            <a:custGeom>
              <a:avLst/>
              <a:gdLst/>
              <a:ahLst/>
              <a:cxnLst/>
              <a:rect l="l" t="t" r="r" b="b"/>
              <a:pathLst>
                <a:path w="24990" h="9689" extrusionOk="0">
                  <a:moveTo>
                    <a:pt x="12121" y="1"/>
                  </a:moveTo>
                  <a:lnTo>
                    <a:pt x="97" y="9423"/>
                  </a:lnTo>
                  <a:cubicBezTo>
                    <a:pt x="24" y="9471"/>
                    <a:pt x="0" y="9568"/>
                    <a:pt x="73" y="9616"/>
                  </a:cubicBezTo>
                  <a:cubicBezTo>
                    <a:pt x="97" y="9664"/>
                    <a:pt x="145" y="9688"/>
                    <a:pt x="169" y="9688"/>
                  </a:cubicBezTo>
                  <a:lnTo>
                    <a:pt x="265" y="9640"/>
                  </a:lnTo>
                  <a:lnTo>
                    <a:pt x="12218" y="290"/>
                  </a:lnTo>
                  <a:lnTo>
                    <a:pt x="24845" y="290"/>
                  </a:lnTo>
                  <a:cubicBezTo>
                    <a:pt x="24941" y="290"/>
                    <a:pt x="24990" y="242"/>
                    <a:pt x="24990" y="145"/>
                  </a:cubicBezTo>
                  <a:cubicBezTo>
                    <a:pt x="24990" y="73"/>
                    <a:pt x="24941" y="1"/>
                    <a:pt x="2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605099" y="3259753"/>
              <a:ext cx="785436" cy="332862"/>
            </a:xfrm>
            <a:custGeom>
              <a:avLst/>
              <a:gdLst/>
              <a:ahLst/>
              <a:cxnLst/>
              <a:rect l="l" t="t" r="r" b="b"/>
              <a:pathLst>
                <a:path w="17400" h="7374" extrusionOk="0">
                  <a:moveTo>
                    <a:pt x="145" y="0"/>
                  </a:moveTo>
                  <a:cubicBezTo>
                    <a:pt x="49" y="0"/>
                    <a:pt x="1" y="48"/>
                    <a:pt x="1" y="145"/>
                  </a:cubicBezTo>
                  <a:cubicBezTo>
                    <a:pt x="1" y="217"/>
                    <a:pt x="49" y="289"/>
                    <a:pt x="145" y="289"/>
                  </a:cubicBezTo>
                  <a:lnTo>
                    <a:pt x="10073" y="289"/>
                  </a:lnTo>
                  <a:lnTo>
                    <a:pt x="17134" y="7326"/>
                  </a:lnTo>
                  <a:cubicBezTo>
                    <a:pt x="17158" y="7350"/>
                    <a:pt x="17206" y="7374"/>
                    <a:pt x="17230" y="7374"/>
                  </a:cubicBezTo>
                  <a:cubicBezTo>
                    <a:pt x="17279" y="7374"/>
                    <a:pt x="17303" y="7350"/>
                    <a:pt x="17327" y="7326"/>
                  </a:cubicBezTo>
                  <a:cubicBezTo>
                    <a:pt x="17399" y="7278"/>
                    <a:pt x="17399" y="7181"/>
                    <a:pt x="17327" y="7133"/>
                  </a:cubicBezTo>
                  <a:lnTo>
                    <a:pt x="10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1924523" y="3824808"/>
              <a:ext cx="1054109" cy="441153"/>
            </a:xfrm>
            <a:custGeom>
              <a:avLst/>
              <a:gdLst/>
              <a:ahLst/>
              <a:cxnLst/>
              <a:rect l="l" t="t" r="r" b="b"/>
              <a:pathLst>
                <a:path w="23352" h="9773" extrusionOk="0">
                  <a:moveTo>
                    <a:pt x="167" y="1"/>
                  </a:moveTo>
                  <a:cubicBezTo>
                    <a:pt x="128" y="1"/>
                    <a:pt x="85" y="13"/>
                    <a:pt x="49" y="37"/>
                  </a:cubicBezTo>
                  <a:cubicBezTo>
                    <a:pt x="1" y="85"/>
                    <a:pt x="1" y="182"/>
                    <a:pt x="49" y="254"/>
                  </a:cubicBezTo>
                  <a:lnTo>
                    <a:pt x="9592" y="9772"/>
                  </a:lnTo>
                  <a:lnTo>
                    <a:pt x="23207" y="9772"/>
                  </a:lnTo>
                  <a:cubicBezTo>
                    <a:pt x="23279" y="9772"/>
                    <a:pt x="23352" y="9700"/>
                    <a:pt x="23352" y="9628"/>
                  </a:cubicBezTo>
                  <a:cubicBezTo>
                    <a:pt x="23352" y="9531"/>
                    <a:pt x="23279" y="9483"/>
                    <a:pt x="23207" y="9483"/>
                  </a:cubicBezTo>
                  <a:lnTo>
                    <a:pt x="9712" y="9483"/>
                  </a:lnTo>
                  <a:lnTo>
                    <a:pt x="266" y="37"/>
                  </a:lnTo>
                  <a:cubicBezTo>
                    <a:pt x="242" y="13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955335" y="2930146"/>
              <a:ext cx="984503" cy="490627"/>
            </a:xfrm>
            <a:custGeom>
              <a:avLst/>
              <a:gdLst/>
              <a:ahLst/>
              <a:cxnLst/>
              <a:rect l="l" t="t" r="r" b="b"/>
              <a:pathLst>
                <a:path w="21810" h="10869" extrusionOk="0">
                  <a:moveTo>
                    <a:pt x="146" y="1"/>
                  </a:moveTo>
                  <a:cubicBezTo>
                    <a:pt x="73" y="1"/>
                    <a:pt x="1" y="73"/>
                    <a:pt x="1" y="145"/>
                  </a:cubicBezTo>
                  <a:cubicBezTo>
                    <a:pt x="1" y="241"/>
                    <a:pt x="73" y="290"/>
                    <a:pt x="146" y="290"/>
                  </a:cubicBezTo>
                  <a:lnTo>
                    <a:pt x="10990" y="290"/>
                  </a:lnTo>
                  <a:lnTo>
                    <a:pt x="21520" y="10820"/>
                  </a:lnTo>
                  <a:cubicBezTo>
                    <a:pt x="21568" y="10869"/>
                    <a:pt x="21592" y="10869"/>
                    <a:pt x="21641" y="10869"/>
                  </a:cubicBezTo>
                  <a:cubicBezTo>
                    <a:pt x="21665" y="10869"/>
                    <a:pt x="21713" y="10869"/>
                    <a:pt x="21737" y="10820"/>
                  </a:cubicBezTo>
                  <a:cubicBezTo>
                    <a:pt x="21809" y="10772"/>
                    <a:pt x="21809" y="10676"/>
                    <a:pt x="21737" y="10628"/>
                  </a:cubicBezTo>
                  <a:lnTo>
                    <a:pt x="11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501775" y="4011911"/>
              <a:ext cx="917019" cy="433525"/>
            </a:xfrm>
            <a:custGeom>
              <a:avLst/>
              <a:gdLst/>
              <a:ahLst/>
              <a:cxnLst/>
              <a:rect l="l" t="t" r="r" b="b"/>
              <a:pathLst>
                <a:path w="20315" h="9604" extrusionOk="0">
                  <a:moveTo>
                    <a:pt x="20149" y="1"/>
                  </a:moveTo>
                  <a:cubicBezTo>
                    <a:pt x="20110" y="1"/>
                    <a:pt x="20074" y="13"/>
                    <a:pt x="20050" y="37"/>
                  </a:cubicBezTo>
                  <a:lnTo>
                    <a:pt x="10796" y="9290"/>
                  </a:lnTo>
                  <a:lnTo>
                    <a:pt x="145" y="9290"/>
                  </a:lnTo>
                  <a:cubicBezTo>
                    <a:pt x="73" y="9290"/>
                    <a:pt x="0" y="9363"/>
                    <a:pt x="0" y="9459"/>
                  </a:cubicBezTo>
                  <a:cubicBezTo>
                    <a:pt x="0" y="9531"/>
                    <a:pt x="73" y="9604"/>
                    <a:pt x="145" y="9604"/>
                  </a:cubicBezTo>
                  <a:lnTo>
                    <a:pt x="10916" y="9604"/>
                  </a:lnTo>
                  <a:lnTo>
                    <a:pt x="20266" y="254"/>
                  </a:lnTo>
                  <a:cubicBezTo>
                    <a:pt x="20315" y="181"/>
                    <a:pt x="20315" y="109"/>
                    <a:pt x="20266" y="37"/>
                  </a:cubicBezTo>
                  <a:cubicBezTo>
                    <a:pt x="20230" y="13"/>
                    <a:pt x="20188" y="1"/>
                    <a:pt x="20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41"/>
          <p:cNvGrpSpPr/>
          <p:nvPr/>
        </p:nvGrpSpPr>
        <p:grpSpPr>
          <a:xfrm>
            <a:off x="7788367" y="626703"/>
            <a:ext cx="783199" cy="640169"/>
            <a:chOff x="7884425" y="705450"/>
            <a:chExt cx="590425" cy="482600"/>
          </a:xfrm>
        </p:grpSpPr>
        <p:sp>
          <p:nvSpPr>
            <p:cNvPr id="340" name="Google Shape;340;p41"/>
            <p:cNvSpPr/>
            <p:nvPr/>
          </p:nvSpPr>
          <p:spPr>
            <a:xfrm>
              <a:off x="7884425" y="734375"/>
              <a:ext cx="468725" cy="453675"/>
            </a:xfrm>
            <a:custGeom>
              <a:avLst/>
              <a:gdLst/>
              <a:ahLst/>
              <a:cxnLst/>
              <a:rect l="l" t="t" r="r" b="b"/>
              <a:pathLst>
                <a:path w="18749" h="18147" extrusionOk="0">
                  <a:moveTo>
                    <a:pt x="194" y="1"/>
                  </a:moveTo>
                  <a:cubicBezTo>
                    <a:pt x="145" y="1"/>
                    <a:pt x="97" y="25"/>
                    <a:pt x="49" y="49"/>
                  </a:cubicBezTo>
                  <a:cubicBezTo>
                    <a:pt x="25" y="97"/>
                    <a:pt x="1" y="145"/>
                    <a:pt x="1" y="193"/>
                  </a:cubicBezTo>
                  <a:lnTo>
                    <a:pt x="748" y="16532"/>
                  </a:lnTo>
                  <a:cubicBezTo>
                    <a:pt x="748" y="16628"/>
                    <a:pt x="820" y="16700"/>
                    <a:pt x="917" y="16700"/>
                  </a:cubicBezTo>
                  <a:lnTo>
                    <a:pt x="17954" y="18146"/>
                  </a:lnTo>
                  <a:cubicBezTo>
                    <a:pt x="18002" y="18146"/>
                    <a:pt x="18050" y="18146"/>
                    <a:pt x="18074" y="18122"/>
                  </a:cubicBezTo>
                  <a:cubicBezTo>
                    <a:pt x="18122" y="18074"/>
                    <a:pt x="18146" y="18026"/>
                    <a:pt x="18146" y="17977"/>
                  </a:cubicBezTo>
                  <a:lnTo>
                    <a:pt x="18749" y="9929"/>
                  </a:lnTo>
                  <a:cubicBezTo>
                    <a:pt x="18749" y="9832"/>
                    <a:pt x="18676" y="9736"/>
                    <a:pt x="18580" y="9736"/>
                  </a:cubicBezTo>
                  <a:cubicBezTo>
                    <a:pt x="18570" y="9733"/>
                    <a:pt x="18560" y="9732"/>
                    <a:pt x="18550" y="9732"/>
                  </a:cubicBezTo>
                  <a:cubicBezTo>
                    <a:pt x="18464" y="9732"/>
                    <a:pt x="18387" y="9818"/>
                    <a:pt x="18387" y="9905"/>
                  </a:cubicBezTo>
                  <a:lnTo>
                    <a:pt x="17785" y="17761"/>
                  </a:lnTo>
                  <a:lnTo>
                    <a:pt x="1109" y="16363"/>
                  </a:lnTo>
                  <a:lnTo>
                    <a:pt x="362" y="410"/>
                  </a:lnTo>
                  <a:lnTo>
                    <a:pt x="16122" y="2772"/>
                  </a:lnTo>
                  <a:cubicBezTo>
                    <a:pt x="16219" y="2772"/>
                    <a:pt x="16315" y="2700"/>
                    <a:pt x="16339" y="2603"/>
                  </a:cubicBezTo>
                  <a:cubicBezTo>
                    <a:pt x="16339" y="2507"/>
                    <a:pt x="16267" y="2410"/>
                    <a:pt x="16170" y="2386"/>
                  </a:cubicBezTo>
                  <a:lnTo>
                    <a:pt x="1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7962150" y="705450"/>
              <a:ext cx="512700" cy="411500"/>
            </a:xfrm>
            <a:custGeom>
              <a:avLst/>
              <a:gdLst/>
              <a:ahLst/>
              <a:cxnLst/>
              <a:rect l="l" t="t" r="r" b="b"/>
              <a:pathLst>
                <a:path w="20508" h="16460" extrusionOk="0">
                  <a:moveTo>
                    <a:pt x="362" y="8869"/>
                  </a:moveTo>
                  <a:lnTo>
                    <a:pt x="7495" y="16002"/>
                  </a:lnTo>
                  <a:lnTo>
                    <a:pt x="20122" y="3375"/>
                  </a:lnTo>
                  <a:lnTo>
                    <a:pt x="20122" y="652"/>
                  </a:lnTo>
                  <a:lnTo>
                    <a:pt x="7615" y="13158"/>
                  </a:lnTo>
                  <a:cubicBezTo>
                    <a:pt x="7567" y="13206"/>
                    <a:pt x="7422" y="13206"/>
                    <a:pt x="7374" y="13158"/>
                  </a:cubicBezTo>
                  <a:lnTo>
                    <a:pt x="362" y="6146"/>
                  </a:lnTo>
                  <a:close/>
                  <a:moveTo>
                    <a:pt x="7495" y="16460"/>
                  </a:moveTo>
                  <a:cubicBezTo>
                    <a:pt x="7447" y="16460"/>
                    <a:pt x="7398" y="16435"/>
                    <a:pt x="7374" y="16387"/>
                  </a:cubicBezTo>
                  <a:lnTo>
                    <a:pt x="49" y="9086"/>
                  </a:lnTo>
                  <a:cubicBezTo>
                    <a:pt x="25" y="9038"/>
                    <a:pt x="0" y="8989"/>
                    <a:pt x="0" y="8941"/>
                  </a:cubicBezTo>
                  <a:lnTo>
                    <a:pt x="0" y="5712"/>
                  </a:lnTo>
                  <a:cubicBezTo>
                    <a:pt x="0" y="5616"/>
                    <a:pt x="49" y="5567"/>
                    <a:pt x="97" y="5519"/>
                  </a:cubicBezTo>
                  <a:cubicBezTo>
                    <a:pt x="169" y="5495"/>
                    <a:pt x="265" y="5519"/>
                    <a:pt x="314" y="5567"/>
                  </a:cubicBezTo>
                  <a:lnTo>
                    <a:pt x="7495" y="12749"/>
                  </a:lnTo>
                  <a:lnTo>
                    <a:pt x="20194" y="73"/>
                  </a:lnTo>
                  <a:cubicBezTo>
                    <a:pt x="20242" y="25"/>
                    <a:pt x="20315" y="1"/>
                    <a:pt x="20387" y="25"/>
                  </a:cubicBezTo>
                  <a:cubicBezTo>
                    <a:pt x="20459" y="49"/>
                    <a:pt x="20508" y="121"/>
                    <a:pt x="20508" y="194"/>
                  </a:cubicBezTo>
                  <a:lnTo>
                    <a:pt x="20508" y="3447"/>
                  </a:lnTo>
                  <a:cubicBezTo>
                    <a:pt x="20508" y="3495"/>
                    <a:pt x="20483" y="3543"/>
                    <a:pt x="20435" y="3567"/>
                  </a:cubicBezTo>
                  <a:lnTo>
                    <a:pt x="7615" y="16387"/>
                  </a:lnTo>
                  <a:cubicBezTo>
                    <a:pt x="7591" y="16435"/>
                    <a:pt x="7543" y="16460"/>
                    <a:pt x="7495" y="1646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41"/>
          <p:cNvSpPr txBox="1">
            <a:spLocks noGrp="1"/>
          </p:cNvSpPr>
          <p:nvPr>
            <p:ph type="title" idx="2"/>
          </p:nvPr>
        </p:nvSpPr>
        <p:spPr>
          <a:xfrm>
            <a:off x="1253976" y="893000"/>
            <a:ext cx="19878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/>
          <p:nvPr/>
        </p:nvSpPr>
        <p:spPr>
          <a:xfrm>
            <a:off x="715975" y="530575"/>
            <a:ext cx="4475100" cy="4082400"/>
          </a:xfrm>
          <a:prstGeom prst="roundRect">
            <a:avLst>
              <a:gd name="adj" fmla="val 443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2"/>
          <p:cNvSpPr txBox="1">
            <a:spLocks noGrp="1"/>
          </p:cNvSpPr>
          <p:nvPr>
            <p:ph type="ctrTitle"/>
          </p:nvPr>
        </p:nvSpPr>
        <p:spPr>
          <a:xfrm>
            <a:off x="1026475" y="1069950"/>
            <a:ext cx="3620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49" name="Google Shape;349;p42"/>
          <p:cNvSpPr txBox="1">
            <a:spLocks noGrp="1"/>
          </p:cNvSpPr>
          <p:nvPr>
            <p:ph type="subTitle" idx="1"/>
          </p:nvPr>
        </p:nvSpPr>
        <p:spPr>
          <a:xfrm>
            <a:off x="1026474" y="1864225"/>
            <a:ext cx="3926525" cy="22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using any programming language, write a program to encrypt then decrypt any given Plain text comprising of capital letters (A to Z) and space, using Affine Cipher.</a:t>
            </a:r>
            <a:endParaRPr dirty="0"/>
          </a:p>
        </p:txBody>
      </p:sp>
      <p:grpSp>
        <p:nvGrpSpPr>
          <p:cNvPr id="350" name="Google Shape;350;p42"/>
          <p:cNvGrpSpPr/>
          <p:nvPr/>
        </p:nvGrpSpPr>
        <p:grpSpPr>
          <a:xfrm>
            <a:off x="5624075" y="1118375"/>
            <a:ext cx="2950118" cy="2906762"/>
            <a:chOff x="5938400" y="1181100"/>
            <a:chExt cx="2950118" cy="2906762"/>
          </a:xfrm>
        </p:grpSpPr>
        <p:sp>
          <p:nvSpPr>
            <p:cNvPr id="351" name="Google Shape;351;p42"/>
            <p:cNvSpPr/>
            <p:nvPr/>
          </p:nvSpPr>
          <p:spPr>
            <a:xfrm>
              <a:off x="6005984" y="1185691"/>
              <a:ext cx="2882533" cy="2837902"/>
            </a:xfrm>
            <a:custGeom>
              <a:avLst/>
              <a:gdLst/>
              <a:ahLst/>
              <a:cxnLst/>
              <a:rect l="l" t="t" r="r" b="b"/>
              <a:pathLst>
                <a:path w="22605" h="22255" extrusionOk="0">
                  <a:moveTo>
                    <a:pt x="5881" y="0"/>
                  </a:moveTo>
                  <a:cubicBezTo>
                    <a:pt x="5182" y="0"/>
                    <a:pt x="4555" y="458"/>
                    <a:pt x="4363" y="1181"/>
                  </a:cubicBezTo>
                  <a:lnTo>
                    <a:pt x="218" y="16097"/>
                  </a:lnTo>
                  <a:cubicBezTo>
                    <a:pt x="1" y="16941"/>
                    <a:pt x="483" y="17832"/>
                    <a:pt x="1350" y="18073"/>
                  </a:cubicBezTo>
                  <a:lnTo>
                    <a:pt x="16267" y="22194"/>
                  </a:lnTo>
                  <a:cubicBezTo>
                    <a:pt x="16410" y="22235"/>
                    <a:pt x="16554" y="22254"/>
                    <a:pt x="16696" y="22254"/>
                  </a:cubicBezTo>
                  <a:cubicBezTo>
                    <a:pt x="17393" y="22254"/>
                    <a:pt x="18043" y="21786"/>
                    <a:pt x="18243" y="21086"/>
                  </a:cubicBezTo>
                  <a:lnTo>
                    <a:pt x="22364" y="6145"/>
                  </a:lnTo>
                  <a:cubicBezTo>
                    <a:pt x="22605" y="5302"/>
                    <a:pt x="22099" y="4410"/>
                    <a:pt x="21255" y="4193"/>
                  </a:cubicBezTo>
                  <a:lnTo>
                    <a:pt x="6315" y="48"/>
                  </a:lnTo>
                  <a:cubicBezTo>
                    <a:pt x="6170" y="24"/>
                    <a:pt x="6025" y="0"/>
                    <a:pt x="5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6651352" y="1891121"/>
              <a:ext cx="1588741" cy="1428324"/>
            </a:xfrm>
            <a:custGeom>
              <a:avLst/>
              <a:gdLst/>
              <a:ahLst/>
              <a:cxnLst/>
              <a:rect l="l" t="t" r="r" b="b"/>
              <a:pathLst>
                <a:path w="12459" h="11201" extrusionOk="0">
                  <a:moveTo>
                    <a:pt x="6237" y="1"/>
                  </a:moveTo>
                  <a:cubicBezTo>
                    <a:pt x="3778" y="1"/>
                    <a:pt x="1526" y="1620"/>
                    <a:pt x="844" y="4107"/>
                  </a:cubicBezTo>
                  <a:cubicBezTo>
                    <a:pt x="0" y="7095"/>
                    <a:pt x="1760" y="10156"/>
                    <a:pt x="4748" y="10999"/>
                  </a:cubicBezTo>
                  <a:cubicBezTo>
                    <a:pt x="5240" y="11135"/>
                    <a:pt x="5737" y="11200"/>
                    <a:pt x="6225" y="11200"/>
                  </a:cubicBezTo>
                  <a:cubicBezTo>
                    <a:pt x="8675" y="11200"/>
                    <a:pt x="10936" y="9567"/>
                    <a:pt x="11640" y="7095"/>
                  </a:cubicBezTo>
                  <a:cubicBezTo>
                    <a:pt x="12459" y="4107"/>
                    <a:pt x="10700" y="1023"/>
                    <a:pt x="7736" y="203"/>
                  </a:cubicBezTo>
                  <a:cubicBezTo>
                    <a:pt x="7235" y="66"/>
                    <a:pt x="6732" y="1"/>
                    <a:pt x="6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6891086" y="2039934"/>
              <a:ext cx="1140134" cy="1149315"/>
            </a:xfrm>
            <a:custGeom>
              <a:avLst/>
              <a:gdLst/>
              <a:ahLst/>
              <a:cxnLst/>
              <a:rect l="l" t="t" r="r" b="b"/>
              <a:pathLst>
                <a:path w="8941" h="9013" extrusionOk="0">
                  <a:moveTo>
                    <a:pt x="5567" y="0"/>
                  </a:moveTo>
                  <a:lnTo>
                    <a:pt x="5567" y="0"/>
                  </a:lnTo>
                  <a:cubicBezTo>
                    <a:pt x="5518" y="169"/>
                    <a:pt x="4458" y="699"/>
                    <a:pt x="3494" y="747"/>
                  </a:cubicBezTo>
                  <a:cubicBezTo>
                    <a:pt x="3392" y="753"/>
                    <a:pt x="3285" y="756"/>
                    <a:pt x="3175" y="756"/>
                  </a:cubicBezTo>
                  <a:cubicBezTo>
                    <a:pt x="2359" y="756"/>
                    <a:pt x="1419" y="607"/>
                    <a:pt x="1398" y="458"/>
                  </a:cubicBezTo>
                  <a:lnTo>
                    <a:pt x="1374" y="458"/>
                  </a:lnTo>
                  <a:cubicBezTo>
                    <a:pt x="0" y="5471"/>
                    <a:pt x="3085" y="9013"/>
                    <a:pt x="3085" y="9013"/>
                  </a:cubicBezTo>
                  <a:cubicBezTo>
                    <a:pt x="3085" y="9013"/>
                    <a:pt x="7543" y="7567"/>
                    <a:pt x="8940" y="2555"/>
                  </a:cubicBezTo>
                  <a:lnTo>
                    <a:pt x="8940" y="2555"/>
                  </a:lnTo>
                  <a:cubicBezTo>
                    <a:pt x="8927" y="2568"/>
                    <a:pt x="8902" y="2574"/>
                    <a:pt x="8867" y="2574"/>
                  </a:cubicBezTo>
                  <a:cubicBezTo>
                    <a:pt x="8581" y="2574"/>
                    <a:pt x="7632" y="2162"/>
                    <a:pt x="6988" y="1711"/>
                  </a:cubicBezTo>
                  <a:cubicBezTo>
                    <a:pt x="6169" y="1157"/>
                    <a:pt x="5519" y="169"/>
                    <a:pt x="5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7284351" y="2039934"/>
              <a:ext cx="746870" cy="1149315"/>
            </a:xfrm>
            <a:custGeom>
              <a:avLst/>
              <a:gdLst/>
              <a:ahLst/>
              <a:cxnLst/>
              <a:rect l="l" t="t" r="r" b="b"/>
              <a:pathLst>
                <a:path w="5857" h="9013" extrusionOk="0">
                  <a:moveTo>
                    <a:pt x="2483" y="0"/>
                  </a:moveTo>
                  <a:cubicBezTo>
                    <a:pt x="2483" y="1"/>
                    <a:pt x="2482" y="1"/>
                    <a:pt x="2482" y="1"/>
                  </a:cubicBezTo>
                  <a:lnTo>
                    <a:pt x="2482" y="1"/>
                  </a:lnTo>
                  <a:lnTo>
                    <a:pt x="2483" y="0"/>
                  </a:lnTo>
                  <a:close/>
                  <a:moveTo>
                    <a:pt x="2482" y="1"/>
                  </a:moveTo>
                  <a:lnTo>
                    <a:pt x="1" y="9013"/>
                  </a:lnTo>
                  <a:cubicBezTo>
                    <a:pt x="1" y="9013"/>
                    <a:pt x="4459" y="7567"/>
                    <a:pt x="5856" y="2555"/>
                  </a:cubicBezTo>
                  <a:lnTo>
                    <a:pt x="5856" y="2555"/>
                  </a:lnTo>
                  <a:cubicBezTo>
                    <a:pt x="5843" y="2568"/>
                    <a:pt x="5818" y="2574"/>
                    <a:pt x="5783" y="2574"/>
                  </a:cubicBezTo>
                  <a:cubicBezTo>
                    <a:pt x="5497" y="2574"/>
                    <a:pt x="4548" y="2162"/>
                    <a:pt x="3904" y="1711"/>
                  </a:cubicBezTo>
                  <a:cubicBezTo>
                    <a:pt x="3087" y="1158"/>
                    <a:pt x="2437" y="173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7050866" y="2172043"/>
              <a:ext cx="863549" cy="906649"/>
            </a:xfrm>
            <a:custGeom>
              <a:avLst/>
              <a:gdLst/>
              <a:ahLst/>
              <a:cxnLst/>
              <a:rect l="l" t="t" r="r" b="b"/>
              <a:pathLst>
                <a:path w="6772" h="7110" extrusionOk="0">
                  <a:moveTo>
                    <a:pt x="4024" y="25"/>
                  </a:moveTo>
                  <a:cubicBezTo>
                    <a:pt x="4410" y="555"/>
                    <a:pt x="4964" y="1061"/>
                    <a:pt x="5302" y="1302"/>
                  </a:cubicBezTo>
                  <a:cubicBezTo>
                    <a:pt x="5711" y="1567"/>
                    <a:pt x="6241" y="1856"/>
                    <a:pt x="6723" y="2049"/>
                  </a:cubicBezTo>
                  <a:cubicBezTo>
                    <a:pt x="5567" y="5182"/>
                    <a:pt x="3109" y="6603"/>
                    <a:pt x="2073" y="7085"/>
                  </a:cubicBezTo>
                  <a:cubicBezTo>
                    <a:pt x="1446" y="6145"/>
                    <a:pt x="48" y="3663"/>
                    <a:pt x="675" y="386"/>
                  </a:cubicBezTo>
                  <a:lnTo>
                    <a:pt x="675" y="386"/>
                  </a:lnTo>
                  <a:cubicBezTo>
                    <a:pt x="1054" y="440"/>
                    <a:pt x="1502" y="467"/>
                    <a:pt x="1905" y="467"/>
                  </a:cubicBezTo>
                  <a:cubicBezTo>
                    <a:pt x="2039" y="467"/>
                    <a:pt x="2169" y="464"/>
                    <a:pt x="2289" y="458"/>
                  </a:cubicBezTo>
                  <a:cubicBezTo>
                    <a:pt x="2699" y="434"/>
                    <a:pt x="3446" y="290"/>
                    <a:pt x="4024" y="25"/>
                  </a:cubicBezTo>
                  <a:close/>
                  <a:moveTo>
                    <a:pt x="4024" y="1"/>
                  </a:moveTo>
                  <a:cubicBezTo>
                    <a:pt x="3446" y="242"/>
                    <a:pt x="2699" y="410"/>
                    <a:pt x="2289" y="434"/>
                  </a:cubicBezTo>
                  <a:cubicBezTo>
                    <a:pt x="2200" y="439"/>
                    <a:pt x="2107" y="441"/>
                    <a:pt x="2012" y="441"/>
                  </a:cubicBezTo>
                  <a:cubicBezTo>
                    <a:pt x="1572" y="441"/>
                    <a:pt x="1087" y="397"/>
                    <a:pt x="651" y="338"/>
                  </a:cubicBezTo>
                  <a:lnTo>
                    <a:pt x="651" y="362"/>
                  </a:lnTo>
                  <a:cubicBezTo>
                    <a:pt x="0" y="3687"/>
                    <a:pt x="1422" y="6194"/>
                    <a:pt x="2048" y="7109"/>
                  </a:cubicBezTo>
                  <a:lnTo>
                    <a:pt x="2073" y="7109"/>
                  </a:lnTo>
                  <a:cubicBezTo>
                    <a:pt x="3109" y="6651"/>
                    <a:pt x="5615" y="5230"/>
                    <a:pt x="6772" y="2049"/>
                  </a:cubicBezTo>
                  <a:lnTo>
                    <a:pt x="6748" y="2025"/>
                  </a:lnTo>
                  <a:cubicBezTo>
                    <a:pt x="6290" y="1832"/>
                    <a:pt x="5735" y="1543"/>
                    <a:pt x="5326" y="1278"/>
                  </a:cubicBezTo>
                  <a:cubicBezTo>
                    <a:pt x="4988" y="1037"/>
                    <a:pt x="4434" y="507"/>
                    <a:pt x="4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6116670" y="1181100"/>
              <a:ext cx="1680936" cy="1753111"/>
            </a:xfrm>
            <a:custGeom>
              <a:avLst/>
              <a:gdLst/>
              <a:ahLst/>
              <a:cxnLst/>
              <a:rect l="l" t="t" r="r" b="b"/>
              <a:pathLst>
                <a:path w="13182" h="13748" extrusionOk="0">
                  <a:moveTo>
                    <a:pt x="5031" y="0"/>
                  </a:moveTo>
                  <a:cubicBezTo>
                    <a:pt x="4313" y="0"/>
                    <a:pt x="3647" y="472"/>
                    <a:pt x="3446" y="1193"/>
                  </a:cubicBezTo>
                  <a:lnTo>
                    <a:pt x="0" y="13700"/>
                  </a:lnTo>
                  <a:lnTo>
                    <a:pt x="25" y="13748"/>
                  </a:lnTo>
                  <a:lnTo>
                    <a:pt x="73" y="13724"/>
                  </a:lnTo>
                  <a:lnTo>
                    <a:pt x="3519" y="1217"/>
                  </a:lnTo>
                  <a:cubicBezTo>
                    <a:pt x="3721" y="530"/>
                    <a:pt x="4346" y="81"/>
                    <a:pt x="5039" y="81"/>
                  </a:cubicBezTo>
                  <a:cubicBezTo>
                    <a:pt x="5173" y="81"/>
                    <a:pt x="5310" y="97"/>
                    <a:pt x="5447" y="133"/>
                  </a:cubicBezTo>
                  <a:lnTo>
                    <a:pt x="13134" y="2253"/>
                  </a:lnTo>
                  <a:lnTo>
                    <a:pt x="13182" y="2229"/>
                  </a:lnTo>
                  <a:lnTo>
                    <a:pt x="13158" y="2181"/>
                  </a:lnTo>
                  <a:lnTo>
                    <a:pt x="5471" y="60"/>
                  </a:lnTo>
                  <a:cubicBezTo>
                    <a:pt x="5324" y="20"/>
                    <a:pt x="5177" y="0"/>
                    <a:pt x="5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6476143" y="1708005"/>
              <a:ext cx="2387765" cy="2314060"/>
            </a:xfrm>
            <a:custGeom>
              <a:avLst/>
              <a:gdLst/>
              <a:ahLst/>
              <a:cxnLst/>
              <a:rect l="l" t="t" r="r" b="b"/>
              <a:pathLst>
                <a:path w="18725" h="18147" extrusionOk="0">
                  <a:moveTo>
                    <a:pt x="17279" y="1"/>
                  </a:moveTo>
                  <a:lnTo>
                    <a:pt x="11134" y="15255"/>
                  </a:lnTo>
                  <a:lnTo>
                    <a:pt x="218" y="12821"/>
                  </a:lnTo>
                  <a:cubicBezTo>
                    <a:pt x="145" y="13447"/>
                    <a:pt x="73" y="14050"/>
                    <a:pt x="1" y="14628"/>
                  </a:cubicBezTo>
                  <a:lnTo>
                    <a:pt x="12580" y="18098"/>
                  </a:lnTo>
                  <a:cubicBezTo>
                    <a:pt x="12724" y="18146"/>
                    <a:pt x="12869" y="18146"/>
                    <a:pt x="13014" y="18146"/>
                  </a:cubicBezTo>
                  <a:cubicBezTo>
                    <a:pt x="13712" y="18146"/>
                    <a:pt x="14363" y="17688"/>
                    <a:pt x="14556" y="16990"/>
                  </a:cubicBezTo>
                  <a:lnTo>
                    <a:pt x="18677" y="2049"/>
                  </a:lnTo>
                  <a:cubicBezTo>
                    <a:pt x="18725" y="1905"/>
                    <a:pt x="18725" y="1760"/>
                    <a:pt x="18725" y="1639"/>
                  </a:cubicBezTo>
                  <a:cubicBezTo>
                    <a:pt x="18725" y="917"/>
                    <a:pt x="18267" y="290"/>
                    <a:pt x="17568" y="97"/>
                  </a:cubicBezTo>
                  <a:lnTo>
                    <a:pt x="17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6033656" y="1191812"/>
              <a:ext cx="722259" cy="2151093"/>
            </a:xfrm>
            <a:custGeom>
              <a:avLst/>
              <a:gdLst/>
              <a:ahLst/>
              <a:cxnLst/>
              <a:rect l="l" t="t" r="r" b="b"/>
              <a:pathLst>
                <a:path w="5664" h="16869" extrusionOk="0">
                  <a:moveTo>
                    <a:pt x="5664" y="0"/>
                  </a:moveTo>
                  <a:cubicBezTo>
                    <a:pt x="4989" y="0"/>
                    <a:pt x="4363" y="458"/>
                    <a:pt x="4170" y="1133"/>
                  </a:cubicBezTo>
                  <a:lnTo>
                    <a:pt x="724" y="13640"/>
                  </a:lnTo>
                  <a:lnTo>
                    <a:pt x="676" y="13664"/>
                  </a:lnTo>
                  <a:lnTo>
                    <a:pt x="1" y="16049"/>
                  </a:lnTo>
                  <a:lnTo>
                    <a:pt x="3688" y="16869"/>
                  </a:lnTo>
                  <a:cubicBezTo>
                    <a:pt x="4387" y="11061"/>
                    <a:pt x="5302" y="3254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6119730" y="1185691"/>
              <a:ext cx="636185" cy="1748520"/>
            </a:xfrm>
            <a:custGeom>
              <a:avLst/>
              <a:gdLst/>
              <a:ahLst/>
              <a:cxnLst/>
              <a:rect l="l" t="t" r="r" b="b"/>
              <a:pathLst>
                <a:path w="4989" h="13712" extrusionOk="0">
                  <a:moveTo>
                    <a:pt x="4989" y="0"/>
                  </a:moveTo>
                  <a:cubicBezTo>
                    <a:pt x="4290" y="0"/>
                    <a:pt x="3663" y="458"/>
                    <a:pt x="3471" y="1181"/>
                  </a:cubicBezTo>
                  <a:lnTo>
                    <a:pt x="1" y="13712"/>
                  </a:lnTo>
                  <a:lnTo>
                    <a:pt x="49" y="13688"/>
                  </a:lnTo>
                  <a:lnTo>
                    <a:pt x="3495" y="1181"/>
                  </a:lnTo>
                  <a:cubicBezTo>
                    <a:pt x="3688" y="506"/>
                    <a:pt x="4314" y="48"/>
                    <a:pt x="4989" y="48"/>
                  </a:cubicBezTo>
                  <a:cubicBezTo>
                    <a:pt x="4989" y="24"/>
                    <a:pt x="4989" y="24"/>
                    <a:pt x="4989" y="0"/>
                  </a:cubicBezTo>
                  <a:close/>
                </a:path>
              </a:pathLst>
            </a:custGeom>
            <a:solidFill>
              <a:srgbClr val="9BD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6027535" y="3238349"/>
              <a:ext cx="476405" cy="335116"/>
            </a:xfrm>
            <a:custGeom>
              <a:avLst/>
              <a:gdLst/>
              <a:ahLst/>
              <a:cxnLst/>
              <a:rect l="l" t="t" r="r" b="b"/>
              <a:pathLst>
                <a:path w="3736" h="2628" extrusionOk="0">
                  <a:moveTo>
                    <a:pt x="49" y="0"/>
                  </a:moveTo>
                  <a:cubicBezTo>
                    <a:pt x="25" y="145"/>
                    <a:pt x="1" y="290"/>
                    <a:pt x="1" y="434"/>
                  </a:cubicBezTo>
                  <a:cubicBezTo>
                    <a:pt x="1" y="1133"/>
                    <a:pt x="459" y="1784"/>
                    <a:pt x="1181" y="1976"/>
                  </a:cubicBezTo>
                  <a:lnTo>
                    <a:pt x="3519" y="2627"/>
                  </a:lnTo>
                  <a:cubicBezTo>
                    <a:pt x="3591" y="2049"/>
                    <a:pt x="3663" y="1446"/>
                    <a:pt x="3736" y="82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>
              <a:off x="5938400" y="1240906"/>
              <a:ext cx="2891714" cy="2846956"/>
            </a:xfrm>
            <a:custGeom>
              <a:avLst/>
              <a:gdLst/>
              <a:ahLst/>
              <a:cxnLst/>
              <a:rect l="l" t="t" r="r" b="b"/>
              <a:pathLst>
                <a:path w="22677" h="22326" extrusionOk="0">
                  <a:moveTo>
                    <a:pt x="5929" y="73"/>
                  </a:moveTo>
                  <a:cubicBezTo>
                    <a:pt x="6073" y="73"/>
                    <a:pt x="6218" y="97"/>
                    <a:pt x="6363" y="121"/>
                  </a:cubicBezTo>
                  <a:lnTo>
                    <a:pt x="21279" y="4242"/>
                  </a:lnTo>
                  <a:cubicBezTo>
                    <a:pt x="22098" y="4483"/>
                    <a:pt x="22604" y="5351"/>
                    <a:pt x="22363" y="6170"/>
                  </a:cubicBezTo>
                  <a:lnTo>
                    <a:pt x="18243" y="21086"/>
                  </a:lnTo>
                  <a:cubicBezTo>
                    <a:pt x="18061" y="21794"/>
                    <a:pt x="17422" y="22247"/>
                    <a:pt x="16723" y="22247"/>
                  </a:cubicBezTo>
                  <a:cubicBezTo>
                    <a:pt x="16588" y="22247"/>
                    <a:pt x="16451" y="22230"/>
                    <a:pt x="16315" y="22195"/>
                  </a:cubicBezTo>
                  <a:lnTo>
                    <a:pt x="1398" y="18050"/>
                  </a:lnTo>
                  <a:cubicBezTo>
                    <a:pt x="579" y="17833"/>
                    <a:pt x="73" y="16966"/>
                    <a:pt x="314" y="16146"/>
                  </a:cubicBezTo>
                  <a:lnTo>
                    <a:pt x="4435" y="1206"/>
                  </a:lnTo>
                  <a:cubicBezTo>
                    <a:pt x="4628" y="531"/>
                    <a:pt x="5230" y="73"/>
                    <a:pt x="5929" y="73"/>
                  </a:cubicBezTo>
                  <a:close/>
                  <a:moveTo>
                    <a:pt x="5929" y="1"/>
                  </a:moveTo>
                  <a:cubicBezTo>
                    <a:pt x="5206" y="1"/>
                    <a:pt x="4555" y="483"/>
                    <a:pt x="4362" y="1182"/>
                  </a:cubicBezTo>
                  <a:lnTo>
                    <a:pt x="242" y="16122"/>
                  </a:lnTo>
                  <a:cubicBezTo>
                    <a:pt x="1" y="16990"/>
                    <a:pt x="507" y="17881"/>
                    <a:pt x="1374" y="18122"/>
                  </a:cubicBezTo>
                  <a:lnTo>
                    <a:pt x="16315" y="22267"/>
                  </a:lnTo>
                  <a:cubicBezTo>
                    <a:pt x="16457" y="22307"/>
                    <a:pt x="16600" y="22325"/>
                    <a:pt x="16740" y="22325"/>
                  </a:cubicBezTo>
                  <a:cubicBezTo>
                    <a:pt x="17457" y="22325"/>
                    <a:pt x="18114" y="21836"/>
                    <a:pt x="18315" y="21110"/>
                  </a:cubicBezTo>
                  <a:lnTo>
                    <a:pt x="22436" y="6194"/>
                  </a:lnTo>
                  <a:cubicBezTo>
                    <a:pt x="22677" y="5327"/>
                    <a:pt x="22171" y="4411"/>
                    <a:pt x="21303" y="4170"/>
                  </a:cubicBezTo>
                  <a:lnTo>
                    <a:pt x="6387" y="49"/>
                  </a:lnTo>
                  <a:cubicBezTo>
                    <a:pt x="6218" y="1"/>
                    <a:pt x="6073" y="1"/>
                    <a:pt x="5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>
            <a:off x="4824925" y="530575"/>
            <a:ext cx="3336000" cy="4082400"/>
          </a:xfrm>
          <a:prstGeom prst="roundRect">
            <a:avLst>
              <a:gd name="adj" fmla="val 582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subTitle" idx="1"/>
          </p:nvPr>
        </p:nvSpPr>
        <p:spPr>
          <a:xfrm flipH="1">
            <a:off x="5154088" y="1873750"/>
            <a:ext cx="2677500" cy="22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wrote a code using </a:t>
            </a:r>
            <a:r>
              <a:rPr lang="en-US" dirty="0" err="1"/>
              <a:t>JavaServlet</a:t>
            </a:r>
            <a:r>
              <a:rPr lang="en-US" dirty="0"/>
              <a:t> to create java web application that will encrypt a plaintext from the user to result ciphertext, and decrypt ciphertext to result plaintext.</a:t>
            </a:r>
            <a:endParaRPr dirty="0"/>
          </a:p>
        </p:txBody>
      </p:sp>
      <p:sp>
        <p:nvSpPr>
          <p:cNvPr id="387" name="Google Shape;387;p44"/>
          <p:cNvSpPr txBox="1">
            <a:spLocks noGrp="1"/>
          </p:cNvSpPr>
          <p:nvPr>
            <p:ph type="ctrTitle"/>
          </p:nvPr>
        </p:nvSpPr>
        <p:spPr>
          <a:xfrm flipH="1">
            <a:off x="5154172" y="1079475"/>
            <a:ext cx="2677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grpSp>
        <p:nvGrpSpPr>
          <p:cNvPr id="2" name="Google Shape;1103;p64">
            <a:extLst>
              <a:ext uri="{FF2B5EF4-FFF2-40B4-BE49-F238E27FC236}">
                <a16:creationId xmlns:a16="http://schemas.microsoft.com/office/drawing/2014/main" id="{5F4A7490-E8EB-F60B-F03B-B484255E4778}"/>
              </a:ext>
            </a:extLst>
          </p:cNvPr>
          <p:cNvGrpSpPr/>
          <p:nvPr/>
        </p:nvGrpSpPr>
        <p:grpSpPr>
          <a:xfrm>
            <a:off x="1312328" y="1079475"/>
            <a:ext cx="2778290" cy="3129438"/>
            <a:chOff x="311525" y="2562225"/>
            <a:chExt cx="1675890" cy="1887705"/>
          </a:xfrm>
        </p:grpSpPr>
        <p:sp>
          <p:nvSpPr>
            <p:cNvPr id="3" name="Google Shape;1104;p64">
              <a:extLst>
                <a:ext uri="{FF2B5EF4-FFF2-40B4-BE49-F238E27FC236}">
                  <a16:creationId xmlns:a16="http://schemas.microsoft.com/office/drawing/2014/main" id="{6BE96F23-0D8F-D009-564B-664508B89055}"/>
                </a:ext>
              </a:extLst>
            </p:cNvPr>
            <p:cNvSpPr/>
            <p:nvPr/>
          </p:nvSpPr>
          <p:spPr>
            <a:xfrm>
              <a:off x="311525" y="2562225"/>
              <a:ext cx="1675890" cy="1787641"/>
            </a:xfrm>
            <a:custGeom>
              <a:avLst/>
              <a:gdLst/>
              <a:ahLst/>
              <a:cxnLst/>
              <a:rect l="l" t="t" r="r" b="b"/>
              <a:pathLst>
                <a:path w="17351" h="18508" extrusionOk="0">
                  <a:moveTo>
                    <a:pt x="8218" y="18507"/>
                  </a:moveTo>
                  <a:lnTo>
                    <a:pt x="9134" y="17134"/>
                  </a:lnTo>
                  <a:lnTo>
                    <a:pt x="9158" y="17110"/>
                  </a:lnTo>
                  <a:cubicBezTo>
                    <a:pt x="12339" y="15158"/>
                    <a:pt x="14580" y="11977"/>
                    <a:pt x="15809" y="7639"/>
                  </a:cubicBezTo>
                  <a:cubicBezTo>
                    <a:pt x="15905" y="7374"/>
                    <a:pt x="15977" y="7085"/>
                    <a:pt x="16050" y="6820"/>
                  </a:cubicBezTo>
                  <a:lnTo>
                    <a:pt x="17231" y="5061"/>
                  </a:lnTo>
                  <a:cubicBezTo>
                    <a:pt x="17062" y="5976"/>
                    <a:pt x="16845" y="6916"/>
                    <a:pt x="16580" y="7856"/>
                  </a:cubicBezTo>
                  <a:cubicBezTo>
                    <a:pt x="14748" y="14290"/>
                    <a:pt x="11013" y="17206"/>
                    <a:pt x="8218" y="18507"/>
                  </a:cubicBezTo>
                  <a:close/>
                  <a:moveTo>
                    <a:pt x="2579" y="17182"/>
                  </a:moveTo>
                  <a:lnTo>
                    <a:pt x="2579" y="17182"/>
                  </a:lnTo>
                  <a:cubicBezTo>
                    <a:pt x="1760" y="16025"/>
                    <a:pt x="940" y="14459"/>
                    <a:pt x="459" y="12459"/>
                  </a:cubicBezTo>
                  <a:lnTo>
                    <a:pt x="1061" y="11567"/>
                  </a:lnTo>
                  <a:cubicBezTo>
                    <a:pt x="1302" y="12820"/>
                    <a:pt x="1688" y="14025"/>
                    <a:pt x="2266" y="15158"/>
                  </a:cubicBezTo>
                  <a:cubicBezTo>
                    <a:pt x="2507" y="15640"/>
                    <a:pt x="2772" y="16073"/>
                    <a:pt x="3037" y="16483"/>
                  </a:cubicBezTo>
                  <a:lnTo>
                    <a:pt x="2579" y="17182"/>
                  </a:lnTo>
                  <a:moveTo>
                    <a:pt x="9375" y="16772"/>
                  </a:moveTo>
                  <a:lnTo>
                    <a:pt x="15736" y="7254"/>
                  </a:lnTo>
                  <a:cubicBezTo>
                    <a:pt x="15712" y="7374"/>
                    <a:pt x="15688" y="7470"/>
                    <a:pt x="15664" y="7591"/>
                  </a:cubicBezTo>
                  <a:cubicBezTo>
                    <a:pt x="14483" y="11736"/>
                    <a:pt x="12363" y="14844"/>
                    <a:pt x="9375" y="16772"/>
                  </a:cubicBezTo>
                  <a:close/>
                  <a:moveTo>
                    <a:pt x="3133" y="16314"/>
                  </a:moveTo>
                  <a:cubicBezTo>
                    <a:pt x="2892" y="15953"/>
                    <a:pt x="2651" y="15543"/>
                    <a:pt x="2435" y="15085"/>
                  </a:cubicBezTo>
                  <a:cubicBezTo>
                    <a:pt x="1832" y="13905"/>
                    <a:pt x="1422" y="12676"/>
                    <a:pt x="1206" y="11374"/>
                  </a:cubicBezTo>
                  <a:lnTo>
                    <a:pt x="7399" y="2097"/>
                  </a:lnTo>
                  <a:cubicBezTo>
                    <a:pt x="8290" y="1976"/>
                    <a:pt x="9134" y="1711"/>
                    <a:pt x="9929" y="1326"/>
                  </a:cubicBezTo>
                  <a:cubicBezTo>
                    <a:pt x="10411" y="2121"/>
                    <a:pt x="11037" y="2820"/>
                    <a:pt x="11784" y="3398"/>
                  </a:cubicBezTo>
                  <a:lnTo>
                    <a:pt x="3133" y="16314"/>
                  </a:lnTo>
                  <a:moveTo>
                    <a:pt x="49" y="9254"/>
                  </a:moveTo>
                  <a:lnTo>
                    <a:pt x="49" y="9254"/>
                  </a:lnTo>
                  <a:cubicBezTo>
                    <a:pt x="1" y="7519"/>
                    <a:pt x="218" y="5567"/>
                    <a:pt x="844" y="3398"/>
                  </a:cubicBezTo>
                  <a:cubicBezTo>
                    <a:pt x="1181" y="2217"/>
                    <a:pt x="1567" y="1085"/>
                    <a:pt x="2001" y="0"/>
                  </a:cubicBezTo>
                  <a:cubicBezTo>
                    <a:pt x="2627" y="386"/>
                    <a:pt x="3326" y="699"/>
                    <a:pt x="4073" y="916"/>
                  </a:cubicBezTo>
                  <a:cubicBezTo>
                    <a:pt x="4531" y="1036"/>
                    <a:pt x="4989" y="1133"/>
                    <a:pt x="5447" y="1181"/>
                  </a:cubicBezTo>
                  <a:cubicBezTo>
                    <a:pt x="5712" y="1205"/>
                    <a:pt x="5977" y="1205"/>
                    <a:pt x="6242" y="1205"/>
                  </a:cubicBezTo>
                  <a:cubicBezTo>
                    <a:pt x="6893" y="1205"/>
                    <a:pt x="7543" y="1133"/>
                    <a:pt x="8146" y="964"/>
                  </a:cubicBezTo>
                  <a:cubicBezTo>
                    <a:pt x="8917" y="771"/>
                    <a:pt x="9640" y="434"/>
                    <a:pt x="10266" y="24"/>
                  </a:cubicBezTo>
                  <a:lnTo>
                    <a:pt x="10266" y="24"/>
                  </a:lnTo>
                  <a:lnTo>
                    <a:pt x="10290" y="0"/>
                  </a:lnTo>
                  <a:lnTo>
                    <a:pt x="10290" y="0"/>
                  </a:lnTo>
                  <a:lnTo>
                    <a:pt x="10314" y="24"/>
                  </a:lnTo>
                  <a:lnTo>
                    <a:pt x="10314" y="24"/>
                  </a:lnTo>
                  <a:cubicBezTo>
                    <a:pt x="10748" y="988"/>
                    <a:pt x="11423" y="1880"/>
                    <a:pt x="12315" y="2603"/>
                  </a:cubicBezTo>
                  <a:cubicBezTo>
                    <a:pt x="13110" y="3229"/>
                    <a:pt x="14050" y="3735"/>
                    <a:pt x="15110" y="4049"/>
                  </a:cubicBezTo>
                  <a:cubicBezTo>
                    <a:pt x="15857" y="4266"/>
                    <a:pt x="16604" y="4362"/>
                    <a:pt x="17327" y="4362"/>
                  </a:cubicBezTo>
                  <a:lnTo>
                    <a:pt x="17351" y="4362"/>
                  </a:lnTo>
                  <a:lnTo>
                    <a:pt x="17351" y="4362"/>
                  </a:lnTo>
                  <a:lnTo>
                    <a:pt x="17327" y="4362"/>
                  </a:lnTo>
                  <a:cubicBezTo>
                    <a:pt x="16604" y="4362"/>
                    <a:pt x="15857" y="4266"/>
                    <a:pt x="15110" y="4049"/>
                  </a:cubicBezTo>
                  <a:cubicBezTo>
                    <a:pt x="14050" y="3735"/>
                    <a:pt x="13110" y="3229"/>
                    <a:pt x="12315" y="2603"/>
                  </a:cubicBezTo>
                  <a:lnTo>
                    <a:pt x="11881" y="3253"/>
                  </a:lnTo>
                  <a:cubicBezTo>
                    <a:pt x="11134" y="2675"/>
                    <a:pt x="10507" y="1952"/>
                    <a:pt x="10025" y="1157"/>
                  </a:cubicBezTo>
                  <a:lnTo>
                    <a:pt x="9977" y="1085"/>
                  </a:lnTo>
                  <a:lnTo>
                    <a:pt x="9905" y="1133"/>
                  </a:lnTo>
                  <a:cubicBezTo>
                    <a:pt x="9158" y="1518"/>
                    <a:pt x="8363" y="1759"/>
                    <a:pt x="7519" y="1904"/>
                  </a:cubicBezTo>
                  <a:lnTo>
                    <a:pt x="8146" y="964"/>
                  </a:lnTo>
                  <a:cubicBezTo>
                    <a:pt x="7543" y="1133"/>
                    <a:pt x="6893" y="1205"/>
                    <a:pt x="6242" y="1205"/>
                  </a:cubicBezTo>
                  <a:cubicBezTo>
                    <a:pt x="5977" y="1205"/>
                    <a:pt x="5712" y="1205"/>
                    <a:pt x="5447" y="1181"/>
                  </a:cubicBezTo>
                  <a:lnTo>
                    <a:pt x="4965" y="1904"/>
                  </a:lnTo>
                  <a:cubicBezTo>
                    <a:pt x="4603" y="1832"/>
                    <a:pt x="4242" y="1759"/>
                    <a:pt x="3856" y="1663"/>
                  </a:cubicBezTo>
                  <a:lnTo>
                    <a:pt x="3832" y="1639"/>
                  </a:lnTo>
                  <a:cubicBezTo>
                    <a:pt x="3374" y="1518"/>
                    <a:pt x="2917" y="1350"/>
                    <a:pt x="2483" y="1157"/>
                  </a:cubicBezTo>
                  <a:lnTo>
                    <a:pt x="2410" y="1109"/>
                  </a:lnTo>
                  <a:lnTo>
                    <a:pt x="2362" y="1205"/>
                  </a:lnTo>
                  <a:cubicBezTo>
                    <a:pt x="2073" y="1952"/>
                    <a:pt x="1808" y="2771"/>
                    <a:pt x="1591" y="3591"/>
                  </a:cubicBezTo>
                  <a:cubicBezTo>
                    <a:pt x="1133" y="5157"/>
                    <a:pt x="892" y="6651"/>
                    <a:pt x="820" y="8097"/>
                  </a:cubicBezTo>
                  <a:lnTo>
                    <a:pt x="49" y="9254"/>
                  </a:lnTo>
                  <a:moveTo>
                    <a:pt x="1013" y="7808"/>
                  </a:moveTo>
                  <a:cubicBezTo>
                    <a:pt x="1085" y="6482"/>
                    <a:pt x="1350" y="5085"/>
                    <a:pt x="1760" y="3639"/>
                  </a:cubicBezTo>
                  <a:cubicBezTo>
                    <a:pt x="1977" y="2844"/>
                    <a:pt x="2218" y="2073"/>
                    <a:pt x="2507" y="1350"/>
                  </a:cubicBezTo>
                  <a:cubicBezTo>
                    <a:pt x="2917" y="1542"/>
                    <a:pt x="3350" y="1687"/>
                    <a:pt x="3784" y="1808"/>
                  </a:cubicBezTo>
                  <a:lnTo>
                    <a:pt x="3832" y="1832"/>
                  </a:lnTo>
                  <a:cubicBezTo>
                    <a:pt x="4170" y="1928"/>
                    <a:pt x="4507" y="2000"/>
                    <a:pt x="4868" y="2049"/>
                  </a:cubicBezTo>
                  <a:lnTo>
                    <a:pt x="1013" y="78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05;p64">
              <a:extLst>
                <a:ext uri="{FF2B5EF4-FFF2-40B4-BE49-F238E27FC236}">
                  <a16:creationId xmlns:a16="http://schemas.microsoft.com/office/drawing/2014/main" id="{10B71BB9-E50C-1BFB-8035-EBB5260E2BB4}"/>
                </a:ext>
              </a:extLst>
            </p:cNvPr>
            <p:cNvSpPr/>
            <p:nvPr/>
          </p:nvSpPr>
          <p:spPr>
            <a:xfrm>
              <a:off x="390726" y="2666926"/>
              <a:ext cx="1471028" cy="1550229"/>
            </a:xfrm>
            <a:custGeom>
              <a:avLst/>
              <a:gdLst/>
              <a:ahLst/>
              <a:cxnLst/>
              <a:rect l="l" t="t" r="r" b="b"/>
              <a:pathLst>
                <a:path w="15230" h="16050" extrusionOk="0">
                  <a:moveTo>
                    <a:pt x="9157" y="1"/>
                  </a:moveTo>
                  <a:lnTo>
                    <a:pt x="9085" y="49"/>
                  </a:lnTo>
                  <a:cubicBezTo>
                    <a:pt x="8338" y="434"/>
                    <a:pt x="7543" y="675"/>
                    <a:pt x="6699" y="820"/>
                  </a:cubicBezTo>
                  <a:lnTo>
                    <a:pt x="6579" y="1013"/>
                  </a:lnTo>
                  <a:cubicBezTo>
                    <a:pt x="7470" y="892"/>
                    <a:pt x="8314" y="627"/>
                    <a:pt x="9109" y="242"/>
                  </a:cubicBezTo>
                  <a:cubicBezTo>
                    <a:pt x="9591" y="1037"/>
                    <a:pt x="10217" y="1736"/>
                    <a:pt x="10964" y="2314"/>
                  </a:cubicBezTo>
                  <a:lnTo>
                    <a:pt x="11061" y="2169"/>
                  </a:lnTo>
                  <a:cubicBezTo>
                    <a:pt x="10314" y="1591"/>
                    <a:pt x="9687" y="868"/>
                    <a:pt x="9205" y="73"/>
                  </a:cubicBezTo>
                  <a:lnTo>
                    <a:pt x="9157" y="1"/>
                  </a:lnTo>
                  <a:close/>
                  <a:moveTo>
                    <a:pt x="1590" y="25"/>
                  </a:moveTo>
                  <a:lnTo>
                    <a:pt x="1542" y="121"/>
                  </a:lnTo>
                  <a:cubicBezTo>
                    <a:pt x="1253" y="868"/>
                    <a:pt x="988" y="1687"/>
                    <a:pt x="771" y="2507"/>
                  </a:cubicBezTo>
                  <a:cubicBezTo>
                    <a:pt x="313" y="4073"/>
                    <a:pt x="72" y="5567"/>
                    <a:pt x="0" y="7013"/>
                  </a:cubicBezTo>
                  <a:lnTo>
                    <a:pt x="193" y="6724"/>
                  </a:lnTo>
                  <a:cubicBezTo>
                    <a:pt x="265" y="5398"/>
                    <a:pt x="530" y="4001"/>
                    <a:pt x="940" y="2555"/>
                  </a:cubicBezTo>
                  <a:cubicBezTo>
                    <a:pt x="1157" y="1760"/>
                    <a:pt x="1398" y="989"/>
                    <a:pt x="1687" y="266"/>
                  </a:cubicBezTo>
                  <a:cubicBezTo>
                    <a:pt x="2097" y="458"/>
                    <a:pt x="2530" y="603"/>
                    <a:pt x="2964" y="724"/>
                  </a:cubicBezTo>
                  <a:lnTo>
                    <a:pt x="3012" y="748"/>
                  </a:lnTo>
                  <a:cubicBezTo>
                    <a:pt x="3350" y="844"/>
                    <a:pt x="3687" y="916"/>
                    <a:pt x="4048" y="965"/>
                  </a:cubicBezTo>
                  <a:lnTo>
                    <a:pt x="4145" y="820"/>
                  </a:lnTo>
                  <a:cubicBezTo>
                    <a:pt x="3783" y="748"/>
                    <a:pt x="3422" y="675"/>
                    <a:pt x="3036" y="579"/>
                  </a:cubicBezTo>
                  <a:lnTo>
                    <a:pt x="3012" y="555"/>
                  </a:lnTo>
                  <a:cubicBezTo>
                    <a:pt x="2554" y="434"/>
                    <a:pt x="2097" y="266"/>
                    <a:pt x="1663" y="73"/>
                  </a:cubicBezTo>
                  <a:lnTo>
                    <a:pt x="1590" y="25"/>
                  </a:lnTo>
                  <a:close/>
                  <a:moveTo>
                    <a:pt x="386" y="10290"/>
                  </a:moveTo>
                  <a:lnTo>
                    <a:pt x="241" y="10483"/>
                  </a:lnTo>
                  <a:cubicBezTo>
                    <a:pt x="482" y="11736"/>
                    <a:pt x="868" y="12941"/>
                    <a:pt x="1446" y="14074"/>
                  </a:cubicBezTo>
                  <a:cubicBezTo>
                    <a:pt x="1687" y="14556"/>
                    <a:pt x="1952" y="14989"/>
                    <a:pt x="2217" y="15399"/>
                  </a:cubicBezTo>
                  <a:lnTo>
                    <a:pt x="2313" y="15230"/>
                  </a:lnTo>
                  <a:cubicBezTo>
                    <a:pt x="2072" y="14869"/>
                    <a:pt x="1831" y="14459"/>
                    <a:pt x="1615" y="14001"/>
                  </a:cubicBezTo>
                  <a:cubicBezTo>
                    <a:pt x="1012" y="12821"/>
                    <a:pt x="602" y="11592"/>
                    <a:pt x="386" y="10290"/>
                  </a:cubicBezTo>
                  <a:close/>
                  <a:moveTo>
                    <a:pt x="15230" y="5736"/>
                  </a:moveTo>
                  <a:lnTo>
                    <a:pt x="14916" y="6170"/>
                  </a:lnTo>
                  <a:cubicBezTo>
                    <a:pt x="14892" y="6290"/>
                    <a:pt x="14868" y="6386"/>
                    <a:pt x="14844" y="6507"/>
                  </a:cubicBezTo>
                  <a:cubicBezTo>
                    <a:pt x="13663" y="10652"/>
                    <a:pt x="11543" y="13760"/>
                    <a:pt x="8555" y="15688"/>
                  </a:cubicBezTo>
                  <a:lnTo>
                    <a:pt x="8314" y="16050"/>
                  </a:lnTo>
                  <a:lnTo>
                    <a:pt x="8314" y="16050"/>
                  </a:lnTo>
                  <a:lnTo>
                    <a:pt x="8338" y="16026"/>
                  </a:lnTo>
                  <a:cubicBezTo>
                    <a:pt x="11519" y="14074"/>
                    <a:pt x="13760" y="10893"/>
                    <a:pt x="14989" y="6555"/>
                  </a:cubicBezTo>
                  <a:cubicBezTo>
                    <a:pt x="15085" y="6290"/>
                    <a:pt x="15157" y="6001"/>
                    <a:pt x="15230" y="57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06;p64">
              <a:extLst>
                <a:ext uri="{FF2B5EF4-FFF2-40B4-BE49-F238E27FC236}">
                  <a16:creationId xmlns:a16="http://schemas.microsoft.com/office/drawing/2014/main" id="{D415472F-17E4-F71C-FD55-934E03C39815}"/>
                </a:ext>
              </a:extLst>
            </p:cNvPr>
            <p:cNvSpPr/>
            <p:nvPr/>
          </p:nvSpPr>
          <p:spPr>
            <a:xfrm>
              <a:off x="316161" y="2655335"/>
              <a:ext cx="782166" cy="1110273"/>
            </a:xfrm>
            <a:custGeom>
              <a:avLst/>
              <a:gdLst/>
              <a:ahLst/>
              <a:cxnLst/>
              <a:rect l="l" t="t" r="r" b="b"/>
              <a:pathLst>
                <a:path w="8098" h="11495" extrusionOk="0">
                  <a:moveTo>
                    <a:pt x="8098" y="0"/>
                  </a:moveTo>
                  <a:cubicBezTo>
                    <a:pt x="7495" y="169"/>
                    <a:pt x="6845" y="241"/>
                    <a:pt x="6194" y="241"/>
                  </a:cubicBezTo>
                  <a:cubicBezTo>
                    <a:pt x="5929" y="241"/>
                    <a:pt x="5664" y="241"/>
                    <a:pt x="5399" y="217"/>
                  </a:cubicBezTo>
                  <a:lnTo>
                    <a:pt x="4917" y="940"/>
                  </a:lnTo>
                  <a:cubicBezTo>
                    <a:pt x="5351" y="988"/>
                    <a:pt x="5784" y="1036"/>
                    <a:pt x="6218" y="1036"/>
                  </a:cubicBezTo>
                  <a:cubicBezTo>
                    <a:pt x="6628" y="1036"/>
                    <a:pt x="7062" y="988"/>
                    <a:pt x="7471" y="940"/>
                  </a:cubicBezTo>
                  <a:lnTo>
                    <a:pt x="8098" y="0"/>
                  </a:lnTo>
                  <a:close/>
                  <a:moveTo>
                    <a:pt x="4820" y="1085"/>
                  </a:moveTo>
                  <a:lnTo>
                    <a:pt x="965" y="6844"/>
                  </a:lnTo>
                  <a:cubicBezTo>
                    <a:pt x="892" y="8073"/>
                    <a:pt x="941" y="9254"/>
                    <a:pt x="1158" y="10410"/>
                  </a:cubicBezTo>
                  <a:lnTo>
                    <a:pt x="7351" y="1133"/>
                  </a:lnTo>
                  <a:lnTo>
                    <a:pt x="7351" y="1133"/>
                  </a:lnTo>
                  <a:cubicBezTo>
                    <a:pt x="6965" y="1181"/>
                    <a:pt x="6604" y="1205"/>
                    <a:pt x="6218" y="1205"/>
                  </a:cubicBezTo>
                  <a:cubicBezTo>
                    <a:pt x="5760" y="1205"/>
                    <a:pt x="5278" y="1157"/>
                    <a:pt x="4820" y="1085"/>
                  </a:cubicBezTo>
                  <a:close/>
                  <a:moveTo>
                    <a:pt x="772" y="7133"/>
                  </a:moveTo>
                  <a:lnTo>
                    <a:pt x="1" y="8290"/>
                  </a:lnTo>
                  <a:cubicBezTo>
                    <a:pt x="25" y="9471"/>
                    <a:pt x="170" y="10531"/>
                    <a:pt x="411" y="11495"/>
                  </a:cubicBezTo>
                  <a:lnTo>
                    <a:pt x="1013" y="10603"/>
                  </a:lnTo>
                  <a:cubicBezTo>
                    <a:pt x="796" y="9495"/>
                    <a:pt x="724" y="8338"/>
                    <a:pt x="772" y="71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07;p64">
              <a:extLst>
                <a:ext uri="{FF2B5EF4-FFF2-40B4-BE49-F238E27FC236}">
                  <a16:creationId xmlns:a16="http://schemas.microsoft.com/office/drawing/2014/main" id="{3F4966C2-A08C-FA9B-4042-3E13A9468D2C}"/>
                </a:ext>
              </a:extLst>
            </p:cNvPr>
            <p:cNvSpPr/>
            <p:nvPr/>
          </p:nvSpPr>
          <p:spPr>
            <a:xfrm>
              <a:off x="385993" y="2746030"/>
              <a:ext cx="651869" cy="933518"/>
            </a:xfrm>
            <a:custGeom>
              <a:avLst/>
              <a:gdLst/>
              <a:ahLst/>
              <a:cxnLst/>
              <a:rect l="l" t="t" r="r" b="b"/>
              <a:pathLst>
                <a:path w="6749" h="9665" extrusionOk="0">
                  <a:moveTo>
                    <a:pt x="4194" y="1"/>
                  </a:moveTo>
                  <a:lnTo>
                    <a:pt x="4097" y="146"/>
                  </a:lnTo>
                  <a:cubicBezTo>
                    <a:pt x="4555" y="218"/>
                    <a:pt x="5037" y="266"/>
                    <a:pt x="5495" y="266"/>
                  </a:cubicBezTo>
                  <a:cubicBezTo>
                    <a:pt x="5881" y="266"/>
                    <a:pt x="6242" y="242"/>
                    <a:pt x="6628" y="194"/>
                  </a:cubicBezTo>
                  <a:lnTo>
                    <a:pt x="6748" y="1"/>
                  </a:lnTo>
                  <a:lnTo>
                    <a:pt x="6748" y="1"/>
                  </a:lnTo>
                  <a:cubicBezTo>
                    <a:pt x="6339" y="49"/>
                    <a:pt x="5905" y="97"/>
                    <a:pt x="5495" y="97"/>
                  </a:cubicBezTo>
                  <a:cubicBezTo>
                    <a:pt x="5061" y="97"/>
                    <a:pt x="4628" y="49"/>
                    <a:pt x="4194" y="1"/>
                  </a:cubicBezTo>
                  <a:close/>
                  <a:moveTo>
                    <a:pt x="242" y="5905"/>
                  </a:moveTo>
                  <a:lnTo>
                    <a:pt x="49" y="6194"/>
                  </a:lnTo>
                  <a:cubicBezTo>
                    <a:pt x="1" y="7399"/>
                    <a:pt x="73" y="8556"/>
                    <a:pt x="290" y="9664"/>
                  </a:cubicBezTo>
                  <a:lnTo>
                    <a:pt x="435" y="9471"/>
                  </a:lnTo>
                  <a:cubicBezTo>
                    <a:pt x="218" y="8315"/>
                    <a:pt x="169" y="7134"/>
                    <a:pt x="242" y="59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08;p64">
              <a:extLst>
                <a:ext uri="{FF2B5EF4-FFF2-40B4-BE49-F238E27FC236}">
                  <a16:creationId xmlns:a16="http://schemas.microsoft.com/office/drawing/2014/main" id="{F286123E-F60C-8124-343D-182F43355FD7}"/>
                </a:ext>
              </a:extLst>
            </p:cNvPr>
            <p:cNvSpPr/>
            <p:nvPr/>
          </p:nvSpPr>
          <p:spPr>
            <a:xfrm>
              <a:off x="560622" y="2813545"/>
              <a:ext cx="1426791" cy="1636385"/>
            </a:xfrm>
            <a:custGeom>
              <a:avLst/>
              <a:gdLst/>
              <a:ahLst/>
              <a:cxnLst/>
              <a:rect l="l" t="t" r="r" b="b"/>
              <a:pathLst>
                <a:path w="14772" h="16942" extrusionOk="0">
                  <a:moveTo>
                    <a:pt x="9736" y="1"/>
                  </a:moveTo>
                  <a:lnTo>
                    <a:pt x="9302" y="651"/>
                  </a:lnTo>
                  <a:cubicBezTo>
                    <a:pt x="10169" y="1326"/>
                    <a:pt x="11181" y="1856"/>
                    <a:pt x="12314" y="2194"/>
                  </a:cubicBezTo>
                  <a:lnTo>
                    <a:pt x="12338" y="2194"/>
                  </a:lnTo>
                  <a:cubicBezTo>
                    <a:pt x="12796" y="2314"/>
                    <a:pt x="13278" y="2411"/>
                    <a:pt x="13760" y="2483"/>
                  </a:cubicBezTo>
                  <a:lnTo>
                    <a:pt x="13856" y="2483"/>
                  </a:lnTo>
                  <a:lnTo>
                    <a:pt x="13832" y="2579"/>
                  </a:lnTo>
                  <a:cubicBezTo>
                    <a:pt x="13736" y="3109"/>
                    <a:pt x="13591" y="3664"/>
                    <a:pt x="13471" y="4218"/>
                  </a:cubicBezTo>
                  <a:lnTo>
                    <a:pt x="14652" y="2459"/>
                  </a:lnTo>
                  <a:cubicBezTo>
                    <a:pt x="14676" y="2218"/>
                    <a:pt x="14724" y="1977"/>
                    <a:pt x="14772" y="1760"/>
                  </a:cubicBezTo>
                  <a:lnTo>
                    <a:pt x="14748" y="1760"/>
                  </a:lnTo>
                  <a:cubicBezTo>
                    <a:pt x="14025" y="1760"/>
                    <a:pt x="13278" y="1664"/>
                    <a:pt x="12531" y="1447"/>
                  </a:cubicBezTo>
                  <a:cubicBezTo>
                    <a:pt x="11471" y="1133"/>
                    <a:pt x="10531" y="627"/>
                    <a:pt x="9736" y="1"/>
                  </a:cubicBezTo>
                  <a:close/>
                  <a:moveTo>
                    <a:pt x="9205" y="796"/>
                  </a:moveTo>
                  <a:lnTo>
                    <a:pt x="554" y="13712"/>
                  </a:lnTo>
                  <a:cubicBezTo>
                    <a:pt x="1326" y="14869"/>
                    <a:pt x="2073" y="15616"/>
                    <a:pt x="2458" y="15953"/>
                  </a:cubicBezTo>
                  <a:cubicBezTo>
                    <a:pt x="3109" y="15833"/>
                    <a:pt x="4723" y="15471"/>
                    <a:pt x="6482" y="14363"/>
                  </a:cubicBezTo>
                  <a:cubicBezTo>
                    <a:pt x="6603" y="14315"/>
                    <a:pt x="6699" y="14242"/>
                    <a:pt x="6796" y="14170"/>
                  </a:cubicBezTo>
                  <a:lnTo>
                    <a:pt x="13157" y="4652"/>
                  </a:lnTo>
                  <a:cubicBezTo>
                    <a:pt x="13350" y="3977"/>
                    <a:pt x="13519" y="3302"/>
                    <a:pt x="13639" y="2627"/>
                  </a:cubicBezTo>
                  <a:cubicBezTo>
                    <a:pt x="13182" y="2579"/>
                    <a:pt x="12724" y="2483"/>
                    <a:pt x="12290" y="2362"/>
                  </a:cubicBezTo>
                  <a:lnTo>
                    <a:pt x="12266" y="2362"/>
                  </a:lnTo>
                  <a:cubicBezTo>
                    <a:pt x="11133" y="2025"/>
                    <a:pt x="10097" y="1495"/>
                    <a:pt x="9205" y="796"/>
                  </a:cubicBezTo>
                  <a:close/>
                  <a:moveTo>
                    <a:pt x="458" y="13881"/>
                  </a:moveTo>
                  <a:lnTo>
                    <a:pt x="0" y="14580"/>
                  </a:lnTo>
                  <a:cubicBezTo>
                    <a:pt x="1109" y="16170"/>
                    <a:pt x="2169" y="16941"/>
                    <a:pt x="2169" y="16941"/>
                  </a:cubicBezTo>
                  <a:cubicBezTo>
                    <a:pt x="2169" y="16941"/>
                    <a:pt x="3663" y="16821"/>
                    <a:pt x="5639" y="15905"/>
                  </a:cubicBezTo>
                  <a:lnTo>
                    <a:pt x="6555" y="14532"/>
                  </a:lnTo>
                  <a:lnTo>
                    <a:pt x="6555" y="14532"/>
                  </a:lnTo>
                  <a:cubicBezTo>
                    <a:pt x="4723" y="15664"/>
                    <a:pt x="3085" y="16026"/>
                    <a:pt x="2434" y="16122"/>
                  </a:cubicBezTo>
                  <a:lnTo>
                    <a:pt x="2410" y="16146"/>
                  </a:lnTo>
                  <a:lnTo>
                    <a:pt x="2362" y="16098"/>
                  </a:lnTo>
                  <a:cubicBezTo>
                    <a:pt x="2024" y="15785"/>
                    <a:pt x="1229" y="15038"/>
                    <a:pt x="458" y="138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09;p64">
              <a:extLst>
                <a:ext uri="{FF2B5EF4-FFF2-40B4-BE49-F238E27FC236}">
                  <a16:creationId xmlns:a16="http://schemas.microsoft.com/office/drawing/2014/main" id="{2F02821F-4625-C862-BB74-3BE3F669AB4D}"/>
                </a:ext>
              </a:extLst>
            </p:cNvPr>
            <p:cNvSpPr/>
            <p:nvPr/>
          </p:nvSpPr>
          <p:spPr>
            <a:xfrm>
              <a:off x="604762" y="2876423"/>
              <a:ext cx="1294273" cy="1496720"/>
            </a:xfrm>
            <a:custGeom>
              <a:avLst/>
              <a:gdLst/>
              <a:ahLst/>
              <a:cxnLst/>
              <a:rect l="l" t="t" r="r" b="b"/>
              <a:pathLst>
                <a:path w="13400" h="15496" extrusionOk="0">
                  <a:moveTo>
                    <a:pt x="8845" y="0"/>
                  </a:moveTo>
                  <a:lnTo>
                    <a:pt x="8748" y="145"/>
                  </a:lnTo>
                  <a:cubicBezTo>
                    <a:pt x="9640" y="844"/>
                    <a:pt x="10676" y="1374"/>
                    <a:pt x="11809" y="1711"/>
                  </a:cubicBezTo>
                  <a:lnTo>
                    <a:pt x="11833" y="1711"/>
                  </a:lnTo>
                  <a:cubicBezTo>
                    <a:pt x="12267" y="1832"/>
                    <a:pt x="12725" y="1928"/>
                    <a:pt x="13182" y="1976"/>
                  </a:cubicBezTo>
                  <a:cubicBezTo>
                    <a:pt x="13062" y="2651"/>
                    <a:pt x="12893" y="3326"/>
                    <a:pt x="12700" y="4001"/>
                  </a:cubicBezTo>
                  <a:lnTo>
                    <a:pt x="13014" y="3567"/>
                  </a:lnTo>
                  <a:cubicBezTo>
                    <a:pt x="13134" y="3013"/>
                    <a:pt x="13279" y="2458"/>
                    <a:pt x="13375" y="1928"/>
                  </a:cubicBezTo>
                  <a:lnTo>
                    <a:pt x="13399" y="1832"/>
                  </a:lnTo>
                  <a:lnTo>
                    <a:pt x="13303" y="1832"/>
                  </a:lnTo>
                  <a:cubicBezTo>
                    <a:pt x="12821" y="1760"/>
                    <a:pt x="12339" y="1663"/>
                    <a:pt x="11881" y="1543"/>
                  </a:cubicBezTo>
                  <a:lnTo>
                    <a:pt x="11857" y="1543"/>
                  </a:lnTo>
                  <a:cubicBezTo>
                    <a:pt x="10724" y="1205"/>
                    <a:pt x="9712" y="675"/>
                    <a:pt x="8845" y="0"/>
                  </a:cubicBezTo>
                  <a:close/>
                  <a:moveTo>
                    <a:pt x="97" y="13061"/>
                  </a:moveTo>
                  <a:lnTo>
                    <a:pt x="1" y="13230"/>
                  </a:lnTo>
                  <a:cubicBezTo>
                    <a:pt x="772" y="14387"/>
                    <a:pt x="1567" y="15134"/>
                    <a:pt x="1905" y="15447"/>
                  </a:cubicBezTo>
                  <a:lnTo>
                    <a:pt x="1953" y="15495"/>
                  </a:lnTo>
                  <a:lnTo>
                    <a:pt x="1977" y="15471"/>
                  </a:lnTo>
                  <a:cubicBezTo>
                    <a:pt x="2628" y="15375"/>
                    <a:pt x="4266" y="15013"/>
                    <a:pt x="6098" y="13881"/>
                  </a:cubicBezTo>
                  <a:lnTo>
                    <a:pt x="6339" y="13519"/>
                  </a:lnTo>
                  <a:lnTo>
                    <a:pt x="6339" y="13519"/>
                  </a:lnTo>
                  <a:cubicBezTo>
                    <a:pt x="6242" y="13591"/>
                    <a:pt x="6146" y="13664"/>
                    <a:pt x="6025" y="13712"/>
                  </a:cubicBezTo>
                  <a:cubicBezTo>
                    <a:pt x="4266" y="14820"/>
                    <a:pt x="2652" y="15182"/>
                    <a:pt x="2001" y="15302"/>
                  </a:cubicBezTo>
                  <a:cubicBezTo>
                    <a:pt x="1616" y="14965"/>
                    <a:pt x="869" y="14218"/>
                    <a:pt x="97" y="130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10;p64">
              <a:extLst>
                <a:ext uri="{FF2B5EF4-FFF2-40B4-BE49-F238E27FC236}">
                  <a16:creationId xmlns:a16="http://schemas.microsoft.com/office/drawing/2014/main" id="{FDCB2C79-E0F9-D28A-140C-9AE43CFC9E1F}"/>
                </a:ext>
              </a:extLst>
            </p:cNvPr>
            <p:cNvSpPr/>
            <p:nvPr/>
          </p:nvSpPr>
          <p:spPr>
            <a:xfrm>
              <a:off x="527976" y="2978226"/>
              <a:ext cx="619222" cy="610530"/>
            </a:xfrm>
            <a:custGeom>
              <a:avLst/>
              <a:gdLst/>
              <a:ahLst/>
              <a:cxnLst/>
              <a:rect l="l" t="t" r="r" b="b"/>
              <a:pathLst>
                <a:path w="6411" h="6321" extrusionOk="0">
                  <a:moveTo>
                    <a:pt x="5363" y="0"/>
                  </a:moveTo>
                  <a:cubicBezTo>
                    <a:pt x="5294" y="0"/>
                    <a:pt x="5226" y="2"/>
                    <a:pt x="5158" y="7"/>
                  </a:cubicBezTo>
                  <a:cubicBezTo>
                    <a:pt x="3832" y="31"/>
                    <a:pt x="2603" y="585"/>
                    <a:pt x="1688" y="1525"/>
                  </a:cubicBezTo>
                  <a:cubicBezTo>
                    <a:pt x="820" y="2465"/>
                    <a:pt x="314" y="3694"/>
                    <a:pt x="338" y="4971"/>
                  </a:cubicBezTo>
                  <a:cubicBezTo>
                    <a:pt x="338" y="5019"/>
                    <a:pt x="338" y="5091"/>
                    <a:pt x="314" y="5188"/>
                  </a:cubicBezTo>
                  <a:cubicBezTo>
                    <a:pt x="290" y="5405"/>
                    <a:pt x="218" y="5694"/>
                    <a:pt x="97" y="5983"/>
                  </a:cubicBezTo>
                  <a:cubicBezTo>
                    <a:pt x="73" y="6055"/>
                    <a:pt x="49" y="6103"/>
                    <a:pt x="25" y="6152"/>
                  </a:cubicBezTo>
                  <a:cubicBezTo>
                    <a:pt x="1" y="6200"/>
                    <a:pt x="25" y="6272"/>
                    <a:pt x="73" y="6296"/>
                  </a:cubicBezTo>
                  <a:lnTo>
                    <a:pt x="97" y="6320"/>
                  </a:lnTo>
                  <a:cubicBezTo>
                    <a:pt x="145" y="6320"/>
                    <a:pt x="194" y="6296"/>
                    <a:pt x="218" y="6248"/>
                  </a:cubicBezTo>
                  <a:cubicBezTo>
                    <a:pt x="266" y="6200"/>
                    <a:pt x="290" y="6128"/>
                    <a:pt x="314" y="6079"/>
                  </a:cubicBezTo>
                  <a:cubicBezTo>
                    <a:pt x="435" y="5766"/>
                    <a:pt x="507" y="5429"/>
                    <a:pt x="531" y="5236"/>
                  </a:cubicBezTo>
                  <a:cubicBezTo>
                    <a:pt x="555" y="5115"/>
                    <a:pt x="555" y="5019"/>
                    <a:pt x="555" y="4995"/>
                  </a:cubicBezTo>
                  <a:lnTo>
                    <a:pt x="555" y="4971"/>
                  </a:lnTo>
                  <a:cubicBezTo>
                    <a:pt x="555" y="3742"/>
                    <a:pt x="1013" y="2585"/>
                    <a:pt x="1856" y="1694"/>
                  </a:cubicBezTo>
                  <a:cubicBezTo>
                    <a:pt x="2724" y="778"/>
                    <a:pt x="3905" y="248"/>
                    <a:pt x="5158" y="224"/>
                  </a:cubicBezTo>
                  <a:cubicBezTo>
                    <a:pt x="5543" y="224"/>
                    <a:pt x="5905" y="248"/>
                    <a:pt x="6266" y="320"/>
                  </a:cubicBezTo>
                  <a:cubicBezTo>
                    <a:pt x="6279" y="324"/>
                    <a:pt x="6292" y="326"/>
                    <a:pt x="6304" y="326"/>
                  </a:cubicBezTo>
                  <a:cubicBezTo>
                    <a:pt x="6355" y="326"/>
                    <a:pt x="6391" y="287"/>
                    <a:pt x="6411" y="248"/>
                  </a:cubicBezTo>
                  <a:cubicBezTo>
                    <a:pt x="6411" y="175"/>
                    <a:pt x="6363" y="127"/>
                    <a:pt x="6314" y="103"/>
                  </a:cubicBezTo>
                  <a:cubicBezTo>
                    <a:pt x="5997" y="44"/>
                    <a:pt x="5680" y="0"/>
                    <a:pt x="5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11;p64">
              <a:extLst>
                <a:ext uri="{FF2B5EF4-FFF2-40B4-BE49-F238E27FC236}">
                  <a16:creationId xmlns:a16="http://schemas.microsoft.com/office/drawing/2014/main" id="{5B0AE2FA-5C62-6082-A320-18ECA09F1154}"/>
                </a:ext>
              </a:extLst>
            </p:cNvPr>
            <p:cNvSpPr/>
            <p:nvPr/>
          </p:nvSpPr>
          <p:spPr>
            <a:xfrm>
              <a:off x="1277488" y="3051825"/>
              <a:ext cx="239827" cy="744690"/>
            </a:xfrm>
            <a:custGeom>
              <a:avLst/>
              <a:gdLst/>
              <a:ahLst/>
              <a:cxnLst/>
              <a:rect l="l" t="t" r="r" b="b"/>
              <a:pathLst>
                <a:path w="2483" h="7710" extrusionOk="0">
                  <a:moveTo>
                    <a:pt x="126" y="0"/>
                  </a:moveTo>
                  <a:cubicBezTo>
                    <a:pt x="93" y="0"/>
                    <a:pt x="63" y="12"/>
                    <a:pt x="48" y="40"/>
                  </a:cubicBezTo>
                  <a:cubicBezTo>
                    <a:pt x="0" y="112"/>
                    <a:pt x="24" y="160"/>
                    <a:pt x="73" y="209"/>
                  </a:cubicBezTo>
                  <a:cubicBezTo>
                    <a:pt x="506" y="498"/>
                    <a:pt x="916" y="835"/>
                    <a:pt x="1229" y="1269"/>
                  </a:cubicBezTo>
                  <a:cubicBezTo>
                    <a:pt x="1880" y="2064"/>
                    <a:pt x="2217" y="3028"/>
                    <a:pt x="2241" y="4064"/>
                  </a:cubicBezTo>
                  <a:cubicBezTo>
                    <a:pt x="2241" y="4233"/>
                    <a:pt x="2265" y="4859"/>
                    <a:pt x="2145" y="5727"/>
                  </a:cubicBezTo>
                  <a:cubicBezTo>
                    <a:pt x="2049" y="6354"/>
                    <a:pt x="1928" y="6980"/>
                    <a:pt x="1759" y="7558"/>
                  </a:cubicBezTo>
                  <a:cubicBezTo>
                    <a:pt x="1735" y="7631"/>
                    <a:pt x="1783" y="7679"/>
                    <a:pt x="1832" y="7703"/>
                  </a:cubicBezTo>
                  <a:cubicBezTo>
                    <a:pt x="1845" y="7707"/>
                    <a:pt x="1857" y="7709"/>
                    <a:pt x="1869" y="7709"/>
                  </a:cubicBezTo>
                  <a:cubicBezTo>
                    <a:pt x="1921" y="7709"/>
                    <a:pt x="1957" y="7670"/>
                    <a:pt x="1976" y="7631"/>
                  </a:cubicBezTo>
                  <a:cubicBezTo>
                    <a:pt x="2145" y="7028"/>
                    <a:pt x="2289" y="6402"/>
                    <a:pt x="2362" y="5751"/>
                  </a:cubicBezTo>
                  <a:cubicBezTo>
                    <a:pt x="2482" y="4884"/>
                    <a:pt x="2482" y="4233"/>
                    <a:pt x="2482" y="4064"/>
                  </a:cubicBezTo>
                  <a:cubicBezTo>
                    <a:pt x="2434" y="2980"/>
                    <a:pt x="2073" y="1968"/>
                    <a:pt x="1422" y="1124"/>
                  </a:cubicBezTo>
                  <a:cubicBezTo>
                    <a:pt x="1061" y="691"/>
                    <a:pt x="651" y="305"/>
                    <a:pt x="193" y="16"/>
                  </a:cubicBezTo>
                  <a:cubicBezTo>
                    <a:pt x="173" y="6"/>
                    <a:pt x="149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2;p64">
              <a:extLst>
                <a:ext uri="{FF2B5EF4-FFF2-40B4-BE49-F238E27FC236}">
                  <a16:creationId xmlns:a16="http://schemas.microsoft.com/office/drawing/2014/main" id="{64B2F48E-65AF-DD33-F7BD-9EDDAFA89A0F}"/>
                </a:ext>
              </a:extLst>
            </p:cNvPr>
            <p:cNvSpPr/>
            <p:nvPr/>
          </p:nvSpPr>
          <p:spPr>
            <a:xfrm>
              <a:off x="744426" y="3055592"/>
              <a:ext cx="693691" cy="822346"/>
            </a:xfrm>
            <a:custGeom>
              <a:avLst/>
              <a:gdLst/>
              <a:ahLst/>
              <a:cxnLst/>
              <a:rect l="l" t="t" r="r" b="b"/>
              <a:pathLst>
                <a:path w="7182" h="8514" extrusionOk="0">
                  <a:moveTo>
                    <a:pt x="2941" y="1"/>
                  </a:moveTo>
                  <a:cubicBezTo>
                    <a:pt x="1832" y="25"/>
                    <a:pt x="796" y="483"/>
                    <a:pt x="49" y="1302"/>
                  </a:cubicBezTo>
                  <a:cubicBezTo>
                    <a:pt x="1" y="1326"/>
                    <a:pt x="1" y="1399"/>
                    <a:pt x="49" y="1447"/>
                  </a:cubicBezTo>
                  <a:cubicBezTo>
                    <a:pt x="73" y="1471"/>
                    <a:pt x="103" y="1483"/>
                    <a:pt x="130" y="1483"/>
                  </a:cubicBezTo>
                  <a:cubicBezTo>
                    <a:pt x="157" y="1483"/>
                    <a:pt x="182" y="1471"/>
                    <a:pt x="194" y="1447"/>
                  </a:cubicBezTo>
                  <a:cubicBezTo>
                    <a:pt x="917" y="676"/>
                    <a:pt x="1905" y="242"/>
                    <a:pt x="2941" y="218"/>
                  </a:cubicBezTo>
                  <a:cubicBezTo>
                    <a:pt x="3350" y="218"/>
                    <a:pt x="3736" y="266"/>
                    <a:pt x="4122" y="386"/>
                  </a:cubicBezTo>
                  <a:cubicBezTo>
                    <a:pt x="4917" y="603"/>
                    <a:pt x="5616" y="1061"/>
                    <a:pt x="6122" y="1712"/>
                  </a:cubicBezTo>
                  <a:cubicBezTo>
                    <a:pt x="6652" y="2387"/>
                    <a:pt x="6941" y="3182"/>
                    <a:pt x="6965" y="4049"/>
                  </a:cubicBezTo>
                  <a:cubicBezTo>
                    <a:pt x="6965" y="4194"/>
                    <a:pt x="6965" y="4772"/>
                    <a:pt x="6869" y="5592"/>
                  </a:cubicBezTo>
                  <a:cubicBezTo>
                    <a:pt x="6724" y="6555"/>
                    <a:pt x="6483" y="7495"/>
                    <a:pt x="6146" y="8363"/>
                  </a:cubicBezTo>
                  <a:cubicBezTo>
                    <a:pt x="6122" y="8411"/>
                    <a:pt x="6146" y="8483"/>
                    <a:pt x="6218" y="8507"/>
                  </a:cubicBezTo>
                  <a:cubicBezTo>
                    <a:pt x="6227" y="8512"/>
                    <a:pt x="6237" y="8514"/>
                    <a:pt x="6247" y="8514"/>
                  </a:cubicBezTo>
                  <a:cubicBezTo>
                    <a:pt x="6291" y="8514"/>
                    <a:pt x="6343" y="8474"/>
                    <a:pt x="6363" y="8435"/>
                  </a:cubicBezTo>
                  <a:cubicBezTo>
                    <a:pt x="6700" y="7543"/>
                    <a:pt x="6941" y="6604"/>
                    <a:pt x="7086" y="5616"/>
                  </a:cubicBezTo>
                  <a:cubicBezTo>
                    <a:pt x="7182" y="4796"/>
                    <a:pt x="7182" y="4194"/>
                    <a:pt x="7182" y="4049"/>
                  </a:cubicBezTo>
                  <a:cubicBezTo>
                    <a:pt x="7158" y="3134"/>
                    <a:pt x="6845" y="2290"/>
                    <a:pt x="6290" y="1591"/>
                  </a:cubicBezTo>
                  <a:cubicBezTo>
                    <a:pt x="5760" y="893"/>
                    <a:pt x="5013" y="411"/>
                    <a:pt x="4170" y="170"/>
                  </a:cubicBezTo>
                  <a:cubicBezTo>
                    <a:pt x="3784" y="49"/>
                    <a:pt x="3350" y="1"/>
                    <a:pt x="2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3;p64">
              <a:extLst>
                <a:ext uri="{FF2B5EF4-FFF2-40B4-BE49-F238E27FC236}">
                  <a16:creationId xmlns:a16="http://schemas.microsoft.com/office/drawing/2014/main" id="{0D11F6DD-DBD6-087C-6C98-B4497B953F76}"/>
                </a:ext>
              </a:extLst>
            </p:cNvPr>
            <p:cNvSpPr/>
            <p:nvPr/>
          </p:nvSpPr>
          <p:spPr>
            <a:xfrm>
              <a:off x="565258" y="3280447"/>
              <a:ext cx="132711" cy="387412"/>
            </a:xfrm>
            <a:custGeom>
              <a:avLst/>
              <a:gdLst/>
              <a:ahLst/>
              <a:cxnLst/>
              <a:rect l="l" t="t" r="r" b="b"/>
              <a:pathLst>
                <a:path w="1374" h="4011" extrusionOk="0">
                  <a:moveTo>
                    <a:pt x="1235" y="1"/>
                  </a:moveTo>
                  <a:cubicBezTo>
                    <a:pt x="1194" y="1"/>
                    <a:pt x="1151" y="23"/>
                    <a:pt x="1133" y="59"/>
                  </a:cubicBezTo>
                  <a:cubicBezTo>
                    <a:pt x="868" y="637"/>
                    <a:pt x="747" y="1239"/>
                    <a:pt x="747" y="1866"/>
                  </a:cubicBezTo>
                  <a:cubicBezTo>
                    <a:pt x="747" y="1890"/>
                    <a:pt x="747" y="2011"/>
                    <a:pt x="723" y="2179"/>
                  </a:cubicBezTo>
                  <a:cubicBezTo>
                    <a:pt x="699" y="2420"/>
                    <a:pt x="627" y="2806"/>
                    <a:pt x="458" y="3167"/>
                  </a:cubicBezTo>
                  <a:cubicBezTo>
                    <a:pt x="338" y="3432"/>
                    <a:pt x="217" y="3649"/>
                    <a:pt x="49" y="3818"/>
                  </a:cubicBezTo>
                  <a:cubicBezTo>
                    <a:pt x="0" y="3866"/>
                    <a:pt x="24" y="3938"/>
                    <a:pt x="49" y="3987"/>
                  </a:cubicBezTo>
                  <a:lnTo>
                    <a:pt x="97" y="4011"/>
                  </a:lnTo>
                  <a:cubicBezTo>
                    <a:pt x="145" y="4011"/>
                    <a:pt x="193" y="4011"/>
                    <a:pt x="217" y="3987"/>
                  </a:cubicBezTo>
                  <a:cubicBezTo>
                    <a:pt x="386" y="3794"/>
                    <a:pt x="530" y="3553"/>
                    <a:pt x="675" y="3264"/>
                  </a:cubicBezTo>
                  <a:cubicBezTo>
                    <a:pt x="844" y="2854"/>
                    <a:pt x="916" y="2468"/>
                    <a:pt x="940" y="2203"/>
                  </a:cubicBezTo>
                  <a:cubicBezTo>
                    <a:pt x="964" y="2035"/>
                    <a:pt x="988" y="1890"/>
                    <a:pt x="988" y="1866"/>
                  </a:cubicBezTo>
                  <a:cubicBezTo>
                    <a:pt x="964" y="1263"/>
                    <a:pt x="1085" y="685"/>
                    <a:pt x="1350" y="155"/>
                  </a:cubicBezTo>
                  <a:cubicBezTo>
                    <a:pt x="1374" y="107"/>
                    <a:pt x="1350" y="34"/>
                    <a:pt x="1278" y="10"/>
                  </a:cubicBezTo>
                  <a:cubicBezTo>
                    <a:pt x="1265" y="4"/>
                    <a:pt x="1250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4;p64">
              <a:extLst>
                <a:ext uri="{FF2B5EF4-FFF2-40B4-BE49-F238E27FC236}">
                  <a16:creationId xmlns:a16="http://schemas.microsoft.com/office/drawing/2014/main" id="{92675D4F-8F6A-D604-86F7-949CEA505443}"/>
                </a:ext>
              </a:extLst>
            </p:cNvPr>
            <p:cNvSpPr/>
            <p:nvPr/>
          </p:nvSpPr>
          <p:spPr>
            <a:xfrm>
              <a:off x="1230933" y="3525199"/>
              <a:ext cx="125757" cy="399582"/>
            </a:xfrm>
            <a:custGeom>
              <a:avLst/>
              <a:gdLst/>
              <a:ahLst/>
              <a:cxnLst/>
              <a:rect l="l" t="t" r="r" b="b"/>
              <a:pathLst>
                <a:path w="1302" h="4137" extrusionOk="0">
                  <a:moveTo>
                    <a:pt x="1169" y="0"/>
                  </a:moveTo>
                  <a:cubicBezTo>
                    <a:pt x="1117" y="0"/>
                    <a:pt x="1085" y="44"/>
                    <a:pt x="1085" y="103"/>
                  </a:cubicBezTo>
                  <a:cubicBezTo>
                    <a:pt x="1061" y="272"/>
                    <a:pt x="1036" y="440"/>
                    <a:pt x="1036" y="609"/>
                  </a:cubicBezTo>
                  <a:cubicBezTo>
                    <a:pt x="892" y="1621"/>
                    <a:pt x="627" y="2585"/>
                    <a:pt x="241" y="3477"/>
                  </a:cubicBezTo>
                  <a:cubicBezTo>
                    <a:pt x="169" y="3645"/>
                    <a:pt x="97" y="3814"/>
                    <a:pt x="24" y="3983"/>
                  </a:cubicBezTo>
                  <a:cubicBezTo>
                    <a:pt x="0" y="4031"/>
                    <a:pt x="24" y="4103"/>
                    <a:pt x="73" y="4127"/>
                  </a:cubicBezTo>
                  <a:lnTo>
                    <a:pt x="97" y="4127"/>
                  </a:lnTo>
                  <a:cubicBezTo>
                    <a:pt x="110" y="4134"/>
                    <a:pt x="122" y="4137"/>
                    <a:pt x="135" y="4137"/>
                  </a:cubicBezTo>
                  <a:cubicBezTo>
                    <a:pt x="169" y="4137"/>
                    <a:pt x="200" y="4114"/>
                    <a:pt x="217" y="4079"/>
                  </a:cubicBezTo>
                  <a:cubicBezTo>
                    <a:pt x="314" y="3910"/>
                    <a:pt x="386" y="3742"/>
                    <a:pt x="458" y="3549"/>
                  </a:cubicBezTo>
                  <a:cubicBezTo>
                    <a:pt x="844" y="2657"/>
                    <a:pt x="1109" y="1669"/>
                    <a:pt x="1253" y="633"/>
                  </a:cubicBezTo>
                  <a:cubicBezTo>
                    <a:pt x="1277" y="465"/>
                    <a:pt x="1302" y="296"/>
                    <a:pt x="1302" y="127"/>
                  </a:cubicBezTo>
                  <a:cubicBezTo>
                    <a:pt x="1302" y="55"/>
                    <a:pt x="1253" y="7"/>
                    <a:pt x="1205" y="7"/>
                  </a:cubicBezTo>
                  <a:cubicBezTo>
                    <a:pt x="1192" y="2"/>
                    <a:pt x="1180" y="0"/>
                    <a:pt x="1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15;p64">
              <a:extLst>
                <a:ext uri="{FF2B5EF4-FFF2-40B4-BE49-F238E27FC236}">
                  <a16:creationId xmlns:a16="http://schemas.microsoft.com/office/drawing/2014/main" id="{DA7BE732-FDFF-058E-3405-80346B2A5A8D}"/>
                </a:ext>
              </a:extLst>
            </p:cNvPr>
            <p:cNvSpPr/>
            <p:nvPr/>
          </p:nvSpPr>
          <p:spPr>
            <a:xfrm>
              <a:off x="912004" y="3134214"/>
              <a:ext cx="407406" cy="175210"/>
            </a:xfrm>
            <a:custGeom>
              <a:avLst/>
              <a:gdLst/>
              <a:ahLst/>
              <a:cxnLst/>
              <a:rect l="l" t="t" r="r" b="b"/>
              <a:pathLst>
                <a:path w="4218" h="1814" extrusionOk="0">
                  <a:moveTo>
                    <a:pt x="1403" y="0"/>
                  </a:moveTo>
                  <a:cubicBezTo>
                    <a:pt x="1346" y="0"/>
                    <a:pt x="1288" y="2"/>
                    <a:pt x="1230" y="6"/>
                  </a:cubicBezTo>
                  <a:cubicBezTo>
                    <a:pt x="820" y="6"/>
                    <a:pt x="435" y="79"/>
                    <a:pt x="73" y="223"/>
                  </a:cubicBezTo>
                  <a:cubicBezTo>
                    <a:pt x="25" y="247"/>
                    <a:pt x="1" y="320"/>
                    <a:pt x="25" y="368"/>
                  </a:cubicBezTo>
                  <a:cubicBezTo>
                    <a:pt x="43" y="422"/>
                    <a:pt x="75" y="449"/>
                    <a:pt x="120" y="449"/>
                  </a:cubicBezTo>
                  <a:cubicBezTo>
                    <a:pt x="135" y="449"/>
                    <a:pt x="151" y="446"/>
                    <a:pt x="170" y="440"/>
                  </a:cubicBezTo>
                  <a:cubicBezTo>
                    <a:pt x="507" y="295"/>
                    <a:pt x="868" y="223"/>
                    <a:pt x="1230" y="223"/>
                  </a:cubicBezTo>
                  <a:cubicBezTo>
                    <a:pt x="1284" y="219"/>
                    <a:pt x="1337" y="217"/>
                    <a:pt x="1391" y="217"/>
                  </a:cubicBezTo>
                  <a:cubicBezTo>
                    <a:pt x="1651" y="217"/>
                    <a:pt x="1910" y="264"/>
                    <a:pt x="2170" y="344"/>
                  </a:cubicBezTo>
                  <a:cubicBezTo>
                    <a:pt x="2796" y="512"/>
                    <a:pt x="3350" y="898"/>
                    <a:pt x="3760" y="1404"/>
                  </a:cubicBezTo>
                  <a:cubicBezTo>
                    <a:pt x="3832" y="1524"/>
                    <a:pt x="3929" y="1645"/>
                    <a:pt x="4001" y="1765"/>
                  </a:cubicBezTo>
                  <a:lnTo>
                    <a:pt x="4073" y="1814"/>
                  </a:lnTo>
                  <a:lnTo>
                    <a:pt x="4146" y="1814"/>
                  </a:lnTo>
                  <a:cubicBezTo>
                    <a:pt x="4218" y="1765"/>
                    <a:pt x="4218" y="1717"/>
                    <a:pt x="4194" y="1645"/>
                  </a:cubicBezTo>
                  <a:cubicBezTo>
                    <a:pt x="4122" y="1524"/>
                    <a:pt x="4025" y="1380"/>
                    <a:pt x="3929" y="1259"/>
                  </a:cubicBezTo>
                  <a:cubicBezTo>
                    <a:pt x="3495" y="705"/>
                    <a:pt x="2893" y="320"/>
                    <a:pt x="2218" y="127"/>
                  </a:cubicBezTo>
                  <a:cubicBezTo>
                    <a:pt x="1958" y="47"/>
                    <a:pt x="1682" y="0"/>
                    <a:pt x="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16;p64">
              <a:extLst>
                <a:ext uri="{FF2B5EF4-FFF2-40B4-BE49-F238E27FC236}">
                  <a16:creationId xmlns:a16="http://schemas.microsoft.com/office/drawing/2014/main" id="{E335BF76-5646-025F-8E61-6469D1D20EC5}"/>
                </a:ext>
              </a:extLst>
            </p:cNvPr>
            <p:cNvSpPr/>
            <p:nvPr/>
          </p:nvSpPr>
          <p:spPr>
            <a:xfrm>
              <a:off x="609495" y="3185792"/>
              <a:ext cx="270059" cy="547265"/>
            </a:xfrm>
            <a:custGeom>
              <a:avLst/>
              <a:gdLst/>
              <a:ahLst/>
              <a:cxnLst/>
              <a:rect l="l" t="t" r="r" b="b"/>
              <a:pathLst>
                <a:path w="2796" h="5666" extrusionOk="0">
                  <a:moveTo>
                    <a:pt x="2664" y="0"/>
                  </a:moveTo>
                  <a:cubicBezTo>
                    <a:pt x="2643" y="0"/>
                    <a:pt x="2621" y="8"/>
                    <a:pt x="2603" y="26"/>
                  </a:cubicBezTo>
                  <a:cubicBezTo>
                    <a:pt x="2386" y="147"/>
                    <a:pt x="2193" y="316"/>
                    <a:pt x="2024" y="508"/>
                  </a:cubicBezTo>
                  <a:cubicBezTo>
                    <a:pt x="1422" y="1135"/>
                    <a:pt x="1085" y="1978"/>
                    <a:pt x="1109" y="2846"/>
                  </a:cubicBezTo>
                  <a:cubicBezTo>
                    <a:pt x="1109" y="2870"/>
                    <a:pt x="1109" y="3039"/>
                    <a:pt x="1060" y="3256"/>
                  </a:cubicBezTo>
                  <a:cubicBezTo>
                    <a:pt x="1036" y="3569"/>
                    <a:pt x="940" y="4003"/>
                    <a:pt x="747" y="4460"/>
                  </a:cubicBezTo>
                  <a:cubicBezTo>
                    <a:pt x="554" y="4894"/>
                    <a:pt x="338" y="5232"/>
                    <a:pt x="48" y="5473"/>
                  </a:cubicBezTo>
                  <a:cubicBezTo>
                    <a:pt x="0" y="5521"/>
                    <a:pt x="0" y="5593"/>
                    <a:pt x="48" y="5641"/>
                  </a:cubicBezTo>
                  <a:lnTo>
                    <a:pt x="97" y="5665"/>
                  </a:lnTo>
                  <a:lnTo>
                    <a:pt x="217" y="5641"/>
                  </a:lnTo>
                  <a:cubicBezTo>
                    <a:pt x="506" y="5376"/>
                    <a:pt x="747" y="5015"/>
                    <a:pt x="964" y="4557"/>
                  </a:cubicBezTo>
                  <a:cubicBezTo>
                    <a:pt x="1157" y="4075"/>
                    <a:pt x="1253" y="3593"/>
                    <a:pt x="1277" y="3304"/>
                  </a:cubicBezTo>
                  <a:cubicBezTo>
                    <a:pt x="1326" y="3039"/>
                    <a:pt x="1326" y="2870"/>
                    <a:pt x="1326" y="2846"/>
                  </a:cubicBezTo>
                  <a:cubicBezTo>
                    <a:pt x="1326" y="2027"/>
                    <a:pt x="1615" y="1255"/>
                    <a:pt x="2193" y="653"/>
                  </a:cubicBezTo>
                  <a:cubicBezTo>
                    <a:pt x="2338" y="484"/>
                    <a:pt x="2530" y="340"/>
                    <a:pt x="2723" y="195"/>
                  </a:cubicBezTo>
                  <a:cubicBezTo>
                    <a:pt x="2771" y="171"/>
                    <a:pt x="2796" y="99"/>
                    <a:pt x="2747" y="51"/>
                  </a:cubicBezTo>
                  <a:cubicBezTo>
                    <a:pt x="2732" y="21"/>
                    <a:pt x="2699" y="0"/>
                    <a:pt x="2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17;p64">
              <a:extLst>
                <a:ext uri="{FF2B5EF4-FFF2-40B4-BE49-F238E27FC236}">
                  <a16:creationId xmlns:a16="http://schemas.microsoft.com/office/drawing/2014/main" id="{D872830D-F50B-193E-27C0-A2D787047882}"/>
                </a:ext>
              </a:extLst>
            </p:cNvPr>
            <p:cNvSpPr/>
            <p:nvPr/>
          </p:nvSpPr>
          <p:spPr>
            <a:xfrm>
              <a:off x="565258" y="3353564"/>
              <a:ext cx="107116" cy="314296"/>
            </a:xfrm>
            <a:custGeom>
              <a:avLst/>
              <a:gdLst/>
              <a:ahLst/>
              <a:cxnLst/>
              <a:rect l="l" t="t" r="r" b="b"/>
              <a:pathLst>
                <a:path w="1109" h="3254" extrusionOk="0">
                  <a:moveTo>
                    <a:pt x="1012" y="0"/>
                  </a:moveTo>
                  <a:cubicBezTo>
                    <a:pt x="940" y="0"/>
                    <a:pt x="892" y="25"/>
                    <a:pt x="868" y="97"/>
                  </a:cubicBezTo>
                  <a:cubicBezTo>
                    <a:pt x="796" y="410"/>
                    <a:pt x="747" y="747"/>
                    <a:pt x="747" y="1109"/>
                  </a:cubicBezTo>
                  <a:cubicBezTo>
                    <a:pt x="747" y="1133"/>
                    <a:pt x="747" y="1254"/>
                    <a:pt x="723" y="1422"/>
                  </a:cubicBezTo>
                  <a:cubicBezTo>
                    <a:pt x="699" y="1663"/>
                    <a:pt x="627" y="2049"/>
                    <a:pt x="458" y="2410"/>
                  </a:cubicBezTo>
                  <a:cubicBezTo>
                    <a:pt x="338" y="2675"/>
                    <a:pt x="217" y="2892"/>
                    <a:pt x="49" y="3061"/>
                  </a:cubicBezTo>
                  <a:cubicBezTo>
                    <a:pt x="0" y="3109"/>
                    <a:pt x="24" y="3181"/>
                    <a:pt x="49" y="3230"/>
                  </a:cubicBezTo>
                  <a:lnTo>
                    <a:pt x="97" y="3254"/>
                  </a:lnTo>
                  <a:cubicBezTo>
                    <a:pt x="145" y="3254"/>
                    <a:pt x="193" y="3254"/>
                    <a:pt x="217" y="3230"/>
                  </a:cubicBezTo>
                  <a:cubicBezTo>
                    <a:pt x="386" y="3037"/>
                    <a:pt x="530" y="2796"/>
                    <a:pt x="675" y="2507"/>
                  </a:cubicBezTo>
                  <a:cubicBezTo>
                    <a:pt x="844" y="2097"/>
                    <a:pt x="916" y="1711"/>
                    <a:pt x="940" y="1446"/>
                  </a:cubicBezTo>
                  <a:cubicBezTo>
                    <a:pt x="964" y="1278"/>
                    <a:pt x="988" y="1133"/>
                    <a:pt x="988" y="1109"/>
                  </a:cubicBezTo>
                  <a:cubicBezTo>
                    <a:pt x="964" y="772"/>
                    <a:pt x="1012" y="458"/>
                    <a:pt x="1085" y="145"/>
                  </a:cubicBezTo>
                  <a:cubicBezTo>
                    <a:pt x="1109" y="73"/>
                    <a:pt x="1061" y="25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8;p64">
              <a:extLst>
                <a:ext uri="{FF2B5EF4-FFF2-40B4-BE49-F238E27FC236}">
                  <a16:creationId xmlns:a16="http://schemas.microsoft.com/office/drawing/2014/main" id="{3EA9B8D9-681B-545F-8876-2F21D9CEC3D3}"/>
                </a:ext>
              </a:extLst>
            </p:cNvPr>
            <p:cNvSpPr/>
            <p:nvPr/>
          </p:nvSpPr>
          <p:spPr>
            <a:xfrm>
              <a:off x="609495" y="3191394"/>
              <a:ext cx="260786" cy="541663"/>
            </a:xfrm>
            <a:custGeom>
              <a:avLst/>
              <a:gdLst/>
              <a:ahLst/>
              <a:cxnLst/>
              <a:rect l="l" t="t" r="r" b="b"/>
              <a:pathLst>
                <a:path w="2700" h="5608" extrusionOk="0">
                  <a:moveTo>
                    <a:pt x="2574" y="1"/>
                  </a:moveTo>
                  <a:cubicBezTo>
                    <a:pt x="2550" y="1"/>
                    <a:pt x="2526" y="7"/>
                    <a:pt x="2506" y="17"/>
                  </a:cubicBezTo>
                  <a:cubicBezTo>
                    <a:pt x="2338" y="137"/>
                    <a:pt x="2169" y="282"/>
                    <a:pt x="2024" y="450"/>
                  </a:cubicBezTo>
                  <a:cubicBezTo>
                    <a:pt x="1422" y="1077"/>
                    <a:pt x="1085" y="1920"/>
                    <a:pt x="1109" y="2788"/>
                  </a:cubicBezTo>
                  <a:cubicBezTo>
                    <a:pt x="1109" y="2812"/>
                    <a:pt x="1109" y="2981"/>
                    <a:pt x="1060" y="3198"/>
                  </a:cubicBezTo>
                  <a:cubicBezTo>
                    <a:pt x="1036" y="3511"/>
                    <a:pt x="940" y="3945"/>
                    <a:pt x="747" y="4402"/>
                  </a:cubicBezTo>
                  <a:cubicBezTo>
                    <a:pt x="554" y="4836"/>
                    <a:pt x="338" y="5174"/>
                    <a:pt x="48" y="5415"/>
                  </a:cubicBezTo>
                  <a:cubicBezTo>
                    <a:pt x="0" y="5463"/>
                    <a:pt x="0" y="5535"/>
                    <a:pt x="48" y="5583"/>
                  </a:cubicBezTo>
                  <a:lnTo>
                    <a:pt x="97" y="5607"/>
                  </a:lnTo>
                  <a:lnTo>
                    <a:pt x="217" y="5583"/>
                  </a:lnTo>
                  <a:cubicBezTo>
                    <a:pt x="506" y="5318"/>
                    <a:pt x="747" y="4957"/>
                    <a:pt x="964" y="4499"/>
                  </a:cubicBezTo>
                  <a:cubicBezTo>
                    <a:pt x="1157" y="4017"/>
                    <a:pt x="1253" y="3535"/>
                    <a:pt x="1277" y="3246"/>
                  </a:cubicBezTo>
                  <a:cubicBezTo>
                    <a:pt x="1326" y="2981"/>
                    <a:pt x="1326" y="2812"/>
                    <a:pt x="1326" y="2788"/>
                  </a:cubicBezTo>
                  <a:cubicBezTo>
                    <a:pt x="1326" y="1969"/>
                    <a:pt x="1615" y="1197"/>
                    <a:pt x="2193" y="595"/>
                  </a:cubicBezTo>
                  <a:cubicBezTo>
                    <a:pt x="2314" y="450"/>
                    <a:pt x="2482" y="330"/>
                    <a:pt x="2627" y="209"/>
                  </a:cubicBezTo>
                  <a:cubicBezTo>
                    <a:pt x="2675" y="161"/>
                    <a:pt x="2699" y="89"/>
                    <a:pt x="2651" y="41"/>
                  </a:cubicBezTo>
                  <a:cubicBezTo>
                    <a:pt x="2637" y="13"/>
                    <a:pt x="2606" y="1"/>
                    <a:pt x="2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9;p64">
              <a:extLst>
                <a:ext uri="{FF2B5EF4-FFF2-40B4-BE49-F238E27FC236}">
                  <a16:creationId xmlns:a16="http://schemas.microsoft.com/office/drawing/2014/main" id="{DF6E770B-AE2B-A94D-E82D-BF8247723F21}"/>
                </a:ext>
              </a:extLst>
            </p:cNvPr>
            <p:cNvSpPr/>
            <p:nvPr/>
          </p:nvSpPr>
          <p:spPr>
            <a:xfrm>
              <a:off x="1130870" y="3260261"/>
              <a:ext cx="153671" cy="686930"/>
            </a:xfrm>
            <a:custGeom>
              <a:avLst/>
              <a:gdLst/>
              <a:ahLst/>
              <a:cxnLst/>
              <a:rect l="l" t="t" r="r" b="b"/>
              <a:pathLst>
                <a:path w="1591" h="7112" extrusionOk="0">
                  <a:moveTo>
                    <a:pt x="517" y="0"/>
                  </a:moveTo>
                  <a:cubicBezTo>
                    <a:pt x="482" y="0"/>
                    <a:pt x="449" y="21"/>
                    <a:pt x="434" y="51"/>
                  </a:cubicBezTo>
                  <a:cubicBezTo>
                    <a:pt x="386" y="99"/>
                    <a:pt x="410" y="171"/>
                    <a:pt x="458" y="195"/>
                  </a:cubicBezTo>
                  <a:cubicBezTo>
                    <a:pt x="603" y="316"/>
                    <a:pt x="747" y="460"/>
                    <a:pt x="843" y="605"/>
                  </a:cubicBezTo>
                  <a:cubicBezTo>
                    <a:pt x="1157" y="991"/>
                    <a:pt x="1325" y="1472"/>
                    <a:pt x="1350" y="1979"/>
                  </a:cubicBezTo>
                  <a:cubicBezTo>
                    <a:pt x="1350" y="2051"/>
                    <a:pt x="1350" y="2557"/>
                    <a:pt x="1253" y="3256"/>
                  </a:cubicBezTo>
                  <a:cubicBezTo>
                    <a:pt x="1133" y="4171"/>
                    <a:pt x="892" y="5063"/>
                    <a:pt x="554" y="5906"/>
                  </a:cubicBezTo>
                  <a:cubicBezTo>
                    <a:pt x="386" y="6268"/>
                    <a:pt x="217" y="6605"/>
                    <a:pt x="24" y="6943"/>
                  </a:cubicBezTo>
                  <a:cubicBezTo>
                    <a:pt x="0" y="6991"/>
                    <a:pt x="0" y="7063"/>
                    <a:pt x="48" y="7087"/>
                  </a:cubicBezTo>
                  <a:lnTo>
                    <a:pt x="96" y="7111"/>
                  </a:lnTo>
                  <a:cubicBezTo>
                    <a:pt x="145" y="7111"/>
                    <a:pt x="193" y="7111"/>
                    <a:pt x="217" y="7063"/>
                  </a:cubicBezTo>
                  <a:cubicBezTo>
                    <a:pt x="410" y="6726"/>
                    <a:pt x="603" y="6364"/>
                    <a:pt x="747" y="5979"/>
                  </a:cubicBezTo>
                  <a:cubicBezTo>
                    <a:pt x="1109" y="5135"/>
                    <a:pt x="1350" y="4220"/>
                    <a:pt x="1494" y="3280"/>
                  </a:cubicBezTo>
                  <a:cubicBezTo>
                    <a:pt x="1591" y="2557"/>
                    <a:pt x="1566" y="2051"/>
                    <a:pt x="1566" y="1954"/>
                  </a:cubicBezTo>
                  <a:cubicBezTo>
                    <a:pt x="1566" y="1400"/>
                    <a:pt x="1374" y="894"/>
                    <a:pt x="1036" y="460"/>
                  </a:cubicBezTo>
                  <a:cubicBezTo>
                    <a:pt x="892" y="292"/>
                    <a:pt x="747" y="147"/>
                    <a:pt x="578" y="27"/>
                  </a:cubicBezTo>
                  <a:cubicBezTo>
                    <a:pt x="560" y="8"/>
                    <a:pt x="538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20;p64">
              <a:extLst>
                <a:ext uri="{FF2B5EF4-FFF2-40B4-BE49-F238E27FC236}">
                  <a16:creationId xmlns:a16="http://schemas.microsoft.com/office/drawing/2014/main" id="{EDB29E5F-5BF8-FEFE-F1C1-1A135CE0EEE5}"/>
                </a:ext>
              </a:extLst>
            </p:cNvPr>
            <p:cNvSpPr/>
            <p:nvPr/>
          </p:nvSpPr>
          <p:spPr>
            <a:xfrm>
              <a:off x="793299" y="3211581"/>
              <a:ext cx="260786" cy="258468"/>
            </a:xfrm>
            <a:custGeom>
              <a:avLst/>
              <a:gdLst/>
              <a:ahLst/>
              <a:cxnLst/>
              <a:rect l="l" t="t" r="r" b="b"/>
              <a:pathLst>
                <a:path w="2700" h="2676" extrusionOk="0">
                  <a:moveTo>
                    <a:pt x="2483" y="0"/>
                  </a:moveTo>
                  <a:cubicBezTo>
                    <a:pt x="1784" y="25"/>
                    <a:pt x="1158" y="290"/>
                    <a:pt x="700" y="796"/>
                  </a:cubicBezTo>
                  <a:cubicBezTo>
                    <a:pt x="242" y="1278"/>
                    <a:pt x="1" y="1904"/>
                    <a:pt x="1" y="2579"/>
                  </a:cubicBezTo>
                  <a:cubicBezTo>
                    <a:pt x="1" y="2627"/>
                    <a:pt x="49" y="2675"/>
                    <a:pt x="97" y="2675"/>
                  </a:cubicBezTo>
                  <a:lnTo>
                    <a:pt x="121" y="2675"/>
                  </a:lnTo>
                  <a:cubicBezTo>
                    <a:pt x="170" y="2675"/>
                    <a:pt x="242" y="2627"/>
                    <a:pt x="218" y="2579"/>
                  </a:cubicBezTo>
                  <a:cubicBezTo>
                    <a:pt x="218" y="1952"/>
                    <a:pt x="435" y="1374"/>
                    <a:pt x="868" y="940"/>
                  </a:cubicBezTo>
                  <a:cubicBezTo>
                    <a:pt x="1278" y="482"/>
                    <a:pt x="1856" y="241"/>
                    <a:pt x="2483" y="217"/>
                  </a:cubicBezTo>
                  <a:lnTo>
                    <a:pt x="2603" y="217"/>
                  </a:lnTo>
                  <a:cubicBezTo>
                    <a:pt x="2652" y="217"/>
                    <a:pt x="2700" y="169"/>
                    <a:pt x="2700" y="121"/>
                  </a:cubicBezTo>
                  <a:cubicBezTo>
                    <a:pt x="2700" y="49"/>
                    <a:pt x="2652" y="0"/>
                    <a:pt x="2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21;p64">
              <a:extLst>
                <a:ext uri="{FF2B5EF4-FFF2-40B4-BE49-F238E27FC236}">
                  <a16:creationId xmlns:a16="http://schemas.microsoft.com/office/drawing/2014/main" id="{82DEC542-C54B-139C-FE78-47EE3361318E}"/>
                </a:ext>
              </a:extLst>
            </p:cNvPr>
            <p:cNvSpPr/>
            <p:nvPr/>
          </p:nvSpPr>
          <p:spPr>
            <a:xfrm>
              <a:off x="663004" y="3544420"/>
              <a:ext cx="142080" cy="246781"/>
            </a:xfrm>
            <a:custGeom>
              <a:avLst/>
              <a:gdLst/>
              <a:ahLst/>
              <a:cxnLst/>
              <a:rect l="l" t="t" r="r" b="b"/>
              <a:pathLst>
                <a:path w="1471" h="2555" extrusionOk="0">
                  <a:moveTo>
                    <a:pt x="1374" y="0"/>
                  </a:moveTo>
                  <a:cubicBezTo>
                    <a:pt x="1302" y="0"/>
                    <a:pt x="1254" y="49"/>
                    <a:pt x="1229" y="97"/>
                  </a:cubicBezTo>
                  <a:cubicBezTo>
                    <a:pt x="1157" y="434"/>
                    <a:pt x="1061" y="772"/>
                    <a:pt x="940" y="1061"/>
                  </a:cubicBezTo>
                  <a:cubicBezTo>
                    <a:pt x="699" y="1591"/>
                    <a:pt x="410" y="2025"/>
                    <a:pt x="49" y="2362"/>
                  </a:cubicBezTo>
                  <a:cubicBezTo>
                    <a:pt x="0" y="2410"/>
                    <a:pt x="0" y="2482"/>
                    <a:pt x="25" y="2531"/>
                  </a:cubicBezTo>
                  <a:lnTo>
                    <a:pt x="73" y="2555"/>
                  </a:lnTo>
                  <a:lnTo>
                    <a:pt x="193" y="2531"/>
                  </a:lnTo>
                  <a:cubicBezTo>
                    <a:pt x="579" y="2169"/>
                    <a:pt x="892" y="1711"/>
                    <a:pt x="1133" y="1157"/>
                  </a:cubicBezTo>
                  <a:cubicBezTo>
                    <a:pt x="1278" y="844"/>
                    <a:pt x="1374" y="506"/>
                    <a:pt x="1446" y="145"/>
                  </a:cubicBezTo>
                  <a:cubicBezTo>
                    <a:pt x="1470" y="73"/>
                    <a:pt x="1422" y="25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22;p64">
              <a:extLst>
                <a:ext uri="{FF2B5EF4-FFF2-40B4-BE49-F238E27FC236}">
                  <a16:creationId xmlns:a16="http://schemas.microsoft.com/office/drawing/2014/main" id="{744046CF-7642-BE24-C841-48D89A64C337}"/>
                </a:ext>
              </a:extLst>
            </p:cNvPr>
            <p:cNvSpPr/>
            <p:nvPr/>
          </p:nvSpPr>
          <p:spPr>
            <a:xfrm>
              <a:off x="721149" y="3288367"/>
              <a:ext cx="484290" cy="663460"/>
            </a:xfrm>
            <a:custGeom>
              <a:avLst/>
              <a:gdLst/>
              <a:ahLst/>
              <a:cxnLst/>
              <a:rect l="l" t="t" r="r" b="b"/>
              <a:pathLst>
                <a:path w="5014" h="6869" extrusionOk="0">
                  <a:moveTo>
                    <a:pt x="3230" y="1"/>
                  </a:moveTo>
                  <a:cubicBezTo>
                    <a:pt x="2772" y="25"/>
                    <a:pt x="2338" y="218"/>
                    <a:pt x="2025" y="555"/>
                  </a:cubicBezTo>
                  <a:cubicBezTo>
                    <a:pt x="1712" y="868"/>
                    <a:pt x="1543" y="1326"/>
                    <a:pt x="1567" y="1784"/>
                  </a:cubicBezTo>
                  <a:cubicBezTo>
                    <a:pt x="1567" y="1784"/>
                    <a:pt x="1567" y="2049"/>
                    <a:pt x="1519" y="2410"/>
                  </a:cubicBezTo>
                  <a:cubicBezTo>
                    <a:pt x="1447" y="2820"/>
                    <a:pt x="1350" y="3423"/>
                    <a:pt x="1085" y="4025"/>
                  </a:cubicBezTo>
                  <a:cubicBezTo>
                    <a:pt x="820" y="4627"/>
                    <a:pt x="483" y="5133"/>
                    <a:pt x="49" y="5543"/>
                  </a:cubicBezTo>
                  <a:cubicBezTo>
                    <a:pt x="1" y="5591"/>
                    <a:pt x="1" y="5664"/>
                    <a:pt x="49" y="5712"/>
                  </a:cubicBezTo>
                  <a:cubicBezTo>
                    <a:pt x="77" y="5726"/>
                    <a:pt x="113" y="5740"/>
                    <a:pt x="147" y="5740"/>
                  </a:cubicBezTo>
                  <a:cubicBezTo>
                    <a:pt x="173" y="5740"/>
                    <a:pt x="197" y="5732"/>
                    <a:pt x="218" y="5712"/>
                  </a:cubicBezTo>
                  <a:cubicBezTo>
                    <a:pt x="652" y="5278"/>
                    <a:pt x="1013" y="4748"/>
                    <a:pt x="1278" y="4121"/>
                  </a:cubicBezTo>
                  <a:cubicBezTo>
                    <a:pt x="1543" y="3471"/>
                    <a:pt x="1688" y="2844"/>
                    <a:pt x="1736" y="2435"/>
                  </a:cubicBezTo>
                  <a:cubicBezTo>
                    <a:pt x="1784" y="2049"/>
                    <a:pt x="1784" y="1808"/>
                    <a:pt x="1784" y="1760"/>
                  </a:cubicBezTo>
                  <a:cubicBezTo>
                    <a:pt x="1784" y="1374"/>
                    <a:pt x="1929" y="989"/>
                    <a:pt x="2194" y="700"/>
                  </a:cubicBezTo>
                  <a:cubicBezTo>
                    <a:pt x="2483" y="410"/>
                    <a:pt x="2844" y="242"/>
                    <a:pt x="3254" y="242"/>
                  </a:cubicBezTo>
                  <a:cubicBezTo>
                    <a:pt x="3399" y="242"/>
                    <a:pt x="3543" y="242"/>
                    <a:pt x="3688" y="290"/>
                  </a:cubicBezTo>
                  <a:cubicBezTo>
                    <a:pt x="4001" y="386"/>
                    <a:pt x="4266" y="555"/>
                    <a:pt x="4459" y="796"/>
                  </a:cubicBezTo>
                  <a:cubicBezTo>
                    <a:pt x="4676" y="1061"/>
                    <a:pt x="4772" y="1374"/>
                    <a:pt x="4772" y="1688"/>
                  </a:cubicBezTo>
                  <a:cubicBezTo>
                    <a:pt x="4796" y="1736"/>
                    <a:pt x="4796" y="2194"/>
                    <a:pt x="4700" y="2844"/>
                  </a:cubicBezTo>
                  <a:cubicBezTo>
                    <a:pt x="4579" y="3712"/>
                    <a:pt x="4363" y="4531"/>
                    <a:pt x="4049" y="5302"/>
                  </a:cubicBezTo>
                  <a:cubicBezTo>
                    <a:pt x="3832" y="5784"/>
                    <a:pt x="3567" y="6266"/>
                    <a:pt x="3278" y="6700"/>
                  </a:cubicBezTo>
                  <a:cubicBezTo>
                    <a:pt x="3254" y="6748"/>
                    <a:pt x="3254" y="6820"/>
                    <a:pt x="3302" y="6844"/>
                  </a:cubicBezTo>
                  <a:lnTo>
                    <a:pt x="3350" y="6869"/>
                  </a:lnTo>
                  <a:cubicBezTo>
                    <a:pt x="3399" y="6869"/>
                    <a:pt x="3447" y="6869"/>
                    <a:pt x="3471" y="6820"/>
                  </a:cubicBezTo>
                  <a:cubicBezTo>
                    <a:pt x="3760" y="6387"/>
                    <a:pt x="4025" y="5905"/>
                    <a:pt x="4242" y="5374"/>
                  </a:cubicBezTo>
                  <a:cubicBezTo>
                    <a:pt x="4579" y="4603"/>
                    <a:pt x="4796" y="3760"/>
                    <a:pt x="4917" y="2892"/>
                  </a:cubicBezTo>
                  <a:cubicBezTo>
                    <a:pt x="5013" y="2218"/>
                    <a:pt x="5013" y="1736"/>
                    <a:pt x="5013" y="1688"/>
                  </a:cubicBezTo>
                  <a:cubicBezTo>
                    <a:pt x="4989" y="1326"/>
                    <a:pt x="4869" y="965"/>
                    <a:pt x="4628" y="675"/>
                  </a:cubicBezTo>
                  <a:cubicBezTo>
                    <a:pt x="4411" y="386"/>
                    <a:pt x="4097" y="169"/>
                    <a:pt x="3760" y="73"/>
                  </a:cubicBezTo>
                  <a:cubicBezTo>
                    <a:pt x="3591" y="25"/>
                    <a:pt x="3423" y="1"/>
                    <a:pt x="3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23;p64">
              <a:extLst>
                <a:ext uri="{FF2B5EF4-FFF2-40B4-BE49-F238E27FC236}">
                  <a16:creationId xmlns:a16="http://schemas.microsoft.com/office/drawing/2014/main" id="{590A6D15-0AAB-33E2-98A7-BF9931EE19F5}"/>
                </a:ext>
              </a:extLst>
            </p:cNvPr>
            <p:cNvSpPr/>
            <p:nvPr/>
          </p:nvSpPr>
          <p:spPr>
            <a:xfrm>
              <a:off x="721149" y="3288367"/>
              <a:ext cx="484290" cy="663460"/>
            </a:xfrm>
            <a:custGeom>
              <a:avLst/>
              <a:gdLst/>
              <a:ahLst/>
              <a:cxnLst/>
              <a:rect l="l" t="t" r="r" b="b"/>
              <a:pathLst>
                <a:path w="5014" h="6869" extrusionOk="0">
                  <a:moveTo>
                    <a:pt x="3230" y="1"/>
                  </a:moveTo>
                  <a:cubicBezTo>
                    <a:pt x="2772" y="25"/>
                    <a:pt x="2338" y="218"/>
                    <a:pt x="2025" y="555"/>
                  </a:cubicBezTo>
                  <a:cubicBezTo>
                    <a:pt x="1712" y="868"/>
                    <a:pt x="1543" y="1326"/>
                    <a:pt x="1567" y="1784"/>
                  </a:cubicBezTo>
                  <a:cubicBezTo>
                    <a:pt x="1567" y="1784"/>
                    <a:pt x="1567" y="2049"/>
                    <a:pt x="1519" y="2410"/>
                  </a:cubicBezTo>
                  <a:cubicBezTo>
                    <a:pt x="1447" y="2820"/>
                    <a:pt x="1350" y="3423"/>
                    <a:pt x="1085" y="4025"/>
                  </a:cubicBezTo>
                  <a:cubicBezTo>
                    <a:pt x="820" y="4627"/>
                    <a:pt x="483" y="5133"/>
                    <a:pt x="49" y="5543"/>
                  </a:cubicBezTo>
                  <a:cubicBezTo>
                    <a:pt x="1" y="5591"/>
                    <a:pt x="1" y="5664"/>
                    <a:pt x="49" y="5712"/>
                  </a:cubicBezTo>
                  <a:cubicBezTo>
                    <a:pt x="77" y="5726"/>
                    <a:pt x="113" y="5740"/>
                    <a:pt x="147" y="5740"/>
                  </a:cubicBezTo>
                  <a:cubicBezTo>
                    <a:pt x="173" y="5740"/>
                    <a:pt x="197" y="5732"/>
                    <a:pt x="218" y="5712"/>
                  </a:cubicBezTo>
                  <a:cubicBezTo>
                    <a:pt x="652" y="5278"/>
                    <a:pt x="1013" y="4748"/>
                    <a:pt x="1278" y="4121"/>
                  </a:cubicBezTo>
                  <a:cubicBezTo>
                    <a:pt x="1543" y="3471"/>
                    <a:pt x="1688" y="2844"/>
                    <a:pt x="1736" y="2435"/>
                  </a:cubicBezTo>
                  <a:cubicBezTo>
                    <a:pt x="1784" y="2049"/>
                    <a:pt x="1784" y="1808"/>
                    <a:pt x="1784" y="1760"/>
                  </a:cubicBezTo>
                  <a:cubicBezTo>
                    <a:pt x="1784" y="1374"/>
                    <a:pt x="1929" y="989"/>
                    <a:pt x="2194" y="700"/>
                  </a:cubicBezTo>
                  <a:cubicBezTo>
                    <a:pt x="2483" y="410"/>
                    <a:pt x="2844" y="242"/>
                    <a:pt x="3254" y="242"/>
                  </a:cubicBezTo>
                  <a:cubicBezTo>
                    <a:pt x="3399" y="242"/>
                    <a:pt x="3543" y="242"/>
                    <a:pt x="3688" y="290"/>
                  </a:cubicBezTo>
                  <a:cubicBezTo>
                    <a:pt x="4001" y="386"/>
                    <a:pt x="4266" y="555"/>
                    <a:pt x="4459" y="796"/>
                  </a:cubicBezTo>
                  <a:cubicBezTo>
                    <a:pt x="4676" y="1061"/>
                    <a:pt x="4772" y="1374"/>
                    <a:pt x="4772" y="1688"/>
                  </a:cubicBezTo>
                  <a:cubicBezTo>
                    <a:pt x="4796" y="1736"/>
                    <a:pt x="4796" y="2194"/>
                    <a:pt x="4700" y="2844"/>
                  </a:cubicBezTo>
                  <a:cubicBezTo>
                    <a:pt x="4579" y="3712"/>
                    <a:pt x="4363" y="4531"/>
                    <a:pt x="4049" y="5302"/>
                  </a:cubicBezTo>
                  <a:cubicBezTo>
                    <a:pt x="3832" y="5784"/>
                    <a:pt x="3567" y="6266"/>
                    <a:pt x="3278" y="6700"/>
                  </a:cubicBezTo>
                  <a:cubicBezTo>
                    <a:pt x="3254" y="6748"/>
                    <a:pt x="3254" y="6820"/>
                    <a:pt x="3302" y="6844"/>
                  </a:cubicBezTo>
                  <a:lnTo>
                    <a:pt x="3350" y="6869"/>
                  </a:lnTo>
                  <a:cubicBezTo>
                    <a:pt x="3399" y="6869"/>
                    <a:pt x="3447" y="6869"/>
                    <a:pt x="3471" y="6820"/>
                  </a:cubicBezTo>
                  <a:cubicBezTo>
                    <a:pt x="3760" y="6387"/>
                    <a:pt x="4025" y="5905"/>
                    <a:pt x="4242" y="5374"/>
                  </a:cubicBezTo>
                  <a:cubicBezTo>
                    <a:pt x="4579" y="4603"/>
                    <a:pt x="4796" y="3760"/>
                    <a:pt x="4917" y="2892"/>
                  </a:cubicBezTo>
                  <a:cubicBezTo>
                    <a:pt x="5013" y="2218"/>
                    <a:pt x="5013" y="1736"/>
                    <a:pt x="5013" y="1688"/>
                  </a:cubicBezTo>
                  <a:cubicBezTo>
                    <a:pt x="4989" y="1326"/>
                    <a:pt x="4869" y="965"/>
                    <a:pt x="4628" y="675"/>
                  </a:cubicBezTo>
                  <a:cubicBezTo>
                    <a:pt x="4411" y="386"/>
                    <a:pt x="4097" y="169"/>
                    <a:pt x="3760" y="73"/>
                  </a:cubicBezTo>
                  <a:cubicBezTo>
                    <a:pt x="3591" y="25"/>
                    <a:pt x="3423" y="1"/>
                    <a:pt x="3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24;p64">
              <a:extLst>
                <a:ext uri="{FF2B5EF4-FFF2-40B4-BE49-F238E27FC236}">
                  <a16:creationId xmlns:a16="http://schemas.microsoft.com/office/drawing/2014/main" id="{228E8059-D245-70C6-0C46-46FFCA2946CC}"/>
                </a:ext>
              </a:extLst>
            </p:cNvPr>
            <p:cNvSpPr/>
            <p:nvPr/>
          </p:nvSpPr>
          <p:spPr>
            <a:xfrm>
              <a:off x="946969" y="3563061"/>
              <a:ext cx="169994" cy="378140"/>
            </a:xfrm>
            <a:custGeom>
              <a:avLst/>
              <a:gdLst/>
              <a:ahLst/>
              <a:cxnLst/>
              <a:rect l="l" t="t" r="r" b="b"/>
              <a:pathLst>
                <a:path w="1760" h="3915" extrusionOk="0">
                  <a:moveTo>
                    <a:pt x="1663" y="0"/>
                  </a:moveTo>
                  <a:cubicBezTo>
                    <a:pt x="1615" y="0"/>
                    <a:pt x="1543" y="48"/>
                    <a:pt x="1543" y="97"/>
                  </a:cubicBezTo>
                  <a:cubicBezTo>
                    <a:pt x="1422" y="820"/>
                    <a:pt x="1229" y="1494"/>
                    <a:pt x="964" y="2145"/>
                  </a:cubicBezTo>
                  <a:cubicBezTo>
                    <a:pt x="723" y="2723"/>
                    <a:pt x="410" y="3253"/>
                    <a:pt x="24" y="3735"/>
                  </a:cubicBezTo>
                  <a:cubicBezTo>
                    <a:pt x="0" y="3784"/>
                    <a:pt x="0" y="3856"/>
                    <a:pt x="49" y="3880"/>
                  </a:cubicBezTo>
                  <a:lnTo>
                    <a:pt x="97" y="3904"/>
                  </a:lnTo>
                  <a:cubicBezTo>
                    <a:pt x="104" y="3911"/>
                    <a:pt x="113" y="3914"/>
                    <a:pt x="124" y="3914"/>
                  </a:cubicBezTo>
                  <a:cubicBezTo>
                    <a:pt x="149" y="3914"/>
                    <a:pt x="183" y="3897"/>
                    <a:pt x="217" y="3880"/>
                  </a:cubicBezTo>
                  <a:cubicBezTo>
                    <a:pt x="579" y="3374"/>
                    <a:pt x="916" y="2820"/>
                    <a:pt x="1181" y="2217"/>
                  </a:cubicBezTo>
                  <a:cubicBezTo>
                    <a:pt x="1446" y="1567"/>
                    <a:pt x="1639" y="868"/>
                    <a:pt x="1759" y="145"/>
                  </a:cubicBezTo>
                  <a:cubicBezTo>
                    <a:pt x="1759" y="73"/>
                    <a:pt x="1735" y="24"/>
                    <a:pt x="1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25;p64">
              <a:extLst>
                <a:ext uri="{FF2B5EF4-FFF2-40B4-BE49-F238E27FC236}">
                  <a16:creationId xmlns:a16="http://schemas.microsoft.com/office/drawing/2014/main" id="{CC75AB2E-1E04-7D90-32EB-2169F5CDA418}"/>
                </a:ext>
              </a:extLst>
            </p:cNvPr>
            <p:cNvSpPr/>
            <p:nvPr/>
          </p:nvSpPr>
          <p:spPr>
            <a:xfrm>
              <a:off x="905050" y="3367569"/>
              <a:ext cx="202641" cy="328204"/>
            </a:xfrm>
            <a:custGeom>
              <a:avLst/>
              <a:gdLst/>
              <a:ahLst/>
              <a:cxnLst/>
              <a:rect l="l" t="t" r="r" b="b"/>
              <a:pathLst>
                <a:path w="2098" h="3398" extrusionOk="0">
                  <a:moveTo>
                    <a:pt x="1350" y="0"/>
                  </a:moveTo>
                  <a:cubicBezTo>
                    <a:pt x="1109" y="0"/>
                    <a:pt x="892" y="96"/>
                    <a:pt x="724" y="289"/>
                  </a:cubicBezTo>
                  <a:cubicBezTo>
                    <a:pt x="555" y="458"/>
                    <a:pt x="458" y="699"/>
                    <a:pt x="458" y="940"/>
                  </a:cubicBezTo>
                  <a:cubicBezTo>
                    <a:pt x="458" y="940"/>
                    <a:pt x="458" y="1229"/>
                    <a:pt x="410" y="1711"/>
                  </a:cubicBezTo>
                  <a:cubicBezTo>
                    <a:pt x="362" y="2072"/>
                    <a:pt x="242" y="2627"/>
                    <a:pt x="25" y="3253"/>
                  </a:cubicBezTo>
                  <a:cubicBezTo>
                    <a:pt x="1" y="3301"/>
                    <a:pt x="25" y="3374"/>
                    <a:pt x="97" y="3398"/>
                  </a:cubicBezTo>
                  <a:cubicBezTo>
                    <a:pt x="145" y="3398"/>
                    <a:pt x="217" y="3374"/>
                    <a:pt x="242" y="3325"/>
                  </a:cubicBezTo>
                  <a:cubicBezTo>
                    <a:pt x="458" y="2699"/>
                    <a:pt x="579" y="2121"/>
                    <a:pt x="627" y="1735"/>
                  </a:cubicBezTo>
                  <a:cubicBezTo>
                    <a:pt x="699" y="1253"/>
                    <a:pt x="675" y="940"/>
                    <a:pt x="675" y="940"/>
                  </a:cubicBezTo>
                  <a:cubicBezTo>
                    <a:pt x="675" y="747"/>
                    <a:pt x="748" y="578"/>
                    <a:pt x="868" y="434"/>
                  </a:cubicBezTo>
                  <a:cubicBezTo>
                    <a:pt x="1013" y="313"/>
                    <a:pt x="1181" y="217"/>
                    <a:pt x="1350" y="217"/>
                  </a:cubicBezTo>
                  <a:cubicBezTo>
                    <a:pt x="1567" y="217"/>
                    <a:pt x="1760" y="289"/>
                    <a:pt x="1880" y="458"/>
                  </a:cubicBezTo>
                  <a:cubicBezTo>
                    <a:pt x="1908" y="472"/>
                    <a:pt x="1944" y="486"/>
                    <a:pt x="1979" y="486"/>
                  </a:cubicBezTo>
                  <a:cubicBezTo>
                    <a:pt x="2004" y="486"/>
                    <a:pt x="2029" y="478"/>
                    <a:pt x="2049" y="458"/>
                  </a:cubicBezTo>
                  <a:cubicBezTo>
                    <a:pt x="2097" y="410"/>
                    <a:pt x="2097" y="337"/>
                    <a:pt x="2049" y="289"/>
                  </a:cubicBezTo>
                  <a:cubicBezTo>
                    <a:pt x="1880" y="96"/>
                    <a:pt x="1615" y="0"/>
                    <a:pt x="1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26;p64">
              <a:extLst>
                <a:ext uri="{FF2B5EF4-FFF2-40B4-BE49-F238E27FC236}">
                  <a16:creationId xmlns:a16="http://schemas.microsoft.com/office/drawing/2014/main" id="{F7BB9EEC-8F73-93A0-A979-A953422FEA7D}"/>
                </a:ext>
              </a:extLst>
            </p:cNvPr>
            <p:cNvSpPr/>
            <p:nvPr/>
          </p:nvSpPr>
          <p:spPr>
            <a:xfrm>
              <a:off x="788663" y="3771593"/>
              <a:ext cx="95525" cy="113683"/>
            </a:xfrm>
            <a:custGeom>
              <a:avLst/>
              <a:gdLst/>
              <a:ahLst/>
              <a:cxnLst/>
              <a:rect l="l" t="t" r="r" b="b"/>
              <a:pathLst>
                <a:path w="989" h="1177" extrusionOk="0">
                  <a:moveTo>
                    <a:pt x="873" y="1"/>
                  </a:moveTo>
                  <a:cubicBezTo>
                    <a:pt x="831" y="1"/>
                    <a:pt x="783" y="23"/>
                    <a:pt x="748" y="58"/>
                  </a:cubicBezTo>
                  <a:cubicBezTo>
                    <a:pt x="555" y="396"/>
                    <a:pt x="314" y="709"/>
                    <a:pt x="49" y="974"/>
                  </a:cubicBezTo>
                  <a:cubicBezTo>
                    <a:pt x="1" y="1022"/>
                    <a:pt x="1" y="1094"/>
                    <a:pt x="49" y="1143"/>
                  </a:cubicBezTo>
                  <a:lnTo>
                    <a:pt x="97" y="1167"/>
                  </a:lnTo>
                  <a:cubicBezTo>
                    <a:pt x="111" y="1174"/>
                    <a:pt x="125" y="1177"/>
                    <a:pt x="139" y="1177"/>
                  </a:cubicBezTo>
                  <a:cubicBezTo>
                    <a:pt x="171" y="1177"/>
                    <a:pt x="201" y="1160"/>
                    <a:pt x="218" y="1143"/>
                  </a:cubicBezTo>
                  <a:cubicBezTo>
                    <a:pt x="483" y="853"/>
                    <a:pt x="748" y="540"/>
                    <a:pt x="941" y="179"/>
                  </a:cubicBezTo>
                  <a:cubicBezTo>
                    <a:pt x="989" y="130"/>
                    <a:pt x="965" y="58"/>
                    <a:pt x="916" y="10"/>
                  </a:cubicBezTo>
                  <a:cubicBezTo>
                    <a:pt x="904" y="4"/>
                    <a:pt x="889" y="1"/>
                    <a:pt x="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27;p64">
              <a:extLst>
                <a:ext uri="{FF2B5EF4-FFF2-40B4-BE49-F238E27FC236}">
                  <a16:creationId xmlns:a16="http://schemas.microsoft.com/office/drawing/2014/main" id="{6710A2C5-3CCD-5E13-5499-E003C824AB09}"/>
                </a:ext>
              </a:extLst>
            </p:cNvPr>
            <p:cNvSpPr/>
            <p:nvPr/>
          </p:nvSpPr>
          <p:spPr>
            <a:xfrm>
              <a:off x="865449" y="3444356"/>
              <a:ext cx="183999" cy="473569"/>
            </a:xfrm>
            <a:custGeom>
              <a:avLst/>
              <a:gdLst/>
              <a:ahLst/>
              <a:cxnLst/>
              <a:rect l="l" t="t" r="r" b="b"/>
              <a:pathLst>
                <a:path w="1905" h="4903" extrusionOk="0">
                  <a:moveTo>
                    <a:pt x="1784" y="0"/>
                  </a:moveTo>
                  <a:cubicBezTo>
                    <a:pt x="1736" y="0"/>
                    <a:pt x="1688" y="48"/>
                    <a:pt x="1688" y="97"/>
                  </a:cubicBezTo>
                  <a:lnTo>
                    <a:pt x="1688" y="121"/>
                  </a:lnTo>
                  <a:cubicBezTo>
                    <a:pt x="1688" y="121"/>
                    <a:pt x="1688" y="795"/>
                    <a:pt x="1495" y="1687"/>
                  </a:cubicBezTo>
                  <a:cubicBezTo>
                    <a:pt x="1471" y="1832"/>
                    <a:pt x="1423" y="2000"/>
                    <a:pt x="1375" y="2169"/>
                  </a:cubicBezTo>
                  <a:cubicBezTo>
                    <a:pt x="1158" y="2940"/>
                    <a:pt x="748" y="3880"/>
                    <a:pt x="25" y="4723"/>
                  </a:cubicBezTo>
                  <a:lnTo>
                    <a:pt x="1" y="4772"/>
                  </a:lnTo>
                  <a:cubicBezTo>
                    <a:pt x="1" y="4796"/>
                    <a:pt x="1" y="4844"/>
                    <a:pt x="49" y="4868"/>
                  </a:cubicBezTo>
                  <a:lnTo>
                    <a:pt x="73" y="4892"/>
                  </a:lnTo>
                  <a:cubicBezTo>
                    <a:pt x="87" y="4899"/>
                    <a:pt x="101" y="4902"/>
                    <a:pt x="115" y="4902"/>
                  </a:cubicBezTo>
                  <a:cubicBezTo>
                    <a:pt x="148" y="4902"/>
                    <a:pt x="177" y="4885"/>
                    <a:pt x="194" y="4868"/>
                  </a:cubicBezTo>
                  <a:cubicBezTo>
                    <a:pt x="603" y="4410"/>
                    <a:pt x="941" y="3856"/>
                    <a:pt x="1206" y="3278"/>
                  </a:cubicBezTo>
                  <a:cubicBezTo>
                    <a:pt x="1350" y="2940"/>
                    <a:pt x="1495" y="2603"/>
                    <a:pt x="1591" y="2241"/>
                  </a:cubicBezTo>
                  <a:cubicBezTo>
                    <a:pt x="1640" y="2073"/>
                    <a:pt x="1688" y="1904"/>
                    <a:pt x="1712" y="1735"/>
                  </a:cubicBezTo>
                  <a:cubicBezTo>
                    <a:pt x="1905" y="820"/>
                    <a:pt x="1905" y="145"/>
                    <a:pt x="1905" y="121"/>
                  </a:cubicBezTo>
                  <a:cubicBezTo>
                    <a:pt x="1905" y="48"/>
                    <a:pt x="1856" y="0"/>
                    <a:pt x="1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/>
          <p:nvPr/>
        </p:nvSpPr>
        <p:spPr>
          <a:xfrm>
            <a:off x="757725" y="530575"/>
            <a:ext cx="3619200" cy="4082400"/>
          </a:xfrm>
          <a:prstGeom prst="roundRect">
            <a:avLst>
              <a:gd name="adj" fmla="val 443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3"/>
          <p:cNvSpPr/>
          <p:nvPr/>
        </p:nvSpPr>
        <p:spPr>
          <a:xfrm>
            <a:off x="4767100" y="530575"/>
            <a:ext cx="3619200" cy="4082400"/>
          </a:xfrm>
          <a:prstGeom prst="roundRect">
            <a:avLst>
              <a:gd name="adj" fmla="val 443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3"/>
          <p:cNvSpPr/>
          <p:nvPr/>
        </p:nvSpPr>
        <p:spPr>
          <a:xfrm>
            <a:off x="6067188" y="969225"/>
            <a:ext cx="1019100" cy="695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3"/>
          <p:cNvSpPr/>
          <p:nvPr/>
        </p:nvSpPr>
        <p:spPr>
          <a:xfrm>
            <a:off x="2057775" y="969225"/>
            <a:ext cx="1019100" cy="695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0" name="Google Shape;370;p4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944575" y="2641050"/>
                <a:ext cx="3245400" cy="1971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𝑀𝑂𝐷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da-DK" dirty="0">
                  <a:solidFill>
                    <a:schemeClr val="accent1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>
                    <a:solidFill>
                      <a:srgbClr val="FFFFFF"/>
                    </a:solidFill>
                    <a:effectLst/>
                  </a:rPr>
                  <a:t>the formula takes an input value 𝑥, applies a linear transformation (scaling and translation) to it using constants 𝑎 and 𝑏, and then performs a modular operation with a modulus of 26 to obtain the encrypted value 𝑒(𝑥).</a:t>
                </a:r>
                <a:endParaRPr lang="da-DK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70" name="Google Shape;370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44575" y="2641050"/>
                <a:ext cx="3245400" cy="1971900"/>
              </a:xfrm>
              <a:prstGeom prst="rect">
                <a:avLst/>
              </a:prstGeom>
              <a:blipFill>
                <a:blip r:embed="rId3"/>
                <a:stretch>
                  <a:fillRect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1" name="Google Shape;371;p43"/>
          <p:cNvSpPr txBox="1">
            <a:spLocks noGrp="1"/>
          </p:cNvSpPr>
          <p:nvPr>
            <p:ph type="subTitle" idx="4"/>
          </p:nvPr>
        </p:nvSpPr>
        <p:spPr>
          <a:xfrm>
            <a:off x="4954000" y="2003900"/>
            <a:ext cx="3245400" cy="4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Decrypt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Google Shape;372;p43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4954023" y="2641050"/>
                <a:ext cx="3245400" cy="19719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𝑀𝑂𝐷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es-ES" dirty="0">
                  <a:solidFill>
                    <a:schemeClr val="accent1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>
                    <a:solidFill>
                      <a:srgbClr val="FFFFFF"/>
                    </a:solidFill>
                    <a:effectLst/>
                  </a:rPr>
                  <a:t>the formula takes an input value 𝑦, subtracts the constant 𝑏, multiplies by the inverse of 𝑎, and then performs a modular operation with a modulus of 26 to obtain the encrypted value 𝑒(𝑦).</a:t>
                </a:r>
                <a:endParaRPr dirty="0"/>
              </a:p>
            </p:txBody>
          </p:sp>
        </mc:Choice>
        <mc:Fallback>
          <p:sp>
            <p:nvSpPr>
              <p:cNvPr id="372" name="Google Shape;372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4954023" y="2641050"/>
                <a:ext cx="3245400" cy="1971900"/>
              </a:xfrm>
              <a:prstGeom prst="rect">
                <a:avLst/>
              </a:prstGeom>
              <a:blipFill>
                <a:blip r:embed="rId4"/>
                <a:stretch>
                  <a:fillRect l="-376" r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" name="Google Shape;373;p43"/>
          <p:cNvSpPr txBox="1">
            <a:spLocks noGrp="1"/>
          </p:cNvSpPr>
          <p:nvPr>
            <p:ph type="subTitle" idx="3"/>
          </p:nvPr>
        </p:nvSpPr>
        <p:spPr>
          <a:xfrm>
            <a:off x="944625" y="2003900"/>
            <a:ext cx="3245400" cy="4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Encrypt</a:t>
            </a:r>
            <a:endParaRPr dirty="0"/>
          </a:p>
        </p:txBody>
      </p:sp>
      <p:pic>
        <p:nvPicPr>
          <p:cNvPr id="3" name="Graphic 2" descr="Add outline">
            <a:extLst>
              <a:ext uri="{FF2B5EF4-FFF2-40B4-BE49-F238E27FC236}">
                <a16:creationId xmlns:a16="http://schemas.microsoft.com/office/drawing/2014/main" id="{28DF5A2A-B7BB-8A08-5CA2-14EE6B5F0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8863" y="969225"/>
            <a:ext cx="695400" cy="695400"/>
          </a:xfrm>
          <a:prstGeom prst="rect">
            <a:avLst/>
          </a:prstGeom>
        </p:spPr>
      </p:pic>
      <p:pic>
        <p:nvPicPr>
          <p:cNvPr id="5" name="Graphic 4" descr="Line arrow: Straight outline">
            <a:extLst>
              <a:ext uri="{FF2B5EF4-FFF2-40B4-BE49-F238E27FC236}">
                <a16:creationId xmlns:a16="http://schemas.microsoft.com/office/drawing/2014/main" id="{92EE1175-7FFB-7100-A575-9138CDE3D9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8655"/>
          <a:stretch/>
        </p:blipFill>
        <p:spPr>
          <a:xfrm>
            <a:off x="6250074" y="859725"/>
            <a:ext cx="747626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/>
          <p:nvPr/>
        </p:nvSpPr>
        <p:spPr>
          <a:xfrm>
            <a:off x="715975" y="530575"/>
            <a:ext cx="4475100" cy="4082400"/>
          </a:xfrm>
          <a:prstGeom prst="roundRect">
            <a:avLst>
              <a:gd name="adj" fmla="val 4432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2"/>
          <p:cNvSpPr txBox="1">
            <a:spLocks noGrp="1"/>
          </p:cNvSpPr>
          <p:nvPr>
            <p:ph type="ctrTitle"/>
          </p:nvPr>
        </p:nvSpPr>
        <p:spPr>
          <a:xfrm>
            <a:off x="1026475" y="1069950"/>
            <a:ext cx="3620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49" name="Google Shape;349;p42"/>
          <p:cNvSpPr txBox="1">
            <a:spLocks noGrp="1"/>
          </p:cNvSpPr>
          <p:nvPr>
            <p:ph type="subTitle" idx="1"/>
          </p:nvPr>
        </p:nvSpPr>
        <p:spPr>
          <a:xfrm>
            <a:off x="1026474" y="1864225"/>
            <a:ext cx="3926525" cy="22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using any programming language, 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write a program to encrypt then decrypt using </a:t>
            </a:r>
            <a:r>
              <a:rPr lang="en-US" dirty="0">
                <a:solidFill>
                  <a:srgbClr val="FFFFFF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layfair cipher. the program should prompt the user to input a key word to generate key grid, in addition the user must input text and the program should display corresponding text.</a:t>
            </a:r>
            <a:endParaRPr dirty="0"/>
          </a:p>
        </p:txBody>
      </p:sp>
      <p:grpSp>
        <p:nvGrpSpPr>
          <p:cNvPr id="350" name="Google Shape;350;p42"/>
          <p:cNvGrpSpPr/>
          <p:nvPr/>
        </p:nvGrpSpPr>
        <p:grpSpPr>
          <a:xfrm>
            <a:off x="5624075" y="1118375"/>
            <a:ext cx="2950118" cy="2906762"/>
            <a:chOff x="5938400" y="1181100"/>
            <a:chExt cx="2950118" cy="2906762"/>
          </a:xfrm>
        </p:grpSpPr>
        <p:sp>
          <p:nvSpPr>
            <p:cNvPr id="351" name="Google Shape;351;p42"/>
            <p:cNvSpPr/>
            <p:nvPr/>
          </p:nvSpPr>
          <p:spPr>
            <a:xfrm>
              <a:off x="6005984" y="1185691"/>
              <a:ext cx="2882533" cy="2837902"/>
            </a:xfrm>
            <a:custGeom>
              <a:avLst/>
              <a:gdLst/>
              <a:ahLst/>
              <a:cxnLst/>
              <a:rect l="l" t="t" r="r" b="b"/>
              <a:pathLst>
                <a:path w="22605" h="22255" extrusionOk="0">
                  <a:moveTo>
                    <a:pt x="5881" y="0"/>
                  </a:moveTo>
                  <a:cubicBezTo>
                    <a:pt x="5182" y="0"/>
                    <a:pt x="4555" y="458"/>
                    <a:pt x="4363" y="1181"/>
                  </a:cubicBezTo>
                  <a:lnTo>
                    <a:pt x="218" y="16097"/>
                  </a:lnTo>
                  <a:cubicBezTo>
                    <a:pt x="1" y="16941"/>
                    <a:pt x="483" y="17832"/>
                    <a:pt x="1350" y="18073"/>
                  </a:cubicBezTo>
                  <a:lnTo>
                    <a:pt x="16267" y="22194"/>
                  </a:lnTo>
                  <a:cubicBezTo>
                    <a:pt x="16410" y="22235"/>
                    <a:pt x="16554" y="22254"/>
                    <a:pt x="16696" y="22254"/>
                  </a:cubicBezTo>
                  <a:cubicBezTo>
                    <a:pt x="17393" y="22254"/>
                    <a:pt x="18043" y="21786"/>
                    <a:pt x="18243" y="21086"/>
                  </a:cubicBezTo>
                  <a:lnTo>
                    <a:pt x="22364" y="6145"/>
                  </a:lnTo>
                  <a:cubicBezTo>
                    <a:pt x="22605" y="5302"/>
                    <a:pt x="22099" y="4410"/>
                    <a:pt x="21255" y="4193"/>
                  </a:cubicBezTo>
                  <a:lnTo>
                    <a:pt x="6315" y="48"/>
                  </a:lnTo>
                  <a:cubicBezTo>
                    <a:pt x="6170" y="24"/>
                    <a:pt x="6025" y="0"/>
                    <a:pt x="5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6651352" y="1891121"/>
              <a:ext cx="1588741" cy="1428324"/>
            </a:xfrm>
            <a:custGeom>
              <a:avLst/>
              <a:gdLst/>
              <a:ahLst/>
              <a:cxnLst/>
              <a:rect l="l" t="t" r="r" b="b"/>
              <a:pathLst>
                <a:path w="12459" h="11201" extrusionOk="0">
                  <a:moveTo>
                    <a:pt x="6237" y="1"/>
                  </a:moveTo>
                  <a:cubicBezTo>
                    <a:pt x="3778" y="1"/>
                    <a:pt x="1526" y="1620"/>
                    <a:pt x="844" y="4107"/>
                  </a:cubicBezTo>
                  <a:cubicBezTo>
                    <a:pt x="0" y="7095"/>
                    <a:pt x="1760" y="10156"/>
                    <a:pt x="4748" y="10999"/>
                  </a:cubicBezTo>
                  <a:cubicBezTo>
                    <a:pt x="5240" y="11135"/>
                    <a:pt x="5737" y="11200"/>
                    <a:pt x="6225" y="11200"/>
                  </a:cubicBezTo>
                  <a:cubicBezTo>
                    <a:pt x="8675" y="11200"/>
                    <a:pt x="10936" y="9567"/>
                    <a:pt x="11640" y="7095"/>
                  </a:cubicBezTo>
                  <a:cubicBezTo>
                    <a:pt x="12459" y="4107"/>
                    <a:pt x="10700" y="1023"/>
                    <a:pt x="7736" y="203"/>
                  </a:cubicBezTo>
                  <a:cubicBezTo>
                    <a:pt x="7235" y="66"/>
                    <a:pt x="6732" y="1"/>
                    <a:pt x="6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6891086" y="2039934"/>
              <a:ext cx="1140134" cy="1149315"/>
            </a:xfrm>
            <a:custGeom>
              <a:avLst/>
              <a:gdLst/>
              <a:ahLst/>
              <a:cxnLst/>
              <a:rect l="l" t="t" r="r" b="b"/>
              <a:pathLst>
                <a:path w="8941" h="9013" extrusionOk="0">
                  <a:moveTo>
                    <a:pt x="5567" y="0"/>
                  </a:moveTo>
                  <a:lnTo>
                    <a:pt x="5567" y="0"/>
                  </a:lnTo>
                  <a:cubicBezTo>
                    <a:pt x="5518" y="169"/>
                    <a:pt x="4458" y="699"/>
                    <a:pt x="3494" y="747"/>
                  </a:cubicBezTo>
                  <a:cubicBezTo>
                    <a:pt x="3392" y="753"/>
                    <a:pt x="3285" y="756"/>
                    <a:pt x="3175" y="756"/>
                  </a:cubicBezTo>
                  <a:cubicBezTo>
                    <a:pt x="2359" y="756"/>
                    <a:pt x="1419" y="607"/>
                    <a:pt x="1398" y="458"/>
                  </a:cubicBezTo>
                  <a:lnTo>
                    <a:pt x="1374" y="458"/>
                  </a:lnTo>
                  <a:cubicBezTo>
                    <a:pt x="0" y="5471"/>
                    <a:pt x="3085" y="9013"/>
                    <a:pt x="3085" y="9013"/>
                  </a:cubicBezTo>
                  <a:cubicBezTo>
                    <a:pt x="3085" y="9013"/>
                    <a:pt x="7543" y="7567"/>
                    <a:pt x="8940" y="2555"/>
                  </a:cubicBezTo>
                  <a:lnTo>
                    <a:pt x="8940" y="2555"/>
                  </a:lnTo>
                  <a:cubicBezTo>
                    <a:pt x="8927" y="2568"/>
                    <a:pt x="8902" y="2574"/>
                    <a:pt x="8867" y="2574"/>
                  </a:cubicBezTo>
                  <a:cubicBezTo>
                    <a:pt x="8581" y="2574"/>
                    <a:pt x="7632" y="2162"/>
                    <a:pt x="6988" y="1711"/>
                  </a:cubicBezTo>
                  <a:cubicBezTo>
                    <a:pt x="6169" y="1157"/>
                    <a:pt x="5519" y="169"/>
                    <a:pt x="5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7284351" y="2039934"/>
              <a:ext cx="746870" cy="1149315"/>
            </a:xfrm>
            <a:custGeom>
              <a:avLst/>
              <a:gdLst/>
              <a:ahLst/>
              <a:cxnLst/>
              <a:rect l="l" t="t" r="r" b="b"/>
              <a:pathLst>
                <a:path w="5857" h="9013" extrusionOk="0">
                  <a:moveTo>
                    <a:pt x="2483" y="0"/>
                  </a:moveTo>
                  <a:cubicBezTo>
                    <a:pt x="2483" y="1"/>
                    <a:pt x="2482" y="1"/>
                    <a:pt x="2482" y="1"/>
                  </a:cubicBezTo>
                  <a:lnTo>
                    <a:pt x="2482" y="1"/>
                  </a:lnTo>
                  <a:lnTo>
                    <a:pt x="2483" y="0"/>
                  </a:lnTo>
                  <a:close/>
                  <a:moveTo>
                    <a:pt x="2482" y="1"/>
                  </a:moveTo>
                  <a:lnTo>
                    <a:pt x="1" y="9013"/>
                  </a:lnTo>
                  <a:cubicBezTo>
                    <a:pt x="1" y="9013"/>
                    <a:pt x="4459" y="7567"/>
                    <a:pt x="5856" y="2555"/>
                  </a:cubicBezTo>
                  <a:lnTo>
                    <a:pt x="5856" y="2555"/>
                  </a:lnTo>
                  <a:cubicBezTo>
                    <a:pt x="5843" y="2568"/>
                    <a:pt x="5818" y="2574"/>
                    <a:pt x="5783" y="2574"/>
                  </a:cubicBezTo>
                  <a:cubicBezTo>
                    <a:pt x="5497" y="2574"/>
                    <a:pt x="4548" y="2162"/>
                    <a:pt x="3904" y="1711"/>
                  </a:cubicBezTo>
                  <a:cubicBezTo>
                    <a:pt x="3087" y="1158"/>
                    <a:pt x="2437" y="173"/>
                    <a:pt x="2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7050866" y="2172043"/>
              <a:ext cx="863549" cy="906649"/>
            </a:xfrm>
            <a:custGeom>
              <a:avLst/>
              <a:gdLst/>
              <a:ahLst/>
              <a:cxnLst/>
              <a:rect l="l" t="t" r="r" b="b"/>
              <a:pathLst>
                <a:path w="6772" h="7110" extrusionOk="0">
                  <a:moveTo>
                    <a:pt x="4024" y="25"/>
                  </a:moveTo>
                  <a:cubicBezTo>
                    <a:pt x="4410" y="555"/>
                    <a:pt x="4964" y="1061"/>
                    <a:pt x="5302" y="1302"/>
                  </a:cubicBezTo>
                  <a:cubicBezTo>
                    <a:pt x="5711" y="1567"/>
                    <a:pt x="6241" y="1856"/>
                    <a:pt x="6723" y="2049"/>
                  </a:cubicBezTo>
                  <a:cubicBezTo>
                    <a:pt x="5567" y="5182"/>
                    <a:pt x="3109" y="6603"/>
                    <a:pt x="2073" y="7085"/>
                  </a:cubicBezTo>
                  <a:cubicBezTo>
                    <a:pt x="1446" y="6145"/>
                    <a:pt x="48" y="3663"/>
                    <a:pt x="675" y="386"/>
                  </a:cubicBezTo>
                  <a:lnTo>
                    <a:pt x="675" y="386"/>
                  </a:lnTo>
                  <a:cubicBezTo>
                    <a:pt x="1054" y="440"/>
                    <a:pt x="1502" y="467"/>
                    <a:pt x="1905" y="467"/>
                  </a:cubicBezTo>
                  <a:cubicBezTo>
                    <a:pt x="2039" y="467"/>
                    <a:pt x="2169" y="464"/>
                    <a:pt x="2289" y="458"/>
                  </a:cubicBezTo>
                  <a:cubicBezTo>
                    <a:pt x="2699" y="434"/>
                    <a:pt x="3446" y="290"/>
                    <a:pt x="4024" y="25"/>
                  </a:cubicBezTo>
                  <a:close/>
                  <a:moveTo>
                    <a:pt x="4024" y="1"/>
                  </a:moveTo>
                  <a:cubicBezTo>
                    <a:pt x="3446" y="242"/>
                    <a:pt x="2699" y="410"/>
                    <a:pt x="2289" y="434"/>
                  </a:cubicBezTo>
                  <a:cubicBezTo>
                    <a:pt x="2200" y="439"/>
                    <a:pt x="2107" y="441"/>
                    <a:pt x="2012" y="441"/>
                  </a:cubicBezTo>
                  <a:cubicBezTo>
                    <a:pt x="1572" y="441"/>
                    <a:pt x="1087" y="397"/>
                    <a:pt x="651" y="338"/>
                  </a:cubicBezTo>
                  <a:lnTo>
                    <a:pt x="651" y="362"/>
                  </a:lnTo>
                  <a:cubicBezTo>
                    <a:pt x="0" y="3687"/>
                    <a:pt x="1422" y="6194"/>
                    <a:pt x="2048" y="7109"/>
                  </a:cubicBezTo>
                  <a:lnTo>
                    <a:pt x="2073" y="7109"/>
                  </a:lnTo>
                  <a:cubicBezTo>
                    <a:pt x="3109" y="6651"/>
                    <a:pt x="5615" y="5230"/>
                    <a:pt x="6772" y="2049"/>
                  </a:cubicBezTo>
                  <a:lnTo>
                    <a:pt x="6748" y="2025"/>
                  </a:lnTo>
                  <a:cubicBezTo>
                    <a:pt x="6290" y="1832"/>
                    <a:pt x="5735" y="1543"/>
                    <a:pt x="5326" y="1278"/>
                  </a:cubicBezTo>
                  <a:cubicBezTo>
                    <a:pt x="4988" y="1037"/>
                    <a:pt x="4434" y="507"/>
                    <a:pt x="4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6116670" y="1181100"/>
              <a:ext cx="1680936" cy="1753111"/>
            </a:xfrm>
            <a:custGeom>
              <a:avLst/>
              <a:gdLst/>
              <a:ahLst/>
              <a:cxnLst/>
              <a:rect l="l" t="t" r="r" b="b"/>
              <a:pathLst>
                <a:path w="13182" h="13748" extrusionOk="0">
                  <a:moveTo>
                    <a:pt x="5031" y="0"/>
                  </a:moveTo>
                  <a:cubicBezTo>
                    <a:pt x="4313" y="0"/>
                    <a:pt x="3647" y="472"/>
                    <a:pt x="3446" y="1193"/>
                  </a:cubicBezTo>
                  <a:lnTo>
                    <a:pt x="0" y="13700"/>
                  </a:lnTo>
                  <a:lnTo>
                    <a:pt x="25" y="13748"/>
                  </a:lnTo>
                  <a:lnTo>
                    <a:pt x="73" y="13724"/>
                  </a:lnTo>
                  <a:lnTo>
                    <a:pt x="3519" y="1217"/>
                  </a:lnTo>
                  <a:cubicBezTo>
                    <a:pt x="3721" y="530"/>
                    <a:pt x="4346" y="81"/>
                    <a:pt x="5039" y="81"/>
                  </a:cubicBezTo>
                  <a:cubicBezTo>
                    <a:pt x="5173" y="81"/>
                    <a:pt x="5310" y="97"/>
                    <a:pt x="5447" y="133"/>
                  </a:cubicBezTo>
                  <a:lnTo>
                    <a:pt x="13134" y="2253"/>
                  </a:lnTo>
                  <a:lnTo>
                    <a:pt x="13182" y="2229"/>
                  </a:lnTo>
                  <a:lnTo>
                    <a:pt x="13158" y="2181"/>
                  </a:lnTo>
                  <a:lnTo>
                    <a:pt x="5471" y="60"/>
                  </a:lnTo>
                  <a:cubicBezTo>
                    <a:pt x="5324" y="20"/>
                    <a:pt x="5177" y="0"/>
                    <a:pt x="5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6476143" y="1708005"/>
              <a:ext cx="2387765" cy="2314060"/>
            </a:xfrm>
            <a:custGeom>
              <a:avLst/>
              <a:gdLst/>
              <a:ahLst/>
              <a:cxnLst/>
              <a:rect l="l" t="t" r="r" b="b"/>
              <a:pathLst>
                <a:path w="18725" h="18147" extrusionOk="0">
                  <a:moveTo>
                    <a:pt x="17279" y="1"/>
                  </a:moveTo>
                  <a:lnTo>
                    <a:pt x="11134" y="15255"/>
                  </a:lnTo>
                  <a:lnTo>
                    <a:pt x="218" y="12821"/>
                  </a:lnTo>
                  <a:cubicBezTo>
                    <a:pt x="145" y="13447"/>
                    <a:pt x="73" y="14050"/>
                    <a:pt x="1" y="14628"/>
                  </a:cubicBezTo>
                  <a:lnTo>
                    <a:pt x="12580" y="18098"/>
                  </a:lnTo>
                  <a:cubicBezTo>
                    <a:pt x="12724" y="18146"/>
                    <a:pt x="12869" y="18146"/>
                    <a:pt x="13014" y="18146"/>
                  </a:cubicBezTo>
                  <a:cubicBezTo>
                    <a:pt x="13712" y="18146"/>
                    <a:pt x="14363" y="17688"/>
                    <a:pt x="14556" y="16990"/>
                  </a:cubicBezTo>
                  <a:lnTo>
                    <a:pt x="18677" y="2049"/>
                  </a:lnTo>
                  <a:cubicBezTo>
                    <a:pt x="18725" y="1905"/>
                    <a:pt x="18725" y="1760"/>
                    <a:pt x="18725" y="1639"/>
                  </a:cubicBezTo>
                  <a:cubicBezTo>
                    <a:pt x="18725" y="917"/>
                    <a:pt x="18267" y="290"/>
                    <a:pt x="17568" y="97"/>
                  </a:cubicBezTo>
                  <a:lnTo>
                    <a:pt x="17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6033656" y="1191812"/>
              <a:ext cx="722259" cy="2151093"/>
            </a:xfrm>
            <a:custGeom>
              <a:avLst/>
              <a:gdLst/>
              <a:ahLst/>
              <a:cxnLst/>
              <a:rect l="l" t="t" r="r" b="b"/>
              <a:pathLst>
                <a:path w="5664" h="16869" extrusionOk="0">
                  <a:moveTo>
                    <a:pt x="5664" y="0"/>
                  </a:moveTo>
                  <a:cubicBezTo>
                    <a:pt x="4989" y="0"/>
                    <a:pt x="4363" y="458"/>
                    <a:pt x="4170" y="1133"/>
                  </a:cubicBezTo>
                  <a:lnTo>
                    <a:pt x="724" y="13640"/>
                  </a:lnTo>
                  <a:lnTo>
                    <a:pt x="676" y="13664"/>
                  </a:lnTo>
                  <a:lnTo>
                    <a:pt x="1" y="16049"/>
                  </a:lnTo>
                  <a:lnTo>
                    <a:pt x="3688" y="16869"/>
                  </a:lnTo>
                  <a:cubicBezTo>
                    <a:pt x="4387" y="11061"/>
                    <a:pt x="5302" y="3254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6119730" y="1185691"/>
              <a:ext cx="636185" cy="1748520"/>
            </a:xfrm>
            <a:custGeom>
              <a:avLst/>
              <a:gdLst/>
              <a:ahLst/>
              <a:cxnLst/>
              <a:rect l="l" t="t" r="r" b="b"/>
              <a:pathLst>
                <a:path w="4989" h="13712" extrusionOk="0">
                  <a:moveTo>
                    <a:pt x="4989" y="0"/>
                  </a:moveTo>
                  <a:cubicBezTo>
                    <a:pt x="4290" y="0"/>
                    <a:pt x="3663" y="458"/>
                    <a:pt x="3471" y="1181"/>
                  </a:cubicBezTo>
                  <a:lnTo>
                    <a:pt x="1" y="13712"/>
                  </a:lnTo>
                  <a:lnTo>
                    <a:pt x="49" y="13688"/>
                  </a:lnTo>
                  <a:lnTo>
                    <a:pt x="3495" y="1181"/>
                  </a:lnTo>
                  <a:cubicBezTo>
                    <a:pt x="3688" y="506"/>
                    <a:pt x="4314" y="48"/>
                    <a:pt x="4989" y="48"/>
                  </a:cubicBezTo>
                  <a:cubicBezTo>
                    <a:pt x="4989" y="24"/>
                    <a:pt x="4989" y="24"/>
                    <a:pt x="4989" y="0"/>
                  </a:cubicBezTo>
                  <a:close/>
                </a:path>
              </a:pathLst>
            </a:custGeom>
            <a:solidFill>
              <a:srgbClr val="9BD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6027535" y="3238349"/>
              <a:ext cx="476405" cy="335116"/>
            </a:xfrm>
            <a:custGeom>
              <a:avLst/>
              <a:gdLst/>
              <a:ahLst/>
              <a:cxnLst/>
              <a:rect l="l" t="t" r="r" b="b"/>
              <a:pathLst>
                <a:path w="3736" h="2628" extrusionOk="0">
                  <a:moveTo>
                    <a:pt x="49" y="0"/>
                  </a:moveTo>
                  <a:cubicBezTo>
                    <a:pt x="25" y="145"/>
                    <a:pt x="1" y="290"/>
                    <a:pt x="1" y="434"/>
                  </a:cubicBezTo>
                  <a:cubicBezTo>
                    <a:pt x="1" y="1133"/>
                    <a:pt x="459" y="1784"/>
                    <a:pt x="1181" y="1976"/>
                  </a:cubicBezTo>
                  <a:lnTo>
                    <a:pt x="3519" y="2627"/>
                  </a:lnTo>
                  <a:cubicBezTo>
                    <a:pt x="3591" y="2049"/>
                    <a:pt x="3663" y="1446"/>
                    <a:pt x="3736" y="82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>
              <a:off x="5938400" y="1240906"/>
              <a:ext cx="2891714" cy="2846956"/>
            </a:xfrm>
            <a:custGeom>
              <a:avLst/>
              <a:gdLst/>
              <a:ahLst/>
              <a:cxnLst/>
              <a:rect l="l" t="t" r="r" b="b"/>
              <a:pathLst>
                <a:path w="22677" h="22326" extrusionOk="0">
                  <a:moveTo>
                    <a:pt x="5929" y="73"/>
                  </a:moveTo>
                  <a:cubicBezTo>
                    <a:pt x="6073" y="73"/>
                    <a:pt x="6218" y="97"/>
                    <a:pt x="6363" y="121"/>
                  </a:cubicBezTo>
                  <a:lnTo>
                    <a:pt x="21279" y="4242"/>
                  </a:lnTo>
                  <a:cubicBezTo>
                    <a:pt x="22098" y="4483"/>
                    <a:pt x="22604" y="5351"/>
                    <a:pt x="22363" y="6170"/>
                  </a:cubicBezTo>
                  <a:lnTo>
                    <a:pt x="18243" y="21086"/>
                  </a:lnTo>
                  <a:cubicBezTo>
                    <a:pt x="18061" y="21794"/>
                    <a:pt x="17422" y="22247"/>
                    <a:pt x="16723" y="22247"/>
                  </a:cubicBezTo>
                  <a:cubicBezTo>
                    <a:pt x="16588" y="22247"/>
                    <a:pt x="16451" y="22230"/>
                    <a:pt x="16315" y="22195"/>
                  </a:cubicBezTo>
                  <a:lnTo>
                    <a:pt x="1398" y="18050"/>
                  </a:lnTo>
                  <a:cubicBezTo>
                    <a:pt x="579" y="17833"/>
                    <a:pt x="73" y="16966"/>
                    <a:pt x="314" y="16146"/>
                  </a:cubicBezTo>
                  <a:lnTo>
                    <a:pt x="4435" y="1206"/>
                  </a:lnTo>
                  <a:cubicBezTo>
                    <a:pt x="4628" y="531"/>
                    <a:pt x="5230" y="73"/>
                    <a:pt x="5929" y="73"/>
                  </a:cubicBezTo>
                  <a:close/>
                  <a:moveTo>
                    <a:pt x="5929" y="1"/>
                  </a:moveTo>
                  <a:cubicBezTo>
                    <a:pt x="5206" y="1"/>
                    <a:pt x="4555" y="483"/>
                    <a:pt x="4362" y="1182"/>
                  </a:cubicBezTo>
                  <a:lnTo>
                    <a:pt x="242" y="16122"/>
                  </a:lnTo>
                  <a:cubicBezTo>
                    <a:pt x="1" y="16990"/>
                    <a:pt x="507" y="17881"/>
                    <a:pt x="1374" y="18122"/>
                  </a:cubicBezTo>
                  <a:lnTo>
                    <a:pt x="16315" y="22267"/>
                  </a:lnTo>
                  <a:cubicBezTo>
                    <a:pt x="16457" y="22307"/>
                    <a:pt x="16600" y="22325"/>
                    <a:pt x="16740" y="22325"/>
                  </a:cubicBezTo>
                  <a:cubicBezTo>
                    <a:pt x="17457" y="22325"/>
                    <a:pt x="18114" y="21836"/>
                    <a:pt x="18315" y="21110"/>
                  </a:cubicBezTo>
                  <a:lnTo>
                    <a:pt x="22436" y="6194"/>
                  </a:lnTo>
                  <a:cubicBezTo>
                    <a:pt x="22677" y="5327"/>
                    <a:pt x="22171" y="4411"/>
                    <a:pt x="21303" y="4170"/>
                  </a:cubicBezTo>
                  <a:lnTo>
                    <a:pt x="6387" y="49"/>
                  </a:lnTo>
                  <a:cubicBezTo>
                    <a:pt x="6218" y="1"/>
                    <a:pt x="6073" y="1"/>
                    <a:pt x="5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7833232"/>
      </p:ext>
    </p:extLst>
  </p:cSld>
  <p:clrMapOvr>
    <a:masterClrMapping/>
  </p:clrMapOvr>
</p:sld>
</file>

<file path=ppt/theme/theme1.xml><?xml version="1.0" encoding="utf-8"?>
<a:theme xmlns:a="http://schemas.openxmlformats.org/drawingml/2006/main" name="Mobile Password Manager App Pitch Deck by Slidesgo">
  <a:themeElements>
    <a:clrScheme name="Simple Light">
      <a:dk1>
        <a:srgbClr val="252640"/>
      </a:dk1>
      <a:lt1>
        <a:srgbClr val="F8F5FF"/>
      </a:lt1>
      <a:dk2>
        <a:srgbClr val="E6E1F5"/>
      </a:dk2>
      <a:lt2>
        <a:srgbClr val="225C73"/>
      </a:lt2>
      <a:accent1>
        <a:srgbClr val="0BC4D9"/>
      </a:accent1>
      <a:accent2>
        <a:srgbClr val="F2A341"/>
      </a:accent2>
      <a:accent3>
        <a:srgbClr val="FED583"/>
      </a:accent3>
      <a:accent4>
        <a:srgbClr val="FFA485"/>
      </a:accent4>
      <a:accent5>
        <a:srgbClr val="F2AB9B"/>
      </a:accent5>
      <a:accent6>
        <a:srgbClr val="FFFFFF"/>
      </a:accent6>
      <a:hlink>
        <a:srgbClr val="2526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520</Words>
  <Application>Microsoft Office PowerPoint</Application>
  <PresentationFormat>On-screen Show (16:9)</PresentationFormat>
  <Paragraphs>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-apple-system</vt:lpstr>
      <vt:lpstr>Arial</vt:lpstr>
      <vt:lpstr>Arial MT</vt:lpstr>
      <vt:lpstr>Cabin</vt:lpstr>
      <vt:lpstr>Cambria Math</vt:lpstr>
      <vt:lpstr>IBM Plex Mono</vt:lpstr>
      <vt:lpstr>Londrina Solid</vt:lpstr>
      <vt:lpstr>Play</vt:lpstr>
      <vt:lpstr>Poppins</vt:lpstr>
      <vt:lpstr>Rubik</vt:lpstr>
      <vt:lpstr>Rubik Medium</vt:lpstr>
      <vt:lpstr>Times New Roman</vt:lpstr>
      <vt:lpstr>Mobile Password Manager App Pitch Deck by Slidesgo</vt:lpstr>
      <vt:lpstr>Computer Security Using Affine &amp; Playfair Cipher</vt:lpstr>
      <vt:lpstr>01</vt:lpstr>
      <vt:lpstr>Introduction</vt:lpstr>
      <vt:lpstr>Our team</vt:lpstr>
      <vt:lpstr>Problem vs. solution</vt:lpstr>
      <vt:lpstr>Problem</vt:lpstr>
      <vt:lpstr>Solution</vt:lpstr>
      <vt:lpstr>PowerPoint Presentation</vt:lpstr>
      <vt:lpstr>Problem</vt:lpstr>
      <vt:lpstr>Solution</vt:lpstr>
      <vt:lpstr>JAVA  &amp;.  HTML</vt:lpstr>
      <vt:lpstr>Affine Cipher Files</vt:lpstr>
      <vt:lpstr>Playfair Cipher Files</vt:lpstr>
      <vt:lpstr>GUI</vt:lpstr>
      <vt:lpstr>Affine Cipher GUI</vt:lpstr>
      <vt:lpstr>Playfair Cipher GUI</vt:lpstr>
      <vt:lpstr>Refernces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Using Affine Cipher</dc:title>
  <cp:lastModifiedBy>Manar Mohammed</cp:lastModifiedBy>
  <cp:revision>17</cp:revision>
  <dcterms:modified xsi:type="dcterms:W3CDTF">2024-05-21T03:51:14Z</dcterms:modified>
</cp:coreProperties>
</file>