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717B-E1C2-B419-F75F-4F167ADC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21444-B86A-18CD-7083-B867D11F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AF62-5A74-A917-EAB7-FC1C80BC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B7E4-400E-C374-452D-FFA60258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8607-CF88-3AC1-EAAD-435437D6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6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D59E-B062-0BCE-D48E-F6BC0F07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EFED-7A5A-C4AF-99D8-347938D1A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4A99-5283-B7CA-5567-64B33760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AEB0-1BE8-23E7-E36B-9018B3D5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41F7-3BD1-CA16-9E24-79888452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9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9E75-EE6E-1B10-D4B6-5D1597540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E144-7DEF-9B85-C787-FE5A946D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EF9-59E2-0E03-D597-E6347E81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F802-17A2-23B9-2C6F-CEF2C306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D98C-F66B-18E3-E8C5-E389531B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8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44D0-2D01-6E39-3AE3-5FEE7186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11CC-DC66-06A2-2232-B6E9F1FB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1A56-AB80-7B3C-891C-CA0D0348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95A5-0981-A19D-EF41-94DED1A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A200-9F2B-B637-22D1-93FD7695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1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FFDC-C09D-8DCA-2B07-7F2B83F0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42D6-D5D7-0C6E-58AB-10F1748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5E36-C5B8-24D9-11BE-CBD7396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2DBB-5EED-0B0B-7669-C0AA0CDA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EE23-0537-AB7C-7952-37DE65AE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0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C986-6938-04A7-F16E-5A38384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EFA6-F350-E8FD-EF6C-66F66E059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D38C-69E2-B1B9-AD7D-1A34527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E61E3-B203-4B6B-3871-DC30472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2B20-5B14-3E02-20CE-6C496E81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F3F38-B9FB-FF23-6A04-A35525E9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9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4043-7500-F826-5F0A-B8225A21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EA86-8D82-C4DE-0BFF-B473EB28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8F62-4A8F-7D13-33F4-ACB09758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96667-5132-BA1E-6466-EDBA6D27C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3EBF-4554-E8F5-218B-D1BBF6884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BD1D7-E47B-6B03-63A7-E0F8BDA2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FD0C6-D2AC-F064-A664-1AC8C42C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680E4-FACB-FEE9-6F4C-FC30083C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0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61B-A9A9-72E5-C8C3-4384795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8223-1080-BDCC-37FF-33AECDD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14BD-3BCE-F3D9-2CDC-76FC085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B4D49-7CE8-58A0-D131-5A7A0B6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DC2B-90F2-E7D2-066C-9AD58011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D1AE8-FD7F-4A7D-D114-66982AC5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9A65-4950-4D1A-CCC9-53CB670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540-22D0-D92C-75D0-FBDAEE36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C5EF-BC91-29B0-26F9-E35C6588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80E7-C83A-1E89-75CD-D3DF80FE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2926-4657-E022-773A-5035F228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0FD2-9B31-50B2-04E4-D3F5E5C4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CD67-680B-373E-9618-6CFDBA6D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0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E6D0-5E7A-08BC-A2EE-D7392EE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6DC9B-3318-3D8E-01BE-49BCC549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0F58B-B96C-4A09-E858-250C5FBF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B2720-6C9C-83BC-214E-DA68D614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EBA5-27DB-B436-8FD0-C6EB9095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488E-5B08-DB4A-6037-70FCF493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0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C7B77-AE38-45E1-C616-F11F2533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CE45-744D-A179-2F61-600EABFC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9D55-43FB-54FC-4B7D-38DDA52E2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FE8F2-4E25-4EDC-9721-866027C438B4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656E-6E65-BDA7-3379-32369B26D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F290-287C-56AE-3733-C459E35E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4A652-159F-A8E8-7F33-6C369581C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Data Analysis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09DF23-3A9A-009F-CE46-AB17D9C7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3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33690-1136-034A-4873-7939ABEF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9. Products Not Sold in the Last 6 Months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2BA8DE-C48D-4E04-8CAE-623D01AEF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E63D9B-71CF-8872-593C-8F310BEE0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869062-EB77-E089-07FF-6E25C888B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07487"/>
            <a:ext cx="5157787" cy="287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784AF73-AE2D-EA49-4A9E-0C8ACF2016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0055" y="3461420"/>
            <a:ext cx="3067478" cy="177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67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B1F297-2DB9-D494-D0AC-674A7E0F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10. Customer Retention: Customers Who Placed Orders in Both the Last and Previous Year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7492D-E2C8-9C73-4A8B-A7FA20510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AFD2FB-8A7F-6A0F-0CAC-0A33158A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30BA02-AF74-78F2-D98D-A20EAAFE4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80964"/>
            <a:ext cx="5157787" cy="273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06E23C0-268A-669A-AD6E-481005E395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3844" y="3451894"/>
            <a:ext cx="3219899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39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25939-DD86-EFF6-0226-739D9CBE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11. Revenue Breakdown by Product Category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490E4-8B72-1FFE-78EC-75095430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C1348-B5B6-5D6A-43E9-EAB9602E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CE4F47-C166-F9AF-F692-C1CBB7DC4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66440"/>
            <a:ext cx="5157787" cy="196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0C9DA54-1607-9D90-2621-39B4670F1A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44450" y="3499525"/>
            <a:ext cx="2238687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21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FE34F8-71F9-1B49-41EA-9DC6922B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12. Customer Order History: How Many Orders Did Each Customer Make?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80EB1C-348D-03AA-A16C-F7C8A391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614B2-566E-6C0C-A86A-D49CD58E2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53FF65-0AB3-31D7-F103-5B2302D17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69801"/>
            <a:ext cx="5157787" cy="2755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9BDD6F6-04F7-DD12-859B-234A362F4D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87186" y="3504289"/>
            <a:ext cx="3153215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08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BCE173-05B4-250A-55BF-AE2CB862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13. Total Sales by Month for Each Product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15A9E6-D9DD-E23C-9A0F-9CDBF850C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C7F781-A8DB-1B52-FD4D-27D4D66E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CA3436D-34BA-CEAD-C0FF-675DDF4156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01529"/>
            <a:ext cx="5157787" cy="2891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8FE501A-C65A-189A-54BF-F2DAE50ABA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6527" y="3499525"/>
            <a:ext cx="4534533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36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A0D4F7-DF12-1424-4AF8-1824F83F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14. Top 3 Products Based on Total Revenue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73599-141C-4791-E5E4-A76800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17BDD9-4FEA-778B-5E3B-B8E5948D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62BE06D-9FAA-0941-7904-EDC199E1E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60127"/>
            <a:ext cx="5157787" cy="2774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72A24C1-B92A-13A3-966D-7172A24436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63423" y="3489999"/>
            <a:ext cx="2800741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33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79F639-03FB-CDDE-0486-16F8DB45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15. Customers with the Highest Number of Different Products Ordered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D0F34E-4FC0-C99C-5924-2A7CD85F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AF649A-7B8A-56C3-C755-EB3BFA15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57A648F-864C-8214-0CD2-0A5374EF1A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78886"/>
            <a:ext cx="5157787" cy="333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291C9D1-D952-8263-F925-EF2C7A4F7F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58581" y="3499525"/>
            <a:ext cx="3410426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7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B0F8AC8-5549-8C3F-880C-BCEA73EF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 Top 5 Customers by Total Spending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0E7149-6602-F3AC-5525-DB91A2CE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822288-44AB-EC19-5005-02755844E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8D660367-8974-E42C-F6F1-1FA8233F7B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76026"/>
            <a:ext cx="5157787" cy="314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0C7373DD-85E0-3A88-8B7D-82D489ACC9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53871" y="3513815"/>
            <a:ext cx="3019846" cy="166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98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B9D570E-308A-57AA-42C1-ACB92F70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Repeat Customers in the Last 6 Months 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1FB356-85AB-90DA-6496-490980299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71B7EF-A710-41B2-65F1-C6A45EDC8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20" name="Content Placeholder 10">
            <a:extLst>
              <a:ext uri="{FF2B5EF4-FFF2-40B4-BE49-F238E27FC236}">
                <a16:creationId xmlns:a16="http://schemas.microsoft.com/office/drawing/2014/main" id="{529ED065-DA79-C9BE-3B57-1CA88998D0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58634" y="3513815"/>
            <a:ext cx="3010320" cy="166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668CA64-A5A3-F951-1893-3A832B0205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82863"/>
            <a:ext cx="5157787" cy="352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1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4A8318-0A79-9BC7-43CE-D14BD25E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Product Performance: Total Sales for Each Product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99C3DF-CA68-3637-3E51-A1CBF3D1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BDF486-559D-7B81-BF79-8DC72AA8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1348D8-1D0C-BD62-B915-5E4AE6126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3272"/>
            <a:ext cx="5157787" cy="2568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131CE4-092A-03D9-C71D-00EC7330D7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91844" y="3513815"/>
            <a:ext cx="3943900" cy="166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66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179D8E-9628-10F2-5F07-E7B16A29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Average Order Value per Customer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923F3D-38D2-A9D7-3035-DF18C57D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808E00-0404-F53C-A6D5-E60133AD1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16F01F-14C6-44D9-D634-92DE33ABE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58463"/>
            <a:ext cx="5157787" cy="3377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336EC0E-2F95-8BBB-13DF-AA5C8987B2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15712" y="3518578"/>
            <a:ext cx="3496163" cy="1657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57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E5C41-D688-B982-DF1C-62FC8803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Most Popular Product in Terms of Quantity Sold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890E2-83AB-1034-2E15-D03DDD367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7983DE-5A89-0172-8689-3F7FD996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5D041C4-6669-CB8A-F14D-E679A618C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48905"/>
            <a:ext cx="5157787" cy="2596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2641B7-7DEC-07EC-BE1F-FB375D71BA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44344" y="3518578"/>
            <a:ext cx="3038899" cy="1657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1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43F213-890B-B0F5-DDB2-0CC93507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Orders by Status: Percentage of Completed , Pending and Pending Orders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F040E-3C28-77AE-DD42-68A26A608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57D5D2-6CDF-AADD-49AA-6AF65705A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C294A8-1B7C-5DA7-3400-1D20B8516F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43635"/>
            <a:ext cx="5157787" cy="2607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F82623D-23A9-DF0A-65BD-676BACE025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68239" y="3518578"/>
            <a:ext cx="2391109" cy="1657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72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558153-589A-7397-D378-C76D6C01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 Total Spending per Customer by State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2A98A5-1E2A-BB8A-3DE7-4DB4ADDA9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DAD5743-13C0-CE9C-9238-43D2CDD7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A113B6-7C0C-19EA-9F1D-3EAA1CC4B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72389"/>
            <a:ext cx="5157787" cy="3149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1D69535-1AF1-E399-D5EF-1125EA7D0E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8001" y="3523341"/>
            <a:ext cx="4191585" cy="1648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27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D1AC81-278F-1BEE-3711-B23DF0F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8. Find Customers Who Have Never Ordered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1FE18C-4D7F-1500-25EA-C1867C52F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0C29BF-1E39-72D1-B678-5D7BA2C5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7020D5-728A-8BB7-6EAF-6323F4ADBA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50534"/>
            <a:ext cx="5157787" cy="2393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A86F5B-7E93-9CD5-28E1-CD0EFFDFA8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68028" y="3504289"/>
            <a:ext cx="3991532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4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</TotalTime>
  <Words>213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Customer Data Analysis</vt:lpstr>
      <vt:lpstr>1. Top 5 Customers by Total Spending</vt:lpstr>
      <vt:lpstr>2. Repeat Customers in the Last 6 Months </vt:lpstr>
      <vt:lpstr>3. Product Performance: Total Sales for Each Product </vt:lpstr>
      <vt:lpstr>4. Average Order Value per Customer </vt:lpstr>
      <vt:lpstr>5. Most Popular Product in Terms of Quantity Sold </vt:lpstr>
      <vt:lpstr>6. Orders by Status: Percentage of Completed , Pending and Pending Orders </vt:lpstr>
      <vt:lpstr>7. Total Spending per Customer by State </vt:lpstr>
      <vt:lpstr>8. Find Customers Who Have Never Ordered </vt:lpstr>
      <vt:lpstr>9. Products Not Sold in the Last 6 Months </vt:lpstr>
      <vt:lpstr>10. Customer Retention: Customers Who Placed Orders in Both the Last and Previous Year</vt:lpstr>
      <vt:lpstr>11. Revenue Breakdown by Product Category </vt:lpstr>
      <vt:lpstr>12. Customer Order History: How Many Orders Did Each Customer Make? </vt:lpstr>
      <vt:lpstr>13. Total Sales by Month for Each Product </vt:lpstr>
      <vt:lpstr>14. Top 3 Products Based on Total Revenue </vt:lpstr>
      <vt:lpstr>15. Customers with the Highest Number of Different Products Ordered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Axe6587</dc:creator>
  <cp:lastModifiedBy>Axe6587</cp:lastModifiedBy>
  <cp:revision>3</cp:revision>
  <dcterms:created xsi:type="dcterms:W3CDTF">2025-01-24T07:26:05Z</dcterms:created>
  <dcterms:modified xsi:type="dcterms:W3CDTF">2025-01-24T09:07:00Z</dcterms:modified>
</cp:coreProperties>
</file>