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17B-E1C2-B419-F75F-4F167ADC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1444-B86A-18CD-7083-B867D11F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AF62-5A74-A917-EAB7-FC1C80B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B7E4-400E-C374-452D-FFA6025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8607-CF88-3AC1-EAAD-435437D6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D59E-B062-0BCE-D48E-F6BC0F0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EFED-7A5A-C4AF-99D8-347938D1A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4A99-5283-B7CA-5567-64B33760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AEB0-1BE8-23E7-E36B-9018B3D5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41F7-3BD1-CA16-9E24-79888452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9E75-EE6E-1B10-D4B6-5D1597540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E144-7DEF-9B85-C787-FE5A946D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EF9-59E2-0E03-D597-E6347E8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F802-17A2-23B9-2C6F-CEF2C30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98C-F66B-18E3-E8C5-E389531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44D0-2D01-6E39-3AE3-5FEE718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11CC-DC66-06A2-2232-B6E9F1FB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1A56-AB80-7B3C-891C-CA0D0348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95A5-0981-A19D-EF41-94DED1A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A200-9F2B-B637-22D1-93FD7695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FDC-C09D-8DCA-2B07-7F2B83F0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42D6-D5D7-0C6E-58AB-10F1748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E36-C5B8-24D9-11BE-CBD7396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2DBB-5EED-0B0B-7669-C0AA0CDA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EE23-0537-AB7C-7952-37DE65AE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986-6938-04A7-F16E-5A38384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EFA6-F350-E8FD-EF6C-66F66E059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D38C-69E2-B1B9-AD7D-1A34527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61E3-B203-4B6B-3871-DC30472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2B20-5B14-3E02-20CE-6C496E8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3F38-B9FB-FF23-6A04-A35525E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4043-7500-F826-5F0A-B8225A21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EA86-8D82-C4DE-0BFF-B473EB28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8F62-4A8F-7D13-33F4-ACB09758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96667-5132-BA1E-6466-EDBA6D27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3EBF-4554-E8F5-218B-D1BBF688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BD1D7-E47B-6B03-63A7-E0F8BDA2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D0C6-D2AC-F064-A664-1AC8C42C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80E4-FACB-FEE9-6F4C-FC3008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61B-A9A9-72E5-C8C3-4384795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8223-1080-BDCC-37FF-33AECDD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14BD-3BCE-F3D9-2CDC-76FC085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B4D49-7CE8-58A0-D131-5A7A0B6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DC2B-90F2-E7D2-066C-9AD5801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D1AE8-FD7F-4A7D-D114-66982AC5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9A65-4950-4D1A-CCC9-53CB670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540-22D0-D92C-75D0-FBDAEE36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C5EF-BC91-29B0-26F9-E35C6588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80E7-C83A-1E89-75CD-D3DF80FE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2926-4657-E022-773A-5035F228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0FD2-9B31-50B2-04E4-D3F5E5C4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D67-680B-373E-9618-6CFDBA6D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6D0-5E7A-08BC-A2EE-D7392EE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DC9B-3318-3D8E-01BE-49BCC549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F58B-B96C-4A09-E858-250C5FBF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2720-6C9C-83BC-214E-DA68D614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EBA5-27DB-B436-8FD0-C6EB9095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488E-5B08-DB4A-6037-70FCF49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C7B77-AE38-45E1-C616-F11F2533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CE45-744D-A179-2F61-600EABFC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9D55-43FB-54FC-4B7D-38DDA52E2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FE8F2-4E25-4EDC-9721-866027C438B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656E-6E65-BDA7-3379-32369B26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F290-287C-56AE-3733-C459E35E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4A652-159F-A8E8-7F33-6C369581C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Performance Dashboard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9DF23-3A9A-009F-CE46-AB17D9C7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33690-1136-034A-4873-7939ABE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9. Employees with More Than 10 Absences in the last 6 Months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BA8DE-C48D-4E04-8CAE-623D01AEF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63D9B-71CF-8872-593C-8F310BEE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DA625-9E89-09B9-5B7F-00459820D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8511" y="2505075"/>
            <a:ext cx="4880340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5B9A77-6E00-D007-E9CE-B2A1F8FAA8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39607" y="3704342"/>
            <a:ext cx="2848373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6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B1F297-2DB9-D494-D0AC-674A7E0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10. Employees Who Have Received a Bonus Above $2000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7492D-E2C8-9C73-4A8B-A7FA2051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AFD2FB-8A7F-6A0F-0CAC-0A33158A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9D748A-503F-21F8-88E9-38CCDE464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204" y="3313762"/>
            <a:ext cx="4686954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9A9623-0DD4-5D11-C066-B4A5AEB00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20581" y="3718631"/>
            <a:ext cx="2686425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25939-DD86-EFF6-0226-739D9CBE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11. Employees with Attendance Below 85% in the Last 6 Months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490E4-8B72-1FFE-78EC-75095430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C1348-B5B6-5D6A-43E9-EAB9602E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6276A-154F-BEEA-F30A-BE102732B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8460"/>
            <a:ext cx="5157787" cy="2897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3C4752-5C11-708B-D237-FE1C79D1DC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72870" y="3704342"/>
            <a:ext cx="3381847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FE34F8-71F9-1B49-41EA-9DC6922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12. Top 3 Performing Employees by Sales Amount and Performance Rating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0EB1C-348D-03AA-A16C-F7C8A391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614B2-566E-6C0C-A86A-D49CD58E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FBDD5-632F-2F3B-DC9B-3B19D4B48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78225"/>
            <a:ext cx="5157787" cy="233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F2657B-3687-0CF1-47DB-970DB8C368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4738" y="3728157"/>
            <a:ext cx="3658111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0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BCE173-05B4-250A-55BF-AE2CB862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13. Department Attendance Percentage by Month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15A9E6-D9DD-E23C-9A0F-9CDBF850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C7F781-A8DB-1B52-FD4D-27D4D66E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4C9AC1-1674-7C35-08F9-9C5E04C4E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84875"/>
            <a:ext cx="5157787" cy="232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FED735-6760-FA2C-7428-3A0C62535E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922775"/>
            <a:ext cx="5183188" cy="84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3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A0D4F7-DF12-1424-4AF8-1824F83F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14. Low-Performing Employees: Attendance and Sales Analysis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73599-141C-4791-E5E4-A76800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17BDD9-4FEA-778B-5E3B-B8E5948D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74255-FD84-0976-8023-35E469E29A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84926"/>
            <a:ext cx="5157787" cy="2524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B763F2-0326-A2C5-D138-BA55E91D1D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238" y="3604315"/>
            <a:ext cx="4925112" cy="148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3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79F639-03FB-CDDE-0486-16F8DB45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15. Performance Rating Distribution Under Each Manager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D0F34E-4FC0-C99C-5924-2A7CD85F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AF649A-7B8A-56C3-C755-EB3BFA15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1E98C-F31E-FE81-43C7-E25C4D330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78386"/>
            <a:ext cx="5157787" cy="193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37587B-A5AD-07A0-95BC-E8CFAFAA5C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3765" y="3704342"/>
            <a:ext cx="3820058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B0F8AC8-5549-8C3F-880C-BCEA73EF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 Top 5 Employees by Total Sales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0E7149-6602-F3AC-5525-DB91A2CE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822288-44AB-EC19-5005-02755844E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81163"/>
            <a:ext cx="5183188" cy="823912"/>
          </a:xfrm>
        </p:spPr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AAA42-18A8-EABA-2022-FF01EF679D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79331"/>
            <a:ext cx="5157787" cy="233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05B0A6-4AD1-4E70-E65F-DE961AD56F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92029" y="3709105"/>
            <a:ext cx="2543530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B9D570E-308A-57AA-42C1-ACB92F70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Employees with the Most Absence in the last 3 Months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1FB356-85AB-90DA-6496-490980299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71B7EF-A710-41B2-65F1-C6A45EDC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4C3AA-C6CF-FF38-B7B0-ECB55D375B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11029" y="3732921"/>
            <a:ext cx="2905530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3C7BED4-AF60-263B-A97A-E2C40830D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16012"/>
            <a:ext cx="5157787" cy="326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4A8318-0A79-9BC7-43CE-D14BD25E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Department Performance: Average Performance Rating for Each Department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9C3DF-CA68-3637-3E51-A1CBF3D1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BDF486-559D-7B81-BF79-8DC72AA8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3061A-995D-EA97-77B9-A0A2A2AC7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48728"/>
            <a:ext cx="5157787" cy="2397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5CF55B-3A2D-B598-32AB-F4440F296B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49107" y="3694815"/>
            <a:ext cx="3029373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6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179D8E-9628-10F2-5F07-E7B16A2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Top 3 Managers by Total Sales of Their Teams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923F3D-38D2-A9D7-3035-DF18C57D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808E00-0404-F53C-A6D5-E60133AD1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E39B4-FE78-E494-D1FB-A636EE5BD9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7117"/>
            <a:ext cx="5157787" cy="328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102F27-622D-D800-FDB4-783D3760F8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82476" y="3723394"/>
            <a:ext cx="2762636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E5C41-D688-B982-DF1C-62FC880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Employees Without a Bonus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890E2-83AB-1034-2E15-D03DDD367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7983DE-5A89-0172-8689-3F7FD996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E6F73-29A0-E990-B133-A6F258D12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783" y="3351867"/>
            <a:ext cx="462979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09AD68-C7ED-38C0-1430-D587107C17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77686" y="3732921"/>
            <a:ext cx="2972215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43F213-890B-B0F5-DDB2-0CC93507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Employees with Sales Above the Department Average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F040E-3C28-77AE-DD42-68A26A60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57D5D2-6CDF-AADD-49AA-6AF65705A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907B4-7F51-15A5-86CF-DDC24EEF38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6209"/>
            <a:ext cx="5157787" cy="3342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FB5359-C976-92B1-47AD-E4FBC545DF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607" y="3713868"/>
            <a:ext cx="3210373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7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558153-589A-7397-D378-C76D6C0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Managers with Employees Who Received a Rating of 5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2A98A5-1E2A-BB8A-3DE7-4DB4ADDA9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AD5743-13C0-CE9C-9238-43D2CDD7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8C34A-E7CF-BF6F-C03C-3FF883FF0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87679"/>
            <a:ext cx="5157787" cy="2519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EC98E9-A211-E450-1FC9-6399980088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39713" y="3685289"/>
            <a:ext cx="2048161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2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D1AC81-278F-1BEE-3711-B23DF0F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8. Top 5 Departments by Total Sales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1FE18C-4D7F-1500-25EA-C1867C52F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0C29BF-1E39-72D1-B678-5D7BA2C5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D0200-B833-E8D7-C382-C2DE26E58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7573" y="3032735"/>
            <a:ext cx="4782217" cy="2629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C8B934-BE64-AEB5-7A8D-331F96EAAA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06265" y="3723394"/>
            <a:ext cx="2915057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212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Employee Performance Dashboard</vt:lpstr>
      <vt:lpstr>1. Top 5 Employees by Total Sales</vt:lpstr>
      <vt:lpstr>2. Employees with the Most Absence in the last 3 Months</vt:lpstr>
      <vt:lpstr>3. Department Performance: Average Performance Rating for Each Department</vt:lpstr>
      <vt:lpstr>4. Top 3 Managers by Total Sales of Their Teams</vt:lpstr>
      <vt:lpstr>5. Employees Without a Bonus</vt:lpstr>
      <vt:lpstr>6. Employees with Sales Above the Department Average</vt:lpstr>
      <vt:lpstr>7. Managers with Employees Who Received a Rating of 5</vt:lpstr>
      <vt:lpstr>8. Top 5 Departments by Total Sales</vt:lpstr>
      <vt:lpstr>9. Employees with More Than 10 Absences in the last 6 Months</vt:lpstr>
      <vt:lpstr>10. Employees Who Have Received a Bonus Above $2000</vt:lpstr>
      <vt:lpstr>11. Employees with Attendance Below 85% in the Last 6 Months</vt:lpstr>
      <vt:lpstr>12. Top 3 Performing Employees by Sales Amount and Performance Rating</vt:lpstr>
      <vt:lpstr>13. Department Attendance Percentage by Month</vt:lpstr>
      <vt:lpstr>14. Low-Performing Employees: Attendance and Sales Analysis</vt:lpstr>
      <vt:lpstr>15. Performance Rating Distribution Under Each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Axe6587</dc:creator>
  <cp:lastModifiedBy>Office</cp:lastModifiedBy>
  <cp:revision>4</cp:revision>
  <dcterms:created xsi:type="dcterms:W3CDTF">2025-01-24T07:26:05Z</dcterms:created>
  <dcterms:modified xsi:type="dcterms:W3CDTF">2025-01-26T11:34:26Z</dcterms:modified>
</cp:coreProperties>
</file>