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4717B-E1C2-B419-F75F-4F167ADCF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F21444-B86A-18CD-7083-B867D11FB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3AF62-5A74-A917-EAB7-FC1C80BC5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E8F2-4E25-4EDC-9721-866027C438B4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BB7E4-400E-C374-452D-FFA602589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C8607-CF88-3AC1-EAAD-435437D64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A6698-6D0A-47AA-8037-5545FBBDB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66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6D59E-B062-0BCE-D48E-F6BC0F07C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44EFED-7A5A-C4AF-99D8-347938D1A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E4A99-5283-B7CA-5567-64B33760D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E8F2-4E25-4EDC-9721-866027C438B4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8AEB0-1BE8-23E7-E36B-9018B3D5A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041F7-3BD1-CA16-9E24-79888452A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A6698-6D0A-47AA-8037-5545FBBDB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89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559E75-EE6E-1B10-D4B6-5D15975403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10E144-7DEF-9B85-C787-FE5A946D3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FAEF9-59E2-0E03-D597-E6347E815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E8F2-4E25-4EDC-9721-866027C438B4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3F802-17A2-23B9-2C6F-CEF2C306E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AD98C-F66B-18E3-E8C5-E389531BC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A6698-6D0A-47AA-8037-5545FBBDB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88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44D0-2D01-6E39-3AE3-5FEE7186D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011CC-DC66-06A2-2232-B6E9F1FB5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21A56-AB80-7B3C-891C-CA0D03489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E8F2-4E25-4EDC-9721-866027C438B4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495A5-0981-A19D-EF41-94DED1A47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9A200-9F2B-B637-22D1-93FD76956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A6698-6D0A-47AA-8037-5545FBBDB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81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2FFDC-C09D-8DCA-2B07-7F2B83F04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742D6-D5D7-0C6E-58AB-10F1748C4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F5E36-C5B8-24D9-11BE-CBD7396EF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E8F2-4E25-4EDC-9721-866027C438B4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22DBB-5EED-0B0B-7669-C0AA0CDAE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1EE23-0537-AB7C-7952-37DE65AE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A6698-6D0A-47AA-8037-5545FBBDB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60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9C986-6938-04A7-F16E-5A3838400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1EFA6-F350-E8FD-EF6C-66F66E059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FBD38C-69E2-B1B9-AD7D-1A34527EE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E61E3-B203-4B6B-3871-DC304720A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E8F2-4E25-4EDC-9721-866027C438B4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C2B20-5B14-3E02-20CE-6C496E81A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F3F38-B9FB-FF23-6A04-A35525E95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A6698-6D0A-47AA-8037-5545FBBDB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29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E4043-7500-F826-5F0A-B8225A21C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8EA86-8D82-C4DE-0BFF-B473EB28A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48F62-4A8F-7D13-33F4-ACB097586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796667-5132-BA1E-6466-EDBA6D27C5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383EBF-4554-E8F5-218B-D1BBF68845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1BD1D7-E47B-6B03-63A7-E0F8BDA20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E8F2-4E25-4EDC-9721-866027C438B4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BFD0C6-D2AC-F064-A664-1AC8C42C5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6680E4-FACB-FEE9-6F4C-FC30083C9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A6698-6D0A-47AA-8037-5545FBBDB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10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8061B-A9A9-72E5-C8C3-438479503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988223-1080-BDCC-37FF-33AECDDBF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E8F2-4E25-4EDC-9721-866027C438B4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8E14BD-3BCE-F3D9-2CDC-76FC0855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5B4D49-7CE8-58A0-D131-5A7A0B6C8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A6698-6D0A-47AA-8037-5545FBBDB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14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14DC2B-90F2-E7D2-066C-9AD580112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E8F2-4E25-4EDC-9721-866027C438B4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FD1AE8-FD7F-4A7D-D114-66982AC50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89A65-4950-4D1A-CCC9-53CB6709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A6698-6D0A-47AA-8037-5545FBBDB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3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57540-22D0-D92C-75D0-FBDAEE361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DC5EF-BC91-29B0-26F9-E35C65889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9480E7-C83A-1E89-75CD-D3DF80FE4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A2926-4657-E022-773A-5035F2281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E8F2-4E25-4EDC-9721-866027C438B4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20FD2-9B31-50B2-04E4-D3F5E5C45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ACD67-680B-373E-9618-6CFDBA6DC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A6698-6D0A-47AA-8037-5545FBBDB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40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7E6D0-5E7A-08BC-A2EE-D7392EED9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86DC9B-3318-3D8E-01BE-49BCC5496C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0F58B-B96C-4A09-E858-250C5FBFE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B2720-6C9C-83BC-214E-DA68D6145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E8F2-4E25-4EDC-9721-866027C438B4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0EBA5-27DB-B436-8FD0-C6EB9095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6488E-5B08-DB4A-6037-70FCF4933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A6698-6D0A-47AA-8037-5545FBBDB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10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CC7B77-AE38-45E1-C616-F11F25336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4CE45-744D-A179-2F61-600EABFC4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A9D55-43FB-54FC-4B7D-38DDA52E27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0FE8F2-4E25-4EDC-9721-866027C438B4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5656E-6E65-BDA7-3379-32369B26D8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2F290-287C-56AE-3733-C459E35EF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0A6698-6D0A-47AA-8037-5545FBBDB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63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04A652-159F-A8E8-7F33-6C369581CE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Inventory Management System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509DF23-3A9A-009F-CE46-AB17D9C79A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903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A933690-1136-034A-4873-7939ABEF6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9. Total Sales For Each Customer by Month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12BA8DE-C48D-4E04-8CAE-623D01AEF7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dirty="0"/>
              <a:t>MySQL Query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5E63D9B-71CF-8872-593C-8F310BEE0D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N" dirty="0"/>
              <a:t>Its 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88073C-D9F6-3267-D79C-F90FA92297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3186867"/>
            <a:ext cx="5157787" cy="23210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1D35A89-BC3D-5343-BACD-0B29B725949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515845" y="3709105"/>
            <a:ext cx="2495898" cy="1276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967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EB1F297-2DB9-D494-D0AC-674A7E0FC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10. Products with the Highest Quantity Sold But Low Profit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3D7492D-E2C8-9C73-4A8B-A7FA20510C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dirty="0"/>
              <a:t>MySQL Query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FAFD2FB-8A7F-6A0F-0CAC-0A33158ACE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N" dirty="0"/>
              <a:t>Its Result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CD61B56-89DB-1566-CC50-273B49B007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659631"/>
            <a:ext cx="5157787" cy="3375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AADC84E-D7D7-DA18-3A3B-E3B44A85475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158607" y="3699578"/>
            <a:ext cx="3210373" cy="12955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439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3B25939-DD86-EFF6-0226-739D9CBED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11. Top 3 Customers with the Highest Number of Returned Orders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99490E4-8B72-1FFE-78EC-75095430CE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dirty="0"/>
              <a:t>MySQL Query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01C1348-B5B6-5D6A-43E9-EAB9602E6F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N" dirty="0"/>
              <a:t>Its Result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52424F6-8493-B96B-D56A-2DC815BA5C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3193044"/>
            <a:ext cx="5157787" cy="2308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1A771C2-9906-9A96-06AC-2829B9E4505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592055" y="3699578"/>
            <a:ext cx="2343477" cy="12955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321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0FE34F8-71F9-1B49-41EA-9DC6922B7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12. List of unpaid customers whose orders have been delivered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480EB1C-348D-03AA-A16C-F7C8A39131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dirty="0"/>
              <a:t>MySQL Query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F7614B2-566E-6C0C-A86A-D49CD58E21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N" dirty="0"/>
              <a:t>Its 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3A659A-F06E-FF25-3BF2-C31B2A5074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813869"/>
            <a:ext cx="5157787" cy="30669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590A397-6454-81E3-1C3E-CFF6598D78D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96580" y="3699578"/>
            <a:ext cx="4134427" cy="12955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808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6BCE173-05B4-250A-55BF-AE2CB862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13. Products with Sales Above the Average Sales for Their Category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15A9E6-D9DD-E23C-9A0F-9CDBF850C9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dirty="0"/>
              <a:t>MySQL Query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EC7F781-A8DB-1B52-FD4D-27D4D66EC2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N" dirty="0"/>
              <a:t>Its 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A4C9C2-7ECF-E6C4-984A-DD4FC523EC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37406" y="2505075"/>
            <a:ext cx="4362551" cy="3684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7F27BF1-0507-1E3C-F53F-F3C3CA71BD0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853765" y="3713868"/>
            <a:ext cx="3820058" cy="12670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136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9A0D4F7-DF12-1424-4AF8-1824F83F9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14. Total Sales per Category for the Last Year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7873599-141C-4791-E5E4-A768002B3F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dirty="0"/>
              <a:t>MySQL Query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417BDD9-4FEA-778B-5E3B-B8E5948D89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N" dirty="0"/>
              <a:t>Its 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47E343-6DF1-16C0-05E0-68D063076D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3397451"/>
            <a:ext cx="5157787" cy="18998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93B1642-0611-42DC-A83D-791D5F25154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801634" y="3704342"/>
            <a:ext cx="1924319" cy="1286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433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A79F639-03FB-CDDE-0486-16F8DB45C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15. Find the Most Profitable Customer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5D0F34E-4FC0-C99C-5924-2A7CD85F74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dirty="0"/>
              <a:t>MySQL Query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1AF649A-7B8A-56C3-C755-EB3BFA15C3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N" dirty="0"/>
              <a:t>Its 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939A49-ACD3-004C-6E79-70C2093159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10316" y="2505075"/>
            <a:ext cx="4216731" cy="3684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B605DC3-60F8-3F19-1E5E-79C4524065B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253871" y="3709105"/>
            <a:ext cx="3019846" cy="1276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17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3355F5-477D-446C-8B68-EFD70BDC4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6015A68-739A-02BB-E102-851F471AA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16. Stock Turnover Ratio for Each Product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A9F47F-362E-27BE-DC36-94A2BA2ACE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dirty="0"/>
              <a:t>MySQL Query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89D024A-4B78-0156-B629-D1665051C8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N" dirty="0"/>
              <a:t>Its Result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B05C74F-1C79-8C26-3BBD-FBFAE36B81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3145666"/>
            <a:ext cx="5157787" cy="24034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8078E10-AB7B-46B0-915D-4F91D85908B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020475" y="3694815"/>
            <a:ext cx="3486637" cy="13051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6516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FAB35B-4C9C-8F40-924F-A7E28E703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61AB8CE-CA23-D245-DABF-97D1D13C5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17. Sales Analysis for Products Based on Seasonal Trends (Quarterly Analysis)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114C2A7-D480-AD3B-9CF9-17D260F527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dirty="0"/>
              <a:t>MySQL Query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E8D1F07-DAF3-8869-9904-0F75FF91FF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N" dirty="0"/>
              <a:t>Its Result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1AA0F6-990C-6079-56BC-21CDDF3ACE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3361435"/>
            <a:ext cx="5157787" cy="19718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75BFBAE-1F1C-D5B6-DF15-F58C332B7E5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277686" y="3699578"/>
            <a:ext cx="2972215" cy="12955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7438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F9772A-A539-3C8C-701F-589D0F7AC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8E191AF-789A-BAA1-21E6-CC8BD44BE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18. Customers with the Most Frequently Purchased Products 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8824BB8-F080-5F0E-930D-D154CD9CF4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dirty="0"/>
              <a:t>MySQL Query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536D0D5-8004-3552-B9F6-D3DEEAFA9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N" dirty="0"/>
              <a:t>Its Result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974EBD-1002-0E74-4565-AE42BB5D3C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50634" y="2505075"/>
            <a:ext cx="3936095" cy="3684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5C0840C-0DA8-547A-D982-047D281466C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211002" y="3728157"/>
            <a:ext cx="3105583" cy="12384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1758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B0F8AC8-5549-8C3F-880C-BCEA73EF1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1. Yearly Sales Trends by Product for last 3 Years</a:t>
            </a:r>
            <a:endParaRPr lang="en-IN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40E7149-6602-F3AC-5525-DB91A2CE7E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dirty="0"/>
              <a:t>MySQL Query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1822288-44AB-EC19-5005-02755844E6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N" dirty="0"/>
              <a:t>Its 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FDAAB5-D697-9EC3-6EDC-F300D01D52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3085109"/>
            <a:ext cx="5157787" cy="25245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D8D01B6-0CA8-A63C-E0F4-BBBCC2C105B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058581" y="3718631"/>
            <a:ext cx="3410426" cy="1257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998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DDB34-10F7-18A0-219E-7BB1E400F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45133F7-7DAB-83D8-C12E-B0594062B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19. Top 5 Products by Gross Margin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CD8B365-662E-646B-300F-B9AE26FBD7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dirty="0"/>
              <a:t>MySQL Query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F459FE5-B104-688C-41DC-DA65581A5E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N" dirty="0"/>
              <a:t>Its Result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36055D-79CF-12A4-9E7E-C0EC0C1E1F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3421085"/>
            <a:ext cx="5157787" cy="18525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E317015-9C30-32B1-384F-6168725881B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206239" y="3713868"/>
            <a:ext cx="3115110" cy="12670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0102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35D85-2A45-8642-C971-D18F36871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B32F541-06C1-DA14-39F3-767F2EA06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20. Predictive Stock Alerts for Products with Declining Sales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97E3BB8-4BFA-5AB4-CE46-E6BF897035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dirty="0"/>
              <a:t>MySQL Query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2E883DD-D6B5-857F-B0C9-90B99B1D52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N" dirty="0"/>
              <a:t>Its Result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405410E-F1DE-E917-DC62-520F5214ED0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539396" y="3709105"/>
            <a:ext cx="4448796" cy="1276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53B17E5-3C5B-C4B8-54F3-F27B4BCF30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802586"/>
            <a:ext cx="5157787" cy="30895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4100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3FF41F-AA21-A61B-4737-C5D5872AE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156B6F9-481C-455A-4912-5325B8489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21. Monthly Growth Rate of Sales per Category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AEC40B-4632-CB39-168B-6E13DB1AB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dirty="0"/>
              <a:t>MySQL Query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2160A21-0C85-954A-8E27-FB578C595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N" dirty="0"/>
              <a:t>Its Result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D4C639-87CE-F0BE-8E01-B3838346E1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59539" y="2505075"/>
            <a:ext cx="4518284" cy="3684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FAC2A380-2E42-0091-87FB-416CAB8C2CD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87001" y="3713868"/>
            <a:ext cx="4553585" cy="1267002"/>
          </a:xfrm>
        </p:spPr>
      </p:pic>
    </p:spTree>
    <p:extLst>
      <p:ext uri="{BB962C8B-B14F-4D97-AF65-F5344CB8AC3E}">
        <p14:creationId xmlns:p14="http://schemas.microsoft.com/office/powerpoint/2010/main" val="4213286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3543A-863C-F121-4AE0-5119F26692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E085E10-EF79-8595-6F39-1F1D899E7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22. Sales Distribution by Product and Customer Segments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123FA18-6B67-BD5D-4CEA-CFDB80E377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dirty="0"/>
              <a:t>MySQL Query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8334814-7B4B-B72D-FE4A-39072AD65A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N" dirty="0"/>
              <a:t>Its Result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895D80-C5A2-1993-F3B9-190CE4BF2B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735982"/>
            <a:ext cx="5157787" cy="32227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EEB2053-8143-3364-0D41-EA0C411F3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63212" y="3699578"/>
            <a:ext cx="4401164" cy="12955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301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B5ED84-088F-EC03-3246-1F6ADB3A2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B861586-7B59-BE6B-146F-505C8909D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23. Top 3 Product with the Most Returns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A942A97-3347-C61A-2FCB-2BC28E2FA2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dirty="0"/>
              <a:t>MySQL Query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B2B16AD-ED7E-7D42-295F-8C1C4F111F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N" dirty="0"/>
              <a:t>Its Result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F9EE6BCC-CEE8-454E-C829-6B00188592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3003609"/>
            <a:ext cx="5157787" cy="26875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ACCB91F1-32DD-20FA-810D-06221494942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377713" y="3709105"/>
            <a:ext cx="2772162" cy="1276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568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3D945B-B407-8B41-17DF-11EE9D397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07A67E5-7B4E-F6AC-AD25-7D01FAB63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24. Top Performing Product Category Based on Sales 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B671FD-1332-0D54-E5B0-FA801209FE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dirty="0"/>
              <a:t>MySQL Query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4642A17-3183-4BAA-7A4F-9D645ABE28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N" dirty="0"/>
              <a:t>Its Result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B4B270-8E82-85FB-36EA-138A9F10DD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3428914"/>
            <a:ext cx="5157787" cy="18369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C42E9A1-2B17-BA2D-5714-84CECBCB238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773055" y="3690052"/>
            <a:ext cx="1981477" cy="131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215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1E70A1-B8C5-9AE9-E89D-3682CC6FB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CC96940-208E-67DC-5B45-5D9FB3B5D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25. Sales Comparison Between New and Returning Customers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1A227AE-26E3-F0AC-E176-8E1447FE1E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dirty="0"/>
              <a:t>MySQL Query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8FB8F2E-E0DC-4B9C-94DF-23567EE87F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N" dirty="0"/>
              <a:t>Its Result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0EDDD2-AAF5-AC60-4AB5-4506C3A2EF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3057922"/>
            <a:ext cx="5157787" cy="25788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D2C8139-7FF1-D218-0330-8366B40937B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858792" y="3728157"/>
            <a:ext cx="1810003" cy="12384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0441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695058-6809-85BA-C085-280467DA1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A80C55B-F3D5-473F-CFFF-D4E732194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26. Profitability  analysis for Products by Supplier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14E0C40-0894-C93B-B900-0B71CFB642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dirty="0"/>
              <a:t>MySQL Query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5C371E6-373D-70F5-DD6D-295A7DBA7A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N" dirty="0"/>
              <a:t>Its Result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1AE39C-44D8-56AE-60BB-C22C1700FC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913879"/>
            <a:ext cx="5157787" cy="28669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C761C54-92A4-A884-E694-C7F551DBEDB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039528" y="3723394"/>
            <a:ext cx="3448531" cy="1247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9288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7023C8-BDC1-B4A2-ACB1-57BCEF974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1C058D8-5CA4-2B5D-1058-508661DD6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27. Inventory to Sales Ratio for Each Product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A62C691-ACD6-1218-C7BF-A2C83A9F75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dirty="0"/>
              <a:t>MySQL Query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6CDB86C-C771-1A71-B892-0986B0BE98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N" dirty="0"/>
              <a:t>Its Result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523BD7-9038-D23F-B95F-8624AC5675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3093630"/>
            <a:ext cx="5157787" cy="25074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62D77BA-1228-ACBE-88A9-48CD514C2D3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68001" y="3704342"/>
            <a:ext cx="4191585" cy="1286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5193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559F30-0B1B-B7CD-39B8-8794DD727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744B0A3-15C3-021E-18B2-ECB297ADC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28. Customers Who Have Ordered High-Value Products (Above Rs. 10000) 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A9CBE7-4AD1-3692-DB63-F0A6796315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dirty="0"/>
              <a:t>MySQL Query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2B6665F-AFE1-7D70-4D13-4E943C4294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N" dirty="0"/>
              <a:t>Its Result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A38558-941A-B751-10CC-2B85EA9E87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3018124"/>
            <a:ext cx="5157787" cy="26584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4A2FF96-8867-F2C9-D074-FB7FCD1C7AC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144318" y="3670999"/>
            <a:ext cx="3238952" cy="13527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4602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3B9D570E-308A-57AA-42C1-ACB92F702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02. Top 5 Products with the Highest Sales Growth between the Current Year i.e., 2024 and the Previous Year i.e., 2023</a:t>
            </a:r>
            <a:endParaRPr lang="en-IN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21FB356-85AB-90DA-6496-490980299B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dirty="0"/>
              <a:t>MySQL Query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371B7EF-A710-41B2-65F1-C6A45EDC88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N" dirty="0"/>
              <a:t>Its 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28A4E8-7D43-C75C-E0F3-3E492042C5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666175"/>
            <a:ext cx="5157787" cy="33623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25A6B4B-0C13-FBDC-A08C-FC86FC09118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91738" y="3699578"/>
            <a:ext cx="4744112" cy="12955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291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058B57-74C2-A6B4-5E81-FB3EE0A23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79CAB30-6F9C-F2BD-DFEF-8140C8B1D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29. Sales Impact Analysis After Promotional Discount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C504FD7-FE59-DAF7-3985-5191C33BFD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dirty="0"/>
              <a:t>MySQL Query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99FF68A-748C-8B7F-2429-BAAB8A4176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N" dirty="0"/>
              <a:t>Its Result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7D98BB-D46A-60AB-EF26-832382F0F0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709105"/>
            <a:ext cx="5157787" cy="32765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C3CDBFB-9402-E329-C99D-FF85881B7C1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568239" y="3709105"/>
            <a:ext cx="2391109" cy="1276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0319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8896B-B2FB-00ED-0AB9-37D1CBCCF1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8BFB758-564E-FB6A-45DD-CD65A7E2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30. Top 5 Products by Net Profit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30214FC-1E5D-66C7-7ABE-C570578D47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dirty="0"/>
              <a:t>MySQL Query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2A87E50-77A7-03D8-EE3B-11A448F3DB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N" dirty="0"/>
              <a:t>Its Result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9E98734D-1383-E652-C35A-BAAB4209CBF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291976" y="3709105"/>
            <a:ext cx="2943636" cy="1276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C3FBF81-3505-6CC7-8297-1C6D38E33A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736985"/>
            <a:ext cx="5157787" cy="3220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2839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/>
      </p:transition>
    </mc:Choice>
    <mc:Fallback>
      <p:transition spd="slow">
        <p:pull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54A8318-0A79-9BC7-43CE-D14BD25E3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3. Customers Who Have Placed Orders for Products with the Highest Sales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C99C3DF-CA68-3637-3E51-A1CBF3D10B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dirty="0"/>
              <a:t>MySQL Query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0BDF486-559D-7B81-BF79-8DC72AA868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N" dirty="0"/>
              <a:t>Its Result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98D97FD-2837-022B-F05A-66F7E3B99B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13809" y="2505075"/>
            <a:ext cx="4409745" cy="3684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50AC9B7-8A0A-B4BF-068B-BC0D87DF40A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230055" y="3694815"/>
            <a:ext cx="3067478" cy="13051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566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5179D8E-9628-10F2-5F07-E7B16A29F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4. Products That Have Been Ordered But Never Restocked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F923F3D-38D2-A9D7-3035-DF18C57DCD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dirty="0"/>
              <a:t>MySQL Query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5808E00-0404-F53C-A6D5-E60133AD16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N" dirty="0"/>
              <a:t>Its Result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2AD7661-BEA2-F808-EC69-EBA61001EC9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301502" y="3704342"/>
            <a:ext cx="2924583" cy="1286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DE6D439F-C44B-5968-543B-1678F74F24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3290955"/>
            <a:ext cx="5157787" cy="21128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357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CFE5C41-D688-B982-DF1C-62FC88035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5. Average Order Quantity for Each Customer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EC890E2-83AB-1034-2E15-D03DDD367A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dirty="0"/>
              <a:t>MySQL Query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E7983DE-5A89-0172-8689-3F7FD996F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N" dirty="0"/>
              <a:t>Its 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280279-9691-AFD2-A916-6B3405BCB6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3415000"/>
            <a:ext cx="5157787" cy="1864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1A2BA27-BD71-CCA6-0D15-2C7CA06FB0D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806398" y="3709105"/>
            <a:ext cx="1914792" cy="1276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611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D43F213-890B-B0F5-DDB2-0CC935071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6. Customer Who Have Ordered Products from Multiple Categories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BFF040E-3C28-77AE-DD42-68A26A6084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dirty="0"/>
              <a:t>MySQL Query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57D5D2-6CDF-AADD-49AA-6AF65705A1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N" dirty="0"/>
              <a:t>Its 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9906EB-9B50-05E0-DA3C-B664CE149D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3217898"/>
            <a:ext cx="5157787" cy="22589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00C0B9B-46E7-7016-DE0E-AE91718AC36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768292" y="3699578"/>
            <a:ext cx="1991003" cy="12955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472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F558153-589A-7397-D378-C76D6C018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7. Products with Sales Below Reorder Level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E2A98A5-1E2A-BB8A-3DE7-4DB4ADDA90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dirty="0"/>
              <a:t>MySQL Query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DAD5743-13C0-CE9C-9238-43D2CDD75D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N" dirty="0"/>
              <a:t>Its 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B02C23-65CC-DBB3-0860-8D7372D67E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3115012"/>
            <a:ext cx="5157787" cy="24647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E864F6A-3E23-C1A6-5164-F35811CEB85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239581" y="3709105"/>
            <a:ext cx="3048425" cy="1276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527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9D1AC81-278F-1BEE-3711-B23DF0F7B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8. Products with the Highest Sales That Have Low Stock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91FE18C-4D7F-1500-25EA-C1867C52F0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dirty="0"/>
              <a:t>MySQL Query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F0C29BF-1E39-72D1-B678-5D7BA2C5BE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N" dirty="0"/>
              <a:t>Its Result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ADDD646-9AFD-73F1-010E-36F8E75D72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829438"/>
            <a:ext cx="5157787" cy="30358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EDA3514-63E1-7B6F-52C9-6E666C89181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768028" y="3694815"/>
            <a:ext cx="3991532" cy="13051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924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139</TotalTime>
  <Words>435</Words>
  <Application>Microsoft Office PowerPoint</Application>
  <PresentationFormat>Widescreen</PresentationFormat>
  <Paragraphs>91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Aptos</vt:lpstr>
      <vt:lpstr>Aptos Display</vt:lpstr>
      <vt:lpstr>Arial</vt:lpstr>
      <vt:lpstr>Office Theme</vt:lpstr>
      <vt:lpstr>Inventory Management System</vt:lpstr>
      <vt:lpstr>1. Yearly Sales Trends by Product for last 3 Years</vt:lpstr>
      <vt:lpstr>02. Top 5 Products with the Highest Sales Growth between the Current Year i.e., 2024 and the Previous Year i.e., 2023</vt:lpstr>
      <vt:lpstr>3. Customers Who Have Placed Orders for Products with the Highest Sales</vt:lpstr>
      <vt:lpstr>4. Products That Have Been Ordered But Never Restocked</vt:lpstr>
      <vt:lpstr>5. Average Order Quantity for Each Customer</vt:lpstr>
      <vt:lpstr>6. Customer Who Have Ordered Products from Multiple Categories</vt:lpstr>
      <vt:lpstr>7. Products with Sales Below Reorder Level</vt:lpstr>
      <vt:lpstr>8. Products with the Highest Sales That Have Low Stock</vt:lpstr>
      <vt:lpstr>9. Total Sales For Each Customer by Month</vt:lpstr>
      <vt:lpstr>10. Products with the Highest Quantity Sold But Low Profit</vt:lpstr>
      <vt:lpstr>11. Top 3 Customers with the Highest Number of Returned Orders</vt:lpstr>
      <vt:lpstr>12. List of unpaid customers whose orders have been delivered</vt:lpstr>
      <vt:lpstr>13. Products with Sales Above the Average Sales for Their Category</vt:lpstr>
      <vt:lpstr>14. Total Sales per Category for the Last Year</vt:lpstr>
      <vt:lpstr>15. Find the Most Profitable Customer</vt:lpstr>
      <vt:lpstr>16. Stock Turnover Ratio for Each Product</vt:lpstr>
      <vt:lpstr>17. Sales Analysis for Products Based on Seasonal Trends (Quarterly Analysis)</vt:lpstr>
      <vt:lpstr>18. Customers with the Most Frequently Purchased Products </vt:lpstr>
      <vt:lpstr>19. Top 5 Products by Gross Margin</vt:lpstr>
      <vt:lpstr>20. Predictive Stock Alerts for Products with Declining Sales</vt:lpstr>
      <vt:lpstr>21. Monthly Growth Rate of Sales per Category</vt:lpstr>
      <vt:lpstr>22. Sales Distribution by Product and Customer Segments</vt:lpstr>
      <vt:lpstr>23. Top 3 Product with the Most Returns</vt:lpstr>
      <vt:lpstr>24. Top Performing Product Category Based on Sales </vt:lpstr>
      <vt:lpstr>25. Sales Comparison Between New and Returning Customers</vt:lpstr>
      <vt:lpstr>26. Profitability  analysis for Products by Supplier</vt:lpstr>
      <vt:lpstr>27. Inventory to Sales Ratio for Each Product</vt:lpstr>
      <vt:lpstr>28. Customers Who Have Ordered High-Value Products (Above Rs. 10000) </vt:lpstr>
      <vt:lpstr>29. Sales Impact Analysis After Promotional Discount</vt:lpstr>
      <vt:lpstr>30. Top 5 Products by Net Profit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Axe6587</dc:creator>
  <cp:lastModifiedBy>Axe6587</cp:lastModifiedBy>
  <cp:revision>4</cp:revision>
  <dcterms:created xsi:type="dcterms:W3CDTF">2025-01-24T07:26:05Z</dcterms:created>
  <dcterms:modified xsi:type="dcterms:W3CDTF">2025-02-03T07:25:21Z</dcterms:modified>
</cp:coreProperties>
</file>