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diagrams/layout1.xml" ContentType="application/vnd.openxmlformats-officedocument.drawingml.diagram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Override PartName="/ppt/diagrams/quickStyle1.xml" ContentType="application/vnd.openxmlformats-officedocument.drawingml.diagramStyle+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32" r:id="rId1"/>
  </p:sldMasterIdLst>
  <p:notesMasterIdLst>
    <p:notesMasterId r:id="rId37"/>
  </p:notesMasterIdLst>
  <p:sldIdLst>
    <p:sldId id="256" r:id="rId2"/>
    <p:sldId id="295" r:id="rId3"/>
    <p:sldId id="293" r:id="rId4"/>
    <p:sldId id="298" r:id="rId5"/>
    <p:sldId id="257" r:id="rId6"/>
    <p:sldId id="258" r:id="rId7"/>
    <p:sldId id="259" r:id="rId8"/>
    <p:sldId id="260" r:id="rId9"/>
    <p:sldId id="274" r:id="rId10"/>
    <p:sldId id="275" r:id="rId11"/>
    <p:sldId id="276" r:id="rId12"/>
    <p:sldId id="277" r:id="rId13"/>
    <p:sldId id="278" r:id="rId14"/>
    <p:sldId id="279" r:id="rId15"/>
    <p:sldId id="280" r:id="rId16"/>
    <p:sldId id="281" r:id="rId17"/>
    <p:sldId id="282" r:id="rId18"/>
    <p:sldId id="283" r:id="rId19"/>
    <p:sldId id="284" r:id="rId20"/>
    <p:sldId id="285" r:id="rId21"/>
    <p:sldId id="286" r:id="rId22"/>
    <p:sldId id="287" r:id="rId23"/>
    <p:sldId id="288" r:id="rId24"/>
    <p:sldId id="290" r:id="rId25"/>
    <p:sldId id="291" r:id="rId26"/>
    <p:sldId id="292" r:id="rId27"/>
    <p:sldId id="261" r:id="rId28"/>
    <p:sldId id="264" r:id="rId29"/>
    <p:sldId id="271" r:id="rId30"/>
    <p:sldId id="272" r:id="rId31"/>
    <p:sldId id="269" r:id="rId32"/>
    <p:sldId id="270" r:id="rId33"/>
    <p:sldId id="273" r:id="rId34"/>
    <p:sldId id="296" r:id="rId35"/>
    <p:sldId id="297" r:id="rId36"/>
  </p:sldIdLst>
  <p:sldSz cx="9144000" cy="6858000" type="screen4x3"/>
  <p:notesSz cx="6858000" cy="9144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772" autoAdjust="0"/>
    <p:restoredTop sz="94660"/>
  </p:normalViewPr>
  <p:slideViewPr>
    <p:cSldViewPr>
      <p:cViewPr>
        <p:scale>
          <a:sx n="66" d="100"/>
          <a:sy n="66" d="100"/>
        </p:scale>
        <p:origin x="-840" y="-7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DE79924-2D51-4982-8259-00F14E5ECD63}" type="doc">
      <dgm:prSet loTypeId="urn:microsoft.com/office/officeart/2005/8/layout/cycle1" loCatId="cycle" qsTypeId="urn:microsoft.com/office/officeart/2005/8/quickstyle/simple1" qsCatId="simple" csTypeId="urn:microsoft.com/office/officeart/2005/8/colors/accent1_2" csCatId="accent1" phldr="1"/>
      <dgm:spPr/>
      <dgm:t>
        <a:bodyPr/>
        <a:lstStyle/>
        <a:p>
          <a:endParaRPr lang="nl-NL"/>
        </a:p>
      </dgm:t>
    </dgm:pt>
    <dgm:pt modelId="{A0E75E5D-8AAA-4B5C-BFEF-8F70C52B9DC2}">
      <dgm:prSet phldrT="[Tekst]"/>
      <dgm:spPr/>
      <dgm:t>
        <a:bodyPr/>
        <a:lstStyle/>
        <a:p>
          <a:r>
            <a:rPr lang="nl-NL" dirty="0" smtClean="0"/>
            <a:t>Particles </a:t>
          </a:r>
          <a:r>
            <a:rPr lang="nl-NL" dirty="0" smtClean="0"/>
            <a:t>verplaatsen</a:t>
          </a:r>
        </a:p>
        <a:p>
          <a:endParaRPr lang="nl-NL" dirty="0"/>
        </a:p>
      </dgm:t>
    </dgm:pt>
    <dgm:pt modelId="{56513CDC-13DF-4768-8C32-2977718F8A70}" type="parTrans" cxnId="{22912FE0-1370-4FC2-A508-6DA1C367B574}">
      <dgm:prSet/>
      <dgm:spPr/>
      <dgm:t>
        <a:bodyPr/>
        <a:lstStyle/>
        <a:p>
          <a:endParaRPr lang="nl-NL"/>
        </a:p>
      </dgm:t>
    </dgm:pt>
    <dgm:pt modelId="{267D2F10-CA79-4C9B-B017-E7AF97C320BA}" type="sibTrans" cxnId="{22912FE0-1370-4FC2-A508-6DA1C367B574}">
      <dgm:prSet/>
      <dgm:spPr/>
      <dgm:t>
        <a:bodyPr/>
        <a:lstStyle/>
        <a:p>
          <a:endParaRPr lang="nl-NL"/>
        </a:p>
      </dgm:t>
    </dgm:pt>
    <dgm:pt modelId="{41D670B9-07F2-447F-A3C0-589F16D8C1BA}">
      <dgm:prSet phldrT="[Tekst]"/>
      <dgm:spPr/>
      <dgm:t>
        <a:bodyPr/>
        <a:lstStyle/>
        <a:p>
          <a:r>
            <a:rPr lang="nl-NL" dirty="0" smtClean="0"/>
            <a:t>Snelheid berekenen</a:t>
          </a:r>
          <a:endParaRPr lang="nl-NL" dirty="0"/>
        </a:p>
      </dgm:t>
    </dgm:pt>
    <dgm:pt modelId="{66E9B9EC-F17F-44C9-A32A-E1F771838F82}" type="parTrans" cxnId="{1809AB15-94DD-434B-A60D-8ACBED405F1D}">
      <dgm:prSet/>
      <dgm:spPr/>
      <dgm:t>
        <a:bodyPr/>
        <a:lstStyle/>
        <a:p>
          <a:endParaRPr lang="nl-NL"/>
        </a:p>
      </dgm:t>
    </dgm:pt>
    <dgm:pt modelId="{03FE708D-C101-4CCA-AA0A-C33D95B9A71D}" type="sibTrans" cxnId="{1809AB15-94DD-434B-A60D-8ACBED405F1D}">
      <dgm:prSet/>
      <dgm:spPr/>
      <dgm:t>
        <a:bodyPr/>
        <a:lstStyle/>
        <a:p>
          <a:endParaRPr lang="nl-NL"/>
        </a:p>
      </dgm:t>
    </dgm:pt>
    <dgm:pt modelId="{76FCB19D-205A-41D6-8941-EBA8DF8C6E89}">
      <dgm:prSet phldrT="[Tekst]" custT="1"/>
      <dgm:spPr/>
      <dgm:t>
        <a:bodyPr/>
        <a:lstStyle/>
        <a:p>
          <a:r>
            <a:rPr lang="nl-NL" sz="2800" dirty="0" smtClean="0"/>
            <a:t>Snelheid en acceleratie toepassen</a:t>
          </a:r>
          <a:endParaRPr lang="nl-NL" sz="2800" dirty="0"/>
        </a:p>
      </dgm:t>
    </dgm:pt>
    <dgm:pt modelId="{12BDB2CA-CE20-4280-97D0-49F71C5DC1F7}" type="parTrans" cxnId="{1499F4EF-6467-42BE-8A58-53919332B2FF}">
      <dgm:prSet/>
      <dgm:spPr/>
      <dgm:t>
        <a:bodyPr/>
        <a:lstStyle/>
        <a:p>
          <a:endParaRPr lang="nl-NL"/>
        </a:p>
      </dgm:t>
    </dgm:pt>
    <dgm:pt modelId="{2D93BB4C-F3FF-4403-843D-43E41F92D39A}" type="sibTrans" cxnId="{1499F4EF-6467-42BE-8A58-53919332B2FF}">
      <dgm:prSet/>
      <dgm:spPr/>
      <dgm:t>
        <a:bodyPr/>
        <a:lstStyle/>
        <a:p>
          <a:endParaRPr lang="nl-NL"/>
        </a:p>
      </dgm:t>
    </dgm:pt>
    <dgm:pt modelId="{26081AC8-4AA1-47E7-BE1B-A2A787C5E895}">
      <dgm:prSet phldrT="[Tekst]"/>
      <dgm:spPr/>
      <dgm:t>
        <a:bodyPr/>
        <a:lstStyle/>
        <a:p>
          <a:endParaRPr lang="nl-NL" sz="1500" dirty="0"/>
        </a:p>
      </dgm:t>
    </dgm:pt>
    <dgm:pt modelId="{3878AD7C-DF0E-486F-BB1C-36C28BB9CB08}" type="parTrans" cxnId="{D28657CD-8C1D-4D4A-9AA9-D1C52F9302CB}">
      <dgm:prSet/>
      <dgm:spPr/>
      <dgm:t>
        <a:bodyPr/>
        <a:lstStyle/>
        <a:p>
          <a:endParaRPr lang="nl-NL"/>
        </a:p>
      </dgm:t>
    </dgm:pt>
    <dgm:pt modelId="{DF3CDAF2-3FB1-4293-8EEA-BCDEE3981E48}" type="sibTrans" cxnId="{D28657CD-8C1D-4D4A-9AA9-D1C52F9302CB}">
      <dgm:prSet/>
      <dgm:spPr/>
      <dgm:t>
        <a:bodyPr/>
        <a:lstStyle/>
        <a:p>
          <a:endParaRPr lang="nl-NL"/>
        </a:p>
      </dgm:t>
    </dgm:pt>
    <dgm:pt modelId="{596E30FE-B3EB-40D2-9ED9-E8AB77604776}">
      <dgm:prSet phldrT="[Tekst]"/>
      <dgm:spPr/>
      <dgm:t>
        <a:bodyPr/>
        <a:lstStyle/>
        <a:p>
          <a:endParaRPr lang="nl-NL" sz="1500" dirty="0"/>
        </a:p>
      </dgm:t>
    </dgm:pt>
    <dgm:pt modelId="{25C46837-3219-4DA7-8D78-BD0816EA60C8}" type="parTrans" cxnId="{5A839266-93A2-4632-9F00-AC161989CF89}">
      <dgm:prSet/>
      <dgm:spPr/>
      <dgm:t>
        <a:bodyPr/>
        <a:lstStyle/>
        <a:p>
          <a:endParaRPr lang="nl-NL"/>
        </a:p>
      </dgm:t>
    </dgm:pt>
    <dgm:pt modelId="{F6B6BEE3-F81A-4D66-A905-9139CF1DF0DA}" type="sibTrans" cxnId="{5A839266-93A2-4632-9F00-AC161989CF89}">
      <dgm:prSet/>
      <dgm:spPr/>
      <dgm:t>
        <a:bodyPr/>
        <a:lstStyle/>
        <a:p>
          <a:endParaRPr lang="nl-NL"/>
        </a:p>
      </dgm:t>
    </dgm:pt>
    <dgm:pt modelId="{5172C981-C452-4138-986E-D6CC7FAB48BB}">
      <dgm:prSet phldrT="[Tekst]"/>
      <dgm:spPr/>
      <dgm:t>
        <a:bodyPr/>
        <a:lstStyle/>
        <a:p>
          <a:endParaRPr lang="nl-NL" sz="1500" dirty="0"/>
        </a:p>
      </dgm:t>
    </dgm:pt>
    <dgm:pt modelId="{610EDA65-9CCA-407D-97AC-975680613D53}" type="parTrans" cxnId="{A6A4D6C2-155B-46B6-AF6B-5BE7D9465F7E}">
      <dgm:prSet/>
      <dgm:spPr/>
      <dgm:t>
        <a:bodyPr/>
        <a:lstStyle/>
        <a:p>
          <a:endParaRPr lang="nl-NL"/>
        </a:p>
      </dgm:t>
    </dgm:pt>
    <dgm:pt modelId="{E38F52A6-9529-401B-B214-E1F07CFCD87F}" type="sibTrans" cxnId="{A6A4D6C2-155B-46B6-AF6B-5BE7D9465F7E}">
      <dgm:prSet/>
      <dgm:spPr/>
      <dgm:t>
        <a:bodyPr/>
        <a:lstStyle/>
        <a:p>
          <a:endParaRPr lang="nl-NL"/>
        </a:p>
      </dgm:t>
    </dgm:pt>
    <dgm:pt modelId="{B4DA75E4-4D89-4919-97C6-7706089EEC59}" type="pres">
      <dgm:prSet presAssocID="{3DE79924-2D51-4982-8259-00F14E5ECD63}" presName="cycle" presStyleCnt="0">
        <dgm:presLayoutVars>
          <dgm:dir/>
          <dgm:resizeHandles val="exact"/>
        </dgm:presLayoutVars>
      </dgm:prSet>
      <dgm:spPr/>
      <dgm:t>
        <a:bodyPr/>
        <a:lstStyle/>
        <a:p>
          <a:endParaRPr lang="nl-NL"/>
        </a:p>
      </dgm:t>
    </dgm:pt>
    <dgm:pt modelId="{30DAFC8F-9A1C-49EF-9C75-E7D511171546}" type="pres">
      <dgm:prSet presAssocID="{A0E75E5D-8AAA-4B5C-BFEF-8F70C52B9DC2}" presName="dummy" presStyleCnt="0"/>
      <dgm:spPr/>
    </dgm:pt>
    <dgm:pt modelId="{F33212F1-EC37-4EA8-B39C-166823DC5BA0}" type="pres">
      <dgm:prSet presAssocID="{A0E75E5D-8AAA-4B5C-BFEF-8F70C52B9DC2}" presName="node" presStyleLbl="revTx" presStyleIdx="0" presStyleCnt="3" custScaleX="110289">
        <dgm:presLayoutVars>
          <dgm:bulletEnabled val="1"/>
        </dgm:presLayoutVars>
      </dgm:prSet>
      <dgm:spPr/>
      <dgm:t>
        <a:bodyPr/>
        <a:lstStyle/>
        <a:p>
          <a:endParaRPr lang="nl-NL"/>
        </a:p>
      </dgm:t>
    </dgm:pt>
    <dgm:pt modelId="{51E18A2E-438A-4F68-8A80-929BD54D6633}" type="pres">
      <dgm:prSet presAssocID="{267D2F10-CA79-4C9B-B017-E7AF97C320BA}" presName="sibTrans" presStyleLbl="node1" presStyleIdx="0" presStyleCnt="3"/>
      <dgm:spPr/>
      <dgm:t>
        <a:bodyPr/>
        <a:lstStyle/>
        <a:p>
          <a:endParaRPr lang="nl-NL"/>
        </a:p>
      </dgm:t>
    </dgm:pt>
    <dgm:pt modelId="{63E66851-5E88-46D7-AC6C-F8347D05528C}" type="pres">
      <dgm:prSet presAssocID="{41D670B9-07F2-447F-A3C0-589F16D8C1BA}" presName="dummy" presStyleCnt="0"/>
      <dgm:spPr/>
    </dgm:pt>
    <dgm:pt modelId="{4F094D4F-06EB-4169-BBF8-298FCCEC947A}" type="pres">
      <dgm:prSet presAssocID="{41D670B9-07F2-447F-A3C0-589F16D8C1BA}" presName="node" presStyleLbl="revTx" presStyleIdx="1" presStyleCnt="3" custScaleX="114771">
        <dgm:presLayoutVars>
          <dgm:bulletEnabled val="1"/>
        </dgm:presLayoutVars>
      </dgm:prSet>
      <dgm:spPr/>
      <dgm:t>
        <a:bodyPr/>
        <a:lstStyle/>
        <a:p>
          <a:endParaRPr lang="nl-NL"/>
        </a:p>
      </dgm:t>
    </dgm:pt>
    <dgm:pt modelId="{8E628DF5-BEBC-400A-8A6C-7C8D539F657E}" type="pres">
      <dgm:prSet presAssocID="{03FE708D-C101-4CCA-AA0A-C33D95B9A71D}" presName="sibTrans" presStyleLbl="node1" presStyleIdx="1" presStyleCnt="3"/>
      <dgm:spPr/>
      <dgm:t>
        <a:bodyPr/>
        <a:lstStyle/>
        <a:p>
          <a:endParaRPr lang="nl-NL"/>
        </a:p>
      </dgm:t>
    </dgm:pt>
    <dgm:pt modelId="{D1F6BD5A-EC3E-43F4-8AD9-52CFF24B438C}" type="pres">
      <dgm:prSet presAssocID="{76FCB19D-205A-41D6-8941-EBA8DF8C6E89}" presName="dummy" presStyleCnt="0"/>
      <dgm:spPr/>
    </dgm:pt>
    <dgm:pt modelId="{7C8F86D7-A2DB-404B-A8AC-B017E381EF66}" type="pres">
      <dgm:prSet presAssocID="{76FCB19D-205A-41D6-8941-EBA8DF8C6E89}" presName="node" presStyleLbl="revTx" presStyleIdx="2" presStyleCnt="3" custScaleX="141448">
        <dgm:presLayoutVars>
          <dgm:bulletEnabled val="1"/>
        </dgm:presLayoutVars>
      </dgm:prSet>
      <dgm:spPr/>
      <dgm:t>
        <a:bodyPr/>
        <a:lstStyle/>
        <a:p>
          <a:endParaRPr lang="nl-NL"/>
        </a:p>
      </dgm:t>
    </dgm:pt>
    <dgm:pt modelId="{C571F2F2-2E28-4357-B87E-B08ED17FD62E}" type="pres">
      <dgm:prSet presAssocID="{2D93BB4C-F3FF-4403-843D-43E41F92D39A}" presName="sibTrans" presStyleLbl="node1" presStyleIdx="2" presStyleCnt="3"/>
      <dgm:spPr/>
      <dgm:t>
        <a:bodyPr/>
        <a:lstStyle/>
        <a:p>
          <a:endParaRPr lang="nl-NL"/>
        </a:p>
      </dgm:t>
    </dgm:pt>
  </dgm:ptLst>
  <dgm:cxnLst>
    <dgm:cxn modelId="{F945C320-8DF6-45C4-832B-C045021F1988}" type="presOf" srcId="{3DE79924-2D51-4982-8259-00F14E5ECD63}" destId="{B4DA75E4-4D89-4919-97C6-7706089EEC59}" srcOrd="0" destOrd="0" presId="urn:microsoft.com/office/officeart/2005/8/layout/cycle1"/>
    <dgm:cxn modelId="{67B2B448-8B58-4E0C-990D-69F176CE7AA7}" type="presOf" srcId="{596E30FE-B3EB-40D2-9ED9-E8AB77604776}" destId="{7C8F86D7-A2DB-404B-A8AC-B017E381EF66}" srcOrd="0" destOrd="3" presId="urn:microsoft.com/office/officeart/2005/8/layout/cycle1"/>
    <dgm:cxn modelId="{D28657CD-8C1D-4D4A-9AA9-D1C52F9302CB}" srcId="{76FCB19D-205A-41D6-8941-EBA8DF8C6E89}" destId="{26081AC8-4AA1-47E7-BE1B-A2A787C5E895}" srcOrd="1" destOrd="0" parTransId="{3878AD7C-DF0E-486F-BB1C-36C28BB9CB08}" sibTransId="{DF3CDAF2-3FB1-4293-8EEA-BCDEE3981E48}"/>
    <dgm:cxn modelId="{D56E2D7C-3A07-4EA7-B852-55EF33732C12}" type="presOf" srcId="{41D670B9-07F2-447F-A3C0-589F16D8C1BA}" destId="{4F094D4F-06EB-4169-BBF8-298FCCEC947A}" srcOrd="0" destOrd="0" presId="urn:microsoft.com/office/officeart/2005/8/layout/cycle1"/>
    <dgm:cxn modelId="{5A839266-93A2-4632-9F00-AC161989CF89}" srcId="{76FCB19D-205A-41D6-8941-EBA8DF8C6E89}" destId="{596E30FE-B3EB-40D2-9ED9-E8AB77604776}" srcOrd="2" destOrd="0" parTransId="{25C46837-3219-4DA7-8D78-BD0816EA60C8}" sibTransId="{F6B6BEE3-F81A-4D66-A905-9139CF1DF0DA}"/>
    <dgm:cxn modelId="{A6A4D6C2-155B-46B6-AF6B-5BE7D9465F7E}" srcId="{76FCB19D-205A-41D6-8941-EBA8DF8C6E89}" destId="{5172C981-C452-4138-986E-D6CC7FAB48BB}" srcOrd="0" destOrd="0" parTransId="{610EDA65-9CCA-407D-97AC-975680613D53}" sibTransId="{E38F52A6-9529-401B-B214-E1F07CFCD87F}"/>
    <dgm:cxn modelId="{0A436F45-EECB-48D9-885F-EB8D26AF6AC5}" type="presOf" srcId="{2D93BB4C-F3FF-4403-843D-43E41F92D39A}" destId="{C571F2F2-2E28-4357-B87E-B08ED17FD62E}" srcOrd="0" destOrd="0" presId="urn:microsoft.com/office/officeart/2005/8/layout/cycle1"/>
    <dgm:cxn modelId="{22912FE0-1370-4FC2-A508-6DA1C367B574}" srcId="{3DE79924-2D51-4982-8259-00F14E5ECD63}" destId="{A0E75E5D-8AAA-4B5C-BFEF-8F70C52B9DC2}" srcOrd="0" destOrd="0" parTransId="{56513CDC-13DF-4768-8C32-2977718F8A70}" sibTransId="{267D2F10-CA79-4C9B-B017-E7AF97C320BA}"/>
    <dgm:cxn modelId="{1499F4EF-6467-42BE-8A58-53919332B2FF}" srcId="{3DE79924-2D51-4982-8259-00F14E5ECD63}" destId="{76FCB19D-205A-41D6-8941-EBA8DF8C6E89}" srcOrd="2" destOrd="0" parTransId="{12BDB2CA-CE20-4280-97D0-49F71C5DC1F7}" sibTransId="{2D93BB4C-F3FF-4403-843D-43E41F92D39A}"/>
    <dgm:cxn modelId="{255A1910-6EB9-43DE-8BAD-1C40F40C7254}" type="presOf" srcId="{76FCB19D-205A-41D6-8941-EBA8DF8C6E89}" destId="{7C8F86D7-A2DB-404B-A8AC-B017E381EF66}" srcOrd="0" destOrd="0" presId="urn:microsoft.com/office/officeart/2005/8/layout/cycle1"/>
    <dgm:cxn modelId="{2FB1AEAC-8F76-4C7A-B853-3BFB2C74A6EA}" type="presOf" srcId="{5172C981-C452-4138-986E-D6CC7FAB48BB}" destId="{7C8F86D7-A2DB-404B-A8AC-B017E381EF66}" srcOrd="0" destOrd="1" presId="urn:microsoft.com/office/officeart/2005/8/layout/cycle1"/>
    <dgm:cxn modelId="{B7877CCB-E7B1-4BCF-9DD5-372607EF01AD}" type="presOf" srcId="{03FE708D-C101-4CCA-AA0A-C33D95B9A71D}" destId="{8E628DF5-BEBC-400A-8A6C-7C8D539F657E}" srcOrd="0" destOrd="0" presId="urn:microsoft.com/office/officeart/2005/8/layout/cycle1"/>
    <dgm:cxn modelId="{BDEDEFB6-120C-4F3E-8F17-B42AA4149A0F}" type="presOf" srcId="{26081AC8-4AA1-47E7-BE1B-A2A787C5E895}" destId="{7C8F86D7-A2DB-404B-A8AC-B017E381EF66}" srcOrd="0" destOrd="2" presId="urn:microsoft.com/office/officeart/2005/8/layout/cycle1"/>
    <dgm:cxn modelId="{3CD6D446-C126-4377-B846-3C2DDCF25805}" type="presOf" srcId="{267D2F10-CA79-4C9B-B017-E7AF97C320BA}" destId="{51E18A2E-438A-4F68-8A80-929BD54D6633}" srcOrd="0" destOrd="0" presId="urn:microsoft.com/office/officeart/2005/8/layout/cycle1"/>
    <dgm:cxn modelId="{D5E77127-81BF-4D25-9EA8-A729B9543925}" type="presOf" srcId="{A0E75E5D-8AAA-4B5C-BFEF-8F70C52B9DC2}" destId="{F33212F1-EC37-4EA8-B39C-166823DC5BA0}" srcOrd="0" destOrd="0" presId="urn:microsoft.com/office/officeart/2005/8/layout/cycle1"/>
    <dgm:cxn modelId="{1809AB15-94DD-434B-A60D-8ACBED405F1D}" srcId="{3DE79924-2D51-4982-8259-00F14E5ECD63}" destId="{41D670B9-07F2-447F-A3C0-589F16D8C1BA}" srcOrd="1" destOrd="0" parTransId="{66E9B9EC-F17F-44C9-A32A-E1F771838F82}" sibTransId="{03FE708D-C101-4CCA-AA0A-C33D95B9A71D}"/>
    <dgm:cxn modelId="{DF0D1560-A39A-4B77-B9E2-BFFA9CEA79C6}" type="presParOf" srcId="{B4DA75E4-4D89-4919-97C6-7706089EEC59}" destId="{30DAFC8F-9A1C-49EF-9C75-E7D511171546}" srcOrd="0" destOrd="0" presId="urn:microsoft.com/office/officeart/2005/8/layout/cycle1"/>
    <dgm:cxn modelId="{55D4039A-A3BB-424F-831D-F32F00141DA3}" type="presParOf" srcId="{B4DA75E4-4D89-4919-97C6-7706089EEC59}" destId="{F33212F1-EC37-4EA8-B39C-166823DC5BA0}" srcOrd="1" destOrd="0" presId="urn:microsoft.com/office/officeart/2005/8/layout/cycle1"/>
    <dgm:cxn modelId="{909A2767-FC15-457D-9083-5C3BECBC526D}" type="presParOf" srcId="{B4DA75E4-4D89-4919-97C6-7706089EEC59}" destId="{51E18A2E-438A-4F68-8A80-929BD54D6633}" srcOrd="2" destOrd="0" presId="urn:microsoft.com/office/officeart/2005/8/layout/cycle1"/>
    <dgm:cxn modelId="{E4B19A51-42E1-45A8-9050-C87D072FCA24}" type="presParOf" srcId="{B4DA75E4-4D89-4919-97C6-7706089EEC59}" destId="{63E66851-5E88-46D7-AC6C-F8347D05528C}" srcOrd="3" destOrd="0" presId="urn:microsoft.com/office/officeart/2005/8/layout/cycle1"/>
    <dgm:cxn modelId="{3353E475-04F4-4519-BB74-086F3F7A2445}" type="presParOf" srcId="{B4DA75E4-4D89-4919-97C6-7706089EEC59}" destId="{4F094D4F-06EB-4169-BBF8-298FCCEC947A}" srcOrd="4" destOrd="0" presId="urn:microsoft.com/office/officeart/2005/8/layout/cycle1"/>
    <dgm:cxn modelId="{6BED4BDD-F3E6-4C01-8152-B5C3C96F41FD}" type="presParOf" srcId="{B4DA75E4-4D89-4919-97C6-7706089EEC59}" destId="{8E628DF5-BEBC-400A-8A6C-7C8D539F657E}" srcOrd="5" destOrd="0" presId="urn:microsoft.com/office/officeart/2005/8/layout/cycle1"/>
    <dgm:cxn modelId="{6E5084C4-7B65-4C67-920D-6D468F0B7D2A}" type="presParOf" srcId="{B4DA75E4-4D89-4919-97C6-7706089EEC59}" destId="{D1F6BD5A-EC3E-43F4-8AD9-52CFF24B438C}" srcOrd="6" destOrd="0" presId="urn:microsoft.com/office/officeart/2005/8/layout/cycle1"/>
    <dgm:cxn modelId="{9D0B8B0A-9771-4CE9-A04A-BDB916020FBC}" type="presParOf" srcId="{B4DA75E4-4D89-4919-97C6-7706089EEC59}" destId="{7C8F86D7-A2DB-404B-A8AC-B017E381EF66}" srcOrd="7" destOrd="0" presId="urn:microsoft.com/office/officeart/2005/8/layout/cycle1"/>
    <dgm:cxn modelId="{6950D19B-DFAB-4B5C-9BED-95B57B49EC4A}" type="presParOf" srcId="{B4DA75E4-4D89-4919-97C6-7706089EEC59}" destId="{C571F2F2-2E28-4357-B87E-B08ED17FD62E}" srcOrd="8" destOrd="0" presId="urn:microsoft.com/office/officeart/2005/8/layout/cycle1"/>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F33212F1-EC37-4EA8-B39C-166823DC5BA0}">
      <dsp:nvSpPr>
        <dsp:cNvPr id="0" name=""/>
        <dsp:cNvSpPr/>
      </dsp:nvSpPr>
      <dsp:spPr>
        <a:xfrm>
          <a:off x="4740578" y="333237"/>
          <a:ext cx="1883518" cy="17078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ctr" anchorCtr="0">
          <a:noAutofit/>
        </a:bodyPr>
        <a:lstStyle/>
        <a:p>
          <a:pPr lvl="0" algn="ctr" defTabSz="1333500">
            <a:lnSpc>
              <a:spcPct val="90000"/>
            </a:lnSpc>
            <a:spcBef>
              <a:spcPct val="0"/>
            </a:spcBef>
            <a:spcAft>
              <a:spcPct val="35000"/>
            </a:spcAft>
          </a:pPr>
          <a:r>
            <a:rPr lang="nl-NL" sz="3000" kern="1200" dirty="0" smtClean="0"/>
            <a:t>Particles </a:t>
          </a:r>
          <a:r>
            <a:rPr lang="nl-NL" sz="3000" kern="1200" dirty="0" smtClean="0"/>
            <a:t>verplaatsen</a:t>
          </a:r>
        </a:p>
        <a:p>
          <a:pPr lvl="0" algn="ctr" defTabSz="1333500">
            <a:lnSpc>
              <a:spcPct val="90000"/>
            </a:lnSpc>
            <a:spcBef>
              <a:spcPct val="0"/>
            </a:spcBef>
            <a:spcAft>
              <a:spcPct val="35000"/>
            </a:spcAft>
          </a:pPr>
          <a:endParaRPr lang="nl-NL" sz="3000" kern="1200" dirty="0"/>
        </a:p>
      </dsp:txBody>
      <dsp:txXfrm>
        <a:off x="4740578" y="333237"/>
        <a:ext cx="1883518" cy="1707802"/>
      </dsp:txXfrm>
    </dsp:sp>
    <dsp:sp modelId="{51E18A2E-438A-4F68-8A80-929BD54D6633}">
      <dsp:nvSpPr>
        <dsp:cNvPr id="0" name=""/>
        <dsp:cNvSpPr/>
      </dsp:nvSpPr>
      <dsp:spPr>
        <a:xfrm>
          <a:off x="2230637" y="-1846"/>
          <a:ext cx="4034392" cy="4034392"/>
        </a:xfrm>
        <a:prstGeom prst="circularArrow">
          <a:avLst>
            <a:gd name="adj1" fmla="val 8255"/>
            <a:gd name="adj2" fmla="val 576638"/>
            <a:gd name="adj3" fmla="val 2646889"/>
            <a:gd name="adj4" fmla="val 53319"/>
            <a:gd name="adj5" fmla="val 963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F094D4F-06EB-4169-BBF8-298FCCEC947A}">
      <dsp:nvSpPr>
        <dsp:cNvPr id="0" name=""/>
        <dsp:cNvSpPr/>
      </dsp:nvSpPr>
      <dsp:spPr>
        <a:xfrm>
          <a:off x="3267802" y="2817871"/>
          <a:ext cx="1960062" cy="17078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ctr" anchorCtr="0">
          <a:noAutofit/>
        </a:bodyPr>
        <a:lstStyle/>
        <a:p>
          <a:pPr lvl="0" algn="ctr" defTabSz="1333500">
            <a:lnSpc>
              <a:spcPct val="90000"/>
            </a:lnSpc>
            <a:spcBef>
              <a:spcPct val="0"/>
            </a:spcBef>
            <a:spcAft>
              <a:spcPct val="35000"/>
            </a:spcAft>
          </a:pPr>
          <a:r>
            <a:rPr lang="nl-NL" sz="3000" kern="1200" dirty="0" smtClean="0"/>
            <a:t>Snelheid berekenen</a:t>
          </a:r>
          <a:endParaRPr lang="nl-NL" sz="3000" kern="1200" dirty="0"/>
        </a:p>
      </dsp:txBody>
      <dsp:txXfrm>
        <a:off x="3267802" y="2817871"/>
        <a:ext cx="1960062" cy="1707802"/>
      </dsp:txXfrm>
    </dsp:sp>
    <dsp:sp modelId="{8E628DF5-BEBC-400A-8A6C-7C8D539F657E}">
      <dsp:nvSpPr>
        <dsp:cNvPr id="0" name=""/>
        <dsp:cNvSpPr/>
      </dsp:nvSpPr>
      <dsp:spPr>
        <a:xfrm>
          <a:off x="2230637" y="-1846"/>
          <a:ext cx="4034392" cy="4034392"/>
        </a:xfrm>
        <a:prstGeom prst="circularArrow">
          <a:avLst>
            <a:gd name="adj1" fmla="val 8255"/>
            <a:gd name="adj2" fmla="val 576638"/>
            <a:gd name="adj3" fmla="val 10170043"/>
            <a:gd name="adj4" fmla="val 7576473"/>
            <a:gd name="adj5" fmla="val 963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C8F86D7-A2DB-404B-A8AC-B017E381EF66}">
      <dsp:nvSpPr>
        <dsp:cNvPr id="0" name=""/>
        <dsp:cNvSpPr/>
      </dsp:nvSpPr>
      <dsp:spPr>
        <a:xfrm>
          <a:off x="1605502" y="333237"/>
          <a:ext cx="2415652" cy="17078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5560" tIns="35560" rIns="35560" bIns="35560" numCol="1" spcCol="1270" anchor="ctr" anchorCtr="0">
          <a:noAutofit/>
        </a:bodyPr>
        <a:lstStyle/>
        <a:p>
          <a:pPr lvl="0" algn="l" defTabSz="1244600">
            <a:lnSpc>
              <a:spcPct val="90000"/>
            </a:lnSpc>
            <a:spcBef>
              <a:spcPct val="0"/>
            </a:spcBef>
            <a:spcAft>
              <a:spcPct val="35000"/>
            </a:spcAft>
          </a:pPr>
          <a:r>
            <a:rPr lang="nl-NL" sz="2800" kern="1200" dirty="0" smtClean="0"/>
            <a:t>Snelheid en acceleratie toepassen</a:t>
          </a:r>
          <a:endParaRPr lang="nl-NL" sz="2800" kern="1200" dirty="0"/>
        </a:p>
        <a:p>
          <a:pPr marL="114300" lvl="1" indent="-114300" algn="l" defTabSz="666750">
            <a:lnSpc>
              <a:spcPct val="90000"/>
            </a:lnSpc>
            <a:spcBef>
              <a:spcPct val="0"/>
            </a:spcBef>
            <a:spcAft>
              <a:spcPct val="15000"/>
            </a:spcAft>
            <a:buChar char="••"/>
          </a:pPr>
          <a:endParaRPr lang="nl-NL" sz="1500" kern="1200" dirty="0"/>
        </a:p>
        <a:p>
          <a:pPr marL="114300" lvl="1" indent="-114300" algn="l" defTabSz="666750">
            <a:lnSpc>
              <a:spcPct val="90000"/>
            </a:lnSpc>
            <a:spcBef>
              <a:spcPct val="0"/>
            </a:spcBef>
            <a:spcAft>
              <a:spcPct val="15000"/>
            </a:spcAft>
            <a:buChar char="••"/>
          </a:pPr>
          <a:endParaRPr lang="nl-NL" sz="1500" kern="1200" dirty="0"/>
        </a:p>
        <a:p>
          <a:pPr marL="114300" lvl="1" indent="-114300" algn="l" defTabSz="666750">
            <a:lnSpc>
              <a:spcPct val="90000"/>
            </a:lnSpc>
            <a:spcBef>
              <a:spcPct val="0"/>
            </a:spcBef>
            <a:spcAft>
              <a:spcPct val="15000"/>
            </a:spcAft>
            <a:buChar char="••"/>
          </a:pPr>
          <a:endParaRPr lang="nl-NL" sz="1500" kern="1200" dirty="0"/>
        </a:p>
      </dsp:txBody>
      <dsp:txXfrm>
        <a:off x="1605502" y="333237"/>
        <a:ext cx="2415652" cy="1707802"/>
      </dsp:txXfrm>
    </dsp:sp>
    <dsp:sp modelId="{C571F2F2-2E28-4357-B87E-B08ED17FD62E}">
      <dsp:nvSpPr>
        <dsp:cNvPr id="0" name=""/>
        <dsp:cNvSpPr/>
      </dsp:nvSpPr>
      <dsp:spPr>
        <a:xfrm>
          <a:off x="2230637" y="-1846"/>
          <a:ext cx="4034392" cy="4034392"/>
        </a:xfrm>
        <a:prstGeom prst="circularArrow">
          <a:avLst>
            <a:gd name="adj1" fmla="val 8255"/>
            <a:gd name="adj2" fmla="val 576638"/>
            <a:gd name="adj3" fmla="val 16661724"/>
            <a:gd name="adj4" fmla="val 15728071"/>
            <a:gd name="adj5" fmla="val 963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cycle1">
  <dgm:title val=""/>
  <dgm:desc val=""/>
  <dgm:catLst>
    <dgm:cat type="cycle" pri="2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alg type="cycle">
          <dgm:param type="stAng" val="0"/>
          <dgm:param type="spanAng" val="360"/>
        </dgm:alg>
      </dgm:if>
      <dgm:else name="Name2">
        <dgm:alg type="cycle">
          <dgm:param type="stAng" val="0"/>
          <dgm:param type="spanAng" val="-360"/>
        </dgm:alg>
      </dgm:else>
    </dgm:choose>
    <dgm:shape xmlns:r="http://schemas.openxmlformats.org/officeDocument/2006/relationships" r:blip="">
      <dgm:adjLst/>
    </dgm:shape>
    <dgm:presOf/>
    <dgm:choose name="Name3">
      <dgm:if name="Name4" func="var" arg="dir" op="equ" val="norm">
        <dgm:constrLst>
          <dgm:constr type="diam" val="1"/>
          <dgm:constr type="w" for="ch" forName="node" refType="w"/>
          <dgm:constr type="w" for="ch" ptType="sibTrans" refType="w" refFor="ch" refForName="node" fact="0.5"/>
          <dgm:constr type="h" for="ch" ptType="sibTrans" op="equ"/>
          <dgm:constr type="diam" for="ch" ptType="sibTrans" refType="diam" op="equ"/>
          <dgm:constr type="sibSp" refType="w" refFor="ch" refForName="node" fact="0.15"/>
          <dgm:constr type="w" for="ch" forName="dummy" refType="sibSp" fact="2.8"/>
          <dgm:constr type="primFontSz" for="ch" forName="node" op="equ" val="65"/>
        </dgm:constrLst>
      </dgm:if>
      <dgm:else name="Name5">
        <dgm:constrLst>
          <dgm:constr type="diam" val="1"/>
          <dgm:constr type="w" for="ch" forName="node" refType="w"/>
          <dgm:constr type="w" for="ch" ptType="sibTrans" refType="w" refFor="ch" refForName="node" fact="0.5"/>
          <dgm:constr type="h" for="ch" ptType="sibTrans" op="equ"/>
          <dgm:constr type="diam" for="ch" ptType="sibTrans" refType="diam" op="equ" fact="-1"/>
          <dgm:constr type="sibSp" refType="w" refFor="ch" refForName="node" fact="0.15"/>
          <dgm:constr type="w" for="ch" forName="dummy" refType="sibSp" fact="2.8"/>
          <dgm:constr type="primFontSz" for="ch" forName="node" op="equ" val="65"/>
        </dgm:constrLst>
      </dgm:else>
    </dgm:choose>
    <dgm:ruleLst>
      <dgm:rule type="diam" val="INF" fact="NaN" max="NaN"/>
    </dgm:ruleLst>
    <dgm:forEach name="nodesForEach" axis="ch" ptType="node">
      <dgm:choose name="Name6">
        <dgm:if name="Name7" axis="par ch" ptType="doc node" func="cnt" op="gt" val="1">
          <dgm:layoutNode name="dummy">
            <dgm:alg type="sp"/>
            <dgm:shape xmlns:r="http://schemas.openxmlformats.org/officeDocument/2006/relationships" r:blip="">
              <dgm:adjLst/>
            </dgm:shape>
            <dgm:presOf/>
            <dgm:constrLst>
              <dgm:constr type="h" refType="w"/>
            </dgm:constrLst>
            <dgm:ruleLst/>
          </dgm:layoutNode>
        </dgm:if>
        <dgm:else name="Name8"/>
      </dgm:choose>
      <dgm:layoutNode name="node" styleLbl="revTx">
        <dgm:varLst>
          <dgm:bulletEnabled val="1"/>
        </dgm:varLst>
        <dgm:alg type="tx">
          <dgm:param type="txAnchorVertCh" val="mid"/>
        </dgm:alg>
        <dgm:shape xmlns:r="http://schemas.openxmlformats.org/officeDocument/2006/relationships" type="rect"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Name11" axis="followSib" ptType="sibTrans" hideLastTrans="0" cnt="1">
            <dgm:layoutNode name="sibTrans" styleLbl="node1">
              <dgm:alg type="conn">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begPad"/>
                <dgm:constr type="endPad"/>
              </dgm:constrLst>
              <dgm:ruleLst/>
            </dgm:layoutNode>
          </dgm:forEach>
        </dgm:if>
        <dgm:else name="Name12"/>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C96336F-3EB3-4D95-8ABB-199FBD9EA661}" type="datetimeFigureOut">
              <a:rPr lang="nl-NL" smtClean="0"/>
              <a:t>18-3-2015</a:t>
            </a:fld>
            <a:endParaRPr lang="nl-NL"/>
          </a:p>
        </p:txBody>
      </p:sp>
      <p:sp>
        <p:nvSpPr>
          <p:cNvPr id="4" name="Tijdelijke aanduiding voor dia-afbeelding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nl-NL"/>
          </a:p>
        </p:txBody>
      </p:sp>
      <p:sp>
        <p:nvSpPr>
          <p:cNvPr id="5" name="Tijdelijke aanduiding voor notiti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6" name="Tijdelijke aanduiding voor voettekst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nl-NL"/>
          </a:p>
        </p:txBody>
      </p:sp>
      <p:sp>
        <p:nvSpPr>
          <p:cNvPr id="7" name="Tijdelijke aanduiding voor dianumm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4AF7FC7-E9D8-4C1B-80CA-B03EF1A0AD9B}" type="slidenum">
              <a:rPr lang="nl-NL" smtClean="0"/>
              <a:t>‹nr.›</a:t>
            </a:fld>
            <a:endParaRPr lang="nl-NL"/>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normAutofit/>
          </a:bodyPr>
          <a:lstStyle/>
          <a:p>
            <a:endParaRPr lang="nl-NL"/>
          </a:p>
        </p:txBody>
      </p:sp>
      <p:sp>
        <p:nvSpPr>
          <p:cNvPr id="4" name="Tijdelijke aanduiding voor dianummer 3"/>
          <p:cNvSpPr>
            <a:spLocks noGrp="1"/>
          </p:cNvSpPr>
          <p:nvPr>
            <p:ph type="sldNum" sz="quarter" idx="10"/>
          </p:nvPr>
        </p:nvSpPr>
        <p:spPr/>
        <p:txBody>
          <a:bodyPr/>
          <a:lstStyle/>
          <a:p>
            <a:fld id="{04AF7FC7-E9D8-4C1B-80CA-B03EF1A0AD9B}" type="slidenum">
              <a:rPr lang="nl-NL" smtClean="0"/>
              <a:t>1</a:t>
            </a:fld>
            <a:endParaRPr lang="nl-NL"/>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sp>
        <p:nvSpPr>
          <p:cNvPr id="2" name="Titel 1"/>
          <p:cNvSpPr>
            <a:spLocks noGrp="1"/>
          </p:cNvSpPr>
          <p:nvPr>
            <p:ph type="ctrTitle"/>
          </p:nvPr>
        </p:nvSpPr>
        <p:spPr>
          <a:xfrm>
            <a:off x="685800" y="2130425"/>
            <a:ext cx="7772400" cy="1470025"/>
          </a:xfrm>
        </p:spPr>
        <p:txBody>
          <a:bodyPr/>
          <a:lstStyle/>
          <a:p>
            <a:r>
              <a:rPr lang="nl-NL" smtClean="0"/>
              <a:t>Klik om de stijl te bewerken</a:t>
            </a:r>
            <a:endParaRPr lang="nl-NL"/>
          </a:p>
        </p:txBody>
      </p:sp>
      <p:sp>
        <p:nvSpPr>
          <p:cNvPr id="3" name="Ondertitel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l-NL" smtClean="0"/>
              <a:t>Klik om het opmaakprofiel van de modelondertitel te bewerken</a:t>
            </a:r>
            <a:endParaRPr lang="nl-NL"/>
          </a:p>
        </p:txBody>
      </p:sp>
      <p:sp>
        <p:nvSpPr>
          <p:cNvPr id="4" name="Tijdelijke aanduiding voor datum 3"/>
          <p:cNvSpPr>
            <a:spLocks noGrp="1"/>
          </p:cNvSpPr>
          <p:nvPr>
            <p:ph type="dt" sz="half" idx="10"/>
          </p:nvPr>
        </p:nvSpPr>
        <p:spPr/>
        <p:txBody>
          <a:bodyPr/>
          <a:lstStyle/>
          <a:p>
            <a:fld id="{966FF4EE-3C89-4FFD-9E86-695E47751A63}" type="datetime1">
              <a:rPr lang="nl-NL" smtClean="0"/>
              <a:t>18-3-2015</a:t>
            </a:fld>
            <a:endParaRPr lang="nl-NL"/>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p:txBody>
          <a:bodyPr/>
          <a:lstStyle/>
          <a:p>
            <a:fld id="{40648EB9-4408-49FE-9256-EEE4DC714831}" type="slidenum">
              <a:rPr lang="nl-NL" smtClean="0"/>
              <a:pPr/>
              <a:t>‹nr.›</a:t>
            </a:fld>
            <a:endParaRPr lang="nl-NL"/>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Klik om de stijl te bewerken</a:t>
            </a:r>
            <a:endParaRPr lang="nl-NL"/>
          </a:p>
        </p:txBody>
      </p:sp>
      <p:sp>
        <p:nvSpPr>
          <p:cNvPr id="3" name="Tijdelijke aanduiding voor verticale tekst 2"/>
          <p:cNvSpPr>
            <a:spLocks noGrp="1"/>
          </p:cNvSpPr>
          <p:nvPr>
            <p:ph type="body" orient="vert" idx="1"/>
          </p:nvPr>
        </p:nvSpPr>
        <p:spPr/>
        <p:txBody>
          <a:bodyPr vert="eaVert"/>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4" name="Tijdelijke aanduiding voor datum 3"/>
          <p:cNvSpPr>
            <a:spLocks noGrp="1"/>
          </p:cNvSpPr>
          <p:nvPr>
            <p:ph type="dt" sz="half" idx="10"/>
          </p:nvPr>
        </p:nvSpPr>
        <p:spPr/>
        <p:txBody>
          <a:bodyPr/>
          <a:lstStyle/>
          <a:p>
            <a:fld id="{39F28CC0-F480-4957-A2D5-0FE7D7C090A5}" type="datetime1">
              <a:rPr lang="nl-NL" smtClean="0"/>
              <a:t>18-3-2015</a:t>
            </a:fld>
            <a:endParaRPr lang="nl-NL"/>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p:txBody>
          <a:bodyPr/>
          <a:lstStyle/>
          <a:p>
            <a:fld id="{40648EB9-4408-49FE-9256-EEE4DC714831}" type="slidenum">
              <a:rPr lang="nl-NL" smtClean="0"/>
              <a:pPr/>
              <a:t>‹nr.›</a:t>
            </a:fld>
            <a:endParaRPr lang="nl-NL"/>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e titel 1"/>
          <p:cNvSpPr>
            <a:spLocks noGrp="1"/>
          </p:cNvSpPr>
          <p:nvPr>
            <p:ph type="title" orient="vert"/>
          </p:nvPr>
        </p:nvSpPr>
        <p:spPr>
          <a:xfrm>
            <a:off x="6629400" y="274638"/>
            <a:ext cx="2057400" cy="5851525"/>
          </a:xfrm>
        </p:spPr>
        <p:txBody>
          <a:bodyPr vert="eaVert"/>
          <a:lstStyle/>
          <a:p>
            <a:r>
              <a:rPr lang="nl-NL" smtClean="0"/>
              <a:t>Klik om de stijl te bewerken</a:t>
            </a:r>
            <a:endParaRPr lang="nl-NL"/>
          </a:p>
        </p:txBody>
      </p:sp>
      <p:sp>
        <p:nvSpPr>
          <p:cNvPr id="3" name="Tijdelijke aanduiding voor verticale tekst 2"/>
          <p:cNvSpPr>
            <a:spLocks noGrp="1"/>
          </p:cNvSpPr>
          <p:nvPr>
            <p:ph type="body" orient="vert" idx="1"/>
          </p:nvPr>
        </p:nvSpPr>
        <p:spPr>
          <a:xfrm>
            <a:off x="457200" y="274638"/>
            <a:ext cx="6019800" cy="5851525"/>
          </a:xfrm>
        </p:spPr>
        <p:txBody>
          <a:bodyPr vert="eaVert"/>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4" name="Tijdelijke aanduiding voor datum 3"/>
          <p:cNvSpPr>
            <a:spLocks noGrp="1"/>
          </p:cNvSpPr>
          <p:nvPr>
            <p:ph type="dt" sz="half" idx="10"/>
          </p:nvPr>
        </p:nvSpPr>
        <p:spPr/>
        <p:txBody>
          <a:bodyPr/>
          <a:lstStyle/>
          <a:p>
            <a:fld id="{8D5F9373-6102-41B4-BA9F-6C8D32063189}" type="datetime1">
              <a:rPr lang="nl-NL" smtClean="0"/>
              <a:t>18-3-2015</a:t>
            </a:fld>
            <a:endParaRPr lang="nl-NL"/>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p:txBody>
          <a:bodyPr/>
          <a:lstStyle/>
          <a:p>
            <a:fld id="{40648EB9-4408-49FE-9256-EEE4DC714831}" type="slidenum">
              <a:rPr lang="nl-NL" smtClean="0"/>
              <a:pPr/>
              <a:t>‹nr.›</a:t>
            </a:fld>
            <a:endParaRPr lang="nl-NL"/>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Klik om de stijl te bewerken</a:t>
            </a:r>
            <a:endParaRPr lang="nl-NL"/>
          </a:p>
        </p:txBody>
      </p:sp>
      <p:sp>
        <p:nvSpPr>
          <p:cNvPr id="3" name="Tijdelijke aanduiding voor inhoud 2"/>
          <p:cNvSpPr>
            <a:spLocks noGrp="1"/>
          </p:cNvSpPr>
          <p:nvPr>
            <p:ph idx="1"/>
          </p:nvPr>
        </p:nvSpPr>
        <p:spPr/>
        <p:txBody>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4" name="Tijdelijke aanduiding voor datum 3"/>
          <p:cNvSpPr>
            <a:spLocks noGrp="1"/>
          </p:cNvSpPr>
          <p:nvPr>
            <p:ph type="dt" sz="half" idx="10"/>
          </p:nvPr>
        </p:nvSpPr>
        <p:spPr/>
        <p:txBody>
          <a:bodyPr/>
          <a:lstStyle/>
          <a:p>
            <a:fld id="{74D57333-000F-43B8-8AE5-A956F5E018B2}" type="datetime1">
              <a:rPr lang="nl-NL" smtClean="0"/>
              <a:t>18-3-2015</a:t>
            </a:fld>
            <a:endParaRPr lang="nl-NL"/>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p:txBody>
          <a:bodyPr/>
          <a:lstStyle/>
          <a:p>
            <a:fld id="{40648EB9-4408-49FE-9256-EEE4DC714831}" type="slidenum">
              <a:rPr lang="nl-NL" smtClean="0"/>
              <a:pPr/>
              <a:t>‹nr.›</a:t>
            </a:fld>
            <a:endParaRPr lang="nl-NL"/>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nl-NL" smtClean="0"/>
              <a:t>Klik om de stijl te bewerken</a:t>
            </a:r>
            <a:endParaRPr lang="nl-NL"/>
          </a:p>
        </p:txBody>
      </p:sp>
      <p:sp>
        <p:nvSpPr>
          <p:cNvPr id="3" name="Tijdelijke aanduiding voor tekst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l-NL" smtClean="0"/>
              <a:t>Klik om de modelstijlen te bewerken</a:t>
            </a:r>
          </a:p>
        </p:txBody>
      </p:sp>
      <p:sp>
        <p:nvSpPr>
          <p:cNvPr id="4" name="Tijdelijke aanduiding voor datum 3"/>
          <p:cNvSpPr>
            <a:spLocks noGrp="1"/>
          </p:cNvSpPr>
          <p:nvPr>
            <p:ph type="dt" sz="half" idx="10"/>
          </p:nvPr>
        </p:nvSpPr>
        <p:spPr/>
        <p:txBody>
          <a:bodyPr/>
          <a:lstStyle/>
          <a:p>
            <a:fld id="{89CFDD94-F333-49AF-A56A-49E43F811F10}" type="datetime1">
              <a:rPr lang="nl-NL" smtClean="0"/>
              <a:t>18-3-2015</a:t>
            </a:fld>
            <a:endParaRPr lang="nl-NL"/>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p:txBody>
          <a:bodyPr/>
          <a:lstStyle/>
          <a:p>
            <a:fld id="{40648EB9-4408-49FE-9256-EEE4DC714831}" type="slidenum">
              <a:rPr lang="nl-NL" smtClean="0"/>
              <a:pPr/>
              <a:t>‹nr.›</a:t>
            </a:fld>
            <a:endParaRPr lang="nl-NL"/>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Klik om de stijl te bewerken</a:t>
            </a:r>
            <a:endParaRPr lang="nl-NL"/>
          </a:p>
        </p:txBody>
      </p:sp>
      <p:sp>
        <p:nvSpPr>
          <p:cNvPr id="3" name="Tijdelijke aanduiding voor inhoud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4" name="Tijdelijke aanduiding voor inhoud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5" name="Tijdelijke aanduiding voor datum 4"/>
          <p:cNvSpPr>
            <a:spLocks noGrp="1"/>
          </p:cNvSpPr>
          <p:nvPr>
            <p:ph type="dt" sz="half" idx="10"/>
          </p:nvPr>
        </p:nvSpPr>
        <p:spPr/>
        <p:txBody>
          <a:bodyPr/>
          <a:lstStyle/>
          <a:p>
            <a:fld id="{752EEF06-76D9-4693-AD9B-990C7EC73DB8}" type="datetime1">
              <a:rPr lang="nl-NL" smtClean="0"/>
              <a:t>18-3-2015</a:t>
            </a:fld>
            <a:endParaRPr lang="nl-NL"/>
          </a:p>
        </p:txBody>
      </p:sp>
      <p:sp>
        <p:nvSpPr>
          <p:cNvPr id="6" name="Tijdelijke aanduiding voor voettekst 5"/>
          <p:cNvSpPr>
            <a:spLocks noGrp="1"/>
          </p:cNvSpPr>
          <p:nvPr>
            <p:ph type="ftr" sz="quarter" idx="11"/>
          </p:nvPr>
        </p:nvSpPr>
        <p:spPr/>
        <p:txBody>
          <a:bodyPr/>
          <a:lstStyle/>
          <a:p>
            <a:endParaRPr lang="nl-NL"/>
          </a:p>
        </p:txBody>
      </p:sp>
      <p:sp>
        <p:nvSpPr>
          <p:cNvPr id="7" name="Tijdelijke aanduiding voor dianummer 6"/>
          <p:cNvSpPr>
            <a:spLocks noGrp="1"/>
          </p:cNvSpPr>
          <p:nvPr>
            <p:ph type="sldNum" sz="quarter" idx="12"/>
          </p:nvPr>
        </p:nvSpPr>
        <p:spPr/>
        <p:txBody>
          <a:bodyPr/>
          <a:lstStyle/>
          <a:p>
            <a:fld id="{40648EB9-4408-49FE-9256-EEE4DC714831}" type="slidenum">
              <a:rPr lang="nl-NL" smtClean="0"/>
              <a:pPr/>
              <a:t>‹nr.›</a:t>
            </a:fld>
            <a:endParaRPr lang="nl-NL"/>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vl1pPr>
          </a:lstStyle>
          <a:p>
            <a:r>
              <a:rPr lang="nl-NL" smtClean="0"/>
              <a:t>Klik om de stijl te bewerken</a:t>
            </a:r>
            <a:endParaRPr lang="nl-NL"/>
          </a:p>
        </p:txBody>
      </p:sp>
      <p:sp>
        <p:nvSpPr>
          <p:cNvPr id="3" name="Tijdelijke aanduiding voor tekst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smtClean="0"/>
              <a:t>Klik om de modelstijlen te bewerken</a:t>
            </a:r>
          </a:p>
        </p:txBody>
      </p:sp>
      <p:sp>
        <p:nvSpPr>
          <p:cNvPr id="4" name="Tijdelijke aanduiding voor inhoud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5" name="Tijdelijke aanduiding voor tekst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smtClean="0"/>
              <a:t>Klik om de modelstijlen te bewerken</a:t>
            </a:r>
          </a:p>
        </p:txBody>
      </p:sp>
      <p:sp>
        <p:nvSpPr>
          <p:cNvPr id="6" name="Tijdelijke aanduiding voor inhoud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7" name="Tijdelijke aanduiding voor datum 6"/>
          <p:cNvSpPr>
            <a:spLocks noGrp="1"/>
          </p:cNvSpPr>
          <p:nvPr>
            <p:ph type="dt" sz="half" idx="10"/>
          </p:nvPr>
        </p:nvSpPr>
        <p:spPr/>
        <p:txBody>
          <a:bodyPr/>
          <a:lstStyle/>
          <a:p>
            <a:fld id="{1FC2B9F2-D704-4A37-8B88-2ED638E4D01D}" type="datetime1">
              <a:rPr lang="nl-NL" smtClean="0"/>
              <a:t>18-3-2015</a:t>
            </a:fld>
            <a:endParaRPr lang="nl-NL"/>
          </a:p>
        </p:txBody>
      </p:sp>
      <p:sp>
        <p:nvSpPr>
          <p:cNvPr id="8" name="Tijdelijke aanduiding voor voettekst 7"/>
          <p:cNvSpPr>
            <a:spLocks noGrp="1"/>
          </p:cNvSpPr>
          <p:nvPr>
            <p:ph type="ftr" sz="quarter" idx="11"/>
          </p:nvPr>
        </p:nvSpPr>
        <p:spPr/>
        <p:txBody>
          <a:bodyPr/>
          <a:lstStyle/>
          <a:p>
            <a:endParaRPr lang="nl-NL"/>
          </a:p>
        </p:txBody>
      </p:sp>
      <p:sp>
        <p:nvSpPr>
          <p:cNvPr id="9" name="Tijdelijke aanduiding voor dianummer 8"/>
          <p:cNvSpPr>
            <a:spLocks noGrp="1"/>
          </p:cNvSpPr>
          <p:nvPr>
            <p:ph type="sldNum" sz="quarter" idx="12"/>
          </p:nvPr>
        </p:nvSpPr>
        <p:spPr/>
        <p:txBody>
          <a:bodyPr/>
          <a:lstStyle/>
          <a:p>
            <a:fld id="{40648EB9-4408-49FE-9256-EEE4DC714831}" type="slidenum">
              <a:rPr lang="nl-NL" smtClean="0"/>
              <a:pPr/>
              <a:t>‹nr.›</a:t>
            </a:fld>
            <a:endParaRPr lang="nl-NL"/>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Klik om de stijl te bewerken</a:t>
            </a:r>
            <a:endParaRPr lang="nl-NL"/>
          </a:p>
        </p:txBody>
      </p:sp>
      <p:sp>
        <p:nvSpPr>
          <p:cNvPr id="3" name="Tijdelijke aanduiding voor datum 2"/>
          <p:cNvSpPr>
            <a:spLocks noGrp="1"/>
          </p:cNvSpPr>
          <p:nvPr>
            <p:ph type="dt" sz="half" idx="10"/>
          </p:nvPr>
        </p:nvSpPr>
        <p:spPr/>
        <p:txBody>
          <a:bodyPr/>
          <a:lstStyle/>
          <a:p>
            <a:fld id="{2914548B-9E18-437A-8D97-5B07099C700E}" type="datetime1">
              <a:rPr lang="nl-NL" smtClean="0"/>
              <a:t>18-3-2015</a:t>
            </a:fld>
            <a:endParaRPr lang="nl-NL"/>
          </a:p>
        </p:txBody>
      </p:sp>
      <p:sp>
        <p:nvSpPr>
          <p:cNvPr id="4" name="Tijdelijke aanduiding voor voettekst 3"/>
          <p:cNvSpPr>
            <a:spLocks noGrp="1"/>
          </p:cNvSpPr>
          <p:nvPr>
            <p:ph type="ftr" sz="quarter" idx="11"/>
          </p:nvPr>
        </p:nvSpPr>
        <p:spPr/>
        <p:txBody>
          <a:bodyPr/>
          <a:lstStyle/>
          <a:p>
            <a:endParaRPr lang="nl-NL"/>
          </a:p>
        </p:txBody>
      </p:sp>
      <p:sp>
        <p:nvSpPr>
          <p:cNvPr id="5" name="Tijdelijke aanduiding voor dianummer 4"/>
          <p:cNvSpPr>
            <a:spLocks noGrp="1"/>
          </p:cNvSpPr>
          <p:nvPr>
            <p:ph type="sldNum" sz="quarter" idx="12"/>
          </p:nvPr>
        </p:nvSpPr>
        <p:spPr/>
        <p:txBody>
          <a:bodyPr/>
          <a:lstStyle/>
          <a:p>
            <a:fld id="{40648EB9-4408-49FE-9256-EEE4DC714831}" type="slidenum">
              <a:rPr lang="nl-NL" smtClean="0"/>
              <a:pPr/>
              <a:t>‹nr.›</a:t>
            </a:fld>
            <a:endParaRPr lang="nl-NL"/>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Tijdelijke aanduiding voor datum 1"/>
          <p:cNvSpPr>
            <a:spLocks noGrp="1"/>
          </p:cNvSpPr>
          <p:nvPr>
            <p:ph type="dt" sz="half" idx="10"/>
          </p:nvPr>
        </p:nvSpPr>
        <p:spPr/>
        <p:txBody>
          <a:bodyPr/>
          <a:lstStyle/>
          <a:p>
            <a:fld id="{EF1B0206-A37B-4554-B2D0-0A9BA36ACC69}" type="datetime1">
              <a:rPr lang="nl-NL" smtClean="0"/>
              <a:t>18-3-2015</a:t>
            </a:fld>
            <a:endParaRPr lang="nl-NL"/>
          </a:p>
        </p:txBody>
      </p:sp>
      <p:sp>
        <p:nvSpPr>
          <p:cNvPr id="3" name="Tijdelijke aanduiding voor voettekst 2"/>
          <p:cNvSpPr>
            <a:spLocks noGrp="1"/>
          </p:cNvSpPr>
          <p:nvPr>
            <p:ph type="ftr" sz="quarter" idx="11"/>
          </p:nvPr>
        </p:nvSpPr>
        <p:spPr/>
        <p:txBody>
          <a:bodyPr/>
          <a:lstStyle/>
          <a:p>
            <a:endParaRPr lang="nl-NL"/>
          </a:p>
        </p:txBody>
      </p:sp>
      <p:sp>
        <p:nvSpPr>
          <p:cNvPr id="4" name="Tijdelijke aanduiding voor dianummer 3"/>
          <p:cNvSpPr>
            <a:spLocks noGrp="1"/>
          </p:cNvSpPr>
          <p:nvPr>
            <p:ph type="sldNum" sz="quarter" idx="12"/>
          </p:nvPr>
        </p:nvSpPr>
        <p:spPr/>
        <p:txBody>
          <a:bodyPr/>
          <a:lstStyle/>
          <a:p>
            <a:fld id="{40648EB9-4408-49FE-9256-EEE4DC714831}" type="slidenum">
              <a:rPr lang="nl-NL" smtClean="0"/>
              <a:pPr/>
              <a:t>‹nr.›</a:t>
            </a:fld>
            <a:endParaRPr lang="nl-NL"/>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3008313" cy="1162050"/>
          </a:xfrm>
        </p:spPr>
        <p:txBody>
          <a:bodyPr anchor="b"/>
          <a:lstStyle>
            <a:lvl1pPr algn="l">
              <a:defRPr sz="2000" b="1"/>
            </a:lvl1pPr>
          </a:lstStyle>
          <a:p>
            <a:r>
              <a:rPr lang="nl-NL" smtClean="0"/>
              <a:t>Klik om de stijl te bewerken</a:t>
            </a:r>
            <a:endParaRPr lang="nl-NL"/>
          </a:p>
        </p:txBody>
      </p:sp>
      <p:sp>
        <p:nvSpPr>
          <p:cNvPr id="3" name="Tijdelijke aanduiding voor inhoud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4" name="Tijdelijke aanduiding voor tekst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smtClean="0"/>
              <a:t>Klik om de modelstijlen te bewerken</a:t>
            </a:r>
          </a:p>
        </p:txBody>
      </p:sp>
      <p:sp>
        <p:nvSpPr>
          <p:cNvPr id="5" name="Tijdelijke aanduiding voor datum 4"/>
          <p:cNvSpPr>
            <a:spLocks noGrp="1"/>
          </p:cNvSpPr>
          <p:nvPr>
            <p:ph type="dt" sz="half" idx="10"/>
          </p:nvPr>
        </p:nvSpPr>
        <p:spPr/>
        <p:txBody>
          <a:bodyPr/>
          <a:lstStyle/>
          <a:p>
            <a:fld id="{1F36A6AB-B567-4294-92C1-E1BE4765E159}" type="datetime1">
              <a:rPr lang="nl-NL" smtClean="0"/>
              <a:t>18-3-2015</a:t>
            </a:fld>
            <a:endParaRPr lang="nl-NL"/>
          </a:p>
        </p:txBody>
      </p:sp>
      <p:sp>
        <p:nvSpPr>
          <p:cNvPr id="6" name="Tijdelijke aanduiding voor voettekst 5"/>
          <p:cNvSpPr>
            <a:spLocks noGrp="1"/>
          </p:cNvSpPr>
          <p:nvPr>
            <p:ph type="ftr" sz="quarter" idx="11"/>
          </p:nvPr>
        </p:nvSpPr>
        <p:spPr/>
        <p:txBody>
          <a:bodyPr/>
          <a:lstStyle/>
          <a:p>
            <a:endParaRPr lang="nl-NL"/>
          </a:p>
        </p:txBody>
      </p:sp>
      <p:sp>
        <p:nvSpPr>
          <p:cNvPr id="7" name="Tijdelijke aanduiding voor dianummer 6"/>
          <p:cNvSpPr>
            <a:spLocks noGrp="1"/>
          </p:cNvSpPr>
          <p:nvPr>
            <p:ph type="sldNum" sz="quarter" idx="12"/>
          </p:nvPr>
        </p:nvSpPr>
        <p:spPr/>
        <p:txBody>
          <a:bodyPr/>
          <a:lstStyle/>
          <a:p>
            <a:fld id="{40648EB9-4408-49FE-9256-EEE4DC714831}" type="slidenum">
              <a:rPr lang="nl-NL" smtClean="0"/>
              <a:pPr/>
              <a:t>‹nr.›</a:t>
            </a:fld>
            <a:endParaRPr lang="nl-NL"/>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nchor="b"/>
          <a:lstStyle>
            <a:lvl1pPr algn="l">
              <a:defRPr sz="2000" b="1"/>
            </a:lvl1pPr>
          </a:lstStyle>
          <a:p>
            <a:r>
              <a:rPr lang="nl-NL" smtClean="0"/>
              <a:t>Klik om de stijl te bewerken</a:t>
            </a:r>
            <a:endParaRPr lang="nl-NL"/>
          </a:p>
        </p:txBody>
      </p:sp>
      <p:sp>
        <p:nvSpPr>
          <p:cNvPr id="3" name="Tijdelijke aanduiding voor afbeelding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NL"/>
          </a:p>
        </p:txBody>
      </p:sp>
      <p:sp>
        <p:nvSpPr>
          <p:cNvPr id="4" name="Tijdelijke aanduiding voor tekst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smtClean="0"/>
              <a:t>Klik om de modelstijlen te bewerken</a:t>
            </a:r>
          </a:p>
        </p:txBody>
      </p:sp>
      <p:sp>
        <p:nvSpPr>
          <p:cNvPr id="5" name="Tijdelijke aanduiding voor datum 4"/>
          <p:cNvSpPr>
            <a:spLocks noGrp="1"/>
          </p:cNvSpPr>
          <p:nvPr>
            <p:ph type="dt" sz="half" idx="10"/>
          </p:nvPr>
        </p:nvSpPr>
        <p:spPr/>
        <p:txBody>
          <a:bodyPr/>
          <a:lstStyle/>
          <a:p>
            <a:fld id="{0C6E4500-5E58-42FB-96C5-737FF2238AF1}" type="datetime1">
              <a:rPr lang="nl-NL" smtClean="0"/>
              <a:t>18-3-2015</a:t>
            </a:fld>
            <a:endParaRPr lang="nl-NL"/>
          </a:p>
        </p:txBody>
      </p:sp>
      <p:sp>
        <p:nvSpPr>
          <p:cNvPr id="6" name="Tijdelijke aanduiding voor voettekst 5"/>
          <p:cNvSpPr>
            <a:spLocks noGrp="1"/>
          </p:cNvSpPr>
          <p:nvPr>
            <p:ph type="ftr" sz="quarter" idx="11"/>
          </p:nvPr>
        </p:nvSpPr>
        <p:spPr/>
        <p:txBody>
          <a:bodyPr/>
          <a:lstStyle/>
          <a:p>
            <a:endParaRPr lang="nl-NL"/>
          </a:p>
        </p:txBody>
      </p:sp>
      <p:sp>
        <p:nvSpPr>
          <p:cNvPr id="7" name="Tijdelijke aanduiding voor dianummer 6"/>
          <p:cNvSpPr>
            <a:spLocks noGrp="1"/>
          </p:cNvSpPr>
          <p:nvPr>
            <p:ph type="sldNum" sz="quarter" idx="12"/>
          </p:nvPr>
        </p:nvSpPr>
        <p:spPr/>
        <p:txBody>
          <a:bodyPr/>
          <a:lstStyle/>
          <a:p>
            <a:fld id="{40648EB9-4408-49FE-9256-EEE4DC714831}" type="slidenum">
              <a:rPr lang="nl-NL" smtClean="0"/>
              <a:pPr/>
              <a:t>‹nr.›</a:t>
            </a:fld>
            <a:endParaRPr lang="nl-NL"/>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jdelijke aanduiding voor titel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nl-NL" smtClean="0"/>
              <a:t>Klik om de stijl te bewerken</a:t>
            </a:r>
            <a:endParaRPr lang="nl-NL"/>
          </a:p>
        </p:txBody>
      </p:sp>
      <p:sp>
        <p:nvSpPr>
          <p:cNvPr id="3" name="Tijdelijke aanduiding voor tekst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4" name="Tijdelijke aanduiding voor datum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4667CE6-BB36-4D80-8D73-D5688ACDD556}" type="datetime1">
              <a:rPr lang="nl-NL" smtClean="0"/>
              <a:t>18-3-2015</a:t>
            </a:fld>
            <a:endParaRPr lang="nl-NL"/>
          </a:p>
        </p:txBody>
      </p:sp>
      <p:sp>
        <p:nvSpPr>
          <p:cNvPr id="5" name="Tijdelijke aanduiding voor voettekst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l-NL"/>
          </a:p>
        </p:txBody>
      </p:sp>
      <p:sp>
        <p:nvSpPr>
          <p:cNvPr id="6" name="Tijdelijke aanduiding voor dianumm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0648EB9-4408-49FE-9256-EEE4DC714831}" type="slidenum">
              <a:rPr lang="nl-NL" smtClean="0"/>
              <a:pPr/>
              <a:t>‹nr.›</a:t>
            </a:fld>
            <a:endParaRPr lang="nl-NL"/>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7.xml.rels><?xml version="1.0" encoding="UTF-8" standalone="yes"?>
<Relationships xmlns="http://schemas.openxmlformats.org/package/2006/relationships"><Relationship Id="rId3" Type="http://schemas.openxmlformats.org/officeDocument/2006/relationships/hyperlink" Target="movies/Hitman%20Codename%2047%20-%20Mission%207%20-%20Say%20Hello%20to%20my%20Little%20Friend.mp4" TargetMode="External"/><Relationship Id="rId2" Type="http://schemas.openxmlformats.org/officeDocument/2006/relationships/hyperlink" Target="movies/hitman%20codename%2047%20curtain%20physics%20(2000).mp4" TargetMode="External"/><Relationship Id="rId1" Type="http://schemas.openxmlformats.org/officeDocument/2006/relationships/slideLayout" Target="../slideLayouts/slideLayout2.xml"/><Relationship Id="rId4" Type="http://schemas.openxmlformats.org/officeDocument/2006/relationships/slide" Target="slide34.xml"/></Relationships>
</file>

<file path=ppt/slides/_rels/slide28.xml.rels><?xml version="1.0" encoding="UTF-8" standalone="yes"?>
<Relationships xmlns="http://schemas.openxmlformats.org/package/2006/relationships"><Relationship Id="rId3" Type="http://schemas.openxmlformats.org/officeDocument/2006/relationships/slide" Target="slide34.xml"/><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31.xml.rels><?xml version="1.0" encoding="UTF-8" standalone="yes"?>
<Relationships xmlns="http://schemas.openxmlformats.org/package/2006/relationships"><Relationship Id="rId2" Type="http://schemas.openxmlformats.org/officeDocument/2006/relationships/slide" Target="slide3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hyperlink" Target="movies/FLEX%20Teaser%20Trailer.mp4"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hyperlink" Target="demos"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hthoek 6"/>
          <p:cNvSpPr/>
          <p:nvPr/>
        </p:nvSpPr>
        <p:spPr>
          <a:xfrm>
            <a:off x="0" y="6453336"/>
            <a:ext cx="9144000" cy="404664"/>
          </a:xfrm>
          <a:prstGeom prst="rect">
            <a:avLst/>
          </a:prstGeom>
          <a:solidFill>
            <a:schemeClr val="accent1">
              <a:lumMod val="75000"/>
            </a:schemeClr>
          </a:solidFill>
          <a:ln cmpd="sng"/>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
        <p:nvSpPr>
          <p:cNvPr id="2" name="Titel 1"/>
          <p:cNvSpPr>
            <a:spLocks noGrp="1"/>
          </p:cNvSpPr>
          <p:nvPr>
            <p:ph type="ctrTitle"/>
          </p:nvPr>
        </p:nvSpPr>
        <p:spPr>
          <a:xfrm>
            <a:off x="0" y="1988840"/>
            <a:ext cx="9144000" cy="1470025"/>
          </a:xfrm>
        </p:spPr>
        <p:txBody>
          <a:bodyPr>
            <a:noAutofit/>
          </a:bodyPr>
          <a:lstStyle/>
          <a:p>
            <a:r>
              <a:rPr lang="nl-NL" sz="6600" dirty="0" err="1" smtClean="0"/>
              <a:t>Kerbal</a:t>
            </a:r>
            <a:r>
              <a:rPr lang="nl-NL" sz="6600" dirty="0" smtClean="0"/>
              <a:t> </a:t>
            </a:r>
            <a:r>
              <a:rPr lang="nl-NL" sz="6600" dirty="0" err="1" smtClean="0"/>
              <a:t>Physics</a:t>
            </a:r>
            <a:r>
              <a:rPr lang="nl-NL" sz="6600" dirty="0" smtClean="0"/>
              <a:t> program</a:t>
            </a:r>
            <a:endParaRPr lang="nl-NL" sz="6600" dirty="0"/>
          </a:p>
        </p:txBody>
      </p:sp>
      <p:sp>
        <p:nvSpPr>
          <p:cNvPr id="3" name="Ondertitel 2"/>
          <p:cNvSpPr>
            <a:spLocks noGrp="1"/>
          </p:cNvSpPr>
          <p:nvPr>
            <p:ph type="subTitle" idx="1"/>
          </p:nvPr>
        </p:nvSpPr>
        <p:spPr>
          <a:xfrm>
            <a:off x="683568" y="3886200"/>
            <a:ext cx="7848872" cy="1752600"/>
          </a:xfrm>
        </p:spPr>
        <p:txBody>
          <a:bodyPr>
            <a:normAutofit fontScale="85000" lnSpcReduction="10000"/>
          </a:bodyPr>
          <a:lstStyle/>
          <a:p>
            <a:pPr>
              <a:lnSpc>
                <a:spcPct val="150000"/>
              </a:lnSpc>
              <a:spcBef>
                <a:spcPts val="0"/>
              </a:spcBef>
            </a:pPr>
            <a:r>
              <a:rPr lang="nl-NL" dirty="0">
                <a:solidFill>
                  <a:schemeClr val="tx1"/>
                </a:solidFill>
              </a:rPr>
              <a:t>Het simuleren van </a:t>
            </a:r>
            <a:r>
              <a:rPr lang="nl-NL" dirty="0" smtClean="0">
                <a:solidFill>
                  <a:schemeClr val="tx1"/>
                </a:solidFill>
              </a:rPr>
              <a:t>algemene natuurkundige </a:t>
            </a:r>
            <a:r>
              <a:rPr lang="nl-NL" dirty="0">
                <a:solidFill>
                  <a:schemeClr val="tx1"/>
                </a:solidFill>
              </a:rPr>
              <a:t>effecten</a:t>
            </a:r>
          </a:p>
          <a:p>
            <a:pPr>
              <a:lnSpc>
                <a:spcPct val="150000"/>
              </a:lnSpc>
              <a:spcBef>
                <a:spcPts val="0"/>
              </a:spcBef>
            </a:pPr>
            <a:r>
              <a:rPr lang="nl-NL" dirty="0">
                <a:solidFill>
                  <a:schemeClr val="tx1"/>
                </a:solidFill>
              </a:rPr>
              <a:t>gebaseerd op klassieke mechanica</a:t>
            </a:r>
          </a:p>
          <a:p>
            <a:endParaRPr lang="nl-NL" dirty="0"/>
          </a:p>
        </p:txBody>
      </p:sp>
      <p:sp>
        <p:nvSpPr>
          <p:cNvPr id="6" name="Tekstvak 5"/>
          <p:cNvSpPr txBox="1"/>
          <p:nvPr/>
        </p:nvSpPr>
        <p:spPr>
          <a:xfrm>
            <a:off x="0" y="6488668"/>
            <a:ext cx="9144000" cy="338554"/>
          </a:xfrm>
          <a:prstGeom prst="rect">
            <a:avLst/>
          </a:prstGeom>
          <a:noFill/>
        </p:spPr>
        <p:txBody>
          <a:bodyPr wrap="square" rtlCol="0">
            <a:spAutoFit/>
          </a:bodyPr>
          <a:lstStyle/>
          <a:p>
            <a:pPr algn="ctr"/>
            <a:r>
              <a:rPr lang="nl-NL" sz="1600" b="1" dirty="0" smtClean="0"/>
              <a:t>          Profielwerkstuk        Koen de Mare       6VA        maart 2015</a:t>
            </a:r>
            <a:endParaRPr lang="nl-NL" sz="1600" b="1"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t>Uitleg</a:t>
            </a:r>
            <a:endParaRPr lang="nl-NL" dirty="0"/>
          </a:p>
        </p:txBody>
      </p:sp>
      <p:sp>
        <p:nvSpPr>
          <p:cNvPr id="5" name="Ovaal 4"/>
          <p:cNvSpPr/>
          <p:nvPr/>
        </p:nvSpPr>
        <p:spPr>
          <a:xfrm>
            <a:off x="5868144" y="1412776"/>
            <a:ext cx="864096" cy="7920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8" name="Rechthoek 7"/>
          <p:cNvSpPr/>
          <p:nvPr/>
        </p:nvSpPr>
        <p:spPr>
          <a:xfrm>
            <a:off x="3995936" y="1412776"/>
            <a:ext cx="792088" cy="7920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cxnSp>
        <p:nvCxnSpPr>
          <p:cNvPr id="7" name="Rechte verbindingslijn 6"/>
          <p:cNvCxnSpPr/>
          <p:nvPr/>
        </p:nvCxnSpPr>
        <p:spPr>
          <a:xfrm>
            <a:off x="4355976" y="1772816"/>
            <a:ext cx="1872208" cy="0"/>
          </a:xfrm>
          <a:prstGeom prst="line">
            <a:avLst/>
          </a:prstGeom>
          <a:ln w="66675">
            <a:solidFill>
              <a:srgbClr val="FF0000"/>
            </a:solidFill>
          </a:ln>
        </p:spPr>
        <p:style>
          <a:lnRef idx="1">
            <a:schemeClr val="accent1"/>
          </a:lnRef>
          <a:fillRef idx="0">
            <a:schemeClr val="accent1"/>
          </a:fillRef>
          <a:effectRef idx="0">
            <a:schemeClr val="accent1"/>
          </a:effectRef>
          <a:fontRef idx="minor">
            <a:schemeClr val="tx1"/>
          </a:fontRef>
        </p:style>
      </p:cxnSp>
      <p:sp>
        <p:nvSpPr>
          <p:cNvPr id="10" name="Ovaal 9"/>
          <p:cNvSpPr/>
          <p:nvPr/>
        </p:nvSpPr>
        <p:spPr>
          <a:xfrm>
            <a:off x="7740352" y="1412776"/>
            <a:ext cx="864096" cy="7920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cxnSp>
        <p:nvCxnSpPr>
          <p:cNvPr id="11" name="Rechte verbindingslijn 10"/>
          <p:cNvCxnSpPr/>
          <p:nvPr/>
        </p:nvCxnSpPr>
        <p:spPr>
          <a:xfrm>
            <a:off x="6300192" y="1772816"/>
            <a:ext cx="1872208" cy="0"/>
          </a:xfrm>
          <a:prstGeom prst="line">
            <a:avLst/>
          </a:prstGeom>
          <a:ln w="666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Rechte verbindingslijn met pijl 8"/>
          <p:cNvCxnSpPr/>
          <p:nvPr/>
        </p:nvCxnSpPr>
        <p:spPr>
          <a:xfrm>
            <a:off x="6300192" y="1772816"/>
            <a:ext cx="0" cy="1440160"/>
          </a:xfrm>
          <a:prstGeom prst="straightConnector1">
            <a:avLst/>
          </a:prstGeom>
          <a:ln w="1079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 name="Rechte verbindingslijn met pijl 11"/>
          <p:cNvCxnSpPr/>
          <p:nvPr/>
        </p:nvCxnSpPr>
        <p:spPr>
          <a:xfrm>
            <a:off x="8172400" y="1844824"/>
            <a:ext cx="0" cy="1440160"/>
          </a:xfrm>
          <a:prstGeom prst="straightConnector1">
            <a:avLst/>
          </a:prstGeom>
          <a:ln w="1079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3" name="Tekstvak 12"/>
          <p:cNvSpPr txBox="1"/>
          <p:nvPr/>
        </p:nvSpPr>
        <p:spPr>
          <a:xfrm>
            <a:off x="3923928" y="2276872"/>
            <a:ext cx="3384376" cy="646331"/>
          </a:xfrm>
          <a:prstGeom prst="rect">
            <a:avLst/>
          </a:prstGeom>
          <a:noFill/>
        </p:spPr>
        <p:txBody>
          <a:bodyPr wrap="square" rtlCol="0">
            <a:spAutoFit/>
          </a:bodyPr>
          <a:lstStyle/>
          <a:p>
            <a:r>
              <a:rPr lang="nl-NL" sz="3600" dirty="0" smtClean="0"/>
              <a:t>Acceleratie</a:t>
            </a:r>
            <a:endParaRPr lang="nl-NL" sz="3600" dirty="0"/>
          </a:p>
        </p:txBody>
      </p:sp>
      <p:sp>
        <p:nvSpPr>
          <p:cNvPr id="14" name="Tijdelijke aanduiding voor voettekst 13"/>
          <p:cNvSpPr>
            <a:spLocks noGrp="1"/>
          </p:cNvSpPr>
          <p:nvPr>
            <p:ph type="ftr" sz="quarter" idx="11"/>
          </p:nvPr>
        </p:nvSpPr>
        <p:spPr/>
        <p:txBody>
          <a:bodyPr/>
          <a:lstStyle/>
          <a:p>
            <a:endParaRPr lang="nl-NL"/>
          </a:p>
        </p:txBody>
      </p:sp>
      <p:sp>
        <p:nvSpPr>
          <p:cNvPr id="16" name="Rechthoek 15"/>
          <p:cNvSpPr/>
          <p:nvPr/>
        </p:nvSpPr>
        <p:spPr>
          <a:xfrm>
            <a:off x="0" y="6453336"/>
            <a:ext cx="9144000" cy="404664"/>
          </a:xfrm>
          <a:prstGeom prst="rect">
            <a:avLst/>
          </a:prstGeom>
          <a:solidFill>
            <a:schemeClr val="accent1">
              <a:lumMod val="75000"/>
            </a:schemeClr>
          </a:solidFill>
          <a:ln cmpd="sng"/>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
        <p:nvSpPr>
          <p:cNvPr id="17" name="Tekstvak 16"/>
          <p:cNvSpPr txBox="1"/>
          <p:nvPr/>
        </p:nvSpPr>
        <p:spPr>
          <a:xfrm>
            <a:off x="0" y="6488668"/>
            <a:ext cx="9144000" cy="338554"/>
          </a:xfrm>
          <a:prstGeom prst="rect">
            <a:avLst/>
          </a:prstGeom>
          <a:noFill/>
        </p:spPr>
        <p:txBody>
          <a:bodyPr wrap="square" rtlCol="0">
            <a:spAutoFit/>
          </a:bodyPr>
          <a:lstStyle/>
          <a:p>
            <a:pPr algn="ctr"/>
            <a:r>
              <a:rPr lang="nl-NL" sz="1600" b="1" dirty="0" smtClean="0"/>
              <a:t>          Profielwerkstuk        Koen de Mare       6VA        maart 2015</a:t>
            </a:r>
            <a:endParaRPr lang="nl-NL" sz="16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fade">
                                      <p:cBhvr>
                                        <p:cTn id="13" dur="500"/>
                                        <p:tgtEl>
                                          <p:spTgt spid="13"/>
                                        </p:tgtEl>
                                      </p:cBhvr>
                                    </p:animEffect>
                                  </p:childTnLst>
                                </p:cTn>
                              </p:par>
                            </p:childTnLst>
                          </p:cTn>
                        </p:par>
                      </p:childTnLst>
                    </p:cTn>
                  </p:par>
                  <p:par>
                    <p:cTn id="14" fill="hold">
                      <p:stCondLst>
                        <p:cond delay="indefinite"/>
                      </p:stCondLst>
                      <p:childTnLst>
                        <p:par>
                          <p:cTn id="15" fill="hold">
                            <p:stCondLst>
                              <p:cond delay="0"/>
                            </p:stCondLst>
                            <p:childTnLst>
                              <p:par>
                                <p:cTn id="16" presetID="0" presetClass="path" presetSubtype="0" accel="50000" decel="50000" fill="hold" grpId="0" nodeType="clickEffect">
                                  <p:stCondLst>
                                    <p:cond delay="0"/>
                                  </p:stCondLst>
                                  <p:childTnLst>
                                    <p:animMotion origin="layout" path="M 2.5E-6 7.45665E-6 L 2.5E-6 0.20995 " pathEditMode="relative" ptsTypes="AA">
                                      <p:cBhvr>
                                        <p:cTn id="17" dur="2000" fill="hold"/>
                                        <p:tgtEl>
                                          <p:spTgt spid="5"/>
                                        </p:tgtEl>
                                        <p:attrNameLst>
                                          <p:attrName>ppt_x</p:attrName>
                                          <p:attrName>ppt_y</p:attrName>
                                        </p:attrNameLst>
                                      </p:cBhvr>
                                    </p:animMotion>
                                  </p:childTnLst>
                                </p:cTn>
                              </p:par>
                              <p:par>
                                <p:cTn id="18" presetID="42" presetClass="path" presetSubtype="0" accel="50000" decel="50000" fill="hold" grpId="0" nodeType="withEffect">
                                  <p:stCondLst>
                                    <p:cond delay="0"/>
                                  </p:stCondLst>
                                  <p:childTnLst>
                                    <p:animMotion origin="layout" path="M 1.11022E-16 -2.60116E-6 L 1.11022E-16 0.21503 " pathEditMode="relative" rAng="0" ptsTypes="AA">
                                      <p:cBhvr>
                                        <p:cTn id="19" dur="2000" fill="hold"/>
                                        <p:tgtEl>
                                          <p:spTgt spid="10"/>
                                        </p:tgtEl>
                                        <p:attrNameLst>
                                          <p:attrName>ppt_x</p:attrName>
                                          <p:attrName>ppt_y</p:attrName>
                                        </p:attrNameLst>
                                      </p:cBhvr>
                                      <p:rCtr x="0" y="108"/>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0" grpId="0" animBg="1"/>
      <p:bldP spid="1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t>Uitleg</a:t>
            </a:r>
            <a:endParaRPr lang="nl-NL" dirty="0"/>
          </a:p>
        </p:txBody>
      </p:sp>
      <p:sp>
        <p:nvSpPr>
          <p:cNvPr id="5" name="Ovaal 4"/>
          <p:cNvSpPr/>
          <p:nvPr/>
        </p:nvSpPr>
        <p:spPr>
          <a:xfrm>
            <a:off x="5868144" y="2852936"/>
            <a:ext cx="864096" cy="7920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8" name="Rechthoek 7"/>
          <p:cNvSpPr/>
          <p:nvPr/>
        </p:nvSpPr>
        <p:spPr>
          <a:xfrm>
            <a:off x="3995936" y="1412776"/>
            <a:ext cx="792088" cy="7920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cxnSp>
        <p:nvCxnSpPr>
          <p:cNvPr id="7" name="Rechte verbindingslijn 6"/>
          <p:cNvCxnSpPr/>
          <p:nvPr/>
        </p:nvCxnSpPr>
        <p:spPr>
          <a:xfrm>
            <a:off x="4355976" y="1772816"/>
            <a:ext cx="1944216" cy="1440160"/>
          </a:xfrm>
          <a:prstGeom prst="line">
            <a:avLst/>
          </a:prstGeom>
          <a:ln w="66675">
            <a:solidFill>
              <a:srgbClr val="FF0000"/>
            </a:solidFill>
          </a:ln>
        </p:spPr>
        <p:style>
          <a:lnRef idx="1">
            <a:schemeClr val="accent1"/>
          </a:lnRef>
          <a:fillRef idx="0">
            <a:schemeClr val="accent1"/>
          </a:fillRef>
          <a:effectRef idx="0">
            <a:schemeClr val="accent1"/>
          </a:effectRef>
          <a:fontRef idx="minor">
            <a:schemeClr val="tx1"/>
          </a:fontRef>
        </p:style>
      </p:cxnSp>
      <p:sp>
        <p:nvSpPr>
          <p:cNvPr id="10" name="Ovaal 9"/>
          <p:cNvSpPr/>
          <p:nvPr/>
        </p:nvSpPr>
        <p:spPr>
          <a:xfrm>
            <a:off x="7740352" y="2852936"/>
            <a:ext cx="864096" cy="7920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cxnSp>
        <p:nvCxnSpPr>
          <p:cNvPr id="11" name="Rechte verbindingslijn 10"/>
          <p:cNvCxnSpPr/>
          <p:nvPr/>
        </p:nvCxnSpPr>
        <p:spPr>
          <a:xfrm>
            <a:off x="6300192" y="3212976"/>
            <a:ext cx="1872208" cy="0"/>
          </a:xfrm>
          <a:prstGeom prst="line">
            <a:avLst/>
          </a:prstGeom>
          <a:ln w="66675">
            <a:solidFill>
              <a:srgbClr val="FF0000"/>
            </a:solidFill>
          </a:ln>
        </p:spPr>
        <p:style>
          <a:lnRef idx="1">
            <a:schemeClr val="accent1"/>
          </a:lnRef>
          <a:fillRef idx="0">
            <a:schemeClr val="accent1"/>
          </a:fillRef>
          <a:effectRef idx="0">
            <a:schemeClr val="accent1"/>
          </a:effectRef>
          <a:fontRef idx="minor">
            <a:schemeClr val="tx1"/>
          </a:fontRef>
        </p:style>
      </p:cxnSp>
      <p:sp>
        <p:nvSpPr>
          <p:cNvPr id="13" name="Tekstvak 12"/>
          <p:cNvSpPr txBox="1"/>
          <p:nvPr/>
        </p:nvSpPr>
        <p:spPr>
          <a:xfrm>
            <a:off x="5148064" y="1916832"/>
            <a:ext cx="1656184" cy="646331"/>
          </a:xfrm>
          <a:prstGeom prst="rect">
            <a:avLst/>
          </a:prstGeom>
          <a:noFill/>
        </p:spPr>
        <p:txBody>
          <a:bodyPr wrap="square" rtlCol="0">
            <a:spAutoFit/>
          </a:bodyPr>
          <a:lstStyle/>
          <a:p>
            <a:r>
              <a:rPr lang="nl-NL" sz="3600" dirty="0" smtClean="0"/>
              <a:t>Te lang!</a:t>
            </a:r>
            <a:endParaRPr lang="nl-NL" sz="3600" dirty="0"/>
          </a:p>
        </p:txBody>
      </p:sp>
      <p:sp>
        <p:nvSpPr>
          <p:cNvPr id="9" name="Tijdelijke aanduiding voor voettekst 8"/>
          <p:cNvSpPr>
            <a:spLocks noGrp="1"/>
          </p:cNvSpPr>
          <p:nvPr>
            <p:ph type="ftr" sz="quarter" idx="11"/>
          </p:nvPr>
        </p:nvSpPr>
        <p:spPr/>
        <p:txBody>
          <a:bodyPr/>
          <a:lstStyle/>
          <a:p>
            <a:endParaRPr lang="nl-NL"/>
          </a:p>
        </p:txBody>
      </p:sp>
      <p:sp>
        <p:nvSpPr>
          <p:cNvPr id="14" name="Rechthoek 13"/>
          <p:cNvSpPr/>
          <p:nvPr/>
        </p:nvSpPr>
        <p:spPr>
          <a:xfrm>
            <a:off x="0" y="6453336"/>
            <a:ext cx="9144000" cy="404664"/>
          </a:xfrm>
          <a:prstGeom prst="rect">
            <a:avLst/>
          </a:prstGeom>
          <a:solidFill>
            <a:schemeClr val="accent1">
              <a:lumMod val="75000"/>
            </a:schemeClr>
          </a:solidFill>
          <a:ln cmpd="sng"/>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
        <p:nvSpPr>
          <p:cNvPr id="15" name="Tekstvak 14"/>
          <p:cNvSpPr txBox="1"/>
          <p:nvPr/>
        </p:nvSpPr>
        <p:spPr>
          <a:xfrm>
            <a:off x="0" y="6488668"/>
            <a:ext cx="9144000" cy="338554"/>
          </a:xfrm>
          <a:prstGeom prst="rect">
            <a:avLst/>
          </a:prstGeom>
          <a:noFill/>
        </p:spPr>
        <p:txBody>
          <a:bodyPr wrap="square" rtlCol="0">
            <a:spAutoFit/>
          </a:bodyPr>
          <a:lstStyle/>
          <a:p>
            <a:pPr algn="ctr"/>
            <a:r>
              <a:rPr lang="nl-NL" sz="1600" b="1" dirty="0" smtClean="0"/>
              <a:t>          Profielwerkstuk        Koen de Mare       6VA        maart 2015</a:t>
            </a:r>
            <a:endParaRPr lang="nl-NL" sz="16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0" presetClass="path" presetSubtype="0" accel="50000" decel="50000" fill="hold" grpId="0" nodeType="clickEffect">
                                  <p:stCondLst>
                                    <p:cond delay="0"/>
                                  </p:stCondLst>
                                  <p:childTnLst>
                                    <p:animMotion origin="layout" path="M -3.61111E-6 6.7052E-6 L -0.071 -0.07352 " pathEditMode="relative" ptsTypes="AA">
                                      <p:cBhvr>
                                        <p:cTn id="10" dur="2000" fill="hold"/>
                                        <p:tgtEl>
                                          <p:spTgt spid="5"/>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t>Uitleg</a:t>
            </a:r>
            <a:endParaRPr lang="nl-NL" dirty="0"/>
          </a:p>
        </p:txBody>
      </p:sp>
      <p:sp>
        <p:nvSpPr>
          <p:cNvPr id="5" name="Ovaal 4"/>
          <p:cNvSpPr/>
          <p:nvPr/>
        </p:nvSpPr>
        <p:spPr>
          <a:xfrm>
            <a:off x="5220072" y="2348880"/>
            <a:ext cx="864096" cy="7920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8" name="Rechthoek 7"/>
          <p:cNvSpPr/>
          <p:nvPr/>
        </p:nvSpPr>
        <p:spPr>
          <a:xfrm>
            <a:off x="3995936" y="1412776"/>
            <a:ext cx="792088" cy="7920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cxnSp>
        <p:nvCxnSpPr>
          <p:cNvPr id="7" name="Rechte verbindingslijn 6"/>
          <p:cNvCxnSpPr/>
          <p:nvPr/>
        </p:nvCxnSpPr>
        <p:spPr>
          <a:xfrm>
            <a:off x="4355976" y="1772816"/>
            <a:ext cx="1296144" cy="936104"/>
          </a:xfrm>
          <a:prstGeom prst="line">
            <a:avLst/>
          </a:prstGeom>
          <a:ln w="66675">
            <a:solidFill>
              <a:srgbClr val="FF0000"/>
            </a:solidFill>
          </a:ln>
        </p:spPr>
        <p:style>
          <a:lnRef idx="1">
            <a:schemeClr val="accent1"/>
          </a:lnRef>
          <a:fillRef idx="0">
            <a:schemeClr val="accent1"/>
          </a:fillRef>
          <a:effectRef idx="0">
            <a:schemeClr val="accent1"/>
          </a:effectRef>
          <a:fontRef idx="minor">
            <a:schemeClr val="tx1"/>
          </a:fontRef>
        </p:style>
      </p:cxnSp>
      <p:sp>
        <p:nvSpPr>
          <p:cNvPr id="10" name="Ovaal 9"/>
          <p:cNvSpPr/>
          <p:nvPr/>
        </p:nvSpPr>
        <p:spPr>
          <a:xfrm>
            <a:off x="7740352" y="2852936"/>
            <a:ext cx="864096" cy="7920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cxnSp>
        <p:nvCxnSpPr>
          <p:cNvPr id="11" name="Rechte verbindingslijn 10"/>
          <p:cNvCxnSpPr/>
          <p:nvPr/>
        </p:nvCxnSpPr>
        <p:spPr>
          <a:xfrm>
            <a:off x="5652120" y="2708920"/>
            <a:ext cx="2520280" cy="504056"/>
          </a:xfrm>
          <a:prstGeom prst="line">
            <a:avLst/>
          </a:prstGeom>
          <a:ln w="66675">
            <a:solidFill>
              <a:srgbClr val="FF0000"/>
            </a:solidFill>
          </a:ln>
        </p:spPr>
        <p:style>
          <a:lnRef idx="1">
            <a:schemeClr val="accent1"/>
          </a:lnRef>
          <a:fillRef idx="0">
            <a:schemeClr val="accent1"/>
          </a:fillRef>
          <a:effectRef idx="0">
            <a:schemeClr val="accent1"/>
          </a:effectRef>
          <a:fontRef idx="minor">
            <a:schemeClr val="tx1"/>
          </a:fontRef>
        </p:style>
      </p:cxnSp>
      <p:sp>
        <p:nvSpPr>
          <p:cNvPr id="13" name="Tekstvak 12"/>
          <p:cNvSpPr txBox="1"/>
          <p:nvPr/>
        </p:nvSpPr>
        <p:spPr>
          <a:xfrm>
            <a:off x="6516216" y="2276872"/>
            <a:ext cx="1656184" cy="646331"/>
          </a:xfrm>
          <a:prstGeom prst="rect">
            <a:avLst/>
          </a:prstGeom>
          <a:noFill/>
        </p:spPr>
        <p:txBody>
          <a:bodyPr wrap="square" rtlCol="0">
            <a:spAutoFit/>
          </a:bodyPr>
          <a:lstStyle/>
          <a:p>
            <a:r>
              <a:rPr lang="nl-NL" sz="3600" dirty="0" smtClean="0"/>
              <a:t>Te lang!</a:t>
            </a:r>
            <a:endParaRPr lang="nl-NL" sz="3600" dirty="0"/>
          </a:p>
        </p:txBody>
      </p:sp>
      <p:sp>
        <p:nvSpPr>
          <p:cNvPr id="9" name="Tijdelijke aanduiding voor voettekst 8"/>
          <p:cNvSpPr>
            <a:spLocks noGrp="1"/>
          </p:cNvSpPr>
          <p:nvPr>
            <p:ph type="ftr" sz="quarter" idx="11"/>
          </p:nvPr>
        </p:nvSpPr>
        <p:spPr/>
        <p:txBody>
          <a:bodyPr/>
          <a:lstStyle/>
          <a:p>
            <a:endParaRPr lang="nl-NL"/>
          </a:p>
        </p:txBody>
      </p:sp>
      <p:sp>
        <p:nvSpPr>
          <p:cNvPr id="14" name="Rechthoek 13"/>
          <p:cNvSpPr/>
          <p:nvPr/>
        </p:nvSpPr>
        <p:spPr>
          <a:xfrm>
            <a:off x="0" y="6453336"/>
            <a:ext cx="9144000" cy="404664"/>
          </a:xfrm>
          <a:prstGeom prst="rect">
            <a:avLst/>
          </a:prstGeom>
          <a:solidFill>
            <a:schemeClr val="accent1">
              <a:lumMod val="75000"/>
            </a:schemeClr>
          </a:solidFill>
          <a:ln cmpd="sng"/>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
        <p:nvSpPr>
          <p:cNvPr id="15" name="Tekstvak 14"/>
          <p:cNvSpPr txBox="1"/>
          <p:nvPr/>
        </p:nvSpPr>
        <p:spPr>
          <a:xfrm>
            <a:off x="0" y="6488668"/>
            <a:ext cx="9144000" cy="338554"/>
          </a:xfrm>
          <a:prstGeom prst="rect">
            <a:avLst/>
          </a:prstGeom>
          <a:noFill/>
        </p:spPr>
        <p:txBody>
          <a:bodyPr wrap="square" rtlCol="0">
            <a:spAutoFit/>
          </a:bodyPr>
          <a:lstStyle/>
          <a:p>
            <a:pPr algn="ctr"/>
            <a:r>
              <a:rPr lang="nl-NL" sz="1600" b="1" dirty="0" smtClean="0"/>
              <a:t>          Profielwerkstuk        Koen de Mare       6VA        maart 2015</a:t>
            </a:r>
            <a:endParaRPr lang="nl-NL" sz="16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0" presetClass="path" presetSubtype="0" accel="50000" decel="50000" fill="hold" grpId="0" nodeType="clickEffect">
                                  <p:stCondLst>
                                    <p:cond delay="0"/>
                                  </p:stCondLst>
                                  <p:childTnLst>
                                    <p:animMotion origin="layout" path="M 4.44444E-6 1.21387E-6 L 0.0552 0.02613 " pathEditMode="relative" rAng="0" ptsTypes="AA">
                                      <p:cBhvr>
                                        <p:cTn id="10" dur="2000" fill="hold"/>
                                        <p:tgtEl>
                                          <p:spTgt spid="5"/>
                                        </p:tgtEl>
                                        <p:attrNameLst>
                                          <p:attrName>ppt_x</p:attrName>
                                          <p:attrName>ppt_y</p:attrName>
                                        </p:attrNameLst>
                                      </p:cBhvr>
                                      <p:rCtr x="28" y="13"/>
                                    </p:animMotion>
                                  </p:childTnLst>
                                </p:cTn>
                              </p:par>
                              <p:par>
                                <p:cTn id="11" presetID="0" presetClass="path" presetSubtype="0" accel="50000" decel="50000" fill="hold" grpId="0" nodeType="withEffect">
                                  <p:stCondLst>
                                    <p:cond delay="0"/>
                                  </p:stCondLst>
                                  <p:childTnLst>
                                    <p:animMotion origin="layout" path="M 1.11022E-16 6.7052E-6 L -0.06302 -0.0104 " pathEditMode="relative" ptsTypes="AA">
                                      <p:cBhvr>
                                        <p:cTn id="12" dur="2000" fill="hold"/>
                                        <p:tgtEl>
                                          <p:spTgt spid="10"/>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0" grpId="0" animBg="1"/>
      <p:bldP spid="1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t>Uitleg</a:t>
            </a:r>
            <a:endParaRPr lang="nl-NL" dirty="0"/>
          </a:p>
        </p:txBody>
      </p:sp>
      <p:sp>
        <p:nvSpPr>
          <p:cNvPr id="5" name="Ovaal 4"/>
          <p:cNvSpPr/>
          <p:nvPr/>
        </p:nvSpPr>
        <p:spPr>
          <a:xfrm>
            <a:off x="5724128" y="2492896"/>
            <a:ext cx="864096" cy="7920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8" name="Rechthoek 7"/>
          <p:cNvSpPr/>
          <p:nvPr/>
        </p:nvSpPr>
        <p:spPr>
          <a:xfrm>
            <a:off x="3995936" y="1412776"/>
            <a:ext cx="792088" cy="7920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cxnSp>
        <p:nvCxnSpPr>
          <p:cNvPr id="7" name="Rechte verbindingslijn 6"/>
          <p:cNvCxnSpPr/>
          <p:nvPr/>
        </p:nvCxnSpPr>
        <p:spPr>
          <a:xfrm>
            <a:off x="4355976" y="1772816"/>
            <a:ext cx="1800200" cy="1080120"/>
          </a:xfrm>
          <a:prstGeom prst="line">
            <a:avLst/>
          </a:prstGeom>
          <a:ln w="66675">
            <a:solidFill>
              <a:srgbClr val="FF0000"/>
            </a:solidFill>
          </a:ln>
        </p:spPr>
        <p:style>
          <a:lnRef idx="1">
            <a:schemeClr val="accent1"/>
          </a:lnRef>
          <a:fillRef idx="0">
            <a:schemeClr val="accent1"/>
          </a:fillRef>
          <a:effectRef idx="0">
            <a:schemeClr val="accent1"/>
          </a:effectRef>
          <a:fontRef idx="minor">
            <a:schemeClr val="tx1"/>
          </a:fontRef>
        </p:style>
      </p:cxnSp>
      <p:sp>
        <p:nvSpPr>
          <p:cNvPr id="10" name="Ovaal 9"/>
          <p:cNvSpPr/>
          <p:nvPr/>
        </p:nvSpPr>
        <p:spPr>
          <a:xfrm>
            <a:off x="7164288" y="2780928"/>
            <a:ext cx="864096" cy="7920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cxnSp>
        <p:nvCxnSpPr>
          <p:cNvPr id="11" name="Rechte verbindingslijn 10"/>
          <p:cNvCxnSpPr/>
          <p:nvPr/>
        </p:nvCxnSpPr>
        <p:spPr>
          <a:xfrm>
            <a:off x="6156176" y="2852936"/>
            <a:ext cx="1440160" cy="288032"/>
          </a:xfrm>
          <a:prstGeom prst="line">
            <a:avLst/>
          </a:prstGeom>
          <a:ln w="66675">
            <a:solidFill>
              <a:srgbClr val="FF0000"/>
            </a:solidFill>
          </a:ln>
        </p:spPr>
        <p:style>
          <a:lnRef idx="1">
            <a:schemeClr val="accent1"/>
          </a:lnRef>
          <a:fillRef idx="0">
            <a:schemeClr val="accent1"/>
          </a:fillRef>
          <a:effectRef idx="0">
            <a:schemeClr val="accent1"/>
          </a:effectRef>
          <a:fontRef idx="minor">
            <a:schemeClr val="tx1"/>
          </a:fontRef>
        </p:style>
      </p:cxnSp>
      <p:sp>
        <p:nvSpPr>
          <p:cNvPr id="16" name="Tekstvak 15"/>
          <p:cNvSpPr txBox="1"/>
          <p:nvPr/>
        </p:nvSpPr>
        <p:spPr>
          <a:xfrm>
            <a:off x="5004048" y="1700808"/>
            <a:ext cx="1656184" cy="646331"/>
          </a:xfrm>
          <a:prstGeom prst="rect">
            <a:avLst/>
          </a:prstGeom>
          <a:noFill/>
        </p:spPr>
        <p:txBody>
          <a:bodyPr wrap="square" rtlCol="0">
            <a:spAutoFit/>
          </a:bodyPr>
          <a:lstStyle/>
          <a:p>
            <a:r>
              <a:rPr lang="nl-NL" sz="3600" dirty="0" smtClean="0"/>
              <a:t>Te lang!</a:t>
            </a:r>
            <a:endParaRPr lang="nl-NL" sz="3600" dirty="0"/>
          </a:p>
        </p:txBody>
      </p:sp>
      <p:sp>
        <p:nvSpPr>
          <p:cNvPr id="9" name="Tijdelijke aanduiding voor voettekst 8"/>
          <p:cNvSpPr>
            <a:spLocks noGrp="1"/>
          </p:cNvSpPr>
          <p:nvPr>
            <p:ph type="ftr" sz="quarter" idx="11"/>
          </p:nvPr>
        </p:nvSpPr>
        <p:spPr/>
        <p:txBody>
          <a:bodyPr/>
          <a:lstStyle/>
          <a:p>
            <a:endParaRPr lang="nl-NL"/>
          </a:p>
        </p:txBody>
      </p:sp>
      <p:sp>
        <p:nvSpPr>
          <p:cNvPr id="13" name="Rechthoek 12"/>
          <p:cNvSpPr/>
          <p:nvPr/>
        </p:nvSpPr>
        <p:spPr>
          <a:xfrm>
            <a:off x="0" y="6453336"/>
            <a:ext cx="9144000" cy="404664"/>
          </a:xfrm>
          <a:prstGeom prst="rect">
            <a:avLst/>
          </a:prstGeom>
          <a:solidFill>
            <a:schemeClr val="accent1">
              <a:lumMod val="75000"/>
            </a:schemeClr>
          </a:solidFill>
          <a:ln cmpd="sng"/>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
        <p:nvSpPr>
          <p:cNvPr id="14" name="Tekstvak 13"/>
          <p:cNvSpPr txBox="1"/>
          <p:nvPr/>
        </p:nvSpPr>
        <p:spPr>
          <a:xfrm>
            <a:off x="0" y="6488668"/>
            <a:ext cx="9144000" cy="338554"/>
          </a:xfrm>
          <a:prstGeom prst="rect">
            <a:avLst/>
          </a:prstGeom>
          <a:noFill/>
        </p:spPr>
        <p:txBody>
          <a:bodyPr wrap="square" rtlCol="0">
            <a:spAutoFit/>
          </a:bodyPr>
          <a:lstStyle/>
          <a:p>
            <a:pPr algn="ctr"/>
            <a:r>
              <a:rPr lang="nl-NL" sz="1600" b="1" dirty="0" smtClean="0"/>
              <a:t>          Profielwerkstuk        Koen de Mare       6VA        maart 2015</a:t>
            </a:r>
            <a:endParaRPr lang="nl-NL" sz="16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0" presetClass="path" presetSubtype="0" accel="50000" decel="50000" fill="hold" grpId="0" nodeType="clickEffect">
                                  <p:stCondLst>
                                    <p:cond delay="0"/>
                                  </p:stCondLst>
                                  <p:childTnLst>
                                    <p:animMotion origin="layout" path="M -3.88889E-6 1.96532E-6 L -0.07083 -0.05757 " pathEditMode="relative" rAng="0" ptsTypes="AA">
                                      <p:cBhvr>
                                        <p:cTn id="10" dur="2000" fill="hold"/>
                                        <p:tgtEl>
                                          <p:spTgt spid="5"/>
                                        </p:tgtEl>
                                        <p:attrNameLst>
                                          <p:attrName>ppt_x</p:attrName>
                                          <p:attrName>ppt_y</p:attrName>
                                        </p:attrNameLst>
                                      </p:cBhvr>
                                      <p:rCtr x="-35" y="-29"/>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t>Uitleg</a:t>
            </a:r>
            <a:endParaRPr lang="nl-NL" dirty="0"/>
          </a:p>
        </p:txBody>
      </p:sp>
      <p:sp>
        <p:nvSpPr>
          <p:cNvPr id="5" name="Ovaal 4"/>
          <p:cNvSpPr/>
          <p:nvPr/>
        </p:nvSpPr>
        <p:spPr>
          <a:xfrm>
            <a:off x="5076056" y="2132856"/>
            <a:ext cx="864096" cy="7920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8" name="Rechthoek 7"/>
          <p:cNvSpPr/>
          <p:nvPr/>
        </p:nvSpPr>
        <p:spPr>
          <a:xfrm>
            <a:off x="3995936" y="1412776"/>
            <a:ext cx="792088" cy="7920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cxnSp>
        <p:nvCxnSpPr>
          <p:cNvPr id="7" name="Rechte verbindingslijn 6"/>
          <p:cNvCxnSpPr/>
          <p:nvPr/>
        </p:nvCxnSpPr>
        <p:spPr>
          <a:xfrm>
            <a:off x="4355976" y="1772816"/>
            <a:ext cx="1152128" cy="792088"/>
          </a:xfrm>
          <a:prstGeom prst="line">
            <a:avLst/>
          </a:prstGeom>
          <a:ln w="66675">
            <a:solidFill>
              <a:srgbClr val="FF0000"/>
            </a:solidFill>
          </a:ln>
        </p:spPr>
        <p:style>
          <a:lnRef idx="1">
            <a:schemeClr val="accent1"/>
          </a:lnRef>
          <a:fillRef idx="0">
            <a:schemeClr val="accent1"/>
          </a:fillRef>
          <a:effectRef idx="0">
            <a:schemeClr val="accent1"/>
          </a:effectRef>
          <a:fontRef idx="minor">
            <a:schemeClr val="tx1"/>
          </a:fontRef>
        </p:style>
      </p:cxnSp>
      <p:sp>
        <p:nvSpPr>
          <p:cNvPr id="10" name="Ovaal 9"/>
          <p:cNvSpPr/>
          <p:nvPr/>
        </p:nvSpPr>
        <p:spPr>
          <a:xfrm>
            <a:off x="7164288" y="2780928"/>
            <a:ext cx="864096" cy="7920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cxnSp>
        <p:nvCxnSpPr>
          <p:cNvPr id="11" name="Rechte verbindingslijn 10"/>
          <p:cNvCxnSpPr/>
          <p:nvPr/>
        </p:nvCxnSpPr>
        <p:spPr>
          <a:xfrm>
            <a:off x="5436096" y="2492896"/>
            <a:ext cx="2160240" cy="648072"/>
          </a:xfrm>
          <a:prstGeom prst="line">
            <a:avLst/>
          </a:prstGeom>
          <a:ln w="66675">
            <a:solidFill>
              <a:srgbClr val="FF0000"/>
            </a:solidFill>
          </a:ln>
        </p:spPr>
        <p:style>
          <a:lnRef idx="1">
            <a:schemeClr val="accent1"/>
          </a:lnRef>
          <a:fillRef idx="0">
            <a:schemeClr val="accent1"/>
          </a:fillRef>
          <a:effectRef idx="0">
            <a:schemeClr val="accent1"/>
          </a:effectRef>
          <a:fontRef idx="minor">
            <a:schemeClr val="tx1"/>
          </a:fontRef>
        </p:style>
      </p:cxnSp>
      <p:sp>
        <p:nvSpPr>
          <p:cNvPr id="19" name="Tekstvak 18"/>
          <p:cNvSpPr txBox="1"/>
          <p:nvPr/>
        </p:nvSpPr>
        <p:spPr>
          <a:xfrm>
            <a:off x="6084168" y="2132856"/>
            <a:ext cx="1656184" cy="646331"/>
          </a:xfrm>
          <a:prstGeom prst="rect">
            <a:avLst/>
          </a:prstGeom>
          <a:noFill/>
        </p:spPr>
        <p:txBody>
          <a:bodyPr wrap="square" rtlCol="0">
            <a:spAutoFit/>
          </a:bodyPr>
          <a:lstStyle/>
          <a:p>
            <a:r>
              <a:rPr lang="nl-NL" sz="3600" dirty="0" smtClean="0"/>
              <a:t>Te lang!</a:t>
            </a:r>
            <a:endParaRPr lang="nl-NL" sz="3600" dirty="0"/>
          </a:p>
        </p:txBody>
      </p:sp>
      <p:sp>
        <p:nvSpPr>
          <p:cNvPr id="9" name="Tijdelijke aanduiding voor voettekst 8"/>
          <p:cNvSpPr>
            <a:spLocks noGrp="1"/>
          </p:cNvSpPr>
          <p:nvPr>
            <p:ph type="ftr" sz="quarter" idx="11"/>
          </p:nvPr>
        </p:nvSpPr>
        <p:spPr/>
        <p:txBody>
          <a:bodyPr/>
          <a:lstStyle/>
          <a:p>
            <a:endParaRPr lang="nl-NL"/>
          </a:p>
        </p:txBody>
      </p:sp>
      <p:sp>
        <p:nvSpPr>
          <p:cNvPr id="13" name="Rechthoek 12"/>
          <p:cNvSpPr/>
          <p:nvPr/>
        </p:nvSpPr>
        <p:spPr>
          <a:xfrm>
            <a:off x="0" y="6453336"/>
            <a:ext cx="9144000" cy="404664"/>
          </a:xfrm>
          <a:prstGeom prst="rect">
            <a:avLst/>
          </a:prstGeom>
          <a:solidFill>
            <a:schemeClr val="accent1">
              <a:lumMod val="75000"/>
            </a:schemeClr>
          </a:solidFill>
          <a:ln cmpd="sng"/>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
        <p:nvSpPr>
          <p:cNvPr id="14" name="Tekstvak 13"/>
          <p:cNvSpPr txBox="1"/>
          <p:nvPr/>
        </p:nvSpPr>
        <p:spPr>
          <a:xfrm>
            <a:off x="0" y="6488668"/>
            <a:ext cx="9144000" cy="338554"/>
          </a:xfrm>
          <a:prstGeom prst="rect">
            <a:avLst/>
          </a:prstGeom>
          <a:noFill/>
        </p:spPr>
        <p:txBody>
          <a:bodyPr wrap="square" rtlCol="0">
            <a:spAutoFit/>
          </a:bodyPr>
          <a:lstStyle/>
          <a:p>
            <a:pPr algn="ctr"/>
            <a:r>
              <a:rPr lang="nl-NL" sz="1600" b="1" dirty="0" smtClean="0"/>
              <a:t>          Profielwerkstuk        Koen de Mare       6VA        maart 2015</a:t>
            </a:r>
            <a:endParaRPr lang="nl-NL" sz="16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0" presetClass="path" presetSubtype="0" accel="50000" decel="50000" fill="hold" grpId="0" nodeType="clickEffect">
                                  <p:stCondLst>
                                    <p:cond delay="0"/>
                                  </p:stCondLst>
                                  <p:childTnLst>
                                    <p:animMotion origin="layout" path="M -5.55556E-7 0 L 0.03142 0.01574 " pathEditMode="relative" rAng="0" ptsTypes="AA">
                                      <p:cBhvr>
                                        <p:cTn id="10" dur="2000" fill="hold"/>
                                        <p:tgtEl>
                                          <p:spTgt spid="5"/>
                                        </p:tgtEl>
                                        <p:attrNameLst>
                                          <p:attrName>ppt_x</p:attrName>
                                          <p:attrName>ppt_y</p:attrName>
                                        </p:attrNameLst>
                                      </p:cBhvr>
                                      <p:rCtr x="16" y="8"/>
                                    </p:animMotion>
                                  </p:childTnLst>
                                </p:cTn>
                              </p:par>
                              <p:par>
                                <p:cTn id="11" presetID="63" presetClass="path" presetSubtype="0" accel="50000" decel="50000" fill="hold" grpId="0" nodeType="withEffect">
                                  <p:stCondLst>
                                    <p:cond delay="0"/>
                                  </p:stCondLst>
                                  <p:childTnLst>
                                    <p:animMotion origin="layout" path="M 8.33333E-7 -4.44444E-6 L -0.03142 -0.01574 " pathEditMode="relative" rAng="0" ptsTypes="AA">
                                      <p:cBhvr>
                                        <p:cTn id="12" dur="2000" fill="hold"/>
                                        <p:tgtEl>
                                          <p:spTgt spid="10"/>
                                        </p:tgtEl>
                                        <p:attrNameLst>
                                          <p:attrName>ppt_x</p:attrName>
                                          <p:attrName>ppt_y</p:attrName>
                                        </p:attrNameLst>
                                      </p:cBhvr>
                                      <p:rCtr x="-16" y="-8"/>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0" grpId="0" animBg="1"/>
      <p:bldP spid="1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t>Uitleg</a:t>
            </a:r>
            <a:endParaRPr lang="nl-NL" dirty="0"/>
          </a:p>
        </p:txBody>
      </p:sp>
      <p:sp>
        <p:nvSpPr>
          <p:cNvPr id="5" name="Ovaal 4"/>
          <p:cNvSpPr/>
          <p:nvPr/>
        </p:nvSpPr>
        <p:spPr>
          <a:xfrm>
            <a:off x="5364088" y="2276872"/>
            <a:ext cx="864096" cy="7920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8" name="Rechthoek 7"/>
          <p:cNvSpPr/>
          <p:nvPr/>
        </p:nvSpPr>
        <p:spPr>
          <a:xfrm>
            <a:off x="3995936" y="1412776"/>
            <a:ext cx="792088" cy="7920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cxnSp>
        <p:nvCxnSpPr>
          <p:cNvPr id="7" name="Rechte verbindingslijn 6"/>
          <p:cNvCxnSpPr/>
          <p:nvPr/>
        </p:nvCxnSpPr>
        <p:spPr>
          <a:xfrm>
            <a:off x="4355976" y="1772816"/>
            <a:ext cx="1512168" cy="864096"/>
          </a:xfrm>
          <a:prstGeom prst="line">
            <a:avLst/>
          </a:prstGeom>
          <a:ln w="66675">
            <a:solidFill>
              <a:srgbClr val="FF0000"/>
            </a:solidFill>
          </a:ln>
        </p:spPr>
        <p:style>
          <a:lnRef idx="1">
            <a:schemeClr val="accent1"/>
          </a:lnRef>
          <a:fillRef idx="0">
            <a:schemeClr val="accent1"/>
          </a:fillRef>
          <a:effectRef idx="0">
            <a:schemeClr val="accent1"/>
          </a:effectRef>
          <a:fontRef idx="minor">
            <a:schemeClr val="tx1"/>
          </a:fontRef>
        </p:style>
      </p:cxnSp>
      <p:sp>
        <p:nvSpPr>
          <p:cNvPr id="10" name="Ovaal 9"/>
          <p:cNvSpPr/>
          <p:nvPr/>
        </p:nvSpPr>
        <p:spPr>
          <a:xfrm>
            <a:off x="6804248" y="2708920"/>
            <a:ext cx="864096" cy="7920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cxnSp>
        <p:nvCxnSpPr>
          <p:cNvPr id="11" name="Rechte verbindingslijn 10"/>
          <p:cNvCxnSpPr/>
          <p:nvPr/>
        </p:nvCxnSpPr>
        <p:spPr>
          <a:xfrm>
            <a:off x="5868144" y="2636912"/>
            <a:ext cx="1296144" cy="432048"/>
          </a:xfrm>
          <a:prstGeom prst="line">
            <a:avLst/>
          </a:prstGeom>
          <a:ln w="66675">
            <a:solidFill>
              <a:srgbClr val="FF0000"/>
            </a:solidFill>
          </a:ln>
        </p:spPr>
        <p:style>
          <a:lnRef idx="1">
            <a:schemeClr val="accent1"/>
          </a:lnRef>
          <a:fillRef idx="0">
            <a:schemeClr val="accent1"/>
          </a:fillRef>
          <a:effectRef idx="0">
            <a:schemeClr val="accent1"/>
          </a:effectRef>
          <a:fontRef idx="minor">
            <a:schemeClr val="tx1"/>
          </a:fontRef>
        </p:style>
      </p:cxnSp>
      <p:sp>
        <p:nvSpPr>
          <p:cNvPr id="15" name="Tekstvak 14"/>
          <p:cNvSpPr txBox="1"/>
          <p:nvPr/>
        </p:nvSpPr>
        <p:spPr>
          <a:xfrm rot="1774498">
            <a:off x="611273" y="3132679"/>
            <a:ext cx="8712968" cy="1785104"/>
          </a:xfrm>
          <a:prstGeom prst="rect">
            <a:avLst/>
          </a:prstGeom>
          <a:noFill/>
        </p:spPr>
        <p:txBody>
          <a:bodyPr wrap="square" rtlCol="0">
            <a:spAutoFit/>
          </a:bodyPr>
          <a:lstStyle/>
          <a:p>
            <a:r>
              <a:rPr lang="nl-NL" sz="11000" b="1" dirty="0" smtClean="0"/>
              <a:t>Goed genoeg!</a:t>
            </a:r>
            <a:endParaRPr lang="nl-NL" sz="11000" b="1" dirty="0"/>
          </a:p>
        </p:txBody>
      </p:sp>
      <p:sp>
        <p:nvSpPr>
          <p:cNvPr id="16" name="Tekstvak 15"/>
          <p:cNvSpPr txBox="1"/>
          <p:nvPr/>
        </p:nvSpPr>
        <p:spPr>
          <a:xfrm>
            <a:off x="4860032" y="1628800"/>
            <a:ext cx="1656184" cy="646331"/>
          </a:xfrm>
          <a:prstGeom prst="rect">
            <a:avLst/>
          </a:prstGeom>
          <a:noFill/>
        </p:spPr>
        <p:txBody>
          <a:bodyPr wrap="square" rtlCol="0">
            <a:spAutoFit/>
          </a:bodyPr>
          <a:lstStyle/>
          <a:p>
            <a:r>
              <a:rPr lang="nl-NL" sz="3600" dirty="0" smtClean="0"/>
              <a:t>Te lang!</a:t>
            </a:r>
            <a:endParaRPr lang="nl-NL" sz="3600" dirty="0"/>
          </a:p>
        </p:txBody>
      </p:sp>
      <p:sp>
        <p:nvSpPr>
          <p:cNvPr id="12" name="Tijdelijke aanduiding voor voettekst 11"/>
          <p:cNvSpPr>
            <a:spLocks noGrp="1"/>
          </p:cNvSpPr>
          <p:nvPr>
            <p:ph type="ftr" sz="quarter" idx="11"/>
          </p:nvPr>
        </p:nvSpPr>
        <p:spPr/>
        <p:txBody>
          <a:bodyPr/>
          <a:lstStyle/>
          <a:p>
            <a:endParaRPr lang="nl-NL"/>
          </a:p>
        </p:txBody>
      </p:sp>
      <p:sp>
        <p:nvSpPr>
          <p:cNvPr id="14" name="Rechthoek 13"/>
          <p:cNvSpPr/>
          <p:nvPr/>
        </p:nvSpPr>
        <p:spPr>
          <a:xfrm>
            <a:off x="0" y="6453336"/>
            <a:ext cx="9144000" cy="404664"/>
          </a:xfrm>
          <a:prstGeom prst="rect">
            <a:avLst/>
          </a:prstGeom>
          <a:solidFill>
            <a:schemeClr val="accent1">
              <a:lumMod val="75000"/>
            </a:schemeClr>
          </a:solidFill>
          <a:ln cmpd="sng"/>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
        <p:nvSpPr>
          <p:cNvPr id="17" name="Tekstvak 16"/>
          <p:cNvSpPr txBox="1"/>
          <p:nvPr/>
        </p:nvSpPr>
        <p:spPr>
          <a:xfrm>
            <a:off x="0" y="6488668"/>
            <a:ext cx="9144000" cy="338554"/>
          </a:xfrm>
          <a:prstGeom prst="rect">
            <a:avLst/>
          </a:prstGeom>
          <a:noFill/>
        </p:spPr>
        <p:txBody>
          <a:bodyPr wrap="square" rtlCol="0">
            <a:spAutoFit/>
          </a:bodyPr>
          <a:lstStyle/>
          <a:p>
            <a:pPr algn="ctr"/>
            <a:r>
              <a:rPr lang="nl-NL" sz="1600" b="1" dirty="0" smtClean="0"/>
              <a:t>          Profielwerkstuk        Koen de Mare       6VA        maart 2015</a:t>
            </a:r>
            <a:endParaRPr lang="nl-NL" sz="16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5"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p:cTn id="11" dur="500" fill="hold"/>
                                        <p:tgtEl>
                                          <p:spTgt spid="15"/>
                                        </p:tgtEl>
                                        <p:attrNameLst>
                                          <p:attrName>ppt_w</p:attrName>
                                        </p:attrNameLst>
                                      </p:cBhvr>
                                      <p:tavLst>
                                        <p:tav tm="0">
                                          <p:val>
                                            <p:fltVal val="0"/>
                                          </p:val>
                                        </p:tav>
                                        <p:tav tm="100000">
                                          <p:val>
                                            <p:strVal val="#ppt_w"/>
                                          </p:val>
                                        </p:tav>
                                      </p:tavLst>
                                    </p:anim>
                                    <p:anim calcmode="lin" valueType="num">
                                      <p:cBhvr>
                                        <p:cTn id="12" dur="500" fill="hold"/>
                                        <p:tgtEl>
                                          <p:spTgt spid="15"/>
                                        </p:tgtEl>
                                        <p:attrNameLst>
                                          <p:attrName>ppt_h</p:attrName>
                                        </p:attrNameLst>
                                      </p:cBhvr>
                                      <p:tavLst>
                                        <p:tav tm="0">
                                          <p:val>
                                            <p:fltVal val="0"/>
                                          </p:val>
                                        </p:tav>
                                        <p:tav tm="100000">
                                          <p:val>
                                            <p:strVal val="#ppt_h"/>
                                          </p:val>
                                        </p:tav>
                                      </p:tavLst>
                                    </p:anim>
                                    <p:anim calcmode="lin" valueType="num">
                                      <p:cBhvr>
                                        <p:cTn id="13" dur="500" fill="hold"/>
                                        <p:tgtEl>
                                          <p:spTgt spid="15"/>
                                        </p:tgtEl>
                                        <p:attrNameLst>
                                          <p:attrName>ppt_x</p:attrName>
                                        </p:attrNameLst>
                                      </p:cBhvr>
                                      <p:tavLst>
                                        <p:tav tm="0" fmla="#ppt_x+(cos(-2*pi*(1-$))*-#ppt_x-sin(-2*pi*(1-$))*(1-#ppt_y))*(1-$)">
                                          <p:val>
                                            <p:fltVal val="0"/>
                                          </p:val>
                                        </p:tav>
                                        <p:tav tm="100000">
                                          <p:val>
                                            <p:fltVal val="1"/>
                                          </p:val>
                                        </p:tav>
                                      </p:tavLst>
                                    </p:anim>
                                    <p:anim calcmode="lin" valueType="num">
                                      <p:cBhvr>
                                        <p:cTn id="14" dur="500" fill="hold"/>
                                        <p:tgtEl>
                                          <p:spTgt spid="15"/>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t>Uitleg</a:t>
            </a:r>
            <a:endParaRPr lang="nl-NL" dirty="0"/>
          </a:p>
        </p:txBody>
      </p:sp>
      <p:sp>
        <p:nvSpPr>
          <p:cNvPr id="5" name="Ovaal 4"/>
          <p:cNvSpPr/>
          <p:nvPr/>
        </p:nvSpPr>
        <p:spPr>
          <a:xfrm>
            <a:off x="5868144" y="1412776"/>
            <a:ext cx="864096" cy="7920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8" name="Rechthoek 7"/>
          <p:cNvSpPr/>
          <p:nvPr/>
        </p:nvSpPr>
        <p:spPr>
          <a:xfrm>
            <a:off x="3995936" y="1412776"/>
            <a:ext cx="792088" cy="7920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cxnSp>
        <p:nvCxnSpPr>
          <p:cNvPr id="7" name="Rechte verbindingslijn 6"/>
          <p:cNvCxnSpPr/>
          <p:nvPr/>
        </p:nvCxnSpPr>
        <p:spPr>
          <a:xfrm>
            <a:off x="4355976" y="1772816"/>
            <a:ext cx="1872208" cy="0"/>
          </a:xfrm>
          <a:prstGeom prst="line">
            <a:avLst/>
          </a:prstGeom>
          <a:ln w="66675">
            <a:solidFill>
              <a:srgbClr val="FF0000"/>
            </a:solidFill>
          </a:ln>
        </p:spPr>
        <p:style>
          <a:lnRef idx="1">
            <a:schemeClr val="accent1"/>
          </a:lnRef>
          <a:fillRef idx="0">
            <a:schemeClr val="accent1"/>
          </a:fillRef>
          <a:effectRef idx="0">
            <a:schemeClr val="accent1"/>
          </a:effectRef>
          <a:fontRef idx="minor">
            <a:schemeClr val="tx1"/>
          </a:fontRef>
        </p:style>
      </p:cxnSp>
      <p:sp>
        <p:nvSpPr>
          <p:cNvPr id="10" name="Ovaal 9"/>
          <p:cNvSpPr/>
          <p:nvPr/>
        </p:nvSpPr>
        <p:spPr>
          <a:xfrm>
            <a:off x="7740352" y="1412776"/>
            <a:ext cx="864096" cy="7920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cxnSp>
        <p:nvCxnSpPr>
          <p:cNvPr id="11" name="Rechte verbindingslijn 10"/>
          <p:cNvCxnSpPr/>
          <p:nvPr/>
        </p:nvCxnSpPr>
        <p:spPr>
          <a:xfrm>
            <a:off x="6300192" y="1772816"/>
            <a:ext cx="1872208" cy="0"/>
          </a:xfrm>
          <a:prstGeom prst="line">
            <a:avLst/>
          </a:prstGeom>
          <a:ln w="66675">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Ovaal 8"/>
          <p:cNvSpPr/>
          <p:nvPr/>
        </p:nvSpPr>
        <p:spPr>
          <a:xfrm>
            <a:off x="5436096" y="2276872"/>
            <a:ext cx="864096" cy="7920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cxnSp>
        <p:nvCxnSpPr>
          <p:cNvPr id="13" name="Rechte verbindingslijn 12"/>
          <p:cNvCxnSpPr/>
          <p:nvPr/>
        </p:nvCxnSpPr>
        <p:spPr>
          <a:xfrm>
            <a:off x="4355976" y="1772816"/>
            <a:ext cx="1512168" cy="864096"/>
          </a:xfrm>
          <a:prstGeom prst="line">
            <a:avLst/>
          </a:prstGeom>
          <a:ln w="66675">
            <a:solidFill>
              <a:srgbClr val="FF0000"/>
            </a:solidFill>
          </a:ln>
        </p:spPr>
        <p:style>
          <a:lnRef idx="1">
            <a:schemeClr val="accent1"/>
          </a:lnRef>
          <a:fillRef idx="0">
            <a:schemeClr val="accent1"/>
          </a:fillRef>
          <a:effectRef idx="0">
            <a:schemeClr val="accent1"/>
          </a:effectRef>
          <a:fontRef idx="minor">
            <a:schemeClr val="tx1"/>
          </a:fontRef>
        </p:style>
      </p:cxnSp>
      <p:sp>
        <p:nvSpPr>
          <p:cNvPr id="14" name="Ovaal 13"/>
          <p:cNvSpPr/>
          <p:nvPr/>
        </p:nvSpPr>
        <p:spPr>
          <a:xfrm>
            <a:off x="6732240" y="2636912"/>
            <a:ext cx="864096" cy="7920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cxnSp>
        <p:nvCxnSpPr>
          <p:cNvPr id="15" name="Rechte verbindingslijn 14"/>
          <p:cNvCxnSpPr/>
          <p:nvPr/>
        </p:nvCxnSpPr>
        <p:spPr>
          <a:xfrm>
            <a:off x="5868144" y="2636912"/>
            <a:ext cx="1296144" cy="432048"/>
          </a:xfrm>
          <a:prstGeom prst="line">
            <a:avLst/>
          </a:prstGeom>
          <a:ln w="66675">
            <a:solidFill>
              <a:srgbClr val="FF0000"/>
            </a:solidFill>
          </a:ln>
        </p:spPr>
        <p:style>
          <a:lnRef idx="1">
            <a:schemeClr val="accent1"/>
          </a:lnRef>
          <a:fillRef idx="0">
            <a:schemeClr val="accent1"/>
          </a:fillRef>
          <a:effectRef idx="0">
            <a:schemeClr val="accent1"/>
          </a:effectRef>
          <a:fontRef idx="minor">
            <a:schemeClr val="tx1"/>
          </a:fontRef>
        </p:style>
      </p:cxnSp>
      <p:sp>
        <p:nvSpPr>
          <p:cNvPr id="17" name="Tekstvak 16"/>
          <p:cNvSpPr txBox="1"/>
          <p:nvPr/>
        </p:nvSpPr>
        <p:spPr>
          <a:xfrm>
            <a:off x="5796136" y="764704"/>
            <a:ext cx="3347864" cy="646331"/>
          </a:xfrm>
          <a:prstGeom prst="rect">
            <a:avLst/>
          </a:prstGeom>
          <a:noFill/>
        </p:spPr>
        <p:txBody>
          <a:bodyPr wrap="square" rtlCol="0">
            <a:spAutoFit/>
          </a:bodyPr>
          <a:lstStyle/>
          <a:p>
            <a:r>
              <a:rPr lang="nl-NL" sz="3600" dirty="0" smtClean="0"/>
              <a:t>Vorige posities</a:t>
            </a:r>
            <a:endParaRPr lang="nl-NL" sz="3600" dirty="0"/>
          </a:p>
        </p:txBody>
      </p:sp>
      <p:sp>
        <p:nvSpPr>
          <p:cNvPr id="18" name="Tekstvak 17"/>
          <p:cNvSpPr txBox="1"/>
          <p:nvPr/>
        </p:nvSpPr>
        <p:spPr>
          <a:xfrm>
            <a:off x="3707904" y="3068960"/>
            <a:ext cx="3528392" cy="646331"/>
          </a:xfrm>
          <a:prstGeom prst="rect">
            <a:avLst/>
          </a:prstGeom>
          <a:noFill/>
        </p:spPr>
        <p:txBody>
          <a:bodyPr wrap="square" rtlCol="0">
            <a:spAutoFit/>
          </a:bodyPr>
          <a:lstStyle/>
          <a:p>
            <a:r>
              <a:rPr lang="nl-NL" sz="3600" dirty="0" smtClean="0"/>
              <a:t>Huidige posities</a:t>
            </a:r>
            <a:endParaRPr lang="nl-NL" sz="3600" dirty="0"/>
          </a:p>
        </p:txBody>
      </p:sp>
      <p:cxnSp>
        <p:nvCxnSpPr>
          <p:cNvPr id="20" name="Rechte verbindingslijn met pijl 19"/>
          <p:cNvCxnSpPr/>
          <p:nvPr/>
        </p:nvCxnSpPr>
        <p:spPr>
          <a:xfrm flipH="1">
            <a:off x="5868144" y="1772816"/>
            <a:ext cx="432048" cy="864096"/>
          </a:xfrm>
          <a:prstGeom prst="straightConnector1">
            <a:avLst/>
          </a:prstGeom>
          <a:ln w="1079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 name="Rechte verbindingslijn met pijl 20"/>
          <p:cNvCxnSpPr/>
          <p:nvPr/>
        </p:nvCxnSpPr>
        <p:spPr>
          <a:xfrm flipH="1">
            <a:off x="7092280" y="1772816"/>
            <a:ext cx="1080120" cy="1296144"/>
          </a:xfrm>
          <a:prstGeom prst="straightConnector1">
            <a:avLst/>
          </a:prstGeom>
          <a:ln w="1079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3" name="Tekstvak 22"/>
          <p:cNvSpPr txBox="1"/>
          <p:nvPr/>
        </p:nvSpPr>
        <p:spPr>
          <a:xfrm>
            <a:off x="2483768" y="4869160"/>
            <a:ext cx="3528392" cy="646331"/>
          </a:xfrm>
          <a:prstGeom prst="rect">
            <a:avLst/>
          </a:prstGeom>
          <a:noFill/>
        </p:spPr>
        <p:txBody>
          <a:bodyPr wrap="square" rtlCol="0">
            <a:spAutoFit/>
          </a:bodyPr>
          <a:lstStyle/>
          <a:p>
            <a:r>
              <a:rPr lang="nl-NL" sz="3600" dirty="0" smtClean="0"/>
              <a:t>verplaatsing</a:t>
            </a:r>
            <a:endParaRPr lang="nl-NL" sz="3600" dirty="0"/>
          </a:p>
        </p:txBody>
      </p:sp>
      <p:cxnSp>
        <p:nvCxnSpPr>
          <p:cNvPr id="24" name="Rechte verbindingslijn met pijl 23"/>
          <p:cNvCxnSpPr/>
          <p:nvPr/>
        </p:nvCxnSpPr>
        <p:spPr>
          <a:xfrm flipH="1">
            <a:off x="1547664" y="4581128"/>
            <a:ext cx="1080120" cy="1296144"/>
          </a:xfrm>
          <a:prstGeom prst="straightConnector1">
            <a:avLst/>
          </a:prstGeom>
          <a:ln w="1079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5" name="Tekstvak 24"/>
          <p:cNvSpPr txBox="1"/>
          <p:nvPr/>
        </p:nvSpPr>
        <p:spPr>
          <a:xfrm>
            <a:off x="2483768" y="5373216"/>
            <a:ext cx="3528392" cy="923330"/>
          </a:xfrm>
          <a:prstGeom prst="rect">
            <a:avLst/>
          </a:prstGeom>
          <a:noFill/>
        </p:spPr>
        <p:txBody>
          <a:bodyPr wrap="square" rtlCol="0">
            <a:spAutoFit/>
          </a:bodyPr>
          <a:lstStyle/>
          <a:p>
            <a:r>
              <a:rPr lang="nl-NL" sz="5400" b="1" dirty="0" smtClean="0"/>
              <a:t>Snelheid!</a:t>
            </a:r>
            <a:endParaRPr lang="nl-NL" sz="5400" b="1" dirty="0"/>
          </a:p>
        </p:txBody>
      </p:sp>
      <p:sp>
        <p:nvSpPr>
          <p:cNvPr id="19" name="Tijdelijke aanduiding voor voettekst 18"/>
          <p:cNvSpPr>
            <a:spLocks noGrp="1"/>
          </p:cNvSpPr>
          <p:nvPr>
            <p:ph type="ftr" sz="quarter" idx="11"/>
          </p:nvPr>
        </p:nvSpPr>
        <p:spPr/>
        <p:txBody>
          <a:bodyPr/>
          <a:lstStyle/>
          <a:p>
            <a:endParaRPr lang="nl-NL"/>
          </a:p>
        </p:txBody>
      </p:sp>
      <p:sp>
        <p:nvSpPr>
          <p:cNvPr id="26" name="Rechthoek 25"/>
          <p:cNvSpPr/>
          <p:nvPr/>
        </p:nvSpPr>
        <p:spPr>
          <a:xfrm>
            <a:off x="0" y="6453336"/>
            <a:ext cx="9144000" cy="404664"/>
          </a:xfrm>
          <a:prstGeom prst="rect">
            <a:avLst/>
          </a:prstGeom>
          <a:solidFill>
            <a:schemeClr val="accent1">
              <a:lumMod val="75000"/>
            </a:schemeClr>
          </a:solidFill>
          <a:ln cmpd="sng"/>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
        <p:nvSpPr>
          <p:cNvPr id="27" name="Tekstvak 26"/>
          <p:cNvSpPr txBox="1"/>
          <p:nvPr/>
        </p:nvSpPr>
        <p:spPr>
          <a:xfrm>
            <a:off x="0" y="6488668"/>
            <a:ext cx="9144000" cy="338554"/>
          </a:xfrm>
          <a:prstGeom prst="rect">
            <a:avLst/>
          </a:prstGeom>
          <a:noFill/>
        </p:spPr>
        <p:txBody>
          <a:bodyPr wrap="square" rtlCol="0">
            <a:spAutoFit/>
          </a:bodyPr>
          <a:lstStyle/>
          <a:p>
            <a:pPr algn="ctr"/>
            <a:r>
              <a:rPr lang="nl-NL" sz="1600" b="1" dirty="0" smtClean="0"/>
              <a:t>          Profielwerkstuk        Koen de Mare       6VA        maart 2015</a:t>
            </a:r>
            <a:endParaRPr lang="nl-NL" sz="16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500"/>
                                        <p:tgtEl>
                                          <p:spTgt spid="17"/>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par>
                                <p:cTn id="16" presetID="10" presetClass="entr" presetSubtype="0" fill="hold"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500"/>
                                        <p:tgtEl>
                                          <p:spTgt spid="7"/>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500"/>
                                        <p:tgtEl>
                                          <p:spTgt spid="10"/>
                                        </p:tgtEl>
                                      </p:cBhvr>
                                    </p:animEffect>
                                  </p:childTnLst>
                                </p:cTn>
                              </p:par>
                              <p:par>
                                <p:cTn id="22" presetID="10" presetClass="entr" presetSubtype="0" fill="hold" nodeType="with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fade">
                                      <p:cBhvr>
                                        <p:cTn id="24" dur="500"/>
                                        <p:tgtEl>
                                          <p:spTgt spid="11"/>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21"/>
                                        </p:tgtEl>
                                        <p:attrNameLst>
                                          <p:attrName>style.visibility</p:attrName>
                                        </p:attrNameLst>
                                      </p:cBhvr>
                                      <p:to>
                                        <p:strVal val="visible"/>
                                      </p:to>
                                    </p:set>
                                    <p:animEffect transition="in" filter="fade">
                                      <p:cBhvr>
                                        <p:cTn id="29" dur="500"/>
                                        <p:tgtEl>
                                          <p:spTgt spid="21"/>
                                        </p:tgtEl>
                                      </p:cBhvr>
                                    </p:animEffect>
                                  </p:childTnLst>
                                </p:cTn>
                              </p:par>
                              <p:par>
                                <p:cTn id="30" presetID="10" presetClass="entr" presetSubtype="0" fill="hold" nodeType="withEffect">
                                  <p:stCondLst>
                                    <p:cond delay="0"/>
                                  </p:stCondLst>
                                  <p:childTnLst>
                                    <p:set>
                                      <p:cBhvr>
                                        <p:cTn id="31" dur="1" fill="hold">
                                          <p:stCondLst>
                                            <p:cond delay="0"/>
                                          </p:stCondLst>
                                        </p:cTn>
                                        <p:tgtEl>
                                          <p:spTgt spid="20"/>
                                        </p:tgtEl>
                                        <p:attrNameLst>
                                          <p:attrName>style.visibility</p:attrName>
                                        </p:attrNameLst>
                                      </p:cBhvr>
                                      <p:to>
                                        <p:strVal val="visible"/>
                                      </p:to>
                                    </p:set>
                                    <p:animEffect transition="in" filter="fade">
                                      <p:cBhvr>
                                        <p:cTn id="32" dur="500"/>
                                        <p:tgtEl>
                                          <p:spTgt spid="20"/>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23"/>
                                        </p:tgtEl>
                                        <p:attrNameLst>
                                          <p:attrName>style.visibility</p:attrName>
                                        </p:attrNameLst>
                                      </p:cBhvr>
                                      <p:to>
                                        <p:strVal val="visible"/>
                                      </p:to>
                                    </p:set>
                                    <p:animEffect transition="in" filter="fade">
                                      <p:cBhvr>
                                        <p:cTn id="35" dur="500"/>
                                        <p:tgtEl>
                                          <p:spTgt spid="23"/>
                                        </p:tgtEl>
                                      </p:cBhvr>
                                    </p:animEffect>
                                  </p:childTnLst>
                                </p:cTn>
                              </p:par>
                              <p:par>
                                <p:cTn id="36" presetID="10" presetClass="entr" presetSubtype="0" fill="hold" nodeType="withEffect">
                                  <p:stCondLst>
                                    <p:cond delay="0"/>
                                  </p:stCondLst>
                                  <p:childTnLst>
                                    <p:set>
                                      <p:cBhvr>
                                        <p:cTn id="37" dur="1" fill="hold">
                                          <p:stCondLst>
                                            <p:cond delay="0"/>
                                          </p:stCondLst>
                                        </p:cTn>
                                        <p:tgtEl>
                                          <p:spTgt spid="24"/>
                                        </p:tgtEl>
                                        <p:attrNameLst>
                                          <p:attrName>style.visibility</p:attrName>
                                        </p:attrNameLst>
                                      </p:cBhvr>
                                      <p:to>
                                        <p:strVal val="visible"/>
                                      </p:to>
                                    </p:set>
                                    <p:animEffect transition="in" filter="fade">
                                      <p:cBhvr>
                                        <p:cTn id="38" dur="500"/>
                                        <p:tgtEl>
                                          <p:spTgt spid="24"/>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25"/>
                                        </p:tgtEl>
                                        <p:attrNameLst>
                                          <p:attrName>style.visibility</p:attrName>
                                        </p:attrNameLst>
                                      </p:cBhvr>
                                      <p:to>
                                        <p:strVal val="visible"/>
                                      </p:to>
                                    </p:set>
                                    <p:animEffect transition="in" filter="fade">
                                      <p:cBhvr>
                                        <p:cTn id="43"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0" grpId="0" animBg="1"/>
      <p:bldP spid="17" grpId="0"/>
      <p:bldP spid="18" grpId="0"/>
      <p:bldP spid="23" grpId="0"/>
      <p:bldP spid="2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t>Uitleg</a:t>
            </a:r>
            <a:endParaRPr lang="nl-NL" dirty="0"/>
          </a:p>
        </p:txBody>
      </p:sp>
      <p:sp>
        <p:nvSpPr>
          <p:cNvPr id="5" name="Ovaal 4"/>
          <p:cNvSpPr/>
          <p:nvPr/>
        </p:nvSpPr>
        <p:spPr>
          <a:xfrm>
            <a:off x="5868144" y="1412776"/>
            <a:ext cx="864096" cy="7920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8" name="Rechthoek 7"/>
          <p:cNvSpPr/>
          <p:nvPr/>
        </p:nvSpPr>
        <p:spPr>
          <a:xfrm>
            <a:off x="3995936" y="1412776"/>
            <a:ext cx="792088" cy="7920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cxnSp>
        <p:nvCxnSpPr>
          <p:cNvPr id="7" name="Rechte verbindingslijn 6"/>
          <p:cNvCxnSpPr/>
          <p:nvPr/>
        </p:nvCxnSpPr>
        <p:spPr>
          <a:xfrm>
            <a:off x="4355976" y="1772816"/>
            <a:ext cx="1872208" cy="0"/>
          </a:xfrm>
          <a:prstGeom prst="line">
            <a:avLst/>
          </a:prstGeom>
          <a:ln w="66675">
            <a:solidFill>
              <a:srgbClr val="FF0000"/>
            </a:solidFill>
          </a:ln>
        </p:spPr>
        <p:style>
          <a:lnRef idx="1">
            <a:schemeClr val="accent1"/>
          </a:lnRef>
          <a:fillRef idx="0">
            <a:schemeClr val="accent1"/>
          </a:fillRef>
          <a:effectRef idx="0">
            <a:schemeClr val="accent1"/>
          </a:effectRef>
          <a:fontRef idx="minor">
            <a:schemeClr val="tx1"/>
          </a:fontRef>
        </p:style>
      </p:cxnSp>
      <p:sp>
        <p:nvSpPr>
          <p:cNvPr id="10" name="Ovaal 9"/>
          <p:cNvSpPr/>
          <p:nvPr/>
        </p:nvSpPr>
        <p:spPr>
          <a:xfrm>
            <a:off x="7740352" y="1412776"/>
            <a:ext cx="864096" cy="7920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cxnSp>
        <p:nvCxnSpPr>
          <p:cNvPr id="11" name="Rechte verbindingslijn 10"/>
          <p:cNvCxnSpPr/>
          <p:nvPr/>
        </p:nvCxnSpPr>
        <p:spPr>
          <a:xfrm>
            <a:off x="6300192" y="1772816"/>
            <a:ext cx="1872208" cy="0"/>
          </a:xfrm>
          <a:prstGeom prst="line">
            <a:avLst/>
          </a:prstGeom>
          <a:ln w="66675">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Ovaal 8"/>
          <p:cNvSpPr/>
          <p:nvPr/>
        </p:nvSpPr>
        <p:spPr>
          <a:xfrm>
            <a:off x="5436096" y="2276872"/>
            <a:ext cx="864096" cy="7920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cxnSp>
        <p:nvCxnSpPr>
          <p:cNvPr id="13" name="Rechte verbindingslijn 12"/>
          <p:cNvCxnSpPr/>
          <p:nvPr/>
        </p:nvCxnSpPr>
        <p:spPr>
          <a:xfrm>
            <a:off x="4355976" y="1772816"/>
            <a:ext cx="1512168" cy="864096"/>
          </a:xfrm>
          <a:prstGeom prst="line">
            <a:avLst/>
          </a:prstGeom>
          <a:ln w="66675">
            <a:solidFill>
              <a:srgbClr val="FF0000"/>
            </a:solidFill>
          </a:ln>
        </p:spPr>
        <p:style>
          <a:lnRef idx="1">
            <a:schemeClr val="accent1"/>
          </a:lnRef>
          <a:fillRef idx="0">
            <a:schemeClr val="accent1"/>
          </a:fillRef>
          <a:effectRef idx="0">
            <a:schemeClr val="accent1"/>
          </a:effectRef>
          <a:fontRef idx="minor">
            <a:schemeClr val="tx1"/>
          </a:fontRef>
        </p:style>
      </p:cxnSp>
      <p:sp>
        <p:nvSpPr>
          <p:cNvPr id="14" name="Ovaal 13"/>
          <p:cNvSpPr/>
          <p:nvPr/>
        </p:nvSpPr>
        <p:spPr>
          <a:xfrm>
            <a:off x="6732240" y="2636912"/>
            <a:ext cx="864096" cy="7920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cxnSp>
        <p:nvCxnSpPr>
          <p:cNvPr id="15" name="Rechte verbindingslijn 14"/>
          <p:cNvCxnSpPr/>
          <p:nvPr/>
        </p:nvCxnSpPr>
        <p:spPr>
          <a:xfrm>
            <a:off x="5868144" y="2636912"/>
            <a:ext cx="1296144" cy="432048"/>
          </a:xfrm>
          <a:prstGeom prst="line">
            <a:avLst/>
          </a:prstGeom>
          <a:ln w="666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Rechte verbindingslijn met pijl 19"/>
          <p:cNvCxnSpPr/>
          <p:nvPr/>
        </p:nvCxnSpPr>
        <p:spPr>
          <a:xfrm flipH="1">
            <a:off x="5868144" y="1772816"/>
            <a:ext cx="432048" cy="864096"/>
          </a:xfrm>
          <a:prstGeom prst="straightConnector1">
            <a:avLst/>
          </a:prstGeom>
          <a:ln w="1079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 name="Rechte verbindingslijn met pijl 20"/>
          <p:cNvCxnSpPr/>
          <p:nvPr/>
        </p:nvCxnSpPr>
        <p:spPr>
          <a:xfrm flipH="1">
            <a:off x="7092280" y="1772816"/>
            <a:ext cx="1080120" cy="1296144"/>
          </a:xfrm>
          <a:prstGeom prst="straightConnector1">
            <a:avLst/>
          </a:prstGeom>
          <a:ln w="1079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 name="Rechte verbindingslijn met pijl 18"/>
          <p:cNvCxnSpPr/>
          <p:nvPr/>
        </p:nvCxnSpPr>
        <p:spPr>
          <a:xfrm flipH="1">
            <a:off x="6084168" y="2996952"/>
            <a:ext cx="1080120" cy="1296144"/>
          </a:xfrm>
          <a:prstGeom prst="straightConnector1">
            <a:avLst/>
          </a:prstGeom>
          <a:ln w="1079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 name="Rechte verbindingslijn met pijl 21"/>
          <p:cNvCxnSpPr/>
          <p:nvPr/>
        </p:nvCxnSpPr>
        <p:spPr>
          <a:xfrm flipH="1">
            <a:off x="5436096" y="2636912"/>
            <a:ext cx="432048" cy="864096"/>
          </a:xfrm>
          <a:prstGeom prst="straightConnector1">
            <a:avLst/>
          </a:prstGeom>
          <a:ln w="1079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 name="Rechte verbindingslijn met pijl 25"/>
          <p:cNvCxnSpPr/>
          <p:nvPr/>
        </p:nvCxnSpPr>
        <p:spPr>
          <a:xfrm>
            <a:off x="5436096" y="3429000"/>
            <a:ext cx="0" cy="1440160"/>
          </a:xfrm>
          <a:prstGeom prst="straightConnector1">
            <a:avLst/>
          </a:prstGeom>
          <a:ln w="1079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1" name="Rechte verbindingslijn met pijl 30"/>
          <p:cNvCxnSpPr/>
          <p:nvPr/>
        </p:nvCxnSpPr>
        <p:spPr>
          <a:xfrm>
            <a:off x="6156176" y="4221088"/>
            <a:ext cx="0" cy="1440160"/>
          </a:xfrm>
          <a:prstGeom prst="straightConnector1">
            <a:avLst/>
          </a:prstGeom>
          <a:ln w="1079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2" name="Tekstvak 31"/>
          <p:cNvSpPr txBox="1"/>
          <p:nvPr/>
        </p:nvSpPr>
        <p:spPr>
          <a:xfrm>
            <a:off x="6660232" y="3501008"/>
            <a:ext cx="3384376" cy="646331"/>
          </a:xfrm>
          <a:prstGeom prst="rect">
            <a:avLst/>
          </a:prstGeom>
          <a:noFill/>
        </p:spPr>
        <p:txBody>
          <a:bodyPr wrap="square" rtlCol="0">
            <a:spAutoFit/>
          </a:bodyPr>
          <a:lstStyle/>
          <a:p>
            <a:r>
              <a:rPr lang="nl-NL" sz="3600" dirty="0" smtClean="0"/>
              <a:t>Snelheid</a:t>
            </a:r>
            <a:endParaRPr lang="nl-NL" sz="3600" dirty="0"/>
          </a:p>
        </p:txBody>
      </p:sp>
      <p:sp>
        <p:nvSpPr>
          <p:cNvPr id="33" name="Tekstvak 32"/>
          <p:cNvSpPr txBox="1"/>
          <p:nvPr/>
        </p:nvSpPr>
        <p:spPr>
          <a:xfrm>
            <a:off x="6156176" y="4509120"/>
            <a:ext cx="3384376" cy="646331"/>
          </a:xfrm>
          <a:prstGeom prst="rect">
            <a:avLst/>
          </a:prstGeom>
          <a:noFill/>
        </p:spPr>
        <p:txBody>
          <a:bodyPr wrap="square" rtlCol="0">
            <a:spAutoFit/>
          </a:bodyPr>
          <a:lstStyle/>
          <a:p>
            <a:r>
              <a:rPr lang="nl-NL" sz="3600" dirty="0" smtClean="0"/>
              <a:t>Acceleratie</a:t>
            </a:r>
            <a:endParaRPr lang="nl-NL" sz="3600" dirty="0"/>
          </a:p>
        </p:txBody>
      </p:sp>
      <p:sp>
        <p:nvSpPr>
          <p:cNvPr id="23" name="Tijdelijke aanduiding voor voettekst 22"/>
          <p:cNvSpPr>
            <a:spLocks noGrp="1"/>
          </p:cNvSpPr>
          <p:nvPr>
            <p:ph type="ftr" sz="quarter" idx="11"/>
          </p:nvPr>
        </p:nvSpPr>
        <p:spPr/>
        <p:txBody>
          <a:bodyPr/>
          <a:lstStyle/>
          <a:p>
            <a:endParaRPr lang="nl-NL"/>
          </a:p>
        </p:txBody>
      </p:sp>
      <p:sp>
        <p:nvSpPr>
          <p:cNvPr id="25" name="Rechthoek 24"/>
          <p:cNvSpPr/>
          <p:nvPr/>
        </p:nvSpPr>
        <p:spPr>
          <a:xfrm>
            <a:off x="0" y="6453336"/>
            <a:ext cx="9144000" cy="404664"/>
          </a:xfrm>
          <a:prstGeom prst="rect">
            <a:avLst/>
          </a:prstGeom>
          <a:solidFill>
            <a:schemeClr val="accent1">
              <a:lumMod val="75000"/>
            </a:schemeClr>
          </a:solidFill>
          <a:ln cmpd="sng"/>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
        <p:nvSpPr>
          <p:cNvPr id="27" name="Tekstvak 26"/>
          <p:cNvSpPr txBox="1"/>
          <p:nvPr/>
        </p:nvSpPr>
        <p:spPr>
          <a:xfrm>
            <a:off x="0" y="6488668"/>
            <a:ext cx="9144000" cy="338554"/>
          </a:xfrm>
          <a:prstGeom prst="rect">
            <a:avLst/>
          </a:prstGeom>
          <a:noFill/>
        </p:spPr>
        <p:txBody>
          <a:bodyPr wrap="square" rtlCol="0">
            <a:spAutoFit/>
          </a:bodyPr>
          <a:lstStyle/>
          <a:p>
            <a:pPr algn="ctr"/>
            <a:r>
              <a:rPr lang="nl-NL" sz="1600" b="1" dirty="0" smtClean="0"/>
              <a:t>          Profielwerkstuk        Koen de Mare       6VA        maart 2015</a:t>
            </a:r>
            <a:endParaRPr lang="nl-NL" sz="16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par>
                                <p:cTn id="8" presetID="10" presetClass="entr" presetSubtype="0" fill="hold" nodeType="withEffect">
                                  <p:stCondLst>
                                    <p:cond delay="0"/>
                                  </p:stCondLst>
                                  <p:childTnLst>
                                    <p:set>
                                      <p:cBhvr>
                                        <p:cTn id="9" dur="1" fill="hold">
                                          <p:stCondLst>
                                            <p:cond delay="0"/>
                                          </p:stCondLst>
                                        </p:cTn>
                                        <p:tgtEl>
                                          <p:spTgt spid="22"/>
                                        </p:tgtEl>
                                        <p:attrNameLst>
                                          <p:attrName>style.visibility</p:attrName>
                                        </p:attrNameLst>
                                      </p:cBhvr>
                                      <p:to>
                                        <p:strVal val="visible"/>
                                      </p:to>
                                    </p:set>
                                    <p:animEffect transition="in" filter="fade">
                                      <p:cBhvr>
                                        <p:cTn id="10" dur="500"/>
                                        <p:tgtEl>
                                          <p:spTgt spid="22"/>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2"/>
                                        </p:tgtEl>
                                        <p:attrNameLst>
                                          <p:attrName>style.visibility</p:attrName>
                                        </p:attrNameLst>
                                      </p:cBhvr>
                                      <p:to>
                                        <p:strVal val="visible"/>
                                      </p:to>
                                    </p:set>
                                    <p:animEffect transition="in" filter="fade">
                                      <p:cBhvr>
                                        <p:cTn id="13" dur="500"/>
                                        <p:tgtEl>
                                          <p:spTgt spid="32"/>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1"/>
                                        </p:tgtEl>
                                        <p:attrNameLst>
                                          <p:attrName>style.visibility</p:attrName>
                                        </p:attrNameLst>
                                      </p:cBhvr>
                                      <p:to>
                                        <p:strVal val="visible"/>
                                      </p:to>
                                    </p:set>
                                    <p:animEffect transition="in" filter="fade">
                                      <p:cBhvr>
                                        <p:cTn id="18" dur="500"/>
                                        <p:tgtEl>
                                          <p:spTgt spid="31"/>
                                        </p:tgtEl>
                                      </p:cBhvr>
                                    </p:animEffect>
                                  </p:childTnLst>
                                </p:cTn>
                              </p:par>
                              <p:par>
                                <p:cTn id="19" presetID="10" presetClass="entr" presetSubtype="0" fill="hold" nodeType="withEffect">
                                  <p:stCondLst>
                                    <p:cond delay="0"/>
                                  </p:stCondLst>
                                  <p:childTnLst>
                                    <p:set>
                                      <p:cBhvr>
                                        <p:cTn id="20" dur="1" fill="hold">
                                          <p:stCondLst>
                                            <p:cond delay="0"/>
                                          </p:stCondLst>
                                        </p:cTn>
                                        <p:tgtEl>
                                          <p:spTgt spid="26"/>
                                        </p:tgtEl>
                                        <p:attrNameLst>
                                          <p:attrName>style.visibility</p:attrName>
                                        </p:attrNameLst>
                                      </p:cBhvr>
                                      <p:to>
                                        <p:strVal val="visible"/>
                                      </p:to>
                                    </p:set>
                                    <p:animEffect transition="in" filter="fade">
                                      <p:cBhvr>
                                        <p:cTn id="21" dur="500"/>
                                        <p:tgtEl>
                                          <p:spTgt spid="26"/>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3"/>
                                        </p:tgtEl>
                                        <p:attrNameLst>
                                          <p:attrName>style.visibility</p:attrName>
                                        </p:attrNameLst>
                                      </p:cBhvr>
                                      <p:to>
                                        <p:strVal val="visible"/>
                                      </p:to>
                                    </p:set>
                                    <p:animEffect transition="in" filter="fade">
                                      <p:cBhvr>
                                        <p:cTn id="24" dur="500"/>
                                        <p:tgtEl>
                                          <p:spTgt spid="33"/>
                                        </p:tgtEl>
                                      </p:cBhvr>
                                    </p:animEffect>
                                  </p:childTnLst>
                                </p:cTn>
                              </p:par>
                            </p:childTnLst>
                          </p:cTn>
                        </p:par>
                      </p:childTnLst>
                    </p:cTn>
                  </p:par>
                  <p:par>
                    <p:cTn id="25" fill="hold">
                      <p:stCondLst>
                        <p:cond delay="indefinite"/>
                      </p:stCondLst>
                      <p:childTnLst>
                        <p:par>
                          <p:cTn id="26" fill="hold">
                            <p:stCondLst>
                              <p:cond delay="0"/>
                            </p:stCondLst>
                            <p:childTnLst>
                              <p:par>
                                <p:cTn id="27" presetID="0" presetClass="path" presetSubtype="0" accel="50000" decel="50000" fill="hold" grpId="0" nodeType="clickEffect">
                                  <p:stCondLst>
                                    <p:cond delay="0"/>
                                  </p:stCondLst>
                                  <p:childTnLst>
                                    <p:animMotion origin="layout" path="M 3.05556E-6 1.50289E-6 C -0.01233 0.03098 -0.05591 0.1237 -0.07396 0.18613 C -0.09202 0.24855 -0.10087 0.33503 -0.10799 0.3741 " pathEditMode="relative" rAng="0" ptsTypes="aaa">
                                      <p:cBhvr>
                                        <p:cTn id="28" dur="2000" fill="hold"/>
                                        <p:tgtEl>
                                          <p:spTgt spid="14"/>
                                        </p:tgtEl>
                                        <p:attrNameLst>
                                          <p:attrName>ppt_x</p:attrName>
                                          <p:attrName>ppt_y</p:attrName>
                                        </p:attrNameLst>
                                      </p:cBhvr>
                                      <p:rCtr x="-54" y="187"/>
                                    </p:animMotion>
                                  </p:childTnLst>
                                </p:cTn>
                              </p:par>
                              <p:par>
                                <p:cTn id="29" presetID="0" presetClass="path" presetSubtype="0" accel="50000" decel="50000" fill="hold" grpId="0" nodeType="withEffect">
                                  <p:stCondLst>
                                    <p:cond delay="0"/>
                                  </p:stCondLst>
                                  <p:childTnLst>
                                    <p:animMotion origin="layout" path="M 3.33333E-6 -2.94798E-6 C -0.00539 0.02636 -0.02414 0.10521 -0.03212 0.15838 C -0.04011 0.21156 -0.04427 0.28578 -0.04757 0.31931 " pathEditMode="relative" rAng="0" ptsTypes="aaa">
                                      <p:cBhvr>
                                        <p:cTn id="30" dur="2000" fill="hold"/>
                                        <p:tgtEl>
                                          <p:spTgt spid="9"/>
                                        </p:tgtEl>
                                        <p:attrNameLst>
                                          <p:attrName>ppt_x</p:attrName>
                                          <p:attrName>ppt_y</p:attrName>
                                        </p:attrNameLst>
                                      </p:cBhvr>
                                      <p:rCtr x="-24" y="16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4" grpId="0" animBg="1"/>
      <p:bldP spid="32" grpId="0"/>
      <p:bldP spid="3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t>Uitleg</a:t>
            </a:r>
            <a:endParaRPr lang="nl-NL" dirty="0"/>
          </a:p>
        </p:txBody>
      </p:sp>
      <p:sp>
        <p:nvSpPr>
          <p:cNvPr id="8" name="Rechthoek 7"/>
          <p:cNvSpPr/>
          <p:nvPr/>
        </p:nvSpPr>
        <p:spPr>
          <a:xfrm>
            <a:off x="3995936" y="1412776"/>
            <a:ext cx="792088" cy="7920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9" name="Ovaal 8"/>
          <p:cNvSpPr/>
          <p:nvPr/>
        </p:nvSpPr>
        <p:spPr>
          <a:xfrm>
            <a:off x="5004048" y="4437112"/>
            <a:ext cx="864096" cy="7920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cxnSp>
        <p:nvCxnSpPr>
          <p:cNvPr id="13" name="Rechte verbindingslijn 12"/>
          <p:cNvCxnSpPr/>
          <p:nvPr/>
        </p:nvCxnSpPr>
        <p:spPr>
          <a:xfrm>
            <a:off x="4355976" y="1772816"/>
            <a:ext cx="1080120" cy="3096344"/>
          </a:xfrm>
          <a:prstGeom prst="line">
            <a:avLst/>
          </a:prstGeom>
          <a:ln w="66675">
            <a:solidFill>
              <a:srgbClr val="FF0000"/>
            </a:solidFill>
          </a:ln>
        </p:spPr>
        <p:style>
          <a:lnRef idx="1">
            <a:schemeClr val="accent1"/>
          </a:lnRef>
          <a:fillRef idx="0">
            <a:schemeClr val="accent1"/>
          </a:fillRef>
          <a:effectRef idx="0">
            <a:schemeClr val="accent1"/>
          </a:effectRef>
          <a:fontRef idx="minor">
            <a:schemeClr val="tx1"/>
          </a:fontRef>
        </p:style>
      </p:cxnSp>
      <p:sp>
        <p:nvSpPr>
          <p:cNvPr id="14" name="Ovaal 13"/>
          <p:cNvSpPr/>
          <p:nvPr/>
        </p:nvSpPr>
        <p:spPr>
          <a:xfrm>
            <a:off x="5724128" y="5229200"/>
            <a:ext cx="864096" cy="7920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cxnSp>
        <p:nvCxnSpPr>
          <p:cNvPr id="15" name="Rechte verbindingslijn 14"/>
          <p:cNvCxnSpPr/>
          <p:nvPr/>
        </p:nvCxnSpPr>
        <p:spPr>
          <a:xfrm>
            <a:off x="5364088" y="4797152"/>
            <a:ext cx="792088" cy="792088"/>
          </a:xfrm>
          <a:prstGeom prst="line">
            <a:avLst/>
          </a:prstGeom>
          <a:ln w="66675">
            <a:solidFill>
              <a:srgbClr val="FF0000"/>
            </a:solidFill>
          </a:ln>
        </p:spPr>
        <p:style>
          <a:lnRef idx="1">
            <a:schemeClr val="accent1"/>
          </a:lnRef>
          <a:fillRef idx="0">
            <a:schemeClr val="accent1"/>
          </a:fillRef>
          <a:effectRef idx="0">
            <a:schemeClr val="accent1"/>
          </a:effectRef>
          <a:fontRef idx="minor">
            <a:schemeClr val="tx1"/>
          </a:fontRef>
        </p:style>
      </p:cxnSp>
      <p:sp>
        <p:nvSpPr>
          <p:cNvPr id="25" name="Tekstvak 24"/>
          <p:cNvSpPr txBox="1"/>
          <p:nvPr/>
        </p:nvSpPr>
        <p:spPr>
          <a:xfrm>
            <a:off x="4644008" y="2132856"/>
            <a:ext cx="1656184" cy="646331"/>
          </a:xfrm>
          <a:prstGeom prst="rect">
            <a:avLst/>
          </a:prstGeom>
          <a:noFill/>
        </p:spPr>
        <p:txBody>
          <a:bodyPr wrap="square" rtlCol="0">
            <a:spAutoFit/>
          </a:bodyPr>
          <a:lstStyle/>
          <a:p>
            <a:r>
              <a:rPr lang="nl-NL" sz="3600" dirty="0" smtClean="0"/>
              <a:t>Te lang!</a:t>
            </a:r>
            <a:endParaRPr lang="nl-NL" sz="3600" dirty="0"/>
          </a:p>
        </p:txBody>
      </p:sp>
      <p:sp>
        <p:nvSpPr>
          <p:cNvPr id="10" name="Tijdelijke aanduiding voor voettekst 9"/>
          <p:cNvSpPr>
            <a:spLocks noGrp="1"/>
          </p:cNvSpPr>
          <p:nvPr>
            <p:ph type="ftr" sz="quarter" idx="11"/>
          </p:nvPr>
        </p:nvSpPr>
        <p:spPr/>
        <p:txBody>
          <a:bodyPr/>
          <a:lstStyle/>
          <a:p>
            <a:endParaRPr lang="nl-NL"/>
          </a:p>
        </p:txBody>
      </p:sp>
      <p:sp>
        <p:nvSpPr>
          <p:cNvPr id="12" name="Rechthoek 11"/>
          <p:cNvSpPr/>
          <p:nvPr/>
        </p:nvSpPr>
        <p:spPr>
          <a:xfrm>
            <a:off x="0" y="6453336"/>
            <a:ext cx="9144000" cy="404664"/>
          </a:xfrm>
          <a:prstGeom prst="rect">
            <a:avLst/>
          </a:prstGeom>
          <a:solidFill>
            <a:schemeClr val="accent1">
              <a:lumMod val="75000"/>
            </a:schemeClr>
          </a:solidFill>
          <a:ln cmpd="sng"/>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
        <p:nvSpPr>
          <p:cNvPr id="16" name="Tekstvak 15"/>
          <p:cNvSpPr txBox="1"/>
          <p:nvPr/>
        </p:nvSpPr>
        <p:spPr>
          <a:xfrm>
            <a:off x="0" y="6488668"/>
            <a:ext cx="9144000" cy="338554"/>
          </a:xfrm>
          <a:prstGeom prst="rect">
            <a:avLst/>
          </a:prstGeom>
          <a:noFill/>
        </p:spPr>
        <p:txBody>
          <a:bodyPr wrap="square" rtlCol="0">
            <a:spAutoFit/>
          </a:bodyPr>
          <a:lstStyle/>
          <a:p>
            <a:pPr algn="ctr"/>
            <a:r>
              <a:rPr lang="nl-NL" sz="1600" b="1" dirty="0" smtClean="0"/>
              <a:t>          Profielwerkstuk        Koen de Mare       6VA        maart 2015</a:t>
            </a:r>
            <a:endParaRPr lang="nl-NL" sz="16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0" presetClass="path" presetSubtype="0" accel="50000" decel="50000" fill="hold" grpId="0" nodeType="clickEffect">
                                  <p:stCondLst>
                                    <p:cond delay="0"/>
                                  </p:stCondLst>
                                  <p:childTnLst>
                                    <p:animMotion origin="layout" path="M -4.44444E-6 4.9711E-6 L -0.06302 -0.24625 " pathEditMode="relative" rAng="0" ptsTypes="AA">
                                      <p:cBhvr>
                                        <p:cTn id="10" dur="2000" fill="hold"/>
                                        <p:tgtEl>
                                          <p:spTgt spid="9"/>
                                        </p:tgtEl>
                                        <p:attrNameLst>
                                          <p:attrName>ppt_x</p:attrName>
                                          <p:attrName>ppt_y</p:attrName>
                                        </p:attrNameLst>
                                      </p:cBhvr>
                                      <p:rCtr x="-32" y="-1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2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t>Uitleg</a:t>
            </a:r>
            <a:endParaRPr lang="nl-NL" dirty="0"/>
          </a:p>
        </p:txBody>
      </p:sp>
      <p:sp>
        <p:nvSpPr>
          <p:cNvPr id="8" name="Rechthoek 7"/>
          <p:cNvSpPr/>
          <p:nvPr/>
        </p:nvSpPr>
        <p:spPr>
          <a:xfrm>
            <a:off x="3995936" y="1412776"/>
            <a:ext cx="792088" cy="7920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9" name="Ovaal 8"/>
          <p:cNvSpPr/>
          <p:nvPr/>
        </p:nvSpPr>
        <p:spPr>
          <a:xfrm>
            <a:off x="4427984" y="2780928"/>
            <a:ext cx="864096" cy="7920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cxnSp>
        <p:nvCxnSpPr>
          <p:cNvPr id="13" name="Rechte verbindingslijn 12"/>
          <p:cNvCxnSpPr/>
          <p:nvPr/>
        </p:nvCxnSpPr>
        <p:spPr>
          <a:xfrm>
            <a:off x="4355976" y="1772816"/>
            <a:ext cx="504056" cy="1440160"/>
          </a:xfrm>
          <a:prstGeom prst="line">
            <a:avLst/>
          </a:prstGeom>
          <a:ln w="66675">
            <a:solidFill>
              <a:srgbClr val="FF0000"/>
            </a:solidFill>
          </a:ln>
        </p:spPr>
        <p:style>
          <a:lnRef idx="1">
            <a:schemeClr val="accent1"/>
          </a:lnRef>
          <a:fillRef idx="0">
            <a:schemeClr val="accent1"/>
          </a:fillRef>
          <a:effectRef idx="0">
            <a:schemeClr val="accent1"/>
          </a:effectRef>
          <a:fontRef idx="minor">
            <a:schemeClr val="tx1"/>
          </a:fontRef>
        </p:style>
      </p:cxnSp>
      <p:sp>
        <p:nvSpPr>
          <p:cNvPr id="14" name="Ovaal 13"/>
          <p:cNvSpPr/>
          <p:nvPr/>
        </p:nvSpPr>
        <p:spPr>
          <a:xfrm>
            <a:off x="5724128" y="5229200"/>
            <a:ext cx="864096" cy="7920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cxnSp>
        <p:nvCxnSpPr>
          <p:cNvPr id="15" name="Rechte verbindingslijn 14"/>
          <p:cNvCxnSpPr/>
          <p:nvPr/>
        </p:nvCxnSpPr>
        <p:spPr>
          <a:xfrm>
            <a:off x="4860032" y="3212976"/>
            <a:ext cx="1296144" cy="2376264"/>
          </a:xfrm>
          <a:prstGeom prst="line">
            <a:avLst/>
          </a:prstGeom>
          <a:ln w="66675">
            <a:solidFill>
              <a:srgbClr val="FF0000"/>
            </a:solidFill>
          </a:ln>
        </p:spPr>
        <p:style>
          <a:lnRef idx="1">
            <a:schemeClr val="accent1"/>
          </a:lnRef>
          <a:fillRef idx="0">
            <a:schemeClr val="accent1"/>
          </a:fillRef>
          <a:effectRef idx="0">
            <a:schemeClr val="accent1"/>
          </a:effectRef>
          <a:fontRef idx="minor">
            <a:schemeClr val="tx1"/>
          </a:fontRef>
        </p:style>
      </p:cxnSp>
      <p:sp>
        <p:nvSpPr>
          <p:cNvPr id="25" name="Tekstvak 24"/>
          <p:cNvSpPr txBox="1"/>
          <p:nvPr/>
        </p:nvSpPr>
        <p:spPr>
          <a:xfrm>
            <a:off x="3851920" y="4149080"/>
            <a:ext cx="1656184" cy="646331"/>
          </a:xfrm>
          <a:prstGeom prst="rect">
            <a:avLst/>
          </a:prstGeom>
          <a:noFill/>
        </p:spPr>
        <p:txBody>
          <a:bodyPr wrap="square" rtlCol="0">
            <a:spAutoFit/>
          </a:bodyPr>
          <a:lstStyle/>
          <a:p>
            <a:r>
              <a:rPr lang="nl-NL" sz="3600" dirty="0" smtClean="0"/>
              <a:t>Te lang!</a:t>
            </a:r>
            <a:endParaRPr lang="nl-NL" sz="3600" dirty="0"/>
          </a:p>
        </p:txBody>
      </p:sp>
      <p:sp>
        <p:nvSpPr>
          <p:cNvPr id="10" name="Tijdelijke aanduiding voor voettekst 9"/>
          <p:cNvSpPr>
            <a:spLocks noGrp="1"/>
          </p:cNvSpPr>
          <p:nvPr>
            <p:ph type="ftr" sz="quarter" idx="11"/>
          </p:nvPr>
        </p:nvSpPr>
        <p:spPr/>
        <p:txBody>
          <a:bodyPr/>
          <a:lstStyle/>
          <a:p>
            <a:endParaRPr lang="nl-NL"/>
          </a:p>
        </p:txBody>
      </p:sp>
      <p:sp>
        <p:nvSpPr>
          <p:cNvPr id="12" name="Rechthoek 11"/>
          <p:cNvSpPr/>
          <p:nvPr/>
        </p:nvSpPr>
        <p:spPr>
          <a:xfrm>
            <a:off x="0" y="6453336"/>
            <a:ext cx="9144000" cy="404664"/>
          </a:xfrm>
          <a:prstGeom prst="rect">
            <a:avLst/>
          </a:prstGeom>
          <a:solidFill>
            <a:schemeClr val="accent1">
              <a:lumMod val="75000"/>
            </a:schemeClr>
          </a:solidFill>
          <a:ln cmpd="sng"/>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
        <p:nvSpPr>
          <p:cNvPr id="16" name="Tekstvak 15"/>
          <p:cNvSpPr txBox="1"/>
          <p:nvPr/>
        </p:nvSpPr>
        <p:spPr>
          <a:xfrm>
            <a:off x="0" y="6488668"/>
            <a:ext cx="9144000" cy="338554"/>
          </a:xfrm>
          <a:prstGeom prst="rect">
            <a:avLst/>
          </a:prstGeom>
          <a:noFill/>
        </p:spPr>
        <p:txBody>
          <a:bodyPr wrap="square" rtlCol="0">
            <a:spAutoFit/>
          </a:bodyPr>
          <a:lstStyle/>
          <a:p>
            <a:pPr algn="ctr"/>
            <a:r>
              <a:rPr lang="nl-NL" sz="1600" b="1" dirty="0" smtClean="0"/>
              <a:t>          Profielwerkstuk        Koen de Mare       6VA        maart 2015</a:t>
            </a:r>
            <a:endParaRPr lang="nl-NL" sz="16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0" presetClass="path" presetSubtype="0" accel="50000" decel="50000" fill="hold" grpId="0" nodeType="clickEffect">
                                  <p:stCondLst>
                                    <p:cond delay="0"/>
                                  </p:stCondLst>
                                  <p:childTnLst>
                                    <p:animMotion origin="layout" path="M -3.61111E-6 3.12139E-6 L 0.02379 0.0682 " pathEditMode="relative" rAng="0" ptsTypes="AA">
                                      <p:cBhvr>
                                        <p:cTn id="10" dur="2000" fill="hold"/>
                                        <p:tgtEl>
                                          <p:spTgt spid="9"/>
                                        </p:tgtEl>
                                        <p:attrNameLst>
                                          <p:attrName>ppt_x</p:attrName>
                                          <p:attrName>ppt_y</p:attrName>
                                        </p:attrNameLst>
                                      </p:cBhvr>
                                      <p:rCtr x="12" y="34"/>
                                    </p:animMotion>
                                  </p:childTnLst>
                                </p:cTn>
                              </p:par>
                              <p:par>
                                <p:cTn id="11" presetID="0" presetClass="path" presetSubtype="0" accel="50000" decel="50000" fill="hold" grpId="0" nodeType="withEffect">
                                  <p:stCondLst>
                                    <p:cond delay="0"/>
                                  </p:stCondLst>
                                  <p:childTnLst>
                                    <p:animMotion origin="layout" path="M -3.88889E-6 -3.2948E-6 L -0.03941 -0.09433 " pathEditMode="relative" ptsTypes="AA">
                                      <p:cBhvr>
                                        <p:cTn id="12" dur="2000" fill="hold"/>
                                        <p:tgtEl>
                                          <p:spTgt spid="14"/>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4" grpId="0" animBg="1"/>
      <p:bldP spid="2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t>Inhoud</a:t>
            </a:r>
            <a:endParaRPr lang="nl-NL" dirty="0"/>
          </a:p>
        </p:txBody>
      </p:sp>
      <p:sp>
        <p:nvSpPr>
          <p:cNvPr id="3" name="Tijdelijke aanduiding voor inhoud 2"/>
          <p:cNvSpPr>
            <a:spLocks noGrp="1"/>
          </p:cNvSpPr>
          <p:nvPr>
            <p:ph idx="1"/>
          </p:nvPr>
        </p:nvSpPr>
        <p:spPr/>
        <p:txBody>
          <a:bodyPr/>
          <a:lstStyle/>
          <a:p>
            <a:r>
              <a:rPr lang="nl-NL" dirty="0" smtClean="0"/>
              <a:t>Onderwerp</a:t>
            </a:r>
          </a:p>
          <a:p>
            <a:r>
              <a:rPr lang="nl-NL" dirty="0" smtClean="0"/>
              <a:t>Wat heb ik gedaan</a:t>
            </a:r>
            <a:r>
              <a:rPr lang="nl-NL" dirty="0" smtClean="0"/>
              <a:t>?</a:t>
            </a:r>
          </a:p>
          <a:p>
            <a:r>
              <a:rPr lang="nl-NL" dirty="0" smtClean="0"/>
              <a:t>‘</a:t>
            </a:r>
            <a:r>
              <a:rPr lang="nl-NL" dirty="0" err="1" smtClean="0"/>
              <a:t>Advanced</a:t>
            </a:r>
            <a:r>
              <a:rPr lang="nl-NL" dirty="0" smtClean="0"/>
              <a:t> </a:t>
            </a:r>
            <a:r>
              <a:rPr lang="nl-NL" dirty="0" err="1" smtClean="0"/>
              <a:t>character</a:t>
            </a:r>
            <a:r>
              <a:rPr lang="nl-NL" dirty="0" smtClean="0"/>
              <a:t> </a:t>
            </a:r>
            <a:r>
              <a:rPr lang="nl-NL" dirty="0" err="1" smtClean="0"/>
              <a:t>physics</a:t>
            </a:r>
            <a:r>
              <a:rPr lang="nl-NL" dirty="0" smtClean="0"/>
              <a:t>’</a:t>
            </a:r>
          </a:p>
          <a:p>
            <a:r>
              <a:rPr lang="nl-NL" dirty="0" smtClean="0"/>
              <a:t>Globale uitleg</a:t>
            </a:r>
          </a:p>
          <a:p>
            <a:r>
              <a:rPr lang="nl-NL" dirty="0" smtClean="0"/>
              <a:t>Demo’s</a:t>
            </a:r>
          </a:p>
          <a:p>
            <a:r>
              <a:rPr lang="nl-NL" dirty="0" smtClean="0"/>
              <a:t>Vragen</a:t>
            </a:r>
            <a:endParaRPr lang="nl-NL" dirty="0"/>
          </a:p>
        </p:txBody>
      </p:sp>
      <p:sp>
        <p:nvSpPr>
          <p:cNvPr id="4" name="Tijdelijke aanduiding voor voettekst 3"/>
          <p:cNvSpPr>
            <a:spLocks noGrp="1"/>
          </p:cNvSpPr>
          <p:nvPr>
            <p:ph type="ftr" sz="quarter" idx="11"/>
          </p:nvPr>
        </p:nvSpPr>
        <p:spPr/>
        <p:txBody>
          <a:bodyPr/>
          <a:lstStyle/>
          <a:p>
            <a:endParaRPr lang="nl-NL"/>
          </a:p>
        </p:txBody>
      </p:sp>
      <p:sp>
        <p:nvSpPr>
          <p:cNvPr id="6" name="Rechthoek 5"/>
          <p:cNvSpPr/>
          <p:nvPr/>
        </p:nvSpPr>
        <p:spPr>
          <a:xfrm>
            <a:off x="0" y="6453336"/>
            <a:ext cx="9144000" cy="404664"/>
          </a:xfrm>
          <a:prstGeom prst="rect">
            <a:avLst/>
          </a:prstGeom>
          <a:solidFill>
            <a:schemeClr val="accent1">
              <a:lumMod val="75000"/>
            </a:schemeClr>
          </a:solidFill>
          <a:ln cmpd="sng"/>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
        <p:nvSpPr>
          <p:cNvPr id="7" name="Tekstvak 6"/>
          <p:cNvSpPr txBox="1"/>
          <p:nvPr/>
        </p:nvSpPr>
        <p:spPr>
          <a:xfrm>
            <a:off x="0" y="6488668"/>
            <a:ext cx="9144000" cy="338554"/>
          </a:xfrm>
          <a:prstGeom prst="rect">
            <a:avLst/>
          </a:prstGeom>
          <a:noFill/>
        </p:spPr>
        <p:txBody>
          <a:bodyPr wrap="square" rtlCol="0">
            <a:spAutoFit/>
          </a:bodyPr>
          <a:lstStyle/>
          <a:p>
            <a:pPr algn="ctr"/>
            <a:r>
              <a:rPr lang="nl-NL" sz="1600" b="1" dirty="0" smtClean="0"/>
              <a:t>          Profielwerkstuk        Koen de Mare       6VA        maart 2015</a:t>
            </a:r>
            <a:endParaRPr lang="nl-NL" sz="16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t>Uitleg</a:t>
            </a:r>
            <a:endParaRPr lang="nl-NL" dirty="0"/>
          </a:p>
        </p:txBody>
      </p:sp>
      <p:sp>
        <p:nvSpPr>
          <p:cNvPr id="8" name="Rechthoek 7"/>
          <p:cNvSpPr/>
          <p:nvPr/>
        </p:nvSpPr>
        <p:spPr>
          <a:xfrm>
            <a:off x="3995936" y="1412776"/>
            <a:ext cx="792088" cy="7920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9" name="Ovaal 8"/>
          <p:cNvSpPr/>
          <p:nvPr/>
        </p:nvSpPr>
        <p:spPr>
          <a:xfrm>
            <a:off x="4644008" y="3212976"/>
            <a:ext cx="864096" cy="7920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cxnSp>
        <p:nvCxnSpPr>
          <p:cNvPr id="13" name="Rechte verbindingslijn 12"/>
          <p:cNvCxnSpPr/>
          <p:nvPr/>
        </p:nvCxnSpPr>
        <p:spPr>
          <a:xfrm>
            <a:off x="4355976" y="1772816"/>
            <a:ext cx="720080" cy="1872208"/>
          </a:xfrm>
          <a:prstGeom prst="line">
            <a:avLst/>
          </a:prstGeom>
          <a:ln w="66675">
            <a:solidFill>
              <a:srgbClr val="FF0000"/>
            </a:solidFill>
          </a:ln>
        </p:spPr>
        <p:style>
          <a:lnRef idx="1">
            <a:schemeClr val="accent1"/>
          </a:lnRef>
          <a:fillRef idx="0">
            <a:schemeClr val="accent1"/>
          </a:fillRef>
          <a:effectRef idx="0">
            <a:schemeClr val="accent1"/>
          </a:effectRef>
          <a:fontRef idx="minor">
            <a:schemeClr val="tx1"/>
          </a:fontRef>
        </p:style>
      </p:cxnSp>
      <p:sp>
        <p:nvSpPr>
          <p:cNvPr id="14" name="Ovaal 13"/>
          <p:cNvSpPr/>
          <p:nvPr/>
        </p:nvSpPr>
        <p:spPr>
          <a:xfrm>
            <a:off x="5364088" y="4581128"/>
            <a:ext cx="864096" cy="7920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cxnSp>
        <p:nvCxnSpPr>
          <p:cNvPr id="15" name="Rechte verbindingslijn 14"/>
          <p:cNvCxnSpPr/>
          <p:nvPr/>
        </p:nvCxnSpPr>
        <p:spPr>
          <a:xfrm>
            <a:off x="5076056" y="3573016"/>
            <a:ext cx="720080" cy="1440160"/>
          </a:xfrm>
          <a:prstGeom prst="line">
            <a:avLst/>
          </a:prstGeom>
          <a:ln w="66675">
            <a:solidFill>
              <a:srgbClr val="FF0000"/>
            </a:solidFill>
          </a:ln>
        </p:spPr>
        <p:style>
          <a:lnRef idx="1">
            <a:schemeClr val="accent1"/>
          </a:lnRef>
          <a:fillRef idx="0">
            <a:schemeClr val="accent1"/>
          </a:fillRef>
          <a:effectRef idx="0">
            <a:schemeClr val="accent1"/>
          </a:effectRef>
          <a:fontRef idx="minor">
            <a:schemeClr val="tx1"/>
          </a:fontRef>
        </p:style>
      </p:cxnSp>
      <p:sp>
        <p:nvSpPr>
          <p:cNvPr id="25" name="Tekstvak 24"/>
          <p:cNvSpPr txBox="1"/>
          <p:nvPr/>
        </p:nvSpPr>
        <p:spPr>
          <a:xfrm>
            <a:off x="4572000" y="2132856"/>
            <a:ext cx="1656184" cy="646331"/>
          </a:xfrm>
          <a:prstGeom prst="rect">
            <a:avLst/>
          </a:prstGeom>
          <a:noFill/>
        </p:spPr>
        <p:txBody>
          <a:bodyPr wrap="square" rtlCol="0">
            <a:spAutoFit/>
          </a:bodyPr>
          <a:lstStyle/>
          <a:p>
            <a:r>
              <a:rPr lang="nl-NL" sz="3600" dirty="0" smtClean="0"/>
              <a:t>Te lang!</a:t>
            </a:r>
            <a:endParaRPr lang="nl-NL" sz="3600" dirty="0"/>
          </a:p>
        </p:txBody>
      </p:sp>
      <p:sp>
        <p:nvSpPr>
          <p:cNvPr id="10" name="Tijdelijke aanduiding voor voettekst 9"/>
          <p:cNvSpPr>
            <a:spLocks noGrp="1"/>
          </p:cNvSpPr>
          <p:nvPr>
            <p:ph type="ftr" sz="quarter" idx="11"/>
          </p:nvPr>
        </p:nvSpPr>
        <p:spPr/>
        <p:txBody>
          <a:bodyPr/>
          <a:lstStyle/>
          <a:p>
            <a:endParaRPr lang="nl-NL"/>
          </a:p>
        </p:txBody>
      </p:sp>
      <p:sp>
        <p:nvSpPr>
          <p:cNvPr id="12" name="Rechthoek 11"/>
          <p:cNvSpPr/>
          <p:nvPr/>
        </p:nvSpPr>
        <p:spPr>
          <a:xfrm>
            <a:off x="0" y="6453336"/>
            <a:ext cx="9144000" cy="404664"/>
          </a:xfrm>
          <a:prstGeom prst="rect">
            <a:avLst/>
          </a:prstGeom>
          <a:solidFill>
            <a:schemeClr val="accent1">
              <a:lumMod val="75000"/>
            </a:schemeClr>
          </a:solidFill>
          <a:ln cmpd="sng"/>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
        <p:nvSpPr>
          <p:cNvPr id="16" name="Tekstvak 15"/>
          <p:cNvSpPr txBox="1"/>
          <p:nvPr/>
        </p:nvSpPr>
        <p:spPr>
          <a:xfrm>
            <a:off x="0" y="6488668"/>
            <a:ext cx="9144000" cy="338554"/>
          </a:xfrm>
          <a:prstGeom prst="rect">
            <a:avLst/>
          </a:prstGeom>
          <a:noFill/>
        </p:spPr>
        <p:txBody>
          <a:bodyPr wrap="square" rtlCol="0">
            <a:spAutoFit/>
          </a:bodyPr>
          <a:lstStyle/>
          <a:p>
            <a:pPr algn="ctr"/>
            <a:r>
              <a:rPr lang="nl-NL" sz="1600" b="1" dirty="0" smtClean="0"/>
              <a:t>          Profielwerkstuk        Koen de Mare       6VA        maart 2015</a:t>
            </a:r>
            <a:endParaRPr lang="nl-NL" sz="16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0" presetClass="path" presetSubtype="0" accel="50000" decel="50000" fill="hold" grpId="0" nodeType="clickEffect">
                                  <p:stCondLst>
                                    <p:cond delay="0"/>
                                  </p:stCondLst>
                                  <p:childTnLst>
                                    <p:animMotion origin="layout" path="M 6.38889E-6 -3.2948E-6 L -0.02378 -0.07352 " pathEditMode="relative" ptsTypes="AA">
                                      <p:cBhvr>
                                        <p:cTn id="10" dur="2000" fill="hold"/>
                                        <p:tgtEl>
                                          <p:spTgt spid="9"/>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2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t>Uitleg</a:t>
            </a:r>
            <a:endParaRPr lang="nl-NL" dirty="0"/>
          </a:p>
        </p:txBody>
      </p:sp>
      <p:sp>
        <p:nvSpPr>
          <p:cNvPr id="8" name="Rechthoek 7"/>
          <p:cNvSpPr/>
          <p:nvPr/>
        </p:nvSpPr>
        <p:spPr>
          <a:xfrm>
            <a:off x="3995936" y="1412776"/>
            <a:ext cx="792088" cy="7920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9" name="Ovaal 8"/>
          <p:cNvSpPr/>
          <p:nvPr/>
        </p:nvSpPr>
        <p:spPr>
          <a:xfrm>
            <a:off x="4427984" y="2708920"/>
            <a:ext cx="864096" cy="7920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cxnSp>
        <p:nvCxnSpPr>
          <p:cNvPr id="13" name="Rechte verbindingslijn 12"/>
          <p:cNvCxnSpPr/>
          <p:nvPr/>
        </p:nvCxnSpPr>
        <p:spPr>
          <a:xfrm>
            <a:off x="4355976" y="1772816"/>
            <a:ext cx="504056" cy="1368152"/>
          </a:xfrm>
          <a:prstGeom prst="line">
            <a:avLst/>
          </a:prstGeom>
          <a:ln w="66675">
            <a:solidFill>
              <a:srgbClr val="FF0000"/>
            </a:solidFill>
          </a:ln>
        </p:spPr>
        <p:style>
          <a:lnRef idx="1">
            <a:schemeClr val="accent1"/>
          </a:lnRef>
          <a:fillRef idx="0">
            <a:schemeClr val="accent1"/>
          </a:fillRef>
          <a:effectRef idx="0">
            <a:schemeClr val="accent1"/>
          </a:effectRef>
          <a:fontRef idx="minor">
            <a:schemeClr val="tx1"/>
          </a:fontRef>
        </p:style>
      </p:cxnSp>
      <p:sp>
        <p:nvSpPr>
          <p:cNvPr id="14" name="Ovaal 13"/>
          <p:cNvSpPr/>
          <p:nvPr/>
        </p:nvSpPr>
        <p:spPr>
          <a:xfrm>
            <a:off x="5364088" y="4581128"/>
            <a:ext cx="864096" cy="7920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cxnSp>
        <p:nvCxnSpPr>
          <p:cNvPr id="15" name="Rechte verbindingslijn 14"/>
          <p:cNvCxnSpPr/>
          <p:nvPr/>
        </p:nvCxnSpPr>
        <p:spPr>
          <a:xfrm>
            <a:off x="4860032" y="3140968"/>
            <a:ext cx="936104" cy="1872208"/>
          </a:xfrm>
          <a:prstGeom prst="line">
            <a:avLst/>
          </a:prstGeom>
          <a:ln w="66675">
            <a:solidFill>
              <a:srgbClr val="FF0000"/>
            </a:solidFill>
          </a:ln>
        </p:spPr>
        <p:style>
          <a:lnRef idx="1">
            <a:schemeClr val="accent1"/>
          </a:lnRef>
          <a:fillRef idx="0">
            <a:schemeClr val="accent1"/>
          </a:fillRef>
          <a:effectRef idx="0">
            <a:schemeClr val="accent1"/>
          </a:effectRef>
          <a:fontRef idx="minor">
            <a:schemeClr val="tx1"/>
          </a:fontRef>
        </p:style>
      </p:cxnSp>
      <p:sp>
        <p:nvSpPr>
          <p:cNvPr id="25" name="Tekstvak 24"/>
          <p:cNvSpPr txBox="1"/>
          <p:nvPr/>
        </p:nvSpPr>
        <p:spPr>
          <a:xfrm>
            <a:off x="5292080" y="3573016"/>
            <a:ext cx="1656184" cy="646331"/>
          </a:xfrm>
          <a:prstGeom prst="rect">
            <a:avLst/>
          </a:prstGeom>
          <a:noFill/>
        </p:spPr>
        <p:txBody>
          <a:bodyPr wrap="square" rtlCol="0">
            <a:spAutoFit/>
          </a:bodyPr>
          <a:lstStyle/>
          <a:p>
            <a:r>
              <a:rPr lang="nl-NL" sz="3600" dirty="0" smtClean="0"/>
              <a:t>Te lang!</a:t>
            </a:r>
            <a:endParaRPr lang="nl-NL" sz="3600" dirty="0"/>
          </a:p>
        </p:txBody>
      </p:sp>
      <p:sp>
        <p:nvSpPr>
          <p:cNvPr id="10" name="Tijdelijke aanduiding voor voettekst 9"/>
          <p:cNvSpPr>
            <a:spLocks noGrp="1"/>
          </p:cNvSpPr>
          <p:nvPr>
            <p:ph type="ftr" sz="quarter" idx="11"/>
          </p:nvPr>
        </p:nvSpPr>
        <p:spPr/>
        <p:txBody>
          <a:bodyPr/>
          <a:lstStyle/>
          <a:p>
            <a:endParaRPr lang="nl-NL"/>
          </a:p>
        </p:txBody>
      </p:sp>
      <p:sp>
        <p:nvSpPr>
          <p:cNvPr id="12" name="Rechthoek 11"/>
          <p:cNvSpPr/>
          <p:nvPr/>
        </p:nvSpPr>
        <p:spPr>
          <a:xfrm>
            <a:off x="0" y="6453336"/>
            <a:ext cx="9144000" cy="404664"/>
          </a:xfrm>
          <a:prstGeom prst="rect">
            <a:avLst/>
          </a:prstGeom>
          <a:solidFill>
            <a:schemeClr val="accent1">
              <a:lumMod val="75000"/>
            </a:schemeClr>
          </a:solidFill>
          <a:ln cmpd="sng"/>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
        <p:nvSpPr>
          <p:cNvPr id="16" name="Tekstvak 15"/>
          <p:cNvSpPr txBox="1"/>
          <p:nvPr/>
        </p:nvSpPr>
        <p:spPr>
          <a:xfrm>
            <a:off x="0" y="6488668"/>
            <a:ext cx="9144000" cy="338554"/>
          </a:xfrm>
          <a:prstGeom prst="rect">
            <a:avLst/>
          </a:prstGeom>
          <a:noFill/>
        </p:spPr>
        <p:txBody>
          <a:bodyPr wrap="square" rtlCol="0">
            <a:spAutoFit/>
          </a:bodyPr>
          <a:lstStyle/>
          <a:p>
            <a:pPr algn="ctr"/>
            <a:r>
              <a:rPr lang="nl-NL" sz="1600" b="1" dirty="0" smtClean="0"/>
              <a:t>          Profielwerkstuk        Koen de Mare       6VA        maart 2015</a:t>
            </a:r>
            <a:endParaRPr lang="nl-NL" sz="16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0" presetClass="path" presetSubtype="0" accel="50000" decel="50000" fill="hold" grpId="0" nodeType="clickEffect">
                                  <p:stCondLst>
                                    <p:cond delay="0"/>
                                  </p:stCondLst>
                                  <p:childTnLst>
                                    <p:animMotion origin="layout" path="M 5E-6 1.09827E-6 L 0.0158 0.04254 " pathEditMode="relative" rAng="0" ptsTypes="AA">
                                      <p:cBhvr>
                                        <p:cTn id="10" dur="2000" fill="hold"/>
                                        <p:tgtEl>
                                          <p:spTgt spid="9"/>
                                        </p:tgtEl>
                                        <p:attrNameLst>
                                          <p:attrName>ppt_x</p:attrName>
                                          <p:attrName>ppt_y</p:attrName>
                                        </p:attrNameLst>
                                      </p:cBhvr>
                                      <p:rCtr x="8" y="21"/>
                                    </p:animMotion>
                                  </p:childTnLst>
                                </p:cTn>
                              </p:par>
                              <p:par>
                                <p:cTn id="11" presetID="0" presetClass="path" presetSubtype="0" accel="50000" decel="50000" fill="hold" grpId="0" nodeType="withEffect">
                                  <p:stCondLst>
                                    <p:cond delay="0"/>
                                  </p:stCondLst>
                                  <p:childTnLst>
                                    <p:animMotion origin="layout" path="M 4.72222E-6 1.04046E-6 L -0.02362 -0.0578 " pathEditMode="relative" rAng="0" ptsTypes="AA">
                                      <p:cBhvr>
                                        <p:cTn id="12" dur="2000" fill="hold"/>
                                        <p:tgtEl>
                                          <p:spTgt spid="14"/>
                                        </p:tgtEl>
                                        <p:attrNameLst>
                                          <p:attrName>ppt_x</p:attrName>
                                          <p:attrName>ppt_y</p:attrName>
                                        </p:attrNameLst>
                                      </p:cBhvr>
                                      <p:rCtr x="-12" y="-29"/>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4" grpId="0" animBg="1"/>
      <p:bldP spid="2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t>Uitleg</a:t>
            </a:r>
            <a:endParaRPr lang="nl-NL" dirty="0"/>
          </a:p>
        </p:txBody>
      </p:sp>
      <p:sp>
        <p:nvSpPr>
          <p:cNvPr id="8" name="Rechthoek 7"/>
          <p:cNvSpPr/>
          <p:nvPr/>
        </p:nvSpPr>
        <p:spPr>
          <a:xfrm>
            <a:off x="3995936" y="1412776"/>
            <a:ext cx="792088" cy="7920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9" name="Ovaal 8"/>
          <p:cNvSpPr/>
          <p:nvPr/>
        </p:nvSpPr>
        <p:spPr>
          <a:xfrm>
            <a:off x="4572000" y="2996952"/>
            <a:ext cx="864096" cy="7920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cxnSp>
        <p:nvCxnSpPr>
          <p:cNvPr id="13" name="Rechte verbindingslijn 12"/>
          <p:cNvCxnSpPr/>
          <p:nvPr/>
        </p:nvCxnSpPr>
        <p:spPr>
          <a:xfrm>
            <a:off x="4355976" y="1772816"/>
            <a:ext cx="622424" cy="1594498"/>
          </a:xfrm>
          <a:prstGeom prst="line">
            <a:avLst/>
          </a:prstGeom>
          <a:ln w="66675">
            <a:solidFill>
              <a:srgbClr val="FF0000"/>
            </a:solidFill>
          </a:ln>
        </p:spPr>
        <p:style>
          <a:lnRef idx="1">
            <a:schemeClr val="accent1"/>
          </a:lnRef>
          <a:fillRef idx="0">
            <a:schemeClr val="accent1"/>
          </a:fillRef>
          <a:effectRef idx="0">
            <a:schemeClr val="accent1"/>
          </a:effectRef>
          <a:fontRef idx="minor">
            <a:schemeClr val="tx1"/>
          </a:fontRef>
        </p:style>
      </p:cxnSp>
      <p:sp>
        <p:nvSpPr>
          <p:cNvPr id="14" name="Ovaal 13"/>
          <p:cNvSpPr/>
          <p:nvPr/>
        </p:nvSpPr>
        <p:spPr>
          <a:xfrm>
            <a:off x="5148064" y="4221088"/>
            <a:ext cx="864096" cy="7920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cxnSp>
        <p:nvCxnSpPr>
          <p:cNvPr id="15" name="Rechte verbindingslijn 14"/>
          <p:cNvCxnSpPr/>
          <p:nvPr/>
        </p:nvCxnSpPr>
        <p:spPr>
          <a:xfrm>
            <a:off x="4932040" y="3284984"/>
            <a:ext cx="648072" cy="1296144"/>
          </a:xfrm>
          <a:prstGeom prst="line">
            <a:avLst/>
          </a:prstGeom>
          <a:ln w="66675">
            <a:solidFill>
              <a:srgbClr val="FF0000"/>
            </a:solidFill>
          </a:ln>
        </p:spPr>
        <p:style>
          <a:lnRef idx="1">
            <a:schemeClr val="accent1"/>
          </a:lnRef>
          <a:fillRef idx="0">
            <a:schemeClr val="accent1"/>
          </a:fillRef>
          <a:effectRef idx="0">
            <a:schemeClr val="accent1"/>
          </a:effectRef>
          <a:fontRef idx="minor">
            <a:schemeClr val="tx1"/>
          </a:fontRef>
        </p:style>
      </p:cxnSp>
      <p:sp>
        <p:nvSpPr>
          <p:cNvPr id="25" name="Tekstvak 24"/>
          <p:cNvSpPr txBox="1"/>
          <p:nvPr/>
        </p:nvSpPr>
        <p:spPr>
          <a:xfrm>
            <a:off x="4716016" y="2204864"/>
            <a:ext cx="1656184" cy="646331"/>
          </a:xfrm>
          <a:prstGeom prst="rect">
            <a:avLst/>
          </a:prstGeom>
          <a:noFill/>
        </p:spPr>
        <p:txBody>
          <a:bodyPr wrap="square" rtlCol="0">
            <a:spAutoFit/>
          </a:bodyPr>
          <a:lstStyle/>
          <a:p>
            <a:r>
              <a:rPr lang="nl-NL" sz="3600" dirty="0" smtClean="0"/>
              <a:t>Te lang!</a:t>
            </a:r>
            <a:endParaRPr lang="nl-NL" sz="3600" dirty="0"/>
          </a:p>
        </p:txBody>
      </p:sp>
      <p:sp>
        <p:nvSpPr>
          <p:cNvPr id="10" name="Tijdelijke aanduiding voor voettekst 9"/>
          <p:cNvSpPr>
            <a:spLocks noGrp="1"/>
          </p:cNvSpPr>
          <p:nvPr>
            <p:ph type="ftr" sz="quarter" idx="11"/>
          </p:nvPr>
        </p:nvSpPr>
        <p:spPr/>
        <p:txBody>
          <a:bodyPr/>
          <a:lstStyle/>
          <a:p>
            <a:endParaRPr lang="nl-NL"/>
          </a:p>
        </p:txBody>
      </p:sp>
      <p:sp>
        <p:nvSpPr>
          <p:cNvPr id="12" name="Rechthoek 11"/>
          <p:cNvSpPr/>
          <p:nvPr/>
        </p:nvSpPr>
        <p:spPr>
          <a:xfrm>
            <a:off x="0" y="6453336"/>
            <a:ext cx="9144000" cy="404664"/>
          </a:xfrm>
          <a:prstGeom prst="rect">
            <a:avLst/>
          </a:prstGeom>
          <a:solidFill>
            <a:schemeClr val="accent1">
              <a:lumMod val="75000"/>
            </a:schemeClr>
          </a:solidFill>
          <a:ln cmpd="sng"/>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
        <p:nvSpPr>
          <p:cNvPr id="16" name="Tekstvak 15"/>
          <p:cNvSpPr txBox="1"/>
          <p:nvPr/>
        </p:nvSpPr>
        <p:spPr>
          <a:xfrm>
            <a:off x="0" y="6488668"/>
            <a:ext cx="9144000" cy="338554"/>
          </a:xfrm>
          <a:prstGeom prst="rect">
            <a:avLst/>
          </a:prstGeom>
          <a:noFill/>
        </p:spPr>
        <p:txBody>
          <a:bodyPr wrap="square" rtlCol="0">
            <a:spAutoFit/>
          </a:bodyPr>
          <a:lstStyle/>
          <a:p>
            <a:pPr algn="ctr"/>
            <a:r>
              <a:rPr lang="nl-NL" sz="1600" b="1" dirty="0" smtClean="0"/>
              <a:t>          Profielwerkstuk        Koen de Mare       6VA        maart 2015</a:t>
            </a:r>
            <a:endParaRPr lang="nl-NL" sz="16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0" presetClass="path" presetSubtype="0" accel="50000" decel="50000" fill="hold" grpId="0" nodeType="clickEffect">
                                  <p:stCondLst>
                                    <p:cond delay="0"/>
                                  </p:stCondLst>
                                  <p:childTnLst>
                                    <p:animMotion origin="layout" path="M -2.22222E-6 6.7052E-6 L -0.00781 -0.03144 " pathEditMode="relative" ptsTypes="AA">
                                      <p:cBhvr>
                                        <p:cTn id="10" dur="2000" fill="hold"/>
                                        <p:tgtEl>
                                          <p:spTgt spid="9"/>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25"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t>Uitleg</a:t>
            </a:r>
            <a:endParaRPr lang="nl-NL" dirty="0"/>
          </a:p>
        </p:txBody>
      </p:sp>
      <p:sp>
        <p:nvSpPr>
          <p:cNvPr id="8" name="Rechthoek 7"/>
          <p:cNvSpPr/>
          <p:nvPr/>
        </p:nvSpPr>
        <p:spPr>
          <a:xfrm>
            <a:off x="3995936" y="1412776"/>
            <a:ext cx="792088" cy="7920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9" name="Ovaal 8"/>
          <p:cNvSpPr/>
          <p:nvPr/>
        </p:nvSpPr>
        <p:spPr>
          <a:xfrm>
            <a:off x="4499992" y="2780928"/>
            <a:ext cx="864096" cy="7920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cxnSp>
        <p:nvCxnSpPr>
          <p:cNvPr id="13" name="Rechte verbindingslijn 12"/>
          <p:cNvCxnSpPr/>
          <p:nvPr/>
        </p:nvCxnSpPr>
        <p:spPr>
          <a:xfrm>
            <a:off x="4355976" y="1772816"/>
            <a:ext cx="576064" cy="1368152"/>
          </a:xfrm>
          <a:prstGeom prst="line">
            <a:avLst/>
          </a:prstGeom>
          <a:ln w="66675">
            <a:solidFill>
              <a:srgbClr val="FF0000"/>
            </a:solidFill>
          </a:ln>
        </p:spPr>
        <p:style>
          <a:lnRef idx="1">
            <a:schemeClr val="accent1"/>
          </a:lnRef>
          <a:fillRef idx="0">
            <a:schemeClr val="accent1"/>
          </a:fillRef>
          <a:effectRef idx="0">
            <a:schemeClr val="accent1"/>
          </a:effectRef>
          <a:fontRef idx="minor">
            <a:schemeClr val="tx1"/>
          </a:fontRef>
        </p:style>
      </p:cxnSp>
      <p:sp>
        <p:nvSpPr>
          <p:cNvPr id="14" name="Ovaal 13"/>
          <p:cNvSpPr/>
          <p:nvPr/>
        </p:nvSpPr>
        <p:spPr>
          <a:xfrm>
            <a:off x="5148064" y="4221088"/>
            <a:ext cx="864096" cy="7920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cxnSp>
        <p:nvCxnSpPr>
          <p:cNvPr id="15" name="Rechte verbindingslijn 14"/>
          <p:cNvCxnSpPr/>
          <p:nvPr/>
        </p:nvCxnSpPr>
        <p:spPr>
          <a:xfrm>
            <a:off x="4932040" y="3212976"/>
            <a:ext cx="648072" cy="1368152"/>
          </a:xfrm>
          <a:prstGeom prst="line">
            <a:avLst/>
          </a:prstGeom>
          <a:ln w="66675">
            <a:solidFill>
              <a:srgbClr val="FF0000"/>
            </a:solidFill>
          </a:ln>
        </p:spPr>
        <p:style>
          <a:lnRef idx="1">
            <a:schemeClr val="accent1"/>
          </a:lnRef>
          <a:fillRef idx="0">
            <a:schemeClr val="accent1"/>
          </a:fillRef>
          <a:effectRef idx="0">
            <a:schemeClr val="accent1"/>
          </a:effectRef>
          <a:fontRef idx="minor">
            <a:schemeClr val="tx1"/>
          </a:fontRef>
        </p:style>
      </p:cxnSp>
      <p:sp>
        <p:nvSpPr>
          <p:cNvPr id="25" name="Tekstvak 24"/>
          <p:cNvSpPr txBox="1"/>
          <p:nvPr/>
        </p:nvSpPr>
        <p:spPr>
          <a:xfrm>
            <a:off x="5220072" y="3429000"/>
            <a:ext cx="1656184" cy="646331"/>
          </a:xfrm>
          <a:prstGeom prst="rect">
            <a:avLst/>
          </a:prstGeom>
          <a:noFill/>
        </p:spPr>
        <p:txBody>
          <a:bodyPr wrap="square" rtlCol="0">
            <a:spAutoFit/>
          </a:bodyPr>
          <a:lstStyle/>
          <a:p>
            <a:r>
              <a:rPr lang="nl-NL" sz="3600" dirty="0" smtClean="0"/>
              <a:t>Te lang!</a:t>
            </a:r>
            <a:endParaRPr lang="nl-NL" sz="3600" dirty="0"/>
          </a:p>
        </p:txBody>
      </p:sp>
      <p:sp>
        <p:nvSpPr>
          <p:cNvPr id="10" name="Tekstvak 9"/>
          <p:cNvSpPr txBox="1"/>
          <p:nvPr/>
        </p:nvSpPr>
        <p:spPr>
          <a:xfrm rot="717533">
            <a:off x="340638" y="4189562"/>
            <a:ext cx="8712968" cy="1785104"/>
          </a:xfrm>
          <a:prstGeom prst="rect">
            <a:avLst/>
          </a:prstGeom>
          <a:noFill/>
        </p:spPr>
        <p:txBody>
          <a:bodyPr wrap="square" rtlCol="0">
            <a:spAutoFit/>
          </a:bodyPr>
          <a:lstStyle/>
          <a:p>
            <a:r>
              <a:rPr lang="nl-NL" sz="11000" b="1" dirty="0" smtClean="0"/>
              <a:t>Goed genoeg!</a:t>
            </a:r>
            <a:endParaRPr lang="nl-NL" sz="11000" b="1" dirty="0"/>
          </a:p>
        </p:txBody>
      </p:sp>
      <p:sp>
        <p:nvSpPr>
          <p:cNvPr id="11" name="Tijdelijke aanduiding voor voettekst 10"/>
          <p:cNvSpPr>
            <a:spLocks noGrp="1"/>
          </p:cNvSpPr>
          <p:nvPr>
            <p:ph type="ftr" sz="quarter" idx="11"/>
          </p:nvPr>
        </p:nvSpPr>
        <p:spPr/>
        <p:txBody>
          <a:bodyPr/>
          <a:lstStyle/>
          <a:p>
            <a:endParaRPr lang="nl-NL"/>
          </a:p>
        </p:txBody>
      </p:sp>
      <p:sp>
        <p:nvSpPr>
          <p:cNvPr id="16" name="Rechthoek 15"/>
          <p:cNvSpPr/>
          <p:nvPr/>
        </p:nvSpPr>
        <p:spPr>
          <a:xfrm>
            <a:off x="0" y="6453336"/>
            <a:ext cx="9144000" cy="404664"/>
          </a:xfrm>
          <a:prstGeom prst="rect">
            <a:avLst/>
          </a:prstGeom>
          <a:solidFill>
            <a:schemeClr val="accent1">
              <a:lumMod val="75000"/>
            </a:schemeClr>
          </a:solidFill>
          <a:ln cmpd="sng"/>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
        <p:nvSpPr>
          <p:cNvPr id="17" name="Tekstvak 16"/>
          <p:cNvSpPr txBox="1"/>
          <p:nvPr/>
        </p:nvSpPr>
        <p:spPr>
          <a:xfrm>
            <a:off x="0" y="6488668"/>
            <a:ext cx="9144000" cy="338554"/>
          </a:xfrm>
          <a:prstGeom prst="rect">
            <a:avLst/>
          </a:prstGeom>
          <a:noFill/>
        </p:spPr>
        <p:txBody>
          <a:bodyPr wrap="square" rtlCol="0">
            <a:spAutoFit/>
          </a:bodyPr>
          <a:lstStyle/>
          <a:p>
            <a:pPr algn="ctr"/>
            <a:r>
              <a:rPr lang="nl-NL" sz="1600" b="1" dirty="0" smtClean="0"/>
              <a:t>          Profielwerkstuk        Koen de Mare       6VA        maart 2015</a:t>
            </a:r>
            <a:endParaRPr lang="nl-NL" sz="16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5"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p:cTn id="11" dur="500" fill="hold"/>
                                        <p:tgtEl>
                                          <p:spTgt spid="10"/>
                                        </p:tgtEl>
                                        <p:attrNameLst>
                                          <p:attrName>ppt_w</p:attrName>
                                        </p:attrNameLst>
                                      </p:cBhvr>
                                      <p:tavLst>
                                        <p:tav tm="0">
                                          <p:val>
                                            <p:fltVal val="0"/>
                                          </p:val>
                                        </p:tav>
                                        <p:tav tm="100000">
                                          <p:val>
                                            <p:strVal val="#ppt_w"/>
                                          </p:val>
                                        </p:tav>
                                      </p:tavLst>
                                    </p:anim>
                                    <p:anim calcmode="lin" valueType="num">
                                      <p:cBhvr>
                                        <p:cTn id="12" dur="500" fill="hold"/>
                                        <p:tgtEl>
                                          <p:spTgt spid="10"/>
                                        </p:tgtEl>
                                        <p:attrNameLst>
                                          <p:attrName>ppt_h</p:attrName>
                                        </p:attrNameLst>
                                      </p:cBhvr>
                                      <p:tavLst>
                                        <p:tav tm="0">
                                          <p:val>
                                            <p:fltVal val="0"/>
                                          </p:val>
                                        </p:tav>
                                        <p:tav tm="100000">
                                          <p:val>
                                            <p:strVal val="#ppt_h"/>
                                          </p:val>
                                        </p:tav>
                                      </p:tavLst>
                                    </p:anim>
                                    <p:anim calcmode="lin" valueType="num">
                                      <p:cBhvr>
                                        <p:cTn id="13" dur="500" fill="hold"/>
                                        <p:tgtEl>
                                          <p:spTgt spid="10"/>
                                        </p:tgtEl>
                                        <p:attrNameLst>
                                          <p:attrName>ppt_x</p:attrName>
                                        </p:attrNameLst>
                                      </p:cBhvr>
                                      <p:tavLst>
                                        <p:tav tm="0" fmla="#ppt_x+(cos(-2*pi*(1-$))*-#ppt_x-sin(-2*pi*(1-$))*(1-#ppt_y))*(1-$)">
                                          <p:val>
                                            <p:fltVal val="0"/>
                                          </p:val>
                                        </p:tav>
                                        <p:tav tm="100000">
                                          <p:val>
                                            <p:fltVal val="1"/>
                                          </p:val>
                                        </p:tav>
                                      </p:tavLst>
                                    </p:anim>
                                    <p:anim calcmode="lin" valueType="num">
                                      <p:cBhvr>
                                        <p:cTn id="14" dur="500" fill="hold"/>
                                        <p:tgtEl>
                                          <p:spTgt spid="10"/>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10"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t>Uitleg</a:t>
            </a:r>
            <a:endParaRPr lang="nl-NL" dirty="0"/>
          </a:p>
        </p:txBody>
      </p:sp>
      <p:sp>
        <p:nvSpPr>
          <p:cNvPr id="8" name="Rechthoek 7"/>
          <p:cNvSpPr/>
          <p:nvPr/>
        </p:nvSpPr>
        <p:spPr>
          <a:xfrm>
            <a:off x="3995936" y="1412776"/>
            <a:ext cx="792088" cy="7920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9" name="Ovaal 8"/>
          <p:cNvSpPr/>
          <p:nvPr/>
        </p:nvSpPr>
        <p:spPr>
          <a:xfrm>
            <a:off x="4499992" y="2780928"/>
            <a:ext cx="864096" cy="7920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cxnSp>
        <p:nvCxnSpPr>
          <p:cNvPr id="13" name="Rechte verbindingslijn 12"/>
          <p:cNvCxnSpPr/>
          <p:nvPr/>
        </p:nvCxnSpPr>
        <p:spPr>
          <a:xfrm>
            <a:off x="4355976" y="1772816"/>
            <a:ext cx="576064" cy="1368152"/>
          </a:xfrm>
          <a:prstGeom prst="line">
            <a:avLst/>
          </a:prstGeom>
          <a:ln w="66675">
            <a:solidFill>
              <a:srgbClr val="FF0000"/>
            </a:solidFill>
          </a:ln>
        </p:spPr>
        <p:style>
          <a:lnRef idx="1">
            <a:schemeClr val="accent1"/>
          </a:lnRef>
          <a:fillRef idx="0">
            <a:schemeClr val="accent1"/>
          </a:fillRef>
          <a:effectRef idx="0">
            <a:schemeClr val="accent1"/>
          </a:effectRef>
          <a:fontRef idx="minor">
            <a:schemeClr val="tx1"/>
          </a:fontRef>
        </p:style>
      </p:cxnSp>
      <p:sp>
        <p:nvSpPr>
          <p:cNvPr id="14" name="Ovaal 13"/>
          <p:cNvSpPr/>
          <p:nvPr/>
        </p:nvSpPr>
        <p:spPr>
          <a:xfrm>
            <a:off x="5148064" y="4221088"/>
            <a:ext cx="864096" cy="7920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cxnSp>
        <p:nvCxnSpPr>
          <p:cNvPr id="15" name="Rechte verbindingslijn 14"/>
          <p:cNvCxnSpPr/>
          <p:nvPr/>
        </p:nvCxnSpPr>
        <p:spPr>
          <a:xfrm>
            <a:off x="4932040" y="3212976"/>
            <a:ext cx="648072" cy="1368152"/>
          </a:xfrm>
          <a:prstGeom prst="line">
            <a:avLst/>
          </a:prstGeom>
          <a:ln w="66675">
            <a:solidFill>
              <a:srgbClr val="FF0000"/>
            </a:solidFill>
          </a:ln>
        </p:spPr>
        <p:style>
          <a:lnRef idx="1">
            <a:schemeClr val="accent1"/>
          </a:lnRef>
          <a:fillRef idx="0">
            <a:schemeClr val="accent1"/>
          </a:fillRef>
          <a:effectRef idx="0">
            <a:schemeClr val="accent1"/>
          </a:effectRef>
          <a:fontRef idx="minor">
            <a:schemeClr val="tx1"/>
          </a:fontRef>
        </p:style>
      </p:cxnSp>
      <p:sp>
        <p:nvSpPr>
          <p:cNvPr id="11" name="Ovaal 10"/>
          <p:cNvSpPr/>
          <p:nvPr/>
        </p:nvSpPr>
        <p:spPr>
          <a:xfrm>
            <a:off x="5364088" y="2276872"/>
            <a:ext cx="864096" cy="7920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cxnSp>
        <p:nvCxnSpPr>
          <p:cNvPr id="16" name="Rechte verbindingslijn 15"/>
          <p:cNvCxnSpPr/>
          <p:nvPr/>
        </p:nvCxnSpPr>
        <p:spPr>
          <a:xfrm>
            <a:off x="4355976" y="1772816"/>
            <a:ext cx="1512168" cy="864096"/>
          </a:xfrm>
          <a:prstGeom prst="line">
            <a:avLst/>
          </a:prstGeom>
          <a:ln w="66675">
            <a:solidFill>
              <a:srgbClr val="FF0000"/>
            </a:solidFill>
          </a:ln>
        </p:spPr>
        <p:style>
          <a:lnRef idx="1">
            <a:schemeClr val="accent1"/>
          </a:lnRef>
          <a:fillRef idx="0">
            <a:schemeClr val="accent1"/>
          </a:fillRef>
          <a:effectRef idx="0">
            <a:schemeClr val="accent1"/>
          </a:effectRef>
          <a:fontRef idx="minor">
            <a:schemeClr val="tx1"/>
          </a:fontRef>
        </p:style>
      </p:cxnSp>
      <p:sp>
        <p:nvSpPr>
          <p:cNvPr id="17" name="Ovaal 16"/>
          <p:cNvSpPr/>
          <p:nvPr/>
        </p:nvSpPr>
        <p:spPr>
          <a:xfrm>
            <a:off x="6804248" y="2708920"/>
            <a:ext cx="864096" cy="7920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cxnSp>
        <p:nvCxnSpPr>
          <p:cNvPr id="18" name="Rechte verbindingslijn 17"/>
          <p:cNvCxnSpPr/>
          <p:nvPr/>
        </p:nvCxnSpPr>
        <p:spPr>
          <a:xfrm>
            <a:off x="5868144" y="2636912"/>
            <a:ext cx="1296144" cy="432048"/>
          </a:xfrm>
          <a:prstGeom prst="line">
            <a:avLst/>
          </a:prstGeom>
          <a:ln w="66675">
            <a:solidFill>
              <a:srgbClr val="FF0000"/>
            </a:solidFill>
          </a:ln>
        </p:spPr>
        <p:style>
          <a:lnRef idx="1">
            <a:schemeClr val="accent1"/>
          </a:lnRef>
          <a:fillRef idx="0">
            <a:schemeClr val="accent1"/>
          </a:fillRef>
          <a:effectRef idx="0">
            <a:schemeClr val="accent1"/>
          </a:effectRef>
          <a:fontRef idx="minor">
            <a:schemeClr val="tx1"/>
          </a:fontRef>
        </p:style>
      </p:cxnSp>
      <p:sp>
        <p:nvSpPr>
          <p:cNvPr id="19" name="Tekstvak 18"/>
          <p:cNvSpPr txBox="1"/>
          <p:nvPr/>
        </p:nvSpPr>
        <p:spPr>
          <a:xfrm>
            <a:off x="5796136" y="1772816"/>
            <a:ext cx="3347864" cy="646331"/>
          </a:xfrm>
          <a:prstGeom prst="rect">
            <a:avLst/>
          </a:prstGeom>
          <a:noFill/>
        </p:spPr>
        <p:txBody>
          <a:bodyPr wrap="square" rtlCol="0">
            <a:spAutoFit/>
          </a:bodyPr>
          <a:lstStyle/>
          <a:p>
            <a:r>
              <a:rPr lang="nl-NL" sz="3600" dirty="0" smtClean="0"/>
              <a:t>Vorige posities</a:t>
            </a:r>
            <a:endParaRPr lang="nl-NL" sz="3600" dirty="0"/>
          </a:p>
        </p:txBody>
      </p:sp>
      <p:sp>
        <p:nvSpPr>
          <p:cNvPr id="20" name="Tekstvak 19"/>
          <p:cNvSpPr txBox="1"/>
          <p:nvPr/>
        </p:nvSpPr>
        <p:spPr>
          <a:xfrm>
            <a:off x="3635896" y="4941168"/>
            <a:ext cx="3528392" cy="646331"/>
          </a:xfrm>
          <a:prstGeom prst="rect">
            <a:avLst/>
          </a:prstGeom>
          <a:noFill/>
        </p:spPr>
        <p:txBody>
          <a:bodyPr wrap="square" rtlCol="0">
            <a:spAutoFit/>
          </a:bodyPr>
          <a:lstStyle/>
          <a:p>
            <a:r>
              <a:rPr lang="nl-NL" sz="3600" dirty="0" smtClean="0"/>
              <a:t>Huidige posities</a:t>
            </a:r>
            <a:endParaRPr lang="nl-NL" sz="3600" dirty="0"/>
          </a:p>
        </p:txBody>
      </p:sp>
      <p:cxnSp>
        <p:nvCxnSpPr>
          <p:cNvPr id="21" name="Rechte verbindingslijn met pijl 20"/>
          <p:cNvCxnSpPr/>
          <p:nvPr/>
        </p:nvCxnSpPr>
        <p:spPr>
          <a:xfrm flipH="1">
            <a:off x="4932040" y="2636912"/>
            <a:ext cx="864096" cy="576064"/>
          </a:xfrm>
          <a:prstGeom prst="straightConnector1">
            <a:avLst/>
          </a:prstGeom>
          <a:ln w="1079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3" name="Rechte verbindingslijn met pijl 22"/>
          <p:cNvCxnSpPr/>
          <p:nvPr/>
        </p:nvCxnSpPr>
        <p:spPr>
          <a:xfrm flipH="1">
            <a:off x="5580112" y="3068960"/>
            <a:ext cx="1656184" cy="1584176"/>
          </a:xfrm>
          <a:prstGeom prst="straightConnector1">
            <a:avLst/>
          </a:prstGeom>
          <a:ln w="1079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6" name="Tekstvak 25"/>
          <p:cNvSpPr txBox="1"/>
          <p:nvPr/>
        </p:nvSpPr>
        <p:spPr>
          <a:xfrm>
            <a:off x="6300192" y="3789040"/>
            <a:ext cx="3347864" cy="646331"/>
          </a:xfrm>
          <a:prstGeom prst="rect">
            <a:avLst/>
          </a:prstGeom>
          <a:noFill/>
        </p:spPr>
        <p:txBody>
          <a:bodyPr wrap="square" rtlCol="0">
            <a:spAutoFit/>
          </a:bodyPr>
          <a:lstStyle/>
          <a:p>
            <a:r>
              <a:rPr lang="nl-NL" sz="3600" dirty="0" smtClean="0"/>
              <a:t>Verplaatsing</a:t>
            </a:r>
            <a:endParaRPr lang="nl-NL" sz="3600" dirty="0"/>
          </a:p>
        </p:txBody>
      </p:sp>
      <p:sp>
        <p:nvSpPr>
          <p:cNvPr id="22" name="Tekstvak 21"/>
          <p:cNvSpPr txBox="1"/>
          <p:nvPr/>
        </p:nvSpPr>
        <p:spPr>
          <a:xfrm>
            <a:off x="6300192" y="4221088"/>
            <a:ext cx="3528392" cy="923330"/>
          </a:xfrm>
          <a:prstGeom prst="rect">
            <a:avLst/>
          </a:prstGeom>
          <a:noFill/>
        </p:spPr>
        <p:txBody>
          <a:bodyPr wrap="square" rtlCol="0">
            <a:spAutoFit/>
          </a:bodyPr>
          <a:lstStyle/>
          <a:p>
            <a:r>
              <a:rPr lang="nl-NL" sz="5400" b="1" dirty="0" smtClean="0"/>
              <a:t>Snelheid!</a:t>
            </a:r>
            <a:endParaRPr lang="nl-NL" sz="5400" b="1" dirty="0"/>
          </a:p>
        </p:txBody>
      </p:sp>
      <p:sp>
        <p:nvSpPr>
          <p:cNvPr id="24" name="Tijdelijke aanduiding voor voettekst 23"/>
          <p:cNvSpPr>
            <a:spLocks noGrp="1"/>
          </p:cNvSpPr>
          <p:nvPr>
            <p:ph type="ftr" sz="quarter" idx="11"/>
          </p:nvPr>
        </p:nvSpPr>
        <p:spPr/>
        <p:txBody>
          <a:bodyPr/>
          <a:lstStyle/>
          <a:p>
            <a:endParaRPr lang="nl-NL"/>
          </a:p>
        </p:txBody>
      </p:sp>
      <p:sp>
        <p:nvSpPr>
          <p:cNvPr id="27" name="Rechthoek 26"/>
          <p:cNvSpPr/>
          <p:nvPr/>
        </p:nvSpPr>
        <p:spPr>
          <a:xfrm>
            <a:off x="0" y="6453336"/>
            <a:ext cx="9144000" cy="404664"/>
          </a:xfrm>
          <a:prstGeom prst="rect">
            <a:avLst/>
          </a:prstGeom>
          <a:solidFill>
            <a:schemeClr val="accent1">
              <a:lumMod val="75000"/>
            </a:schemeClr>
          </a:solidFill>
          <a:ln cmpd="sng"/>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
        <p:nvSpPr>
          <p:cNvPr id="28" name="Tekstvak 27"/>
          <p:cNvSpPr txBox="1"/>
          <p:nvPr/>
        </p:nvSpPr>
        <p:spPr>
          <a:xfrm>
            <a:off x="0" y="6488668"/>
            <a:ext cx="9144000" cy="338554"/>
          </a:xfrm>
          <a:prstGeom prst="rect">
            <a:avLst/>
          </a:prstGeom>
          <a:noFill/>
        </p:spPr>
        <p:txBody>
          <a:bodyPr wrap="square" rtlCol="0">
            <a:spAutoFit/>
          </a:bodyPr>
          <a:lstStyle/>
          <a:p>
            <a:pPr algn="ctr"/>
            <a:r>
              <a:rPr lang="nl-NL" sz="1600" b="1" dirty="0" smtClean="0"/>
              <a:t>          Profielwerkstuk        Koen de Mare       6VA        maart 2015</a:t>
            </a:r>
            <a:endParaRPr lang="nl-NL" sz="16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par>
                                <p:cTn id="13" presetID="10" presetClass="entr" presetSubtype="0" fill="hold" nodeType="with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fade">
                                      <p:cBhvr>
                                        <p:cTn id="15" dur="500"/>
                                        <p:tgtEl>
                                          <p:spTgt spid="16"/>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7"/>
                                        </p:tgtEl>
                                        <p:attrNameLst>
                                          <p:attrName>style.visibility</p:attrName>
                                        </p:attrNameLst>
                                      </p:cBhvr>
                                      <p:to>
                                        <p:strVal val="visible"/>
                                      </p:to>
                                    </p:set>
                                    <p:animEffect transition="in" filter="fade">
                                      <p:cBhvr>
                                        <p:cTn id="18" dur="500"/>
                                        <p:tgtEl>
                                          <p:spTgt spid="17"/>
                                        </p:tgtEl>
                                      </p:cBhvr>
                                    </p:animEffect>
                                  </p:childTnLst>
                                </p:cTn>
                              </p:par>
                              <p:par>
                                <p:cTn id="19" presetID="10" presetClass="entr" presetSubtype="0" fill="hold" nodeType="withEffect">
                                  <p:stCondLst>
                                    <p:cond delay="0"/>
                                  </p:stCondLst>
                                  <p:childTnLst>
                                    <p:set>
                                      <p:cBhvr>
                                        <p:cTn id="20" dur="1" fill="hold">
                                          <p:stCondLst>
                                            <p:cond delay="0"/>
                                          </p:stCondLst>
                                        </p:cTn>
                                        <p:tgtEl>
                                          <p:spTgt spid="18"/>
                                        </p:tgtEl>
                                        <p:attrNameLst>
                                          <p:attrName>style.visibility</p:attrName>
                                        </p:attrNameLst>
                                      </p:cBhvr>
                                      <p:to>
                                        <p:strVal val="visible"/>
                                      </p:to>
                                    </p:set>
                                    <p:animEffect transition="in" filter="fade">
                                      <p:cBhvr>
                                        <p:cTn id="21" dur="500"/>
                                        <p:tgtEl>
                                          <p:spTgt spid="18"/>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9"/>
                                        </p:tgtEl>
                                        <p:attrNameLst>
                                          <p:attrName>style.visibility</p:attrName>
                                        </p:attrNameLst>
                                      </p:cBhvr>
                                      <p:to>
                                        <p:strVal val="visible"/>
                                      </p:to>
                                    </p:set>
                                    <p:animEffect transition="in" filter="fade">
                                      <p:cBhvr>
                                        <p:cTn id="24" dur="500"/>
                                        <p:tgtEl>
                                          <p:spTgt spid="19"/>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23"/>
                                        </p:tgtEl>
                                        <p:attrNameLst>
                                          <p:attrName>style.visibility</p:attrName>
                                        </p:attrNameLst>
                                      </p:cBhvr>
                                      <p:to>
                                        <p:strVal val="visible"/>
                                      </p:to>
                                    </p:set>
                                    <p:animEffect transition="in" filter="fade">
                                      <p:cBhvr>
                                        <p:cTn id="29" dur="500"/>
                                        <p:tgtEl>
                                          <p:spTgt spid="23"/>
                                        </p:tgtEl>
                                      </p:cBhvr>
                                    </p:animEffect>
                                  </p:childTnLst>
                                </p:cTn>
                              </p:par>
                              <p:par>
                                <p:cTn id="30" presetID="10" presetClass="entr" presetSubtype="0" fill="hold" nodeType="withEffect">
                                  <p:stCondLst>
                                    <p:cond delay="0"/>
                                  </p:stCondLst>
                                  <p:childTnLst>
                                    <p:set>
                                      <p:cBhvr>
                                        <p:cTn id="31" dur="1" fill="hold">
                                          <p:stCondLst>
                                            <p:cond delay="0"/>
                                          </p:stCondLst>
                                        </p:cTn>
                                        <p:tgtEl>
                                          <p:spTgt spid="21"/>
                                        </p:tgtEl>
                                        <p:attrNameLst>
                                          <p:attrName>style.visibility</p:attrName>
                                        </p:attrNameLst>
                                      </p:cBhvr>
                                      <p:to>
                                        <p:strVal val="visible"/>
                                      </p:to>
                                    </p:set>
                                    <p:animEffect transition="in" filter="fade">
                                      <p:cBhvr>
                                        <p:cTn id="32" dur="500"/>
                                        <p:tgtEl>
                                          <p:spTgt spid="21"/>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26"/>
                                        </p:tgtEl>
                                        <p:attrNameLst>
                                          <p:attrName>style.visibility</p:attrName>
                                        </p:attrNameLst>
                                      </p:cBhvr>
                                      <p:to>
                                        <p:strVal val="visible"/>
                                      </p:to>
                                    </p:set>
                                    <p:animEffect transition="in" filter="fade">
                                      <p:cBhvr>
                                        <p:cTn id="35" dur="500"/>
                                        <p:tgtEl>
                                          <p:spTgt spid="26"/>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22"/>
                                        </p:tgtEl>
                                        <p:attrNameLst>
                                          <p:attrName>style.visibility</p:attrName>
                                        </p:attrNameLst>
                                      </p:cBhvr>
                                      <p:to>
                                        <p:strVal val="visible"/>
                                      </p:to>
                                    </p:set>
                                    <p:animEffect transition="in" filter="fade">
                                      <p:cBhvr>
                                        <p:cTn id="40"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7" grpId="0" animBg="1"/>
      <p:bldP spid="19" grpId="0"/>
      <p:bldP spid="20" grpId="0"/>
      <p:bldP spid="26" grpId="0"/>
      <p:bldP spid="2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t>Uitleg</a:t>
            </a:r>
            <a:endParaRPr lang="nl-NL" dirty="0"/>
          </a:p>
        </p:txBody>
      </p:sp>
      <p:sp>
        <p:nvSpPr>
          <p:cNvPr id="8" name="Rechthoek 7"/>
          <p:cNvSpPr/>
          <p:nvPr/>
        </p:nvSpPr>
        <p:spPr>
          <a:xfrm>
            <a:off x="3995936" y="1412776"/>
            <a:ext cx="792088" cy="7920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9" name="Ovaal 8"/>
          <p:cNvSpPr/>
          <p:nvPr/>
        </p:nvSpPr>
        <p:spPr>
          <a:xfrm>
            <a:off x="4499992" y="2780928"/>
            <a:ext cx="864096" cy="7920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cxnSp>
        <p:nvCxnSpPr>
          <p:cNvPr id="13" name="Rechte verbindingslijn 12"/>
          <p:cNvCxnSpPr/>
          <p:nvPr/>
        </p:nvCxnSpPr>
        <p:spPr>
          <a:xfrm>
            <a:off x="4355976" y="1772816"/>
            <a:ext cx="576064" cy="1368152"/>
          </a:xfrm>
          <a:prstGeom prst="line">
            <a:avLst/>
          </a:prstGeom>
          <a:ln w="66675">
            <a:solidFill>
              <a:srgbClr val="FF0000"/>
            </a:solidFill>
          </a:ln>
        </p:spPr>
        <p:style>
          <a:lnRef idx="1">
            <a:schemeClr val="accent1"/>
          </a:lnRef>
          <a:fillRef idx="0">
            <a:schemeClr val="accent1"/>
          </a:fillRef>
          <a:effectRef idx="0">
            <a:schemeClr val="accent1"/>
          </a:effectRef>
          <a:fontRef idx="minor">
            <a:schemeClr val="tx1"/>
          </a:fontRef>
        </p:style>
      </p:cxnSp>
      <p:sp>
        <p:nvSpPr>
          <p:cNvPr id="14" name="Ovaal 13"/>
          <p:cNvSpPr/>
          <p:nvPr/>
        </p:nvSpPr>
        <p:spPr>
          <a:xfrm>
            <a:off x="5148064" y="4221088"/>
            <a:ext cx="864096" cy="7920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cxnSp>
        <p:nvCxnSpPr>
          <p:cNvPr id="15" name="Rechte verbindingslijn 14"/>
          <p:cNvCxnSpPr/>
          <p:nvPr/>
        </p:nvCxnSpPr>
        <p:spPr>
          <a:xfrm>
            <a:off x="4932040" y="3212976"/>
            <a:ext cx="648072" cy="1368152"/>
          </a:xfrm>
          <a:prstGeom prst="line">
            <a:avLst/>
          </a:prstGeom>
          <a:ln w="666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 name="Rechte verbindingslijn met pijl 20"/>
          <p:cNvCxnSpPr/>
          <p:nvPr/>
        </p:nvCxnSpPr>
        <p:spPr>
          <a:xfrm flipH="1">
            <a:off x="4067944" y="3212976"/>
            <a:ext cx="864096" cy="576064"/>
          </a:xfrm>
          <a:prstGeom prst="straightConnector1">
            <a:avLst/>
          </a:prstGeom>
          <a:ln w="1079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3" name="Rechte verbindingslijn met pijl 22"/>
          <p:cNvCxnSpPr/>
          <p:nvPr/>
        </p:nvCxnSpPr>
        <p:spPr>
          <a:xfrm flipH="1">
            <a:off x="3923928" y="4653136"/>
            <a:ext cx="1656184" cy="1584176"/>
          </a:xfrm>
          <a:prstGeom prst="straightConnector1">
            <a:avLst/>
          </a:prstGeom>
          <a:ln w="1079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6" name="Tekstvak 25"/>
          <p:cNvSpPr txBox="1"/>
          <p:nvPr/>
        </p:nvSpPr>
        <p:spPr>
          <a:xfrm>
            <a:off x="4788024" y="5373216"/>
            <a:ext cx="3347864" cy="646331"/>
          </a:xfrm>
          <a:prstGeom prst="rect">
            <a:avLst/>
          </a:prstGeom>
          <a:noFill/>
        </p:spPr>
        <p:txBody>
          <a:bodyPr wrap="square" rtlCol="0">
            <a:spAutoFit/>
          </a:bodyPr>
          <a:lstStyle/>
          <a:p>
            <a:r>
              <a:rPr lang="nl-NL" sz="3600" dirty="0" smtClean="0"/>
              <a:t>Snelheid</a:t>
            </a:r>
            <a:endParaRPr lang="nl-NL" sz="3600" dirty="0"/>
          </a:p>
        </p:txBody>
      </p:sp>
      <p:cxnSp>
        <p:nvCxnSpPr>
          <p:cNvPr id="22" name="Rechte verbindingslijn met pijl 21"/>
          <p:cNvCxnSpPr/>
          <p:nvPr/>
        </p:nvCxnSpPr>
        <p:spPr>
          <a:xfrm>
            <a:off x="4139952" y="3717032"/>
            <a:ext cx="0" cy="1440160"/>
          </a:xfrm>
          <a:prstGeom prst="straightConnector1">
            <a:avLst/>
          </a:prstGeom>
          <a:ln w="1079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4" name="Rechte verbindingslijn met pijl 23"/>
          <p:cNvCxnSpPr/>
          <p:nvPr/>
        </p:nvCxnSpPr>
        <p:spPr>
          <a:xfrm>
            <a:off x="3995936" y="6137920"/>
            <a:ext cx="0" cy="1440160"/>
          </a:xfrm>
          <a:prstGeom prst="straightConnector1">
            <a:avLst/>
          </a:prstGeom>
          <a:ln w="1079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5" name="Tekstvak 24"/>
          <p:cNvSpPr txBox="1"/>
          <p:nvPr/>
        </p:nvSpPr>
        <p:spPr>
          <a:xfrm>
            <a:off x="1763688" y="4005064"/>
            <a:ext cx="3384376" cy="646331"/>
          </a:xfrm>
          <a:prstGeom prst="rect">
            <a:avLst/>
          </a:prstGeom>
          <a:noFill/>
        </p:spPr>
        <p:txBody>
          <a:bodyPr wrap="square" rtlCol="0">
            <a:spAutoFit/>
          </a:bodyPr>
          <a:lstStyle/>
          <a:p>
            <a:r>
              <a:rPr lang="nl-NL" sz="3600" dirty="0" smtClean="0"/>
              <a:t>Acceleratie</a:t>
            </a:r>
            <a:endParaRPr lang="nl-NL" sz="3600" dirty="0"/>
          </a:p>
        </p:txBody>
      </p:sp>
      <p:sp>
        <p:nvSpPr>
          <p:cNvPr id="16" name="Tijdelijke aanduiding voor voettekst 15"/>
          <p:cNvSpPr>
            <a:spLocks noGrp="1"/>
          </p:cNvSpPr>
          <p:nvPr>
            <p:ph type="ftr" sz="quarter" idx="11"/>
          </p:nvPr>
        </p:nvSpPr>
        <p:spPr/>
        <p:txBody>
          <a:bodyPr/>
          <a:lstStyle/>
          <a:p>
            <a:endParaRPr lang="nl-NL"/>
          </a:p>
        </p:txBody>
      </p:sp>
      <p:sp>
        <p:nvSpPr>
          <p:cNvPr id="18" name="Rechthoek 17"/>
          <p:cNvSpPr/>
          <p:nvPr/>
        </p:nvSpPr>
        <p:spPr>
          <a:xfrm>
            <a:off x="0" y="6453336"/>
            <a:ext cx="9144000" cy="404664"/>
          </a:xfrm>
          <a:prstGeom prst="rect">
            <a:avLst/>
          </a:prstGeom>
          <a:solidFill>
            <a:schemeClr val="accent1">
              <a:lumMod val="75000"/>
            </a:schemeClr>
          </a:solidFill>
          <a:ln cmpd="sng"/>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
        <p:nvSpPr>
          <p:cNvPr id="19" name="Tekstvak 18"/>
          <p:cNvSpPr txBox="1"/>
          <p:nvPr/>
        </p:nvSpPr>
        <p:spPr>
          <a:xfrm>
            <a:off x="0" y="6488668"/>
            <a:ext cx="9144000" cy="338554"/>
          </a:xfrm>
          <a:prstGeom prst="rect">
            <a:avLst/>
          </a:prstGeom>
          <a:noFill/>
        </p:spPr>
        <p:txBody>
          <a:bodyPr wrap="square" rtlCol="0">
            <a:spAutoFit/>
          </a:bodyPr>
          <a:lstStyle/>
          <a:p>
            <a:pPr algn="ctr"/>
            <a:r>
              <a:rPr lang="nl-NL" sz="1600" b="1" dirty="0" smtClean="0"/>
              <a:t>          Profielwerkstuk        Koen de Mare       6VA        maart 2015</a:t>
            </a:r>
            <a:endParaRPr lang="nl-NL" sz="16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par>
                                <p:cTn id="8" presetID="10" presetClass="entr" presetSubtype="0" fill="hold" nodeType="with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fade">
                                      <p:cBhvr>
                                        <p:cTn id="10" dur="500"/>
                                        <p:tgtEl>
                                          <p:spTgt spid="2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6"/>
                                        </p:tgtEl>
                                        <p:attrNameLst>
                                          <p:attrName>style.visibility</p:attrName>
                                        </p:attrNameLst>
                                      </p:cBhvr>
                                      <p:to>
                                        <p:strVal val="visible"/>
                                      </p:to>
                                    </p:set>
                                    <p:animEffect transition="in" filter="fade">
                                      <p:cBhvr>
                                        <p:cTn id="13" dur="500"/>
                                        <p:tgtEl>
                                          <p:spTgt spid="26"/>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22"/>
                                        </p:tgtEl>
                                        <p:attrNameLst>
                                          <p:attrName>style.visibility</p:attrName>
                                        </p:attrNameLst>
                                      </p:cBhvr>
                                      <p:to>
                                        <p:strVal val="visible"/>
                                      </p:to>
                                    </p:set>
                                    <p:animEffect transition="in" filter="fade">
                                      <p:cBhvr>
                                        <p:cTn id="18" dur="500"/>
                                        <p:tgtEl>
                                          <p:spTgt spid="22"/>
                                        </p:tgtEl>
                                      </p:cBhvr>
                                    </p:animEffect>
                                  </p:childTnLst>
                                </p:cTn>
                              </p:par>
                              <p:par>
                                <p:cTn id="19" presetID="10" presetClass="entr" presetSubtype="0" fill="hold" nodeType="withEffect">
                                  <p:stCondLst>
                                    <p:cond delay="0"/>
                                  </p:stCondLst>
                                  <p:childTnLst>
                                    <p:set>
                                      <p:cBhvr>
                                        <p:cTn id="20" dur="1" fill="hold">
                                          <p:stCondLst>
                                            <p:cond delay="0"/>
                                          </p:stCondLst>
                                        </p:cTn>
                                        <p:tgtEl>
                                          <p:spTgt spid="24"/>
                                        </p:tgtEl>
                                        <p:attrNameLst>
                                          <p:attrName>style.visibility</p:attrName>
                                        </p:attrNameLst>
                                      </p:cBhvr>
                                      <p:to>
                                        <p:strVal val="visible"/>
                                      </p:to>
                                    </p:set>
                                    <p:animEffect transition="in" filter="fade">
                                      <p:cBhvr>
                                        <p:cTn id="21" dur="500"/>
                                        <p:tgtEl>
                                          <p:spTgt spid="24"/>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5"/>
                                        </p:tgtEl>
                                        <p:attrNameLst>
                                          <p:attrName>style.visibility</p:attrName>
                                        </p:attrNameLst>
                                      </p:cBhvr>
                                      <p:to>
                                        <p:strVal val="visible"/>
                                      </p:to>
                                    </p:set>
                                    <p:animEffect transition="in" filter="fade">
                                      <p:cBhvr>
                                        <p:cTn id="24" dur="500"/>
                                        <p:tgtEl>
                                          <p:spTgt spid="25"/>
                                        </p:tgtEl>
                                      </p:cBhvr>
                                    </p:animEffect>
                                  </p:childTnLst>
                                </p:cTn>
                              </p:par>
                            </p:childTnLst>
                          </p:cTn>
                        </p:par>
                      </p:childTnLst>
                    </p:cTn>
                  </p:par>
                  <p:par>
                    <p:cTn id="25" fill="hold">
                      <p:stCondLst>
                        <p:cond delay="indefinite"/>
                      </p:stCondLst>
                      <p:childTnLst>
                        <p:par>
                          <p:cTn id="26" fill="hold">
                            <p:stCondLst>
                              <p:cond delay="0"/>
                            </p:stCondLst>
                            <p:childTnLst>
                              <p:par>
                                <p:cTn id="27" presetID="0" presetClass="path" presetSubtype="0" accel="50000" decel="50000" fill="hold" grpId="0" nodeType="clickEffect">
                                  <p:stCondLst>
                                    <p:cond delay="0"/>
                                  </p:stCondLst>
                                  <p:childTnLst>
                                    <p:animMotion origin="layout" path="M -1.11111E-6 -2.13873E-6 C -0.02222 0.04093 -0.04444 0.08208 -0.05868 0.12902 C -0.07292 0.17595 -0.07934 0.22844 -0.08559 0.28116 " pathEditMode="relative" ptsTypes="aaA">
                                      <p:cBhvr>
                                        <p:cTn id="28" dur="2000" fill="hold"/>
                                        <p:tgtEl>
                                          <p:spTgt spid="9"/>
                                        </p:tgtEl>
                                        <p:attrNameLst>
                                          <p:attrName>ppt_x</p:attrName>
                                          <p:attrName>ppt_y</p:attrName>
                                        </p:attrNameLst>
                                      </p:cBhvr>
                                    </p:animMotion>
                                  </p:childTnLst>
                                </p:cTn>
                              </p:par>
                              <p:par>
                                <p:cTn id="29" presetID="0" presetClass="path" presetSubtype="0" accel="50000" decel="50000" fill="hold" grpId="0" nodeType="withEffect">
                                  <p:stCondLst>
                                    <p:cond delay="0"/>
                                  </p:stCondLst>
                                  <p:childTnLst>
                                    <p:animMotion origin="layout" path="M -3.05556E-6 5.78035E-8 C -0.01892 0.04717 -0.08715 0.20647 -0.11336 0.28324 C -0.13958 0.36 -0.14809 0.42381 -0.15711 0.46081 " pathEditMode="relative" rAng="0" ptsTypes="aaa">
                                      <p:cBhvr>
                                        <p:cTn id="30" dur="2000" fill="hold"/>
                                        <p:tgtEl>
                                          <p:spTgt spid="14"/>
                                        </p:tgtEl>
                                        <p:attrNameLst>
                                          <p:attrName>ppt_x</p:attrName>
                                          <p:attrName>ppt_y</p:attrName>
                                        </p:attrNameLst>
                                      </p:cBhvr>
                                      <p:rCtr x="-79" y="23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4" grpId="0" animBg="1"/>
      <p:bldP spid="26" grpId="0"/>
      <p:bldP spid="25"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t>uitleg</a:t>
            </a:r>
            <a:endParaRPr lang="nl-NL" dirty="0"/>
          </a:p>
        </p:txBody>
      </p:sp>
      <p:graphicFrame>
        <p:nvGraphicFramePr>
          <p:cNvPr id="4" name="Tijdelijke aanduiding voor inhoud 3"/>
          <p:cNvGraphicFramePr>
            <a:graphicFrameLocks noGrp="1"/>
          </p:cNvGraphicFramePr>
          <p:nvPr>
            <p:ph idx="1"/>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ijdelijke aanduiding voor voettekst 4"/>
          <p:cNvSpPr>
            <a:spLocks noGrp="1"/>
          </p:cNvSpPr>
          <p:nvPr>
            <p:ph type="ftr" sz="quarter" idx="11"/>
          </p:nvPr>
        </p:nvSpPr>
        <p:spPr/>
        <p:txBody>
          <a:bodyPr/>
          <a:lstStyle/>
          <a:p>
            <a:endParaRPr lang="nl-NL"/>
          </a:p>
        </p:txBody>
      </p:sp>
      <p:sp>
        <p:nvSpPr>
          <p:cNvPr id="7" name="Rechthoek 6"/>
          <p:cNvSpPr/>
          <p:nvPr/>
        </p:nvSpPr>
        <p:spPr>
          <a:xfrm>
            <a:off x="0" y="6453336"/>
            <a:ext cx="9144000" cy="404664"/>
          </a:xfrm>
          <a:prstGeom prst="rect">
            <a:avLst/>
          </a:prstGeom>
          <a:solidFill>
            <a:schemeClr val="accent1">
              <a:lumMod val="75000"/>
            </a:schemeClr>
          </a:solidFill>
          <a:ln cmpd="sng"/>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
        <p:nvSpPr>
          <p:cNvPr id="8" name="Tekstvak 7"/>
          <p:cNvSpPr txBox="1"/>
          <p:nvPr/>
        </p:nvSpPr>
        <p:spPr>
          <a:xfrm>
            <a:off x="0" y="6488668"/>
            <a:ext cx="9144000" cy="338554"/>
          </a:xfrm>
          <a:prstGeom prst="rect">
            <a:avLst/>
          </a:prstGeom>
          <a:noFill/>
        </p:spPr>
        <p:txBody>
          <a:bodyPr wrap="square" rtlCol="0">
            <a:spAutoFit/>
          </a:bodyPr>
          <a:lstStyle/>
          <a:p>
            <a:pPr algn="ctr"/>
            <a:r>
              <a:rPr lang="nl-NL" sz="1600" b="1" dirty="0" smtClean="0"/>
              <a:t>          Profielwerkstuk        Koen de Mare       6VA        maart 2015</a:t>
            </a:r>
            <a:endParaRPr lang="nl-NL" sz="1600" b="1"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hthoek 8"/>
          <p:cNvSpPr/>
          <p:nvPr/>
        </p:nvSpPr>
        <p:spPr>
          <a:xfrm>
            <a:off x="0" y="6453336"/>
            <a:ext cx="9144000" cy="404664"/>
          </a:xfrm>
          <a:prstGeom prst="rect">
            <a:avLst/>
          </a:prstGeom>
          <a:solidFill>
            <a:schemeClr val="accent1">
              <a:lumMod val="75000"/>
            </a:schemeClr>
          </a:solidFill>
          <a:ln cmpd="sng"/>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
        <p:nvSpPr>
          <p:cNvPr id="10" name="Tekstvak 9"/>
          <p:cNvSpPr txBox="1"/>
          <p:nvPr/>
        </p:nvSpPr>
        <p:spPr>
          <a:xfrm>
            <a:off x="0" y="6488668"/>
            <a:ext cx="9144000" cy="338554"/>
          </a:xfrm>
          <a:prstGeom prst="rect">
            <a:avLst/>
          </a:prstGeom>
          <a:noFill/>
        </p:spPr>
        <p:txBody>
          <a:bodyPr wrap="square" rtlCol="0">
            <a:spAutoFit/>
          </a:bodyPr>
          <a:lstStyle/>
          <a:p>
            <a:pPr algn="ctr"/>
            <a:r>
              <a:rPr lang="nl-NL" sz="1600" b="1" dirty="0" smtClean="0"/>
              <a:t>          Profielwerkstuk        Koen de Mare       6VA        maart 2015</a:t>
            </a:r>
            <a:endParaRPr lang="nl-NL" sz="1600" b="1" dirty="0"/>
          </a:p>
        </p:txBody>
      </p:sp>
      <p:sp>
        <p:nvSpPr>
          <p:cNvPr id="2" name="Titel 1"/>
          <p:cNvSpPr>
            <a:spLocks noGrp="1"/>
          </p:cNvSpPr>
          <p:nvPr>
            <p:ph type="title"/>
          </p:nvPr>
        </p:nvSpPr>
        <p:spPr/>
        <p:txBody>
          <a:bodyPr/>
          <a:lstStyle/>
          <a:p>
            <a:r>
              <a:rPr lang="nl-NL" dirty="0" err="1" smtClean="0"/>
              <a:t>Advanced</a:t>
            </a:r>
            <a:r>
              <a:rPr lang="nl-NL" dirty="0" smtClean="0"/>
              <a:t> </a:t>
            </a:r>
            <a:r>
              <a:rPr lang="nl-NL" dirty="0" err="1" smtClean="0"/>
              <a:t>Character</a:t>
            </a:r>
            <a:r>
              <a:rPr lang="nl-NL" dirty="0" smtClean="0"/>
              <a:t> </a:t>
            </a:r>
            <a:r>
              <a:rPr lang="nl-NL" dirty="0" err="1" smtClean="0"/>
              <a:t>Physics</a:t>
            </a:r>
            <a:endParaRPr lang="nl-NL" dirty="0"/>
          </a:p>
        </p:txBody>
      </p:sp>
      <p:sp>
        <p:nvSpPr>
          <p:cNvPr id="3" name="Tijdelijke aanduiding voor inhoud 2"/>
          <p:cNvSpPr>
            <a:spLocks noGrp="1"/>
          </p:cNvSpPr>
          <p:nvPr>
            <p:ph idx="1"/>
          </p:nvPr>
        </p:nvSpPr>
        <p:spPr/>
        <p:txBody>
          <a:bodyPr>
            <a:normAutofit/>
          </a:bodyPr>
          <a:lstStyle/>
          <a:p>
            <a:pPr>
              <a:buNone/>
            </a:pPr>
            <a:r>
              <a:rPr lang="nl-NL" sz="2800" dirty="0" smtClean="0"/>
              <a:t>Hitman: </a:t>
            </a:r>
            <a:r>
              <a:rPr lang="nl-NL" sz="2800" dirty="0" err="1" smtClean="0"/>
              <a:t>codename</a:t>
            </a:r>
            <a:r>
              <a:rPr lang="nl-NL" sz="2800" dirty="0" smtClean="0"/>
              <a:t> 47:</a:t>
            </a:r>
          </a:p>
          <a:p>
            <a:pPr>
              <a:buNone/>
            </a:pPr>
            <a:r>
              <a:rPr lang="nl-NL" sz="2800" dirty="0" err="1" smtClean="0">
                <a:hlinkClick r:id="rId2" action="ppaction://hlinkfile"/>
              </a:rPr>
              <a:t>Curtain</a:t>
            </a:r>
            <a:r>
              <a:rPr lang="nl-NL" sz="2800" dirty="0" smtClean="0">
                <a:hlinkClick r:id="rId2" action="ppaction://hlinkfile"/>
              </a:rPr>
              <a:t> </a:t>
            </a:r>
            <a:r>
              <a:rPr lang="nl-NL" sz="2800" dirty="0" err="1" smtClean="0">
                <a:hlinkClick r:id="rId2" action="ppaction://hlinkfile"/>
              </a:rPr>
              <a:t>physics</a:t>
            </a:r>
            <a:endParaRPr lang="nl-NL" sz="2800" dirty="0"/>
          </a:p>
          <a:p>
            <a:pPr>
              <a:buNone/>
            </a:pPr>
            <a:r>
              <a:rPr lang="nl-NL" sz="2800" dirty="0" err="1" smtClean="0">
                <a:hlinkClick r:id="rId3" action="ppaction://hlinkfile"/>
              </a:rPr>
              <a:t>Ragdoll</a:t>
            </a:r>
            <a:r>
              <a:rPr lang="nl-NL" sz="2800" dirty="0" smtClean="0">
                <a:hlinkClick r:id="rId3" action="ppaction://hlinkfile"/>
              </a:rPr>
              <a:t> </a:t>
            </a:r>
            <a:r>
              <a:rPr lang="nl-NL" sz="2800" dirty="0" err="1" smtClean="0">
                <a:hlinkClick r:id="rId3" action="ppaction://hlinkfile"/>
              </a:rPr>
              <a:t>physics</a:t>
            </a:r>
            <a:r>
              <a:rPr lang="nl-NL" sz="2800" dirty="0" smtClean="0">
                <a:hlinkClick r:id="rId3" action="ppaction://hlinkfile"/>
              </a:rPr>
              <a:t> &amp; vegetatie</a:t>
            </a:r>
            <a:r>
              <a:rPr lang="nl-NL" sz="2800" dirty="0" smtClean="0"/>
              <a:t> (2:20)</a:t>
            </a:r>
          </a:p>
          <a:p>
            <a:pPr>
              <a:buNone/>
            </a:pPr>
            <a:endParaRPr lang="nl-NL" sz="2800" dirty="0" smtClean="0"/>
          </a:p>
          <a:p>
            <a:pPr>
              <a:buNone/>
            </a:pPr>
            <a:endParaRPr lang="nl-NL" sz="2800" dirty="0" smtClean="0"/>
          </a:p>
          <a:p>
            <a:pPr>
              <a:buNone/>
            </a:pPr>
            <a:r>
              <a:rPr lang="nl-NL" sz="2800" dirty="0" smtClean="0"/>
              <a:t>Uitgebracht in 2000</a:t>
            </a:r>
          </a:p>
          <a:p>
            <a:pPr>
              <a:buNone/>
            </a:pPr>
            <a:r>
              <a:rPr lang="nl-NL" sz="2800" dirty="0" smtClean="0"/>
              <a:t>Techniek 15-16 jaar oud</a:t>
            </a:r>
            <a:r>
              <a:rPr lang="nl-NL" sz="2800" dirty="0" smtClean="0"/>
              <a:t>!!!</a:t>
            </a:r>
          </a:p>
          <a:p>
            <a:pPr>
              <a:buNone/>
            </a:pPr>
            <a:r>
              <a:rPr lang="nl-NL" sz="2800" dirty="0" smtClean="0"/>
              <a:t>Meer rekenkracht beschikbaar op recente computers</a:t>
            </a:r>
            <a:endParaRPr lang="nl-NL" sz="2800" dirty="0"/>
          </a:p>
        </p:txBody>
      </p:sp>
      <p:sp>
        <p:nvSpPr>
          <p:cNvPr id="5" name="Tijdelijke aanduiding voor voettekst 4"/>
          <p:cNvSpPr>
            <a:spLocks noGrp="1"/>
          </p:cNvSpPr>
          <p:nvPr>
            <p:ph type="ftr" sz="quarter" idx="11"/>
          </p:nvPr>
        </p:nvSpPr>
        <p:spPr/>
        <p:txBody>
          <a:bodyPr/>
          <a:lstStyle/>
          <a:p>
            <a:endParaRPr lang="nl-NL"/>
          </a:p>
        </p:txBody>
      </p:sp>
      <p:sp>
        <p:nvSpPr>
          <p:cNvPr id="11" name="Tekstvak 10">
            <a:hlinkClick r:id="rId4" action="ppaction://hlinksldjump"/>
          </p:cNvPr>
          <p:cNvSpPr txBox="1"/>
          <p:nvPr/>
        </p:nvSpPr>
        <p:spPr>
          <a:xfrm>
            <a:off x="8279904" y="6488668"/>
            <a:ext cx="864096" cy="369332"/>
          </a:xfrm>
          <a:prstGeom prst="rect">
            <a:avLst/>
          </a:prstGeom>
          <a:noFill/>
        </p:spPr>
        <p:txBody>
          <a:bodyPr wrap="square" rtlCol="0">
            <a:spAutoFit/>
          </a:bodyPr>
          <a:lstStyle/>
          <a:p>
            <a:r>
              <a:rPr lang="nl-NL" dirty="0" err="1" smtClean="0"/>
              <a:t>Skip</a:t>
            </a:r>
            <a:endParaRPr lang="nl-NL"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hthoek 15"/>
          <p:cNvSpPr/>
          <p:nvPr/>
        </p:nvSpPr>
        <p:spPr>
          <a:xfrm>
            <a:off x="0" y="6453336"/>
            <a:ext cx="9144000" cy="404664"/>
          </a:xfrm>
          <a:prstGeom prst="rect">
            <a:avLst/>
          </a:prstGeom>
          <a:solidFill>
            <a:schemeClr val="accent1">
              <a:lumMod val="75000"/>
            </a:schemeClr>
          </a:solidFill>
          <a:ln cmpd="sng"/>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
        <p:nvSpPr>
          <p:cNvPr id="18" name="Tekstvak 17"/>
          <p:cNvSpPr txBox="1"/>
          <p:nvPr/>
        </p:nvSpPr>
        <p:spPr>
          <a:xfrm>
            <a:off x="0" y="6488668"/>
            <a:ext cx="9144000" cy="338554"/>
          </a:xfrm>
          <a:prstGeom prst="rect">
            <a:avLst/>
          </a:prstGeom>
          <a:noFill/>
        </p:spPr>
        <p:txBody>
          <a:bodyPr wrap="square" rtlCol="0">
            <a:spAutoFit/>
          </a:bodyPr>
          <a:lstStyle/>
          <a:p>
            <a:pPr algn="ctr"/>
            <a:r>
              <a:rPr lang="nl-NL" sz="1600" b="1" dirty="0" smtClean="0"/>
              <a:t>          Profielwerkstuk        Koen de Mare       6VA        maart 2015</a:t>
            </a:r>
            <a:endParaRPr lang="nl-NL" sz="1600" b="1" dirty="0"/>
          </a:p>
        </p:txBody>
      </p:sp>
      <p:sp>
        <p:nvSpPr>
          <p:cNvPr id="2" name="Titel 1"/>
          <p:cNvSpPr>
            <a:spLocks noGrp="1"/>
          </p:cNvSpPr>
          <p:nvPr>
            <p:ph type="title"/>
          </p:nvPr>
        </p:nvSpPr>
        <p:spPr/>
        <p:txBody>
          <a:bodyPr/>
          <a:lstStyle/>
          <a:p>
            <a:r>
              <a:rPr lang="nl-NL" dirty="0" smtClean="0"/>
              <a:t>Ontwikkeling van </a:t>
            </a:r>
            <a:r>
              <a:rPr lang="nl-NL" dirty="0" smtClean="0"/>
              <a:t>rekenkracht</a:t>
            </a:r>
            <a:endParaRPr lang="nl-NL" dirty="0"/>
          </a:p>
        </p:txBody>
      </p:sp>
      <p:pic>
        <p:nvPicPr>
          <p:cNvPr id="1026" name="Picture 2" descr="http://ej.iop.org/images/1742-5468/2009/06/P06016/Full/1354201.jpg"/>
          <p:cNvPicPr>
            <a:picLocks noChangeAspect="1" noChangeArrowheads="1"/>
          </p:cNvPicPr>
          <p:nvPr/>
        </p:nvPicPr>
        <p:blipFill>
          <a:blip r:embed="rId2" cstate="print"/>
          <a:srcRect r="29579"/>
          <a:stretch>
            <a:fillRect/>
          </a:stretch>
        </p:blipFill>
        <p:spPr bwMode="auto">
          <a:xfrm>
            <a:off x="1331640" y="1556792"/>
            <a:ext cx="5983641" cy="4713958"/>
          </a:xfrm>
          <a:prstGeom prst="rect">
            <a:avLst/>
          </a:prstGeom>
          <a:noFill/>
        </p:spPr>
      </p:pic>
      <p:cxnSp>
        <p:nvCxnSpPr>
          <p:cNvPr id="6" name="Rechte verbindingslijn met pijl 5"/>
          <p:cNvCxnSpPr/>
          <p:nvPr/>
        </p:nvCxnSpPr>
        <p:spPr>
          <a:xfrm>
            <a:off x="1187624" y="5157192"/>
            <a:ext cx="1152128" cy="576064"/>
          </a:xfrm>
          <a:prstGeom prst="straightConnector1">
            <a:avLst/>
          </a:prstGeom>
          <a:ln w="66675">
            <a:tailEnd type="arrow"/>
          </a:ln>
        </p:spPr>
        <p:style>
          <a:lnRef idx="1">
            <a:schemeClr val="accent1"/>
          </a:lnRef>
          <a:fillRef idx="0">
            <a:schemeClr val="accent1"/>
          </a:fillRef>
          <a:effectRef idx="0">
            <a:schemeClr val="accent1"/>
          </a:effectRef>
          <a:fontRef idx="minor">
            <a:schemeClr val="tx1"/>
          </a:fontRef>
        </p:style>
      </p:cxnSp>
      <p:sp>
        <p:nvSpPr>
          <p:cNvPr id="8" name="Tekstvak 7"/>
          <p:cNvSpPr txBox="1"/>
          <p:nvPr/>
        </p:nvSpPr>
        <p:spPr>
          <a:xfrm>
            <a:off x="323528" y="4581128"/>
            <a:ext cx="1584176" cy="646331"/>
          </a:xfrm>
          <a:prstGeom prst="rect">
            <a:avLst/>
          </a:prstGeom>
          <a:noFill/>
        </p:spPr>
        <p:txBody>
          <a:bodyPr wrap="square" rtlCol="0">
            <a:spAutoFit/>
          </a:bodyPr>
          <a:lstStyle/>
          <a:p>
            <a:r>
              <a:rPr lang="nl-NL" dirty="0" smtClean="0"/>
              <a:t>Dat blauwe blokje</a:t>
            </a:r>
            <a:endParaRPr lang="nl-NL" dirty="0"/>
          </a:p>
        </p:txBody>
      </p:sp>
      <p:sp>
        <p:nvSpPr>
          <p:cNvPr id="7" name="Tekstvak 6"/>
          <p:cNvSpPr txBox="1"/>
          <p:nvPr/>
        </p:nvSpPr>
        <p:spPr>
          <a:xfrm>
            <a:off x="179512" y="6021288"/>
            <a:ext cx="1152128" cy="369332"/>
          </a:xfrm>
          <a:prstGeom prst="rect">
            <a:avLst/>
          </a:prstGeom>
          <a:noFill/>
        </p:spPr>
        <p:txBody>
          <a:bodyPr wrap="square" rtlCol="0">
            <a:spAutoFit/>
          </a:bodyPr>
          <a:lstStyle/>
          <a:p>
            <a:r>
              <a:rPr lang="nl-NL" b="1" dirty="0" smtClean="0"/>
              <a:t>2000</a:t>
            </a:r>
            <a:endParaRPr lang="nl-NL" b="1" dirty="0"/>
          </a:p>
        </p:txBody>
      </p:sp>
      <p:sp>
        <p:nvSpPr>
          <p:cNvPr id="9" name="Tekstvak 8"/>
          <p:cNvSpPr txBox="1"/>
          <p:nvPr/>
        </p:nvSpPr>
        <p:spPr>
          <a:xfrm>
            <a:off x="8388424" y="5877272"/>
            <a:ext cx="1152128" cy="369332"/>
          </a:xfrm>
          <a:prstGeom prst="rect">
            <a:avLst/>
          </a:prstGeom>
          <a:noFill/>
        </p:spPr>
        <p:txBody>
          <a:bodyPr wrap="square" rtlCol="0">
            <a:spAutoFit/>
          </a:bodyPr>
          <a:lstStyle/>
          <a:p>
            <a:r>
              <a:rPr lang="nl-NL" b="1" dirty="0" smtClean="0"/>
              <a:t>2015</a:t>
            </a:r>
            <a:endParaRPr lang="nl-NL" b="1" dirty="0"/>
          </a:p>
        </p:txBody>
      </p:sp>
      <p:cxnSp>
        <p:nvCxnSpPr>
          <p:cNvPr id="10" name="Rechte verbindingslijn met pijl 9"/>
          <p:cNvCxnSpPr/>
          <p:nvPr/>
        </p:nvCxnSpPr>
        <p:spPr>
          <a:xfrm>
            <a:off x="8316416" y="6309320"/>
            <a:ext cx="827584" cy="0"/>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7" name="Tekstvak 16"/>
          <p:cNvSpPr txBox="1"/>
          <p:nvPr/>
        </p:nvSpPr>
        <p:spPr>
          <a:xfrm>
            <a:off x="179512" y="5661248"/>
            <a:ext cx="1296144" cy="369332"/>
          </a:xfrm>
          <a:prstGeom prst="rect">
            <a:avLst/>
          </a:prstGeom>
          <a:noFill/>
        </p:spPr>
        <p:txBody>
          <a:bodyPr wrap="square" rtlCol="0">
            <a:spAutoFit/>
          </a:bodyPr>
          <a:lstStyle/>
          <a:p>
            <a:r>
              <a:rPr lang="nl-NL" dirty="0" smtClean="0"/>
              <a:t>~5 </a:t>
            </a:r>
            <a:r>
              <a:rPr lang="nl-NL" dirty="0" err="1" smtClean="0"/>
              <a:t>Gfps</a:t>
            </a:r>
            <a:r>
              <a:rPr lang="nl-NL" dirty="0" smtClean="0"/>
              <a:t>/s</a:t>
            </a:r>
            <a:endParaRPr lang="nl-NL" dirty="0"/>
          </a:p>
        </p:txBody>
      </p:sp>
      <p:sp>
        <p:nvSpPr>
          <p:cNvPr id="12" name="Tijdelijke aanduiding voor voettekst 11"/>
          <p:cNvSpPr>
            <a:spLocks noGrp="1"/>
          </p:cNvSpPr>
          <p:nvPr>
            <p:ph type="ftr" sz="quarter" idx="11"/>
          </p:nvPr>
        </p:nvSpPr>
        <p:spPr/>
        <p:txBody>
          <a:bodyPr/>
          <a:lstStyle/>
          <a:p>
            <a:endParaRPr lang="nl-NL"/>
          </a:p>
        </p:txBody>
      </p:sp>
      <p:sp>
        <p:nvSpPr>
          <p:cNvPr id="19" name="Tekstvak 18">
            <a:hlinkClick r:id="rId3" action="ppaction://hlinksldjump"/>
          </p:cNvPr>
          <p:cNvSpPr txBox="1"/>
          <p:nvPr/>
        </p:nvSpPr>
        <p:spPr>
          <a:xfrm>
            <a:off x="8279904" y="6488668"/>
            <a:ext cx="864096" cy="369332"/>
          </a:xfrm>
          <a:prstGeom prst="rect">
            <a:avLst/>
          </a:prstGeom>
          <a:noFill/>
        </p:spPr>
        <p:txBody>
          <a:bodyPr wrap="square" rtlCol="0">
            <a:spAutoFit/>
          </a:bodyPr>
          <a:lstStyle/>
          <a:p>
            <a:r>
              <a:rPr lang="nl-NL" dirty="0" err="1" smtClean="0"/>
              <a:t>Skip</a:t>
            </a:r>
            <a:endParaRPr lang="nl-NL"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7" grpId="0"/>
      <p:bldP spid="9" grpId="0"/>
      <p:bldP spid="17"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t>Ontwikkeling van </a:t>
            </a:r>
            <a:r>
              <a:rPr lang="nl-NL" dirty="0" smtClean="0"/>
              <a:t>rekenkracht</a:t>
            </a:r>
            <a:endParaRPr lang="nl-NL" dirty="0"/>
          </a:p>
        </p:txBody>
      </p:sp>
      <p:pic>
        <p:nvPicPr>
          <p:cNvPr id="1026" name="Picture 2" descr="http://ej.iop.org/images/1742-5468/2009/06/P06016/Full/1354201.jpg"/>
          <p:cNvPicPr>
            <a:picLocks noChangeAspect="1" noChangeArrowheads="1"/>
          </p:cNvPicPr>
          <p:nvPr/>
        </p:nvPicPr>
        <p:blipFill>
          <a:blip r:embed="rId2" cstate="print"/>
          <a:srcRect r="29579"/>
          <a:stretch>
            <a:fillRect/>
          </a:stretch>
        </p:blipFill>
        <p:spPr bwMode="auto">
          <a:xfrm>
            <a:off x="683569" y="5517232"/>
            <a:ext cx="1115594" cy="878873"/>
          </a:xfrm>
          <a:prstGeom prst="rect">
            <a:avLst/>
          </a:prstGeom>
          <a:noFill/>
          <a:ln w="9525">
            <a:solidFill>
              <a:schemeClr val="tx1"/>
            </a:solidFill>
          </a:ln>
        </p:spPr>
      </p:pic>
      <p:cxnSp>
        <p:nvCxnSpPr>
          <p:cNvPr id="10" name="Rechte verbindingslijn 9"/>
          <p:cNvCxnSpPr/>
          <p:nvPr/>
        </p:nvCxnSpPr>
        <p:spPr>
          <a:xfrm>
            <a:off x="2771800" y="1772816"/>
            <a:ext cx="0" cy="4392488"/>
          </a:xfrm>
          <a:prstGeom prst="line">
            <a:avLst/>
          </a:prstGeom>
        </p:spPr>
        <p:style>
          <a:lnRef idx="1">
            <a:schemeClr val="accent1"/>
          </a:lnRef>
          <a:fillRef idx="0">
            <a:schemeClr val="accent1"/>
          </a:fillRef>
          <a:effectRef idx="0">
            <a:schemeClr val="accent1"/>
          </a:effectRef>
          <a:fontRef idx="minor">
            <a:schemeClr val="tx1"/>
          </a:fontRef>
        </p:style>
      </p:cxnSp>
      <p:sp>
        <p:nvSpPr>
          <p:cNvPr id="12" name="Tekstvak 11"/>
          <p:cNvSpPr txBox="1"/>
          <p:nvPr/>
        </p:nvSpPr>
        <p:spPr>
          <a:xfrm>
            <a:off x="2483768" y="6165304"/>
            <a:ext cx="1584176" cy="369332"/>
          </a:xfrm>
          <a:prstGeom prst="rect">
            <a:avLst/>
          </a:prstGeom>
          <a:noFill/>
        </p:spPr>
        <p:txBody>
          <a:bodyPr wrap="square" rtlCol="0">
            <a:spAutoFit/>
          </a:bodyPr>
          <a:lstStyle/>
          <a:p>
            <a:r>
              <a:rPr lang="nl-NL" dirty="0" smtClean="0"/>
              <a:t>2015</a:t>
            </a:r>
            <a:endParaRPr lang="nl-NL" dirty="0"/>
          </a:p>
        </p:txBody>
      </p:sp>
      <p:pic>
        <p:nvPicPr>
          <p:cNvPr id="6" name="Picture 2" descr="http://ej.iop.org/images/1742-5468/2009/06/P06016/Full/1354201.jpg"/>
          <p:cNvPicPr>
            <a:picLocks noChangeAspect="1" noChangeArrowheads="1"/>
          </p:cNvPicPr>
          <p:nvPr/>
        </p:nvPicPr>
        <p:blipFill>
          <a:blip r:embed="rId3" cstate="print"/>
          <a:srcRect r="29579"/>
          <a:stretch>
            <a:fillRect/>
          </a:stretch>
        </p:blipFill>
        <p:spPr bwMode="auto">
          <a:xfrm>
            <a:off x="1403648" y="1268760"/>
            <a:ext cx="5983641" cy="4713958"/>
          </a:xfrm>
          <a:prstGeom prst="rect">
            <a:avLst/>
          </a:prstGeom>
          <a:noFill/>
        </p:spPr>
      </p:pic>
      <p:sp>
        <p:nvSpPr>
          <p:cNvPr id="7" name="Tijdelijke aanduiding voor voettekst 6"/>
          <p:cNvSpPr>
            <a:spLocks noGrp="1"/>
          </p:cNvSpPr>
          <p:nvPr>
            <p:ph type="ftr" sz="quarter" idx="11"/>
          </p:nvPr>
        </p:nvSpPr>
        <p:spPr/>
        <p:txBody>
          <a:bodyPr/>
          <a:lstStyle/>
          <a:p>
            <a:endParaRPr lang="nl-NL"/>
          </a:p>
        </p:txBody>
      </p:sp>
      <p:sp>
        <p:nvSpPr>
          <p:cNvPr id="13" name="Rechthoek 12"/>
          <p:cNvSpPr/>
          <p:nvPr/>
        </p:nvSpPr>
        <p:spPr>
          <a:xfrm>
            <a:off x="0" y="6453336"/>
            <a:ext cx="9144000" cy="404664"/>
          </a:xfrm>
          <a:prstGeom prst="rect">
            <a:avLst/>
          </a:prstGeom>
          <a:solidFill>
            <a:schemeClr val="accent1">
              <a:lumMod val="75000"/>
            </a:schemeClr>
          </a:solidFill>
          <a:ln cmpd="sng"/>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
        <p:nvSpPr>
          <p:cNvPr id="14" name="Tekstvak 13"/>
          <p:cNvSpPr txBox="1"/>
          <p:nvPr/>
        </p:nvSpPr>
        <p:spPr>
          <a:xfrm>
            <a:off x="0" y="6488668"/>
            <a:ext cx="9144000" cy="338554"/>
          </a:xfrm>
          <a:prstGeom prst="rect">
            <a:avLst/>
          </a:prstGeom>
          <a:noFill/>
        </p:spPr>
        <p:txBody>
          <a:bodyPr wrap="square" rtlCol="0">
            <a:spAutoFit/>
          </a:bodyPr>
          <a:lstStyle/>
          <a:p>
            <a:pPr algn="ctr"/>
            <a:r>
              <a:rPr lang="nl-NL" sz="1600" b="1" dirty="0" smtClean="0"/>
              <a:t>          Profielwerkstuk        Koen de Mare       6VA        maart 2015</a:t>
            </a:r>
            <a:endParaRPr lang="nl-NL" sz="16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1000"/>
                                        <p:tgtEl>
                                          <p:spTgt spid="6"/>
                                        </p:tgtEl>
                                      </p:cBhvr>
                                    </p:animEffect>
                                    <p:set>
                                      <p:cBhvr>
                                        <p:cTn id="7" dur="1" fill="hold">
                                          <p:stCondLst>
                                            <p:cond delay="999"/>
                                          </p:stCondLst>
                                        </p:cTn>
                                        <p:tgtEl>
                                          <p:spTgt spid="6"/>
                                        </p:tgtEl>
                                        <p:attrNameLst>
                                          <p:attrName>style.visibility</p:attrName>
                                        </p:attrNameLst>
                                      </p:cBhvr>
                                      <p:to>
                                        <p:strVal val="hidden"/>
                                      </p:to>
                                    </p:se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1026"/>
                                        </p:tgtEl>
                                        <p:attrNameLst>
                                          <p:attrName>style.visibility</p:attrName>
                                        </p:attrNameLst>
                                      </p:cBhvr>
                                      <p:to>
                                        <p:strVal val="visible"/>
                                      </p:to>
                                    </p:set>
                                    <p:animEffect transition="in" filter="fade">
                                      <p:cBhvr>
                                        <p:cTn id="11" dur="1000"/>
                                        <p:tgtEl>
                                          <p:spTgt spid="1026"/>
                                        </p:tgtEl>
                                      </p:cBhvr>
                                    </p:animEffect>
                                  </p:childTnLst>
                                </p:cTn>
                              </p:par>
                            </p:childTnLst>
                          </p:cTn>
                        </p:par>
                        <p:par>
                          <p:cTn id="12" fill="hold">
                            <p:stCondLst>
                              <p:cond delay="2000"/>
                            </p:stCondLst>
                            <p:childTnLst>
                              <p:par>
                                <p:cTn id="13" presetID="10" presetClass="entr" presetSubtype="0" fill="hold" grpId="0" nodeType="after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2000"/>
                                        <p:tgtEl>
                                          <p:spTgt spid="12"/>
                                        </p:tgtEl>
                                      </p:cBhvr>
                                    </p:animEffect>
                                  </p:childTnLst>
                                </p:cTn>
                              </p:par>
                              <p:par>
                                <p:cTn id="16" presetID="10" presetClass="entr" presetSubtype="0" fill="hold"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t>Onderwerp</a:t>
            </a:r>
            <a:endParaRPr lang="nl-NL" dirty="0"/>
          </a:p>
        </p:txBody>
      </p:sp>
      <p:sp>
        <p:nvSpPr>
          <p:cNvPr id="3" name="Tijdelijke aanduiding voor inhoud 2"/>
          <p:cNvSpPr>
            <a:spLocks noGrp="1"/>
          </p:cNvSpPr>
          <p:nvPr>
            <p:ph idx="1"/>
          </p:nvPr>
        </p:nvSpPr>
        <p:spPr/>
        <p:txBody>
          <a:bodyPr/>
          <a:lstStyle/>
          <a:p>
            <a:pPr algn="ctr">
              <a:lnSpc>
                <a:spcPct val="150000"/>
              </a:lnSpc>
              <a:spcBef>
                <a:spcPts val="0"/>
              </a:spcBef>
              <a:buNone/>
            </a:pPr>
            <a:r>
              <a:rPr lang="nl-NL" dirty="0" smtClean="0"/>
              <a:t>	Het </a:t>
            </a:r>
            <a:r>
              <a:rPr lang="nl-NL" dirty="0" smtClean="0"/>
              <a:t>simuleren van algemene </a:t>
            </a:r>
            <a:r>
              <a:rPr lang="nl-NL" dirty="0" smtClean="0"/>
              <a:t>natuurkundige effecten gebaseerd </a:t>
            </a:r>
            <a:r>
              <a:rPr lang="nl-NL" dirty="0" smtClean="0"/>
              <a:t>op klassieke </a:t>
            </a:r>
            <a:r>
              <a:rPr lang="nl-NL" dirty="0" smtClean="0"/>
              <a:t>mechanica.</a:t>
            </a:r>
            <a:endParaRPr lang="nl-NL" dirty="0" smtClean="0"/>
          </a:p>
          <a:p>
            <a:pPr>
              <a:buNone/>
            </a:pPr>
            <a:endParaRPr lang="nl-NL" dirty="0" smtClean="0"/>
          </a:p>
          <a:p>
            <a:r>
              <a:rPr lang="nl-NL" dirty="0" smtClean="0"/>
              <a:t>In het kort:</a:t>
            </a:r>
          </a:p>
          <a:p>
            <a:r>
              <a:rPr lang="nl-NL" dirty="0" smtClean="0"/>
              <a:t>Een programma bedenken en programmeren dat natuurkunde* simuleert.</a:t>
            </a:r>
            <a:endParaRPr lang="nl-NL" dirty="0" smtClean="0"/>
          </a:p>
          <a:p>
            <a:r>
              <a:rPr lang="nl-NL" dirty="0" smtClean="0"/>
              <a:t>*Alleen klassieke mechanica</a:t>
            </a:r>
          </a:p>
        </p:txBody>
      </p:sp>
      <p:sp>
        <p:nvSpPr>
          <p:cNvPr id="5" name="Tijdelijke aanduiding voor voettekst 4"/>
          <p:cNvSpPr>
            <a:spLocks noGrp="1"/>
          </p:cNvSpPr>
          <p:nvPr>
            <p:ph type="ftr" sz="quarter" idx="11"/>
          </p:nvPr>
        </p:nvSpPr>
        <p:spPr/>
        <p:txBody>
          <a:bodyPr/>
          <a:lstStyle/>
          <a:p>
            <a:endParaRPr lang="nl-NL"/>
          </a:p>
        </p:txBody>
      </p:sp>
      <p:sp>
        <p:nvSpPr>
          <p:cNvPr id="7" name="Rechthoek 6"/>
          <p:cNvSpPr/>
          <p:nvPr/>
        </p:nvSpPr>
        <p:spPr>
          <a:xfrm>
            <a:off x="0" y="6453336"/>
            <a:ext cx="9144000" cy="404664"/>
          </a:xfrm>
          <a:prstGeom prst="rect">
            <a:avLst/>
          </a:prstGeom>
          <a:solidFill>
            <a:schemeClr val="accent1">
              <a:lumMod val="75000"/>
            </a:schemeClr>
          </a:solidFill>
          <a:ln cmpd="sng"/>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
        <p:nvSpPr>
          <p:cNvPr id="8" name="Tekstvak 7"/>
          <p:cNvSpPr txBox="1"/>
          <p:nvPr/>
        </p:nvSpPr>
        <p:spPr>
          <a:xfrm>
            <a:off x="0" y="6488668"/>
            <a:ext cx="9144000" cy="338554"/>
          </a:xfrm>
          <a:prstGeom prst="rect">
            <a:avLst/>
          </a:prstGeom>
          <a:noFill/>
        </p:spPr>
        <p:txBody>
          <a:bodyPr wrap="square" rtlCol="0">
            <a:spAutoFit/>
          </a:bodyPr>
          <a:lstStyle/>
          <a:p>
            <a:pPr algn="ctr"/>
            <a:r>
              <a:rPr lang="nl-NL" sz="1600" b="1" dirty="0" smtClean="0"/>
              <a:t>          Profielwerkstuk        Koen de Mare       6VA        maart 2015</a:t>
            </a:r>
            <a:endParaRPr lang="nl-NL" sz="16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t>Ontwikkeling van </a:t>
            </a:r>
            <a:r>
              <a:rPr lang="nl-NL" dirty="0" smtClean="0"/>
              <a:t>rekenkracht</a:t>
            </a:r>
            <a:endParaRPr lang="nl-NL" dirty="0"/>
          </a:p>
        </p:txBody>
      </p:sp>
      <p:pic>
        <p:nvPicPr>
          <p:cNvPr id="1026" name="Picture 2" descr="http://ej.iop.org/images/1742-5468/2009/06/P06016/Full/1354201.jpg"/>
          <p:cNvPicPr>
            <a:picLocks noChangeAspect="1" noChangeArrowheads="1"/>
          </p:cNvPicPr>
          <p:nvPr/>
        </p:nvPicPr>
        <p:blipFill>
          <a:blip r:embed="rId2" cstate="print"/>
          <a:srcRect r="29579"/>
          <a:stretch>
            <a:fillRect/>
          </a:stretch>
        </p:blipFill>
        <p:spPr bwMode="auto">
          <a:xfrm>
            <a:off x="683569" y="5517232"/>
            <a:ext cx="1115594" cy="878873"/>
          </a:xfrm>
          <a:prstGeom prst="rect">
            <a:avLst/>
          </a:prstGeom>
          <a:noFill/>
          <a:ln w="9525">
            <a:solidFill>
              <a:schemeClr val="tx1"/>
            </a:solidFill>
          </a:ln>
        </p:spPr>
      </p:pic>
      <p:sp>
        <p:nvSpPr>
          <p:cNvPr id="6" name="Tekstvak 5"/>
          <p:cNvSpPr txBox="1"/>
          <p:nvPr/>
        </p:nvSpPr>
        <p:spPr>
          <a:xfrm>
            <a:off x="2627784" y="2060848"/>
            <a:ext cx="3816424" cy="369332"/>
          </a:xfrm>
          <a:prstGeom prst="rect">
            <a:avLst/>
          </a:prstGeom>
          <a:noFill/>
        </p:spPr>
        <p:txBody>
          <a:bodyPr wrap="square" rtlCol="0">
            <a:spAutoFit/>
          </a:bodyPr>
          <a:lstStyle/>
          <a:p>
            <a:r>
              <a:rPr lang="nl-NL" dirty="0" smtClean="0"/>
              <a:t>X   AMD r9 290x  5.632 </a:t>
            </a:r>
            <a:r>
              <a:rPr lang="nl-NL" dirty="0" err="1" smtClean="0"/>
              <a:t>Gflops</a:t>
            </a:r>
            <a:r>
              <a:rPr lang="nl-NL" dirty="0" smtClean="0"/>
              <a:t>/s</a:t>
            </a:r>
            <a:endParaRPr lang="nl-NL" dirty="0"/>
          </a:p>
        </p:txBody>
      </p:sp>
      <p:sp>
        <p:nvSpPr>
          <p:cNvPr id="7" name="Tekstvak 6"/>
          <p:cNvSpPr txBox="1"/>
          <p:nvPr/>
        </p:nvSpPr>
        <p:spPr>
          <a:xfrm>
            <a:off x="2627784" y="2564904"/>
            <a:ext cx="3888432" cy="369332"/>
          </a:xfrm>
          <a:prstGeom prst="rect">
            <a:avLst/>
          </a:prstGeom>
          <a:noFill/>
        </p:spPr>
        <p:txBody>
          <a:bodyPr wrap="square" rtlCol="0">
            <a:spAutoFit/>
          </a:bodyPr>
          <a:lstStyle/>
          <a:p>
            <a:r>
              <a:rPr lang="nl-NL" dirty="0" smtClean="0"/>
              <a:t>X   </a:t>
            </a:r>
            <a:r>
              <a:rPr lang="nl-NL" dirty="0" err="1" smtClean="0"/>
              <a:t>Nvidia</a:t>
            </a:r>
            <a:r>
              <a:rPr lang="nl-NL" dirty="0" smtClean="0"/>
              <a:t> GTX 980  4.981 </a:t>
            </a:r>
            <a:r>
              <a:rPr lang="nl-NL" dirty="0" err="1" smtClean="0"/>
              <a:t>Gflops</a:t>
            </a:r>
            <a:r>
              <a:rPr lang="nl-NL" dirty="0" smtClean="0"/>
              <a:t>/s</a:t>
            </a:r>
            <a:endParaRPr lang="nl-NL" dirty="0"/>
          </a:p>
        </p:txBody>
      </p:sp>
      <p:sp>
        <p:nvSpPr>
          <p:cNvPr id="16" name="Vrije vorm 15"/>
          <p:cNvSpPr/>
          <p:nvPr/>
        </p:nvSpPr>
        <p:spPr>
          <a:xfrm>
            <a:off x="899593" y="2492896"/>
            <a:ext cx="1944216" cy="3802743"/>
          </a:xfrm>
          <a:custGeom>
            <a:avLst/>
            <a:gdLst>
              <a:gd name="connsiteX0" fmla="*/ 0 w 2177143"/>
              <a:gd name="connsiteY0" fmla="*/ 3802743 h 3802743"/>
              <a:gd name="connsiteX1" fmla="*/ 1030514 w 2177143"/>
              <a:gd name="connsiteY1" fmla="*/ 2989943 h 3802743"/>
              <a:gd name="connsiteX2" fmla="*/ 2177143 w 2177143"/>
              <a:gd name="connsiteY2" fmla="*/ 0 h 3802743"/>
            </a:gdLst>
            <a:ahLst/>
            <a:cxnLst>
              <a:cxn ang="0">
                <a:pos x="connsiteX0" y="connsiteY0"/>
              </a:cxn>
              <a:cxn ang="0">
                <a:pos x="connsiteX1" y="connsiteY1"/>
              </a:cxn>
              <a:cxn ang="0">
                <a:pos x="connsiteX2" y="connsiteY2"/>
              </a:cxn>
            </a:cxnLst>
            <a:rect l="l" t="t" r="r" b="b"/>
            <a:pathLst>
              <a:path w="2177143" h="3802743">
                <a:moveTo>
                  <a:pt x="0" y="3802743"/>
                </a:moveTo>
                <a:cubicBezTo>
                  <a:pt x="333828" y="3713238"/>
                  <a:pt x="667657" y="3623733"/>
                  <a:pt x="1030514" y="2989943"/>
                </a:cubicBezTo>
                <a:cubicBezTo>
                  <a:pt x="1393371" y="2356153"/>
                  <a:pt x="1785257" y="1178076"/>
                  <a:pt x="2177143" y="0"/>
                </a:cubicBezTo>
              </a:path>
            </a:pathLst>
          </a:cu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nl-NL"/>
          </a:p>
        </p:txBody>
      </p:sp>
      <p:pic>
        <p:nvPicPr>
          <p:cNvPr id="17" name="Picture 2" descr="http://i1-news.softpedia-static.com/images/news2/AMD-Radeon-R9-and-R7-Graphics-Cards-Full-Image-Gallery-386576-3.jpg?1380208722"/>
          <p:cNvPicPr>
            <a:picLocks noChangeAspect="1" noChangeArrowheads="1"/>
          </p:cNvPicPr>
          <p:nvPr/>
        </p:nvPicPr>
        <p:blipFill>
          <a:blip r:embed="rId3" cstate="print"/>
          <a:srcRect t="29429" b="35315"/>
          <a:stretch>
            <a:fillRect/>
          </a:stretch>
        </p:blipFill>
        <p:spPr bwMode="auto">
          <a:xfrm>
            <a:off x="5724128" y="1412776"/>
            <a:ext cx="2859343" cy="1008112"/>
          </a:xfrm>
          <a:prstGeom prst="rect">
            <a:avLst/>
          </a:prstGeom>
          <a:noFill/>
        </p:spPr>
      </p:pic>
      <p:pic>
        <p:nvPicPr>
          <p:cNvPr id="18" name="Picture 4" descr="http://cdn3.wccftech.com/wp-content/uploads/2014/09/NVIDIA-GeForce-GTX-980_13.jpg"/>
          <p:cNvPicPr>
            <a:picLocks noChangeAspect="1" noChangeArrowheads="1"/>
          </p:cNvPicPr>
          <p:nvPr/>
        </p:nvPicPr>
        <p:blipFill>
          <a:blip r:embed="rId4" cstate="print"/>
          <a:srcRect/>
          <a:stretch>
            <a:fillRect/>
          </a:stretch>
        </p:blipFill>
        <p:spPr bwMode="auto">
          <a:xfrm>
            <a:off x="5940151" y="2564904"/>
            <a:ext cx="2657171" cy="1368152"/>
          </a:xfrm>
          <a:prstGeom prst="rect">
            <a:avLst/>
          </a:prstGeom>
          <a:noFill/>
        </p:spPr>
      </p:pic>
      <p:cxnSp>
        <p:nvCxnSpPr>
          <p:cNvPr id="10" name="Rechte verbindingslijn 9"/>
          <p:cNvCxnSpPr/>
          <p:nvPr/>
        </p:nvCxnSpPr>
        <p:spPr>
          <a:xfrm>
            <a:off x="2771800" y="1772816"/>
            <a:ext cx="0" cy="4392488"/>
          </a:xfrm>
          <a:prstGeom prst="line">
            <a:avLst/>
          </a:prstGeom>
        </p:spPr>
        <p:style>
          <a:lnRef idx="1">
            <a:schemeClr val="accent1"/>
          </a:lnRef>
          <a:fillRef idx="0">
            <a:schemeClr val="accent1"/>
          </a:fillRef>
          <a:effectRef idx="0">
            <a:schemeClr val="accent1"/>
          </a:effectRef>
          <a:fontRef idx="minor">
            <a:schemeClr val="tx1"/>
          </a:fontRef>
        </p:style>
      </p:cxnSp>
      <p:sp>
        <p:nvSpPr>
          <p:cNvPr id="12" name="Tekstvak 11"/>
          <p:cNvSpPr txBox="1"/>
          <p:nvPr/>
        </p:nvSpPr>
        <p:spPr>
          <a:xfrm>
            <a:off x="2483768" y="6165304"/>
            <a:ext cx="1584176" cy="369332"/>
          </a:xfrm>
          <a:prstGeom prst="rect">
            <a:avLst/>
          </a:prstGeom>
          <a:noFill/>
        </p:spPr>
        <p:txBody>
          <a:bodyPr wrap="square" rtlCol="0">
            <a:spAutoFit/>
          </a:bodyPr>
          <a:lstStyle/>
          <a:p>
            <a:r>
              <a:rPr lang="nl-NL" dirty="0" smtClean="0"/>
              <a:t>2015</a:t>
            </a:r>
            <a:endParaRPr lang="nl-NL" dirty="0"/>
          </a:p>
        </p:txBody>
      </p:sp>
      <p:sp>
        <p:nvSpPr>
          <p:cNvPr id="13" name="Tekstvak 12"/>
          <p:cNvSpPr txBox="1"/>
          <p:nvPr/>
        </p:nvSpPr>
        <p:spPr>
          <a:xfrm>
            <a:off x="3275856" y="4581128"/>
            <a:ext cx="5652120" cy="1569660"/>
          </a:xfrm>
          <a:prstGeom prst="rect">
            <a:avLst/>
          </a:prstGeom>
          <a:noFill/>
        </p:spPr>
        <p:txBody>
          <a:bodyPr wrap="square" rtlCol="0">
            <a:spAutoFit/>
          </a:bodyPr>
          <a:lstStyle/>
          <a:p>
            <a:r>
              <a:rPr lang="nl-NL" sz="4800" dirty="0" smtClean="0"/>
              <a:t>Meer dan 1.100 keer zoveel rekenkracht!!!</a:t>
            </a:r>
            <a:endParaRPr lang="nl-NL" sz="4800" dirty="0"/>
          </a:p>
        </p:txBody>
      </p:sp>
      <p:sp>
        <p:nvSpPr>
          <p:cNvPr id="14" name="Tijdelijke aanduiding voor voettekst 13"/>
          <p:cNvSpPr>
            <a:spLocks noGrp="1"/>
          </p:cNvSpPr>
          <p:nvPr>
            <p:ph type="ftr" sz="quarter" idx="11"/>
          </p:nvPr>
        </p:nvSpPr>
        <p:spPr/>
        <p:txBody>
          <a:bodyPr/>
          <a:lstStyle/>
          <a:p>
            <a:endParaRPr lang="nl-NL"/>
          </a:p>
        </p:txBody>
      </p:sp>
      <p:sp>
        <p:nvSpPr>
          <p:cNvPr id="19" name="Rechthoek 18"/>
          <p:cNvSpPr/>
          <p:nvPr/>
        </p:nvSpPr>
        <p:spPr>
          <a:xfrm>
            <a:off x="0" y="6453336"/>
            <a:ext cx="9144000" cy="404664"/>
          </a:xfrm>
          <a:prstGeom prst="rect">
            <a:avLst/>
          </a:prstGeom>
          <a:solidFill>
            <a:schemeClr val="accent1">
              <a:lumMod val="75000"/>
            </a:schemeClr>
          </a:solidFill>
          <a:ln cmpd="sng"/>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
        <p:nvSpPr>
          <p:cNvPr id="20" name="Tekstvak 19"/>
          <p:cNvSpPr txBox="1"/>
          <p:nvPr/>
        </p:nvSpPr>
        <p:spPr>
          <a:xfrm>
            <a:off x="0" y="6488668"/>
            <a:ext cx="9144000" cy="338554"/>
          </a:xfrm>
          <a:prstGeom prst="rect">
            <a:avLst/>
          </a:prstGeom>
          <a:noFill/>
        </p:spPr>
        <p:txBody>
          <a:bodyPr wrap="square" rtlCol="0">
            <a:spAutoFit/>
          </a:bodyPr>
          <a:lstStyle/>
          <a:p>
            <a:pPr algn="ctr"/>
            <a:r>
              <a:rPr lang="nl-NL" sz="1600" b="1" dirty="0" smtClean="0"/>
              <a:t>          Profielwerkstuk        Koen de Mare       6VA        maart 2015</a:t>
            </a:r>
            <a:endParaRPr lang="nl-NL" sz="16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en-US" dirty="0" smtClean="0"/>
              <a:t>Unified Particle Physics for </a:t>
            </a:r>
            <a:br>
              <a:rPr lang="en-US" dirty="0" smtClean="0"/>
            </a:br>
            <a:r>
              <a:rPr lang="en-US" dirty="0" smtClean="0"/>
              <a:t>Real-Time Applications</a:t>
            </a:r>
            <a:endParaRPr lang="nl-NL" dirty="0"/>
          </a:p>
        </p:txBody>
      </p:sp>
      <p:sp>
        <p:nvSpPr>
          <p:cNvPr id="3" name="Tijdelijke aanduiding voor inhoud 2"/>
          <p:cNvSpPr>
            <a:spLocks noGrp="1"/>
          </p:cNvSpPr>
          <p:nvPr>
            <p:ph idx="1"/>
          </p:nvPr>
        </p:nvSpPr>
        <p:spPr/>
        <p:txBody>
          <a:bodyPr>
            <a:noAutofit/>
          </a:bodyPr>
          <a:lstStyle/>
          <a:p>
            <a:pPr>
              <a:buNone/>
            </a:pPr>
            <a:r>
              <a:rPr lang="en-US" sz="2400" dirty="0" smtClean="0">
                <a:latin typeface="+mj-lt"/>
              </a:rPr>
              <a:t>Abstract:</a:t>
            </a:r>
          </a:p>
          <a:p>
            <a:pPr>
              <a:buNone/>
            </a:pPr>
            <a:r>
              <a:rPr lang="en-US" sz="2400" i="1" dirty="0" smtClean="0">
                <a:latin typeface="+mj-lt"/>
              </a:rPr>
              <a:t>	We present a unified dynamics framework for real-time visual effects. Using particles connected by constraints as our fundamental building block allows us to treat contact and collisions in a unified manner, and we show how this representation is flexible enough to model gases, liquids, deformable solids, rigid bodies and cloth with two-way interactions. We address some common problems with traditional particle-based methods and describe a parallel constraint solver based on position-based dynamics that is efficient enough for real-time applications.</a:t>
            </a:r>
          </a:p>
        </p:txBody>
      </p:sp>
      <p:sp>
        <p:nvSpPr>
          <p:cNvPr id="5" name="Tijdelijke aanduiding voor voettekst 4"/>
          <p:cNvSpPr>
            <a:spLocks noGrp="1"/>
          </p:cNvSpPr>
          <p:nvPr>
            <p:ph type="ftr" sz="quarter" idx="11"/>
          </p:nvPr>
        </p:nvSpPr>
        <p:spPr/>
        <p:txBody>
          <a:bodyPr/>
          <a:lstStyle/>
          <a:p>
            <a:endParaRPr lang="nl-NL"/>
          </a:p>
        </p:txBody>
      </p:sp>
      <p:sp>
        <p:nvSpPr>
          <p:cNvPr id="7" name="Rechthoek 6"/>
          <p:cNvSpPr/>
          <p:nvPr/>
        </p:nvSpPr>
        <p:spPr>
          <a:xfrm>
            <a:off x="0" y="6453336"/>
            <a:ext cx="9144000" cy="404664"/>
          </a:xfrm>
          <a:prstGeom prst="rect">
            <a:avLst/>
          </a:prstGeom>
          <a:solidFill>
            <a:schemeClr val="accent1">
              <a:lumMod val="75000"/>
            </a:schemeClr>
          </a:solidFill>
          <a:ln cmpd="sng"/>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
        <p:nvSpPr>
          <p:cNvPr id="8" name="Tekstvak 7"/>
          <p:cNvSpPr txBox="1"/>
          <p:nvPr/>
        </p:nvSpPr>
        <p:spPr>
          <a:xfrm>
            <a:off x="0" y="6488668"/>
            <a:ext cx="9144000" cy="338554"/>
          </a:xfrm>
          <a:prstGeom prst="rect">
            <a:avLst/>
          </a:prstGeom>
          <a:noFill/>
        </p:spPr>
        <p:txBody>
          <a:bodyPr wrap="square" rtlCol="0">
            <a:spAutoFit/>
          </a:bodyPr>
          <a:lstStyle/>
          <a:p>
            <a:pPr algn="ctr"/>
            <a:r>
              <a:rPr lang="nl-NL" sz="1600" b="1" dirty="0" smtClean="0"/>
              <a:t>          Profielwerkstuk        Koen de Mare       6VA        maart 2015</a:t>
            </a:r>
            <a:endParaRPr lang="nl-NL" sz="1600" b="1" dirty="0"/>
          </a:p>
        </p:txBody>
      </p:sp>
      <p:sp>
        <p:nvSpPr>
          <p:cNvPr id="9" name="Tekstvak 8">
            <a:hlinkClick r:id="rId2" action="ppaction://hlinksldjump"/>
          </p:cNvPr>
          <p:cNvSpPr txBox="1"/>
          <p:nvPr/>
        </p:nvSpPr>
        <p:spPr>
          <a:xfrm>
            <a:off x="8279904" y="6488668"/>
            <a:ext cx="864096" cy="369332"/>
          </a:xfrm>
          <a:prstGeom prst="rect">
            <a:avLst/>
          </a:prstGeom>
          <a:noFill/>
        </p:spPr>
        <p:txBody>
          <a:bodyPr wrap="square" rtlCol="0">
            <a:spAutoFit/>
          </a:bodyPr>
          <a:lstStyle/>
          <a:p>
            <a:r>
              <a:rPr lang="nl-NL" dirty="0" err="1" smtClean="0"/>
              <a:t>Skip</a:t>
            </a:r>
            <a:endParaRPr lang="nl-NL"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en-US" dirty="0" smtClean="0"/>
              <a:t>Unified Particle Physics for </a:t>
            </a:r>
            <a:br>
              <a:rPr lang="en-US" dirty="0" smtClean="0"/>
            </a:br>
            <a:r>
              <a:rPr lang="en-US" dirty="0" smtClean="0"/>
              <a:t>Real-Time Applications</a:t>
            </a:r>
            <a:endParaRPr lang="nl-NL" dirty="0"/>
          </a:p>
        </p:txBody>
      </p:sp>
      <p:sp>
        <p:nvSpPr>
          <p:cNvPr id="3" name="Tijdelijke aanduiding voor inhoud 2"/>
          <p:cNvSpPr>
            <a:spLocks noGrp="1"/>
          </p:cNvSpPr>
          <p:nvPr>
            <p:ph idx="1"/>
          </p:nvPr>
        </p:nvSpPr>
        <p:spPr/>
        <p:txBody>
          <a:bodyPr>
            <a:noAutofit/>
          </a:bodyPr>
          <a:lstStyle/>
          <a:p>
            <a:pPr>
              <a:buNone/>
            </a:pPr>
            <a:r>
              <a:rPr lang="en-US" sz="2400" dirty="0" smtClean="0">
                <a:latin typeface="+mj-lt"/>
              </a:rPr>
              <a:t>Abstract:</a:t>
            </a:r>
          </a:p>
          <a:p>
            <a:pPr>
              <a:buNone/>
            </a:pPr>
            <a:r>
              <a:rPr lang="en-US" sz="2400" i="1" dirty="0" smtClean="0">
                <a:latin typeface="+mj-lt"/>
              </a:rPr>
              <a:t>	We present a unified dynamics framework for real-time visual effects. Using particles connected by constraints as our fundamental building block </a:t>
            </a:r>
            <a:r>
              <a:rPr lang="en-US" sz="2400" b="1" i="1" dirty="0" smtClean="0">
                <a:latin typeface="+mj-lt"/>
              </a:rPr>
              <a:t>allows us to treat contact and collisions in a unified manner</a:t>
            </a:r>
            <a:r>
              <a:rPr lang="en-US" sz="2400" i="1" dirty="0" smtClean="0">
                <a:latin typeface="+mj-lt"/>
              </a:rPr>
              <a:t>, and we show how this representation is flexible enough </a:t>
            </a:r>
            <a:r>
              <a:rPr lang="en-US" sz="2400" b="1" i="1" dirty="0" smtClean="0">
                <a:latin typeface="+mj-lt"/>
              </a:rPr>
              <a:t>to model gases, liquids, deformable solids, rigid bodies and cloth </a:t>
            </a:r>
            <a:r>
              <a:rPr lang="en-US" sz="2400" i="1" dirty="0" smtClean="0">
                <a:latin typeface="+mj-lt"/>
              </a:rPr>
              <a:t>with two-way interactions. We address some common problems with traditional particle-based methods and describe a parallel constraint solver based on position-based dynamics that is efficient enough for real-time applications.</a:t>
            </a:r>
          </a:p>
        </p:txBody>
      </p:sp>
      <p:sp>
        <p:nvSpPr>
          <p:cNvPr id="4" name="Tijdelijke aanduiding voor voettekst 3"/>
          <p:cNvSpPr>
            <a:spLocks noGrp="1"/>
          </p:cNvSpPr>
          <p:nvPr>
            <p:ph type="ftr" sz="quarter" idx="11"/>
          </p:nvPr>
        </p:nvSpPr>
        <p:spPr/>
        <p:txBody>
          <a:bodyPr/>
          <a:lstStyle/>
          <a:p>
            <a:endParaRPr lang="nl-NL"/>
          </a:p>
        </p:txBody>
      </p:sp>
      <p:sp>
        <p:nvSpPr>
          <p:cNvPr id="6" name="Rechthoek 5"/>
          <p:cNvSpPr/>
          <p:nvPr/>
        </p:nvSpPr>
        <p:spPr>
          <a:xfrm>
            <a:off x="0" y="6453336"/>
            <a:ext cx="9144000" cy="404664"/>
          </a:xfrm>
          <a:prstGeom prst="rect">
            <a:avLst/>
          </a:prstGeom>
          <a:solidFill>
            <a:schemeClr val="accent1">
              <a:lumMod val="75000"/>
            </a:schemeClr>
          </a:solidFill>
          <a:ln cmpd="sng"/>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
        <p:nvSpPr>
          <p:cNvPr id="7" name="Tekstvak 6"/>
          <p:cNvSpPr txBox="1"/>
          <p:nvPr/>
        </p:nvSpPr>
        <p:spPr>
          <a:xfrm>
            <a:off x="0" y="6488668"/>
            <a:ext cx="9144000" cy="338554"/>
          </a:xfrm>
          <a:prstGeom prst="rect">
            <a:avLst/>
          </a:prstGeom>
          <a:noFill/>
        </p:spPr>
        <p:txBody>
          <a:bodyPr wrap="square" rtlCol="0">
            <a:spAutoFit/>
          </a:bodyPr>
          <a:lstStyle/>
          <a:p>
            <a:pPr algn="ctr"/>
            <a:r>
              <a:rPr lang="nl-NL" sz="1600" b="1" dirty="0" smtClean="0"/>
              <a:t>          Profielwerkstuk        Koen de Mare       6VA        maart 2015</a:t>
            </a:r>
            <a:endParaRPr lang="nl-NL" sz="1600" b="1"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en-US" dirty="0" smtClean="0"/>
              <a:t>Unified Particle Physics for </a:t>
            </a:r>
            <a:br>
              <a:rPr lang="en-US" dirty="0" smtClean="0"/>
            </a:br>
            <a:r>
              <a:rPr lang="en-US" dirty="0" smtClean="0"/>
              <a:t>Real-Time Applications</a:t>
            </a:r>
            <a:endParaRPr lang="nl-NL" dirty="0"/>
          </a:p>
        </p:txBody>
      </p:sp>
      <p:sp>
        <p:nvSpPr>
          <p:cNvPr id="3" name="Tijdelijke aanduiding voor inhoud 2"/>
          <p:cNvSpPr>
            <a:spLocks noGrp="1"/>
          </p:cNvSpPr>
          <p:nvPr>
            <p:ph idx="1"/>
          </p:nvPr>
        </p:nvSpPr>
        <p:spPr/>
        <p:txBody>
          <a:bodyPr>
            <a:noAutofit/>
          </a:bodyPr>
          <a:lstStyle/>
          <a:p>
            <a:pPr>
              <a:buNone/>
            </a:pPr>
            <a:r>
              <a:rPr lang="en-US" sz="2400" dirty="0" err="1" smtClean="0">
                <a:latin typeface="+mj-lt"/>
              </a:rPr>
              <a:t>Voorbeeld</a:t>
            </a:r>
            <a:r>
              <a:rPr lang="en-US" sz="2400" dirty="0" smtClean="0">
                <a:latin typeface="+mj-lt"/>
              </a:rPr>
              <a:t>:</a:t>
            </a:r>
          </a:p>
          <a:p>
            <a:pPr>
              <a:buNone/>
            </a:pPr>
            <a:r>
              <a:rPr lang="en-US" sz="2400" i="1" dirty="0" smtClean="0">
                <a:latin typeface="+mj-lt"/>
                <a:hlinkClick r:id="rId2" action="ppaction://hlinkfile"/>
              </a:rPr>
              <a:t>FLEX Teaser Trailer</a:t>
            </a:r>
            <a:r>
              <a:rPr lang="en-US" sz="2400" i="1" dirty="0" smtClean="0">
                <a:latin typeface="+mj-lt"/>
              </a:rPr>
              <a:t> (1:30)</a:t>
            </a:r>
          </a:p>
        </p:txBody>
      </p:sp>
      <p:sp>
        <p:nvSpPr>
          <p:cNvPr id="4" name="Tijdelijke aanduiding voor voettekst 3"/>
          <p:cNvSpPr>
            <a:spLocks noGrp="1"/>
          </p:cNvSpPr>
          <p:nvPr>
            <p:ph type="ftr" sz="quarter" idx="11"/>
          </p:nvPr>
        </p:nvSpPr>
        <p:spPr/>
        <p:txBody>
          <a:bodyPr/>
          <a:lstStyle/>
          <a:p>
            <a:endParaRPr lang="nl-NL"/>
          </a:p>
        </p:txBody>
      </p:sp>
      <p:sp>
        <p:nvSpPr>
          <p:cNvPr id="6" name="Rechthoek 5"/>
          <p:cNvSpPr/>
          <p:nvPr/>
        </p:nvSpPr>
        <p:spPr>
          <a:xfrm>
            <a:off x="0" y="6453336"/>
            <a:ext cx="9144000" cy="404664"/>
          </a:xfrm>
          <a:prstGeom prst="rect">
            <a:avLst/>
          </a:prstGeom>
          <a:solidFill>
            <a:schemeClr val="accent1">
              <a:lumMod val="75000"/>
            </a:schemeClr>
          </a:solidFill>
          <a:ln cmpd="sng"/>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
        <p:nvSpPr>
          <p:cNvPr id="7" name="Tekstvak 6"/>
          <p:cNvSpPr txBox="1"/>
          <p:nvPr/>
        </p:nvSpPr>
        <p:spPr>
          <a:xfrm>
            <a:off x="0" y="6488668"/>
            <a:ext cx="9144000" cy="338554"/>
          </a:xfrm>
          <a:prstGeom prst="rect">
            <a:avLst/>
          </a:prstGeom>
          <a:noFill/>
        </p:spPr>
        <p:txBody>
          <a:bodyPr wrap="square" rtlCol="0">
            <a:spAutoFit/>
          </a:bodyPr>
          <a:lstStyle/>
          <a:p>
            <a:pPr algn="ctr"/>
            <a:r>
              <a:rPr lang="nl-NL" sz="1600" b="1" dirty="0" smtClean="0"/>
              <a:t>          Profielwerkstuk        Koen de Mare       6VA        maart 2015</a:t>
            </a:r>
            <a:endParaRPr lang="nl-NL" sz="1600" b="1"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t>Demo’s</a:t>
            </a:r>
            <a:endParaRPr lang="nl-NL" dirty="0"/>
          </a:p>
        </p:txBody>
      </p:sp>
      <p:sp>
        <p:nvSpPr>
          <p:cNvPr id="3" name="Tijdelijke aanduiding voor inhoud 2"/>
          <p:cNvSpPr>
            <a:spLocks noGrp="1"/>
          </p:cNvSpPr>
          <p:nvPr>
            <p:ph idx="1"/>
          </p:nvPr>
        </p:nvSpPr>
        <p:spPr/>
        <p:txBody>
          <a:bodyPr/>
          <a:lstStyle/>
          <a:p>
            <a:r>
              <a:rPr lang="nl-NL" dirty="0" smtClean="0">
                <a:hlinkClick r:id="rId2" action="ppaction://hlinkfile"/>
              </a:rPr>
              <a:t>Map</a:t>
            </a:r>
            <a:endParaRPr lang="nl-NL" dirty="0"/>
          </a:p>
        </p:txBody>
      </p:sp>
      <p:sp>
        <p:nvSpPr>
          <p:cNvPr id="4" name="Tijdelijke aanduiding voor voettekst 3"/>
          <p:cNvSpPr>
            <a:spLocks noGrp="1"/>
          </p:cNvSpPr>
          <p:nvPr>
            <p:ph type="ftr" sz="quarter" idx="11"/>
          </p:nvPr>
        </p:nvSpPr>
        <p:spPr/>
        <p:txBody>
          <a:bodyPr/>
          <a:lstStyle/>
          <a:p>
            <a:endParaRPr lang="nl-NL"/>
          </a:p>
        </p:txBody>
      </p:sp>
      <p:sp>
        <p:nvSpPr>
          <p:cNvPr id="6" name="Rechthoek 5"/>
          <p:cNvSpPr/>
          <p:nvPr/>
        </p:nvSpPr>
        <p:spPr>
          <a:xfrm>
            <a:off x="0" y="6453336"/>
            <a:ext cx="9144000" cy="404664"/>
          </a:xfrm>
          <a:prstGeom prst="rect">
            <a:avLst/>
          </a:prstGeom>
          <a:solidFill>
            <a:schemeClr val="accent1">
              <a:lumMod val="75000"/>
            </a:schemeClr>
          </a:solidFill>
          <a:ln cmpd="sng"/>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
        <p:nvSpPr>
          <p:cNvPr id="7" name="Tekstvak 6"/>
          <p:cNvSpPr txBox="1"/>
          <p:nvPr/>
        </p:nvSpPr>
        <p:spPr>
          <a:xfrm>
            <a:off x="0" y="6488668"/>
            <a:ext cx="9144000" cy="338554"/>
          </a:xfrm>
          <a:prstGeom prst="rect">
            <a:avLst/>
          </a:prstGeom>
          <a:noFill/>
        </p:spPr>
        <p:txBody>
          <a:bodyPr wrap="square" rtlCol="0">
            <a:spAutoFit/>
          </a:bodyPr>
          <a:lstStyle/>
          <a:p>
            <a:pPr algn="ctr"/>
            <a:r>
              <a:rPr lang="nl-NL" sz="1600" b="1" dirty="0" smtClean="0"/>
              <a:t>          Profielwerkstuk        Koen de Mare       6VA        maart 2015</a:t>
            </a:r>
            <a:endParaRPr lang="nl-NL" sz="1600" b="1"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t>Vragen?</a:t>
            </a:r>
            <a:endParaRPr lang="nl-NL" dirty="0"/>
          </a:p>
        </p:txBody>
      </p:sp>
      <p:sp>
        <p:nvSpPr>
          <p:cNvPr id="3" name="Tijdelijke aanduiding voor inhoud 2"/>
          <p:cNvSpPr>
            <a:spLocks noGrp="1"/>
          </p:cNvSpPr>
          <p:nvPr>
            <p:ph idx="1"/>
          </p:nvPr>
        </p:nvSpPr>
        <p:spPr>
          <a:xfrm>
            <a:off x="467544" y="1124744"/>
            <a:ext cx="8229600" cy="4525963"/>
          </a:xfrm>
        </p:spPr>
        <p:txBody>
          <a:bodyPr>
            <a:noAutofit/>
          </a:bodyPr>
          <a:lstStyle/>
          <a:p>
            <a:pPr algn="ctr">
              <a:buNone/>
            </a:pPr>
            <a:r>
              <a:rPr lang="nl-NL" sz="30000" dirty="0" smtClean="0"/>
              <a:t>?</a:t>
            </a:r>
          </a:p>
          <a:p>
            <a:pPr algn="ctr">
              <a:buNone/>
            </a:pPr>
            <a:endParaRPr lang="nl-NL" sz="40000" dirty="0"/>
          </a:p>
        </p:txBody>
      </p:sp>
      <p:sp>
        <p:nvSpPr>
          <p:cNvPr id="4" name="Tijdelijke aanduiding voor voettekst 3"/>
          <p:cNvSpPr>
            <a:spLocks noGrp="1"/>
          </p:cNvSpPr>
          <p:nvPr>
            <p:ph type="ftr" sz="quarter" idx="11"/>
          </p:nvPr>
        </p:nvSpPr>
        <p:spPr/>
        <p:txBody>
          <a:bodyPr/>
          <a:lstStyle/>
          <a:p>
            <a:endParaRPr lang="nl-NL"/>
          </a:p>
        </p:txBody>
      </p:sp>
      <p:sp>
        <p:nvSpPr>
          <p:cNvPr id="6" name="Rechthoek 5"/>
          <p:cNvSpPr/>
          <p:nvPr/>
        </p:nvSpPr>
        <p:spPr>
          <a:xfrm>
            <a:off x="0" y="6453336"/>
            <a:ext cx="9144000" cy="404664"/>
          </a:xfrm>
          <a:prstGeom prst="rect">
            <a:avLst/>
          </a:prstGeom>
          <a:solidFill>
            <a:schemeClr val="accent1">
              <a:lumMod val="75000"/>
            </a:schemeClr>
          </a:solidFill>
          <a:ln cmpd="sng"/>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
        <p:nvSpPr>
          <p:cNvPr id="7" name="Tekstvak 6"/>
          <p:cNvSpPr txBox="1"/>
          <p:nvPr/>
        </p:nvSpPr>
        <p:spPr>
          <a:xfrm>
            <a:off x="0" y="6488668"/>
            <a:ext cx="9144000" cy="338554"/>
          </a:xfrm>
          <a:prstGeom prst="rect">
            <a:avLst/>
          </a:prstGeom>
          <a:noFill/>
        </p:spPr>
        <p:txBody>
          <a:bodyPr wrap="square" rtlCol="0">
            <a:spAutoFit/>
          </a:bodyPr>
          <a:lstStyle/>
          <a:p>
            <a:pPr algn="ctr"/>
            <a:r>
              <a:rPr lang="nl-NL" sz="1600" b="1" dirty="0" smtClean="0"/>
              <a:t>          Profielwerkstuk        Koen de Mare       6VA        maart 2015</a:t>
            </a:r>
            <a:endParaRPr lang="nl-NL" sz="1600" b="1"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t>Wat heb ik gedaan?</a:t>
            </a:r>
            <a:endParaRPr lang="nl-NL" dirty="0"/>
          </a:p>
        </p:txBody>
      </p:sp>
      <p:sp>
        <p:nvSpPr>
          <p:cNvPr id="3" name="Tijdelijke aanduiding voor inhoud 2"/>
          <p:cNvSpPr>
            <a:spLocks noGrp="1"/>
          </p:cNvSpPr>
          <p:nvPr>
            <p:ph idx="1"/>
          </p:nvPr>
        </p:nvSpPr>
        <p:spPr>
          <a:xfrm>
            <a:off x="457200" y="1600200"/>
            <a:ext cx="8229600" cy="4853136"/>
          </a:xfrm>
        </p:spPr>
        <p:txBody>
          <a:bodyPr>
            <a:normAutofit/>
          </a:bodyPr>
          <a:lstStyle/>
          <a:p>
            <a:r>
              <a:rPr lang="nl-NL" dirty="0" smtClean="0"/>
              <a:t>Artikelen/papers bestudeerd</a:t>
            </a:r>
          </a:p>
          <a:p>
            <a:pPr lvl="1"/>
            <a:r>
              <a:rPr lang="nl-NL" dirty="0" smtClean="0"/>
              <a:t>‘</a:t>
            </a:r>
            <a:r>
              <a:rPr lang="nl-NL" dirty="0" err="1" smtClean="0"/>
              <a:t>Advanced</a:t>
            </a:r>
            <a:r>
              <a:rPr lang="nl-NL" dirty="0" smtClean="0"/>
              <a:t> </a:t>
            </a:r>
            <a:r>
              <a:rPr lang="nl-NL" dirty="0" err="1" smtClean="0"/>
              <a:t>character</a:t>
            </a:r>
            <a:r>
              <a:rPr lang="nl-NL" dirty="0" smtClean="0"/>
              <a:t> </a:t>
            </a:r>
            <a:r>
              <a:rPr lang="nl-NL" dirty="0" err="1" smtClean="0"/>
              <a:t>physics</a:t>
            </a:r>
            <a:r>
              <a:rPr lang="nl-NL" dirty="0" smtClean="0"/>
              <a:t>’</a:t>
            </a:r>
          </a:p>
          <a:p>
            <a:r>
              <a:rPr lang="nl-NL" dirty="0" smtClean="0"/>
              <a:t>Achterliggende natuurkunde bestudeerd</a:t>
            </a:r>
          </a:p>
          <a:p>
            <a:r>
              <a:rPr lang="nl-NL" dirty="0" smtClean="0"/>
              <a:t>Zelf simulator geprogrammeerd</a:t>
            </a:r>
          </a:p>
          <a:p>
            <a:pPr lvl="1"/>
            <a:r>
              <a:rPr lang="nl-NL" dirty="0" smtClean="0"/>
              <a:t>Formules herleid</a:t>
            </a:r>
          </a:p>
          <a:p>
            <a:pPr lvl="1"/>
            <a:r>
              <a:rPr lang="nl-NL" dirty="0" smtClean="0"/>
              <a:t>Programmeren</a:t>
            </a:r>
          </a:p>
          <a:p>
            <a:pPr lvl="1"/>
            <a:r>
              <a:rPr lang="nl-NL" dirty="0" smtClean="0"/>
              <a:t>Testen</a:t>
            </a:r>
          </a:p>
          <a:p>
            <a:pPr lvl="1"/>
            <a:r>
              <a:rPr lang="nl-NL" dirty="0" smtClean="0"/>
              <a:t>Verbeteren</a:t>
            </a:r>
            <a:endParaRPr lang="nl-NL" dirty="0"/>
          </a:p>
        </p:txBody>
      </p:sp>
      <p:sp>
        <p:nvSpPr>
          <p:cNvPr id="4" name="Tijdelijke aanduiding voor voettekst 3"/>
          <p:cNvSpPr>
            <a:spLocks noGrp="1"/>
          </p:cNvSpPr>
          <p:nvPr>
            <p:ph type="ftr" sz="quarter" idx="11"/>
          </p:nvPr>
        </p:nvSpPr>
        <p:spPr/>
        <p:txBody>
          <a:bodyPr/>
          <a:lstStyle/>
          <a:p>
            <a:endParaRPr lang="nl-NL"/>
          </a:p>
        </p:txBody>
      </p:sp>
      <p:sp>
        <p:nvSpPr>
          <p:cNvPr id="6" name="Rechthoek 5"/>
          <p:cNvSpPr/>
          <p:nvPr/>
        </p:nvSpPr>
        <p:spPr>
          <a:xfrm>
            <a:off x="0" y="6453336"/>
            <a:ext cx="9144000" cy="404664"/>
          </a:xfrm>
          <a:prstGeom prst="rect">
            <a:avLst/>
          </a:prstGeom>
          <a:solidFill>
            <a:schemeClr val="accent1">
              <a:lumMod val="75000"/>
            </a:schemeClr>
          </a:solidFill>
          <a:ln cmpd="sng"/>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
        <p:nvSpPr>
          <p:cNvPr id="7" name="Tekstvak 6"/>
          <p:cNvSpPr txBox="1"/>
          <p:nvPr/>
        </p:nvSpPr>
        <p:spPr>
          <a:xfrm>
            <a:off x="0" y="6488668"/>
            <a:ext cx="9144000" cy="338554"/>
          </a:xfrm>
          <a:prstGeom prst="rect">
            <a:avLst/>
          </a:prstGeom>
          <a:noFill/>
        </p:spPr>
        <p:txBody>
          <a:bodyPr wrap="square" rtlCol="0">
            <a:spAutoFit/>
          </a:bodyPr>
          <a:lstStyle/>
          <a:p>
            <a:pPr algn="ctr"/>
            <a:r>
              <a:rPr lang="nl-NL" sz="1600" b="1" dirty="0" smtClean="0"/>
              <a:t>          Profielwerkstuk        Koen de Mare       6VA        maart 2015</a:t>
            </a:r>
            <a:endParaRPr lang="nl-NL" sz="16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err="1" smtClean="0"/>
              <a:t>Advanced</a:t>
            </a:r>
            <a:r>
              <a:rPr lang="nl-NL" dirty="0" smtClean="0"/>
              <a:t> </a:t>
            </a:r>
            <a:r>
              <a:rPr lang="nl-NL" dirty="0" err="1" smtClean="0"/>
              <a:t>Character</a:t>
            </a:r>
            <a:r>
              <a:rPr lang="nl-NL" dirty="0" smtClean="0"/>
              <a:t> </a:t>
            </a:r>
            <a:r>
              <a:rPr lang="nl-NL" dirty="0" err="1" smtClean="0"/>
              <a:t>Physics</a:t>
            </a:r>
            <a:endParaRPr lang="nl-NL" dirty="0"/>
          </a:p>
        </p:txBody>
      </p:sp>
      <p:sp>
        <p:nvSpPr>
          <p:cNvPr id="3" name="Tijdelijke aanduiding voor inhoud 2"/>
          <p:cNvSpPr>
            <a:spLocks noGrp="1"/>
          </p:cNvSpPr>
          <p:nvPr>
            <p:ph idx="1"/>
          </p:nvPr>
        </p:nvSpPr>
        <p:spPr/>
        <p:txBody>
          <a:bodyPr>
            <a:normAutofit/>
          </a:bodyPr>
          <a:lstStyle/>
          <a:p>
            <a:pPr>
              <a:spcBef>
                <a:spcPts val="0"/>
              </a:spcBef>
              <a:buNone/>
            </a:pPr>
            <a:r>
              <a:rPr lang="en-US" sz="2700" dirty="0" smtClean="0"/>
              <a:t>Abstract :</a:t>
            </a:r>
          </a:p>
          <a:p>
            <a:pPr>
              <a:spcBef>
                <a:spcPts val="0"/>
              </a:spcBef>
              <a:buNone/>
            </a:pPr>
            <a:r>
              <a:rPr lang="en-US" sz="2700" i="1" dirty="0" smtClean="0"/>
              <a:t>	This paper explains the basic elements of an approach to physically-based modeling which is well suited for interactive use. It is simple, fast, and quite stable, and in its basic version the method does not require knowledge of advanced mathematical subjects (although it is based on a solid mathematical foundation). It allows for simulation of both cloth; soft and rigid bodies; and even articulated or constrained bodies using both forward and inverse kinematics.</a:t>
            </a:r>
          </a:p>
          <a:p>
            <a:pPr>
              <a:buNone/>
            </a:pPr>
            <a:endParaRPr lang="nl-NL" dirty="0"/>
          </a:p>
        </p:txBody>
      </p:sp>
      <p:sp>
        <p:nvSpPr>
          <p:cNvPr id="4" name="Tijdelijke aanduiding voor voettekst 3"/>
          <p:cNvSpPr>
            <a:spLocks noGrp="1"/>
          </p:cNvSpPr>
          <p:nvPr>
            <p:ph type="ftr" sz="quarter" idx="11"/>
          </p:nvPr>
        </p:nvSpPr>
        <p:spPr/>
        <p:txBody>
          <a:bodyPr/>
          <a:lstStyle/>
          <a:p>
            <a:endParaRPr lang="nl-NL"/>
          </a:p>
        </p:txBody>
      </p:sp>
      <p:sp>
        <p:nvSpPr>
          <p:cNvPr id="6" name="Rechthoek 5"/>
          <p:cNvSpPr/>
          <p:nvPr/>
        </p:nvSpPr>
        <p:spPr>
          <a:xfrm>
            <a:off x="0" y="6453336"/>
            <a:ext cx="9144000" cy="404664"/>
          </a:xfrm>
          <a:prstGeom prst="rect">
            <a:avLst/>
          </a:prstGeom>
          <a:solidFill>
            <a:schemeClr val="accent1">
              <a:lumMod val="75000"/>
            </a:schemeClr>
          </a:solidFill>
          <a:ln cmpd="sng"/>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
        <p:nvSpPr>
          <p:cNvPr id="7" name="Tekstvak 6"/>
          <p:cNvSpPr txBox="1"/>
          <p:nvPr/>
        </p:nvSpPr>
        <p:spPr>
          <a:xfrm>
            <a:off x="0" y="6488668"/>
            <a:ext cx="9144000" cy="338554"/>
          </a:xfrm>
          <a:prstGeom prst="rect">
            <a:avLst/>
          </a:prstGeom>
          <a:noFill/>
        </p:spPr>
        <p:txBody>
          <a:bodyPr wrap="square" rtlCol="0">
            <a:spAutoFit/>
          </a:bodyPr>
          <a:lstStyle/>
          <a:p>
            <a:pPr algn="ctr"/>
            <a:r>
              <a:rPr lang="nl-NL" sz="1600" b="1" dirty="0" smtClean="0"/>
              <a:t>          Profielwerkstuk        Koen de Mare       6VA        maart 2015</a:t>
            </a:r>
            <a:endParaRPr lang="nl-NL" sz="16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err="1" smtClean="0"/>
              <a:t>Advanced</a:t>
            </a:r>
            <a:r>
              <a:rPr lang="nl-NL" dirty="0" smtClean="0"/>
              <a:t> </a:t>
            </a:r>
            <a:r>
              <a:rPr lang="nl-NL" dirty="0" err="1" smtClean="0"/>
              <a:t>Character</a:t>
            </a:r>
            <a:r>
              <a:rPr lang="nl-NL" dirty="0" smtClean="0"/>
              <a:t> </a:t>
            </a:r>
            <a:r>
              <a:rPr lang="nl-NL" dirty="0" err="1" smtClean="0"/>
              <a:t>Physics</a:t>
            </a:r>
            <a:endParaRPr lang="nl-NL" dirty="0"/>
          </a:p>
        </p:txBody>
      </p:sp>
      <p:sp>
        <p:nvSpPr>
          <p:cNvPr id="3" name="Tijdelijke aanduiding voor inhoud 2"/>
          <p:cNvSpPr>
            <a:spLocks noGrp="1"/>
          </p:cNvSpPr>
          <p:nvPr>
            <p:ph idx="1"/>
          </p:nvPr>
        </p:nvSpPr>
        <p:spPr/>
        <p:txBody>
          <a:bodyPr>
            <a:normAutofit/>
          </a:bodyPr>
          <a:lstStyle/>
          <a:p>
            <a:pPr>
              <a:spcBef>
                <a:spcPts val="0"/>
              </a:spcBef>
              <a:buNone/>
            </a:pPr>
            <a:r>
              <a:rPr lang="en-US" sz="2700" dirty="0" smtClean="0"/>
              <a:t>Abstract :</a:t>
            </a:r>
          </a:p>
          <a:p>
            <a:pPr>
              <a:spcBef>
                <a:spcPts val="0"/>
              </a:spcBef>
              <a:buNone/>
            </a:pPr>
            <a:r>
              <a:rPr lang="en-US" sz="2700" i="1" dirty="0" smtClean="0"/>
              <a:t>	This paper explains the basic elements of an approach to physically-based modeling which is well suited for interactive use. It is </a:t>
            </a:r>
            <a:r>
              <a:rPr lang="en-US" sz="2700" b="1" i="1" dirty="0" smtClean="0"/>
              <a:t>simple, fast, and quite stable</a:t>
            </a:r>
            <a:r>
              <a:rPr lang="en-US" sz="2700" i="1" dirty="0" smtClean="0"/>
              <a:t>, and in its basic version the method does not require knowledge of advanced mathematical subjects (although it is based on a solid mathematical foundation). It allows for simulation of both cloth; soft and rigid bodies; and even articulated or constrained bodies using both forward and inverse kinematics.</a:t>
            </a:r>
          </a:p>
          <a:p>
            <a:pPr>
              <a:buNone/>
            </a:pPr>
            <a:endParaRPr lang="nl-NL" dirty="0"/>
          </a:p>
        </p:txBody>
      </p:sp>
      <p:sp>
        <p:nvSpPr>
          <p:cNvPr id="4" name="Tijdelijke aanduiding voor voettekst 3"/>
          <p:cNvSpPr>
            <a:spLocks noGrp="1"/>
          </p:cNvSpPr>
          <p:nvPr>
            <p:ph type="ftr" sz="quarter" idx="11"/>
          </p:nvPr>
        </p:nvSpPr>
        <p:spPr/>
        <p:txBody>
          <a:bodyPr/>
          <a:lstStyle/>
          <a:p>
            <a:endParaRPr lang="nl-NL"/>
          </a:p>
        </p:txBody>
      </p:sp>
      <p:sp>
        <p:nvSpPr>
          <p:cNvPr id="6" name="Rechthoek 5"/>
          <p:cNvSpPr/>
          <p:nvPr/>
        </p:nvSpPr>
        <p:spPr>
          <a:xfrm>
            <a:off x="0" y="6453336"/>
            <a:ext cx="9144000" cy="404664"/>
          </a:xfrm>
          <a:prstGeom prst="rect">
            <a:avLst/>
          </a:prstGeom>
          <a:solidFill>
            <a:schemeClr val="accent1">
              <a:lumMod val="75000"/>
            </a:schemeClr>
          </a:solidFill>
          <a:ln cmpd="sng"/>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
        <p:nvSpPr>
          <p:cNvPr id="7" name="Tekstvak 6"/>
          <p:cNvSpPr txBox="1"/>
          <p:nvPr/>
        </p:nvSpPr>
        <p:spPr>
          <a:xfrm>
            <a:off x="0" y="6488668"/>
            <a:ext cx="9144000" cy="338554"/>
          </a:xfrm>
          <a:prstGeom prst="rect">
            <a:avLst/>
          </a:prstGeom>
          <a:noFill/>
        </p:spPr>
        <p:txBody>
          <a:bodyPr wrap="square" rtlCol="0">
            <a:spAutoFit/>
          </a:bodyPr>
          <a:lstStyle/>
          <a:p>
            <a:pPr algn="ctr"/>
            <a:r>
              <a:rPr lang="nl-NL" sz="1600" b="1" dirty="0" smtClean="0"/>
              <a:t>          Profielwerkstuk        Koen de Mare       6VA        maart 2015</a:t>
            </a:r>
            <a:endParaRPr lang="nl-NL" sz="1600" b="1"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err="1" smtClean="0"/>
              <a:t>Advanced</a:t>
            </a:r>
            <a:r>
              <a:rPr lang="nl-NL" dirty="0" smtClean="0"/>
              <a:t> </a:t>
            </a:r>
            <a:r>
              <a:rPr lang="nl-NL" dirty="0" err="1" smtClean="0"/>
              <a:t>Character</a:t>
            </a:r>
            <a:r>
              <a:rPr lang="nl-NL" dirty="0" smtClean="0"/>
              <a:t> </a:t>
            </a:r>
            <a:r>
              <a:rPr lang="nl-NL" dirty="0" err="1" smtClean="0"/>
              <a:t>Physics</a:t>
            </a:r>
            <a:endParaRPr lang="nl-NL" dirty="0"/>
          </a:p>
        </p:txBody>
      </p:sp>
      <p:sp>
        <p:nvSpPr>
          <p:cNvPr id="3" name="Tijdelijke aanduiding voor inhoud 2"/>
          <p:cNvSpPr>
            <a:spLocks noGrp="1"/>
          </p:cNvSpPr>
          <p:nvPr>
            <p:ph idx="1"/>
          </p:nvPr>
        </p:nvSpPr>
        <p:spPr/>
        <p:txBody>
          <a:bodyPr>
            <a:normAutofit/>
          </a:bodyPr>
          <a:lstStyle/>
          <a:p>
            <a:pPr>
              <a:spcBef>
                <a:spcPts val="0"/>
              </a:spcBef>
              <a:buNone/>
            </a:pPr>
            <a:r>
              <a:rPr lang="en-US" sz="2700" dirty="0" smtClean="0"/>
              <a:t>Abstract :</a:t>
            </a:r>
          </a:p>
          <a:p>
            <a:pPr>
              <a:spcBef>
                <a:spcPts val="0"/>
              </a:spcBef>
              <a:buNone/>
            </a:pPr>
            <a:r>
              <a:rPr lang="en-US" sz="2700" i="1" dirty="0" smtClean="0"/>
              <a:t>	This paper explains the basic elements of an approach to physically-based modeling which is well suited for interactive use. It is simple, fast, and quite stable, and in its basic version the method </a:t>
            </a:r>
            <a:r>
              <a:rPr lang="en-US" sz="2700" b="1" i="1" dirty="0" smtClean="0"/>
              <a:t>does not require knowledge of advanced mathematical subjects (although it is based on a solid mathematical foundation)</a:t>
            </a:r>
            <a:r>
              <a:rPr lang="en-US" sz="2700" i="1" dirty="0" smtClean="0"/>
              <a:t>. It allows for simulation of both cloth; soft and rigid bodies; and even articulated or constrained bodies using both forward and inverse kinematics.</a:t>
            </a:r>
          </a:p>
          <a:p>
            <a:pPr>
              <a:buNone/>
            </a:pPr>
            <a:endParaRPr lang="nl-NL" dirty="0"/>
          </a:p>
        </p:txBody>
      </p:sp>
      <p:sp>
        <p:nvSpPr>
          <p:cNvPr id="4" name="Tijdelijke aanduiding voor voettekst 3"/>
          <p:cNvSpPr>
            <a:spLocks noGrp="1"/>
          </p:cNvSpPr>
          <p:nvPr>
            <p:ph type="ftr" sz="quarter" idx="11"/>
          </p:nvPr>
        </p:nvSpPr>
        <p:spPr/>
        <p:txBody>
          <a:bodyPr/>
          <a:lstStyle/>
          <a:p>
            <a:endParaRPr lang="nl-NL"/>
          </a:p>
        </p:txBody>
      </p:sp>
      <p:sp>
        <p:nvSpPr>
          <p:cNvPr id="6" name="Rechthoek 5"/>
          <p:cNvSpPr/>
          <p:nvPr/>
        </p:nvSpPr>
        <p:spPr>
          <a:xfrm>
            <a:off x="0" y="6453336"/>
            <a:ext cx="9144000" cy="404664"/>
          </a:xfrm>
          <a:prstGeom prst="rect">
            <a:avLst/>
          </a:prstGeom>
          <a:solidFill>
            <a:schemeClr val="accent1">
              <a:lumMod val="75000"/>
            </a:schemeClr>
          </a:solidFill>
          <a:ln cmpd="sng"/>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
        <p:nvSpPr>
          <p:cNvPr id="7" name="Tekstvak 6"/>
          <p:cNvSpPr txBox="1"/>
          <p:nvPr/>
        </p:nvSpPr>
        <p:spPr>
          <a:xfrm>
            <a:off x="0" y="6488668"/>
            <a:ext cx="9144000" cy="338554"/>
          </a:xfrm>
          <a:prstGeom prst="rect">
            <a:avLst/>
          </a:prstGeom>
          <a:noFill/>
        </p:spPr>
        <p:txBody>
          <a:bodyPr wrap="square" rtlCol="0">
            <a:spAutoFit/>
          </a:bodyPr>
          <a:lstStyle/>
          <a:p>
            <a:pPr algn="ctr"/>
            <a:r>
              <a:rPr lang="nl-NL" sz="1600" b="1" dirty="0" smtClean="0"/>
              <a:t>          Profielwerkstuk        Koen de Mare       6VA        maart 2015</a:t>
            </a:r>
            <a:endParaRPr lang="nl-NL" sz="1600" b="1"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err="1" smtClean="0"/>
              <a:t>Advanced</a:t>
            </a:r>
            <a:r>
              <a:rPr lang="nl-NL" dirty="0" smtClean="0"/>
              <a:t> </a:t>
            </a:r>
            <a:r>
              <a:rPr lang="nl-NL" dirty="0" err="1" smtClean="0"/>
              <a:t>Character</a:t>
            </a:r>
            <a:r>
              <a:rPr lang="nl-NL" dirty="0" smtClean="0"/>
              <a:t> </a:t>
            </a:r>
            <a:r>
              <a:rPr lang="nl-NL" dirty="0" err="1" smtClean="0"/>
              <a:t>Physics</a:t>
            </a:r>
            <a:endParaRPr lang="nl-NL" dirty="0"/>
          </a:p>
        </p:txBody>
      </p:sp>
      <p:sp>
        <p:nvSpPr>
          <p:cNvPr id="3" name="Tijdelijke aanduiding voor inhoud 2"/>
          <p:cNvSpPr>
            <a:spLocks noGrp="1"/>
          </p:cNvSpPr>
          <p:nvPr>
            <p:ph idx="1"/>
          </p:nvPr>
        </p:nvSpPr>
        <p:spPr/>
        <p:txBody>
          <a:bodyPr>
            <a:normAutofit/>
          </a:bodyPr>
          <a:lstStyle/>
          <a:p>
            <a:pPr>
              <a:spcBef>
                <a:spcPts val="0"/>
              </a:spcBef>
              <a:buNone/>
            </a:pPr>
            <a:r>
              <a:rPr lang="en-US" sz="2700" dirty="0" smtClean="0"/>
              <a:t>Abstract :</a:t>
            </a:r>
          </a:p>
          <a:p>
            <a:pPr>
              <a:spcBef>
                <a:spcPts val="0"/>
              </a:spcBef>
              <a:buNone/>
            </a:pPr>
            <a:r>
              <a:rPr lang="en-US" sz="2700" i="1" dirty="0" smtClean="0"/>
              <a:t>	This paper explains the basic elements of an approach to physically-based modeling which is well suited for interactive use. It is simple, fast, and quite stable, and in its basic version the method does not require knowledge of advanced mathematical subjects (although it is based on a solid mathematical foundation). </a:t>
            </a:r>
            <a:r>
              <a:rPr lang="en-US" sz="2700" b="1" i="1" dirty="0" smtClean="0"/>
              <a:t>It allows for simulation of both cloth; soft and rigid bodies; and even articulated or constrained bodies</a:t>
            </a:r>
            <a:r>
              <a:rPr lang="en-US" sz="2700" i="1" dirty="0" smtClean="0"/>
              <a:t> using both forward and inverse kinematics.</a:t>
            </a:r>
          </a:p>
          <a:p>
            <a:pPr>
              <a:buNone/>
            </a:pPr>
            <a:endParaRPr lang="nl-NL" dirty="0"/>
          </a:p>
        </p:txBody>
      </p:sp>
      <p:sp>
        <p:nvSpPr>
          <p:cNvPr id="4" name="Tijdelijke aanduiding voor voettekst 3"/>
          <p:cNvSpPr>
            <a:spLocks noGrp="1"/>
          </p:cNvSpPr>
          <p:nvPr>
            <p:ph type="ftr" sz="quarter" idx="11"/>
          </p:nvPr>
        </p:nvSpPr>
        <p:spPr/>
        <p:txBody>
          <a:bodyPr/>
          <a:lstStyle/>
          <a:p>
            <a:endParaRPr lang="nl-NL"/>
          </a:p>
        </p:txBody>
      </p:sp>
      <p:sp>
        <p:nvSpPr>
          <p:cNvPr id="6" name="Rechthoek 5"/>
          <p:cNvSpPr/>
          <p:nvPr/>
        </p:nvSpPr>
        <p:spPr>
          <a:xfrm>
            <a:off x="0" y="6453336"/>
            <a:ext cx="9144000" cy="404664"/>
          </a:xfrm>
          <a:prstGeom prst="rect">
            <a:avLst/>
          </a:prstGeom>
          <a:solidFill>
            <a:schemeClr val="accent1">
              <a:lumMod val="75000"/>
            </a:schemeClr>
          </a:solidFill>
          <a:ln cmpd="sng"/>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
        <p:nvSpPr>
          <p:cNvPr id="7" name="Tekstvak 6"/>
          <p:cNvSpPr txBox="1"/>
          <p:nvPr/>
        </p:nvSpPr>
        <p:spPr>
          <a:xfrm>
            <a:off x="0" y="6488668"/>
            <a:ext cx="9144000" cy="338554"/>
          </a:xfrm>
          <a:prstGeom prst="rect">
            <a:avLst/>
          </a:prstGeom>
          <a:noFill/>
        </p:spPr>
        <p:txBody>
          <a:bodyPr wrap="square" rtlCol="0">
            <a:spAutoFit/>
          </a:bodyPr>
          <a:lstStyle/>
          <a:p>
            <a:pPr algn="ctr"/>
            <a:r>
              <a:rPr lang="nl-NL" sz="1600" b="1" dirty="0" smtClean="0"/>
              <a:t>          Profielwerkstuk        Koen de Mare       6VA        maart 2015</a:t>
            </a:r>
            <a:endParaRPr lang="nl-NL" sz="1600" b="1"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t>Uitleg</a:t>
            </a:r>
            <a:endParaRPr lang="nl-NL" dirty="0"/>
          </a:p>
        </p:txBody>
      </p:sp>
      <p:sp>
        <p:nvSpPr>
          <p:cNvPr id="5" name="Ovaal 4"/>
          <p:cNvSpPr/>
          <p:nvPr/>
        </p:nvSpPr>
        <p:spPr>
          <a:xfrm>
            <a:off x="5868144" y="1412776"/>
            <a:ext cx="864096" cy="7920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8" name="Rechthoek 7"/>
          <p:cNvSpPr/>
          <p:nvPr/>
        </p:nvSpPr>
        <p:spPr>
          <a:xfrm>
            <a:off x="3995936" y="1412776"/>
            <a:ext cx="792088" cy="7920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cxnSp>
        <p:nvCxnSpPr>
          <p:cNvPr id="7" name="Rechte verbindingslijn 6"/>
          <p:cNvCxnSpPr/>
          <p:nvPr/>
        </p:nvCxnSpPr>
        <p:spPr>
          <a:xfrm>
            <a:off x="4355976" y="1772816"/>
            <a:ext cx="1872208" cy="0"/>
          </a:xfrm>
          <a:prstGeom prst="line">
            <a:avLst/>
          </a:prstGeom>
          <a:ln w="66675">
            <a:solidFill>
              <a:srgbClr val="FF0000"/>
            </a:solidFill>
          </a:ln>
        </p:spPr>
        <p:style>
          <a:lnRef idx="1">
            <a:schemeClr val="accent1"/>
          </a:lnRef>
          <a:fillRef idx="0">
            <a:schemeClr val="accent1"/>
          </a:fillRef>
          <a:effectRef idx="0">
            <a:schemeClr val="accent1"/>
          </a:effectRef>
          <a:fontRef idx="minor">
            <a:schemeClr val="tx1"/>
          </a:fontRef>
        </p:style>
      </p:cxnSp>
      <p:sp>
        <p:nvSpPr>
          <p:cNvPr id="10" name="Ovaal 9"/>
          <p:cNvSpPr/>
          <p:nvPr/>
        </p:nvSpPr>
        <p:spPr>
          <a:xfrm>
            <a:off x="7740352" y="1412776"/>
            <a:ext cx="864096" cy="7920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cxnSp>
        <p:nvCxnSpPr>
          <p:cNvPr id="11" name="Rechte verbindingslijn 10"/>
          <p:cNvCxnSpPr/>
          <p:nvPr/>
        </p:nvCxnSpPr>
        <p:spPr>
          <a:xfrm>
            <a:off x="6300192" y="1772816"/>
            <a:ext cx="1872208" cy="0"/>
          </a:xfrm>
          <a:prstGeom prst="line">
            <a:avLst/>
          </a:prstGeom>
          <a:ln w="66675">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Tekstvak 11"/>
          <p:cNvSpPr txBox="1"/>
          <p:nvPr/>
        </p:nvSpPr>
        <p:spPr>
          <a:xfrm>
            <a:off x="1907704" y="4077072"/>
            <a:ext cx="2304256" cy="646331"/>
          </a:xfrm>
          <a:prstGeom prst="rect">
            <a:avLst/>
          </a:prstGeom>
          <a:noFill/>
        </p:spPr>
        <p:txBody>
          <a:bodyPr wrap="square" rtlCol="0">
            <a:spAutoFit/>
          </a:bodyPr>
          <a:lstStyle/>
          <a:p>
            <a:r>
              <a:rPr lang="nl-NL" sz="3600" dirty="0" smtClean="0"/>
              <a:t>Vast punt</a:t>
            </a:r>
            <a:endParaRPr lang="nl-NL" sz="3600" dirty="0"/>
          </a:p>
        </p:txBody>
      </p:sp>
      <p:sp>
        <p:nvSpPr>
          <p:cNvPr id="13" name="Tekstvak 12"/>
          <p:cNvSpPr txBox="1"/>
          <p:nvPr/>
        </p:nvSpPr>
        <p:spPr>
          <a:xfrm>
            <a:off x="1979712" y="5229200"/>
            <a:ext cx="2304256" cy="646331"/>
          </a:xfrm>
          <a:prstGeom prst="rect">
            <a:avLst/>
          </a:prstGeom>
          <a:noFill/>
        </p:spPr>
        <p:txBody>
          <a:bodyPr wrap="square" rtlCol="0">
            <a:spAutoFit/>
          </a:bodyPr>
          <a:lstStyle/>
          <a:p>
            <a:r>
              <a:rPr lang="nl-NL" sz="3600" dirty="0" smtClean="0"/>
              <a:t>Particle</a:t>
            </a:r>
          </a:p>
        </p:txBody>
      </p:sp>
      <p:sp>
        <p:nvSpPr>
          <p:cNvPr id="14" name="Rechthoek 13"/>
          <p:cNvSpPr/>
          <p:nvPr/>
        </p:nvSpPr>
        <p:spPr>
          <a:xfrm>
            <a:off x="1115616" y="4005064"/>
            <a:ext cx="792088" cy="7920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5" name="Ovaal 14"/>
          <p:cNvSpPr/>
          <p:nvPr/>
        </p:nvSpPr>
        <p:spPr>
          <a:xfrm>
            <a:off x="1115616" y="5157192"/>
            <a:ext cx="864096" cy="7920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cxnSp>
        <p:nvCxnSpPr>
          <p:cNvPr id="16" name="Rechte verbindingslijn 15"/>
          <p:cNvCxnSpPr/>
          <p:nvPr/>
        </p:nvCxnSpPr>
        <p:spPr>
          <a:xfrm>
            <a:off x="4572000" y="4077072"/>
            <a:ext cx="936104" cy="864096"/>
          </a:xfrm>
          <a:prstGeom prst="line">
            <a:avLst/>
          </a:prstGeom>
          <a:ln w="66675">
            <a:solidFill>
              <a:srgbClr val="FF0000"/>
            </a:solidFill>
          </a:ln>
        </p:spPr>
        <p:style>
          <a:lnRef idx="1">
            <a:schemeClr val="accent1"/>
          </a:lnRef>
          <a:fillRef idx="0">
            <a:schemeClr val="accent1"/>
          </a:fillRef>
          <a:effectRef idx="0">
            <a:schemeClr val="accent1"/>
          </a:effectRef>
          <a:fontRef idx="minor">
            <a:schemeClr val="tx1"/>
          </a:fontRef>
        </p:style>
      </p:cxnSp>
      <p:sp>
        <p:nvSpPr>
          <p:cNvPr id="18" name="Tekstvak 17"/>
          <p:cNvSpPr txBox="1"/>
          <p:nvPr/>
        </p:nvSpPr>
        <p:spPr>
          <a:xfrm>
            <a:off x="5220072" y="4077072"/>
            <a:ext cx="2304256" cy="646331"/>
          </a:xfrm>
          <a:prstGeom prst="rect">
            <a:avLst/>
          </a:prstGeom>
          <a:noFill/>
        </p:spPr>
        <p:txBody>
          <a:bodyPr wrap="square" rtlCol="0">
            <a:spAutoFit/>
          </a:bodyPr>
          <a:lstStyle/>
          <a:p>
            <a:r>
              <a:rPr lang="nl-NL" sz="3600" dirty="0" smtClean="0"/>
              <a:t>Constraint</a:t>
            </a:r>
            <a:endParaRPr lang="nl-NL" sz="3600" dirty="0"/>
          </a:p>
        </p:txBody>
      </p:sp>
      <p:sp>
        <p:nvSpPr>
          <p:cNvPr id="17" name="Tijdelijke aanduiding voor voettekst 16"/>
          <p:cNvSpPr>
            <a:spLocks noGrp="1"/>
          </p:cNvSpPr>
          <p:nvPr>
            <p:ph type="ftr" sz="quarter" idx="11"/>
          </p:nvPr>
        </p:nvSpPr>
        <p:spPr/>
        <p:txBody>
          <a:bodyPr/>
          <a:lstStyle/>
          <a:p>
            <a:endParaRPr lang="nl-NL"/>
          </a:p>
        </p:txBody>
      </p:sp>
      <p:sp>
        <p:nvSpPr>
          <p:cNvPr id="20" name="Rechthoek 19"/>
          <p:cNvSpPr/>
          <p:nvPr/>
        </p:nvSpPr>
        <p:spPr>
          <a:xfrm>
            <a:off x="0" y="6453336"/>
            <a:ext cx="9144000" cy="404664"/>
          </a:xfrm>
          <a:prstGeom prst="rect">
            <a:avLst/>
          </a:prstGeom>
          <a:solidFill>
            <a:schemeClr val="accent1">
              <a:lumMod val="75000"/>
            </a:schemeClr>
          </a:solidFill>
          <a:ln cmpd="sng"/>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
        <p:nvSpPr>
          <p:cNvPr id="21" name="Tekstvak 20"/>
          <p:cNvSpPr txBox="1"/>
          <p:nvPr/>
        </p:nvSpPr>
        <p:spPr>
          <a:xfrm>
            <a:off x="0" y="6488668"/>
            <a:ext cx="9144000" cy="338554"/>
          </a:xfrm>
          <a:prstGeom prst="rect">
            <a:avLst/>
          </a:prstGeom>
          <a:noFill/>
        </p:spPr>
        <p:txBody>
          <a:bodyPr wrap="square" rtlCol="0">
            <a:spAutoFit/>
          </a:bodyPr>
          <a:lstStyle/>
          <a:p>
            <a:pPr algn="ctr"/>
            <a:r>
              <a:rPr lang="nl-NL" sz="1600" b="1" dirty="0" smtClean="0"/>
              <a:t>          Profielwerkstuk        Koen de Mare       6VA        maart 2015</a:t>
            </a:r>
            <a:endParaRPr lang="nl-NL" sz="16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fade">
                                      <p:cBhvr>
                                        <p:cTn id="19" dur="500"/>
                                        <p:tgtEl>
                                          <p:spTgt spid="12"/>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500"/>
                                        <p:tgtEl>
                                          <p:spTgt spid="13"/>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fade">
                                      <p:cBhvr>
                                        <p:cTn id="25" dur="500"/>
                                        <p:tgtEl>
                                          <p:spTgt spid="14"/>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fade">
                                      <p:cBhvr>
                                        <p:cTn id="28" dur="500"/>
                                        <p:tgtEl>
                                          <p:spTgt spid="15"/>
                                        </p:tgtEl>
                                      </p:cBhvr>
                                    </p:animEffect>
                                  </p:childTnLst>
                                </p:cTn>
                              </p:par>
                              <p:par>
                                <p:cTn id="29" presetID="10" presetClass="entr" presetSubtype="0" fill="hold" nodeType="with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fade">
                                      <p:cBhvr>
                                        <p:cTn id="31" dur="500"/>
                                        <p:tgtEl>
                                          <p:spTgt spid="16"/>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8"/>
                                        </p:tgtEl>
                                        <p:attrNameLst>
                                          <p:attrName>style.visibility</p:attrName>
                                        </p:attrNameLst>
                                      </p:cBhvr>
                                      <p:to>
                                        <p:strVal val="visible"/>
                                      </p:to>
                                    </p:set>
                                    <p:animEffect transition="in" filter="fade">
                                      <p:cBhvr>
                                        <p:cTn id="34"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P spid="10" grpId="0" animBg="1"/>
      <p:bldP spid="12" grpId="0"/>
      <p:bldP spid="13" grpId="0"/>
      <p:bldP spid="14" grpId="0" animBg="1"/>
      <p:bldP spid="15" grpId="0" animBg="1"/>
      <p:bldP spid="18" grpId="0"/>
    </p:bldLst>
  </p:timing>
</p:sld>
</file>

<file path=ppt/theme/theme1.xml><?xml version="1.0" encoding="utf-8"?>
<a:theme xmlns:a="http://schemas.openxmlformats.org/drawingml/2006/main" name="Office-thema">
  <a:themeElements>
    <a:clrScheme name="Kantoor">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anto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thema">
  <a:themeElements>
    <a:clrScheme name="Kantoor">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anto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703</TotalTime>
  <Words>543</Words>
  <Application>Microsoft Office PowerPoint</Application>
  <PresentationFormat>Diavoorstelling (4:3)</PresentationFormat>
  <Paragraphs>160</Paragraphs>
  <Slides>35</Slides>
  <Notes>1</Notes>
  <HiddenSlides>0</HiddenSlides>
  <MMClips>0</MMClips>
  <ScaleCrop>false</ScaleCrop>
  <HeadingPairs>
    <vt:vector size="4" baseType="variant">
      <vt:variant>
        <vt:lpstr>Thema</vt:lpstr>
      </vt:variant>
      <vt:variant>
        <vt:i4>1</vt:i4>
      </vt:variant>
      <vt:variant>
        <vt:lpstr>Diatitels</vt:lpstr>
      </vt:variant>
      <vt:variant>
        <vt:i4>35</vt:i4>
      </vt:variant>
    </vt:vector>
  </HeadingPairs>
  <TitlesOfParts>
    <vt:vector size="36" baseType="lpstr">
      <vt:lpstr>Office-thema</vt:lpstr>
      <vt:lpstr>Kerbal Physics program</vt:lpstr>
      <vt:lpstr>Inhoud</vt:lpstr>
      <vt:lpstr>Onderwerp</vt:lpstr>
      <vt:lpstr>Wat heb ik gedaan?</vt:lpstr>
      <vt:lpstr>Advanced Character Physics</vt:lpstr>
      <vt:lpstr>Advanced Character Physics</vt:lpstr>
      <vt:lpstr>Advanced Character Physics</vt:lpstr>
      <vt:lpstr>Advanced Character Physics</vt:lpstr>
      <vt:lpstr>Uitleg</vt:lpstr>
      <vt:lpstr>Uitleg</vt:lpstr>
      <vt:lpstr>Uitleg</vt:lpstr>
      <vt:lpstr>Uitleg</vt:lpstr>
      <vt:lpstr>Uitleg</vt:lpstr>
      <vt:lpstr>Uitleg</vt:lpstr>
      <vt:lpstr>Uitleg</vt:lpstr>
      <vt:lpstr>Uitleg</vt:lpstr>
      <vt:lpstr>Uitleg</vt:lpstr>
      <vt:lpstr>Uitleg</vt:lpstr>
      <vt:lpstr>Uitleg</vt:lpstr>
      <vt:lpstr>Uitleg</vt:lpstr>
      <vt:lpstr>Uitleg</vt:lpstr>
      <vt:lpstr>Uitleg</vt:lpstr>
      <vt:lpstr>Uitleg</vt:lpstr>
      <vt:lpstr>Uitleg</vt:lpstr>
      <vt:lpstr>Uitleg</vt:lpstr>
      <vt:lpstr>uitleg</vt:lpstr>
      <vt:lpstr>Advanced Character Physics</vt:lpstr>
      <vt:lpstr>Ontwikkeling van rekenkracht</vt:lpstr>
      <vt:lpstr>Ontwikkeling van rekenkracht</vt:lpstr>
      <vt:lpstr>Ontwikkeling van rekenkracht</vt:lpstr>
      <vt:lpstr>Unified Particle Physics for  Real-Time Applications</vt:lpstr>
      <vt:lpstr>Unified Particle Physics for  Real-Time Applications</vt:lpstr>
      <vt:lpstr>Unified Particle Physics for  Real-Time Applications</vt:lpstr>
      <vt:lpstr>Demo’s</vt:lpstr>
      <vt:lpstr>Vragen?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Kerbal Physics program</dc:title>
  <dc:creator>Mare</dc:creator>
  <cp:lastModifiedBy>Mare</cp:lastModifiedBy>
  <cp:revision>75</cp:revision>
  <dcterms:created xsi:type="dcterms:W3CDTF">2015-03-14T17:15:59Z</dcterms:created>
  <dcterms:modified xsi:type="dcterms:W3CDTF">2015-03-18T17:27:47Z</dcterms:modified>
</cp:coreProperties>
</file>