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91260-0E5F-4659-9E23-D313DDCFE6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CA442E-237D-4906-98E4-8975D782EADB}">
      <dgm:prSet phldrT="[Texte]" custT="1"/>
      <dgm:spPr/>
      <dgm:t>
        <a:bodyPr/>
        <a:lstStyle/>
        <a:p>
          <a:r>
            <a:rPr lang="fr-FR" sz="1200" dirty="0"/>
            <a:t>Chess- 3000</a:t>
          </a:r>
        </a:p>
      </dgm:t>
    </dgm:pt>
    <dgm:pt modelId="{1E3B57C9-4AFD-4E77-A254-7E40D97DBD88}" type="parTrans" cxnId="{8BFA269B-3469-4E25-9FCB-70A8AB60E07E}">
      <dgm:prSet/>
      <dgm:spPr/>
      <dgm:t>
        <a:bodyPr/>
        <a:lstStyle/>
        <a:p>
          <a:endParaRPr lang="fr-FR"/>
        </a:p>
      </dgm:t>
    </dgm:pt>
    <dgm:pt modelId="{383B3322-B2E8-415D-9398-CCBFBE3794C9}" type="sibTrans" cxnId="{8BFA269B-3469-4E25-9FCB-70A8AB60E07E}">
      <dgm:prSet/>
      <dgm:spPr/>
      <dgm:t>
        <a:bodyPr/>
        <a:lstStyle/>
        <a:p>
          <a:endParaRPr lang="fr-FR"/>
        </a:p>
      </dgm:t>
    </dgm:pt>
    <dgm:pt modelId="{C9A4BC7B-5F60-446D-86C1-820594F2075F}">
      <dgm:prSet phldrT="[Texte]" custT="1"/>
      <dgm:spPr/>
      <dgm:t>
        <a:bodyPr/>
        <a:lstStyle/>
        <a:p>
          <a:r>
            <a:rPr lang="fr-FR" sz="1200" dirty="0"/>
            <a:t>Hardware</a:t>
          </a:r>
        </a:p>
      </dgm:t>
    </dgm:pt>
    <dgm:pt modelId="{B30DF476-5985-4F4B-91F7-19D7DE5C852C}" type="parTrans" cxnId="{1EEFD819-13A7-4954-BEF7-B2C70C01F4E9}">
      <dgm:prSet/>
      <dgm:spPr/>
      <dgm:t>
        <a:bodyPr/>
        <a:lstStyle/>
        <a:p>
          <a:endParaRPr lang="fr-FR"/>
        </a:p>
      </dgm:t>
    </dgm:pt>
    <dgm:pt modelId="{12E94FA7-8BB5-460C-8D61-203B79C67010}" type="sibTrans" cxnId="{1EEFD819-13A7-4954-BEF7-B2C70C01F4E9}">
      <dgm:prSet/>
      <dgm:spPr/>
      <dgm:t>
        <a:bodyPr/>
        <a:lstStyle/>
        <a:p>
          <a:endParaRPr lang="fr-FR"/>
        </a:p>
      </dgm:t>
    </dgm:pt>
    <dgm:pt modelId="{9F031FE2-BB8F-47F1-86A8-658DB0ADE6BB}">
      <dgm:prSet phldrT="[Texte]" custT="1"/>
      <dgm:spPr/>
      <dgm:t>
        <a:bodyPr/>
        <a:lstStyle/>
        <a:p>
          <a:r>
            <a:rPr lang="fr-FR" sz="1200" dirty="0"/>
            <a:t>Software</a:t>
          </a:r>
        </a:p>
      </dgm:t>
    </dgm:pt>
    <dgm:pt modelId="{894D3E3D-04A6-4E80-888D-3AF312D6BA41}" type="parTrans" cxnId="{4BD532D9-7791-4CA1-981E-E871185EE915}">
      <dgm:prSet/>
      <dgm:spPr/>
      <dgm:t>
        <a:bodyPr/>
        <a:lstStyle/>
        <a:p>
          <a:endParaRPr lang="fr-FR"/>
        </a:p>
      </dgm:t>
    </dgm:pt>
    <dgm:pt modelId="{FD520BCF-E08E-4921-A43C-43BE602F1589}" type="sibTrans" cxnId="{4BD532D9-7791-4CA1-981E-E871185EE915}">
      <dgm:prSet/>
      <dgm:spPr/>
      <dgm:t>
        <a:bodyPr/>
        <a:lstStyle/>
        <a:p>
          <a:endParaRPr lang="fr-FR"/>
        </a:p>
      </dgm:t>
    </dgm:pt>
    <dgm:pt modelId="{9C29BFCF-593F-448B-91AB-B9C44E694BB5}">
      <dgm:prSet phldrT="[Texte]" custT="1"/>
      <dgm:spPr/>
      <dgm:t>
        <a:bodyPr/>
        <a:lstStyle/>
        <a:p>
          <a:r>
            <a:rPr lang="fr-FR" sz="1200" dirty="0"/>
            <a:t>CAO</a:t>
          </a:r>
        </a:p>
      </dgm:t>
    </dgm:pt>
    <dgm:pt modelId="{8B8EF5B7-B003-478E-B056-C23529AAA440}" type="parTrans" cxnId="{93C20836-AC0E-4854-9485-01B45FC4021E}">
      <dgm:prSet/>
      <dgm:spPr/>
      <dgm:t>
        <a:bodyPr/>
        <a:lstStyle/>
        <a:p>
          <a:endParaRPr lang="fr-FR"/>
        </a:p>
      </dgm:t>
    </dgm:pt>
    <dgm:pt modelId="{C8461AB9-61A4-4E5F-91FD-B890668E2440}" type="sibTrans" cxnId="{93C20836-AC0E-4854-9485-01B45FC4021E}">
      <dgm:prSet/>
      <dgm:spPr/>
      <dgm:t>
        <a:bodyPr/>
        <a:lstStyle/>
        <a:p>
          <a:endParaRPr lang="fr-FR"/>
        </a:p>
      </dgm:t>
    </dgm:pt>
    <dgm:pt modelId="{98CDA342-27E8-4B4C-8E7F-0345C88353F1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D1B6AEB9-F2EB-4681-9887-0FD9C3A11610}" type="parTrans" cxnId="{AC860A08-577B-461B-8A11-33093A856754}">
      <dgm:prSet/>
      <dgm:spPr/>
      <dgm:t>
        <a:bodyPr/>
        <a:lstStyle/>
        <a:p>
          <a:endParaRPr lang="fr-FR"/>
        </a:p>
      </dgm:t>
    </dgm:pt>
    <dgm:pt modelId="{21F0A2AD-B2DA-4C78-9AE6-38DAECC89E7A}" type="sibTrans" cxnId="{AC860A08-577B-461B-8A11-33093A856754}">
      <dgm:prSet/>
      <dgm:spPr/>
      <dgm:t>
        <a:bodyPr/>
        <a:lstStyle/>
        <a:p>
          <a:endParaRPr lang="fr-FR"/>
        </a:p>
      </dgm:t>
    </dgm:pt>
    <dgm:pt modelId="{68179447-F41B-4D11-A9DA-A1B4FCA02176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9F6CD1DA-795C-4E4E-A3F9-66BFFAD3A1E6}" type="parTrans" cxnId="{75A5C06C-9E3E-4C6E-BFD7-05E4DA20AB42}">
      <dgm:prSet/>
      <dgm:spPr/>
      <dgm:t>
        <a:bodyPr/>
        <a:lstStyle/>
        <a:p>
          <a:endParaRPr lang="fr-FR"/>
        </a:p>
      </dgm:t>
    </dgm:pt>
    <dgm:pt modelId="{B7871A72-8136-42AC-8E7B-4D0114163BED}" type="sibTrans" cxnId="{75A5C06C-9E3E-4C6E-BFD7-05E4DA20AB42}">
      <dgm:prSet/>
      <dgm:spPr/>
      <dgm:t>
        <a:bodyPr/>
        <a:lstStyle/>
        <a:p>
          <a:endParaRPr lang="fr-FR"/>
        </a:p>
      </dgm:t>
    </dgm:pt>
    <dgm:pt modelId="{C87D8CF9-4D4F-4037-AEFF-565FC6EF0D59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9BBB267C-6D01-4044-8B22-B52863632E7E}" type="parTrans" cxnId="{5C4FFE31-A10E-4E63-937E-4F82DAED28D5}">
      <dgm:prSet/>
      <dgm:spPr/>
      <dgm:t>
        <a:bodyPr/>
        <a:lstStyle/>
        <a:p>
          <a:endParaRPr lang="fr-FR"/>
        </a:p>
      </dgm:t>
    </dgm:pt>
    <dgm:pt modelId="{84F3BBF7-C6BC-4C1C-90E1-C61E5C140C3A}" type="sibTrans" cxnId="{5C4FFE31-A10E-4E63-937E-4F82DAED28D5}">
      <dgm:prSet/>
      <dgm:spPr/>
      <dgm:t>
        <a:bodyPr/>
        <a:lstStyle/>
        <a:p>
          <a:endParaRPr lang="fr-FR"/>
        </a:p>
      </dgm:t>
    </dgm:pt>
    <dgm:pt modelId="{DAFC3D59-3B3A-4EBB-B9EA-498369CA170A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AE76B028-E243-4B7F-99D2-7C7B64080A3E}" type="parTrans" cxnId="{194B9C24-DFCD-4BBC-A79C-1214A7764EFF}">
      <dgm:prSet/>
      <dgm:spPr/>
      <dgm:t>
        <a:bodyPr/>
        <a:lstStyle/>
        <a:p>
          <a:endParaRPr lang="fr-FR"/>
        </a:p>
      </dgm:t>
    </dgm:pt>
    <dgm:pt modelId="{41998585-D0B6-4B15-897A-BEE70B4D3927}" type="sibTrans" cxnId="{194B9C24-DFCD-4BBC-A79C-1214A7764EFF}">
      <dgm:prSet/>
      <dgm:spPr/>
      <dgm:t>
        <a:bodyPr/>
        <a:lstStyle/>
        <a:p>
          <a:endParaRPr lang="fr-FR"/>
        </a:p>
      </dgm:t>
    </dgm:pt>
    <dgm:pt modelId="{F9ED8E67-7D0E-4298-9AEA-1546B74FC5E2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2C1573B9-1FBD-4DE9-885E-43FB5F4098F4}" type="parTrans" cxnId="{AFA05C16-86E5-4B41-889F-2B3EB54B3DA2}">
      <dgm:prSet/>
      <dgm:spPr/>
      <dgm:t>
        <a:bodyPr/>
        <a:lstStyle/>
        <a:p>
          <a:endParaRPr lang="fr-FR"/>
        </a:p>
      </dgm:t>
    </dgm:pt>
    <dgm:pt modelId="{931C15D6-69B6-42CE-A930-7E85B7EBF8F5}" type="sibTrans" cxnId="{AFA05C16-86E5-4B41-889F-2B3EB54B3DA2}">
      <dgm:prSet/>
      <dgm:spPr/>
      <dgm:t>
        <a:bodyPr/>
        <a:lstStyle/>
        <a:p>
          <a:endParaRPr lang="fr-FR"/>
        </a:p>
      </dgm:t>
    </dgm:pt>
    <dgm:pt modelId="{42E93805-E83B-45C0-A7F4-9BA7CB04C8CA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A17FD558-968D-43DE-953A-E5B59F92276A}" type="parTrans" cxnId="{B2C7C1ED-DDDC-40F7-AAA0-041DAEC7D89E}">
      <dgm:prSet/>
      <dgm:spPr/>
      <dgm:t>
        <a:bodyPr/>
        <a:lstStyle/>
        <a:p>
          <a:endParaRPr lang="fr-FR"/>
        </a:p>
      </dgm:t>
    </dgm:pt>
    <dgm:pt modelId="{3A401A4C-58D7-49B0-9DD1-7748C36C7AFC}" type="sibTrans" cxnId="{B2C7C1ED-DDDC-40F7-AAA0-041DAEC7D89E}">
      <dgm:prSet/>
      <dgm:spPr/>
      <dgm:t>
        <a:bodyPr/>
        <a:lstStyle/>
        <a:p>
          <a:endParaRPr lang="fr-FR"/>
        </a:p>
      </dgm:t>
    </dgm:pt>
    <dgm:pt modelId="{D8D002FF-D84A-4808-B673-8FC929B86022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C0DF3DC2-97AB-4210-B73F-980874A49CF5}" type="parTrans" cxnId="{B20A8239-5C82-4CBC-B25A-93BFED75A5C1}">
      <dgm:prSet/>
      <dgm:spPr/>
      <dgm:t>
        <a:bodyPr/>
        <a:lstStyle/>
        <a:p>
          <a:endParaRPr lang="fr-FR"/>
        </a:p>
      </dgm:t>
    </dgm:pt>
    <dgm:pt modelId="{7EC88360-D144-45E1-AB05-E8743B0C40D8}" type="sibTrans" cxnId="{B20A8239-5C82-4CBC-B25A-93BFED75A5C1}">
      <dgm:prSet/>
      <dgm:spPr/>
      <dgm:t>
        <a:bodyPr/>
        <a:lstStyle/>
        <a:p>
          <a:endParaRPr lang="fr-FR"/>
        </a:p>
      </dgm:t>
    </dgm:pt>
    <dgm:pt modelId="{D3BB2995-5645-495F-91FB-E93D9B2AFEA4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3DAAFA4D-64AF-4F05-8CF5-F3A1DDF12C86}" type="parTrans" cxnId="{9DBF24F2-58CF-4DFA-810A-A89D87F22DB2}">
      <dgm:prSet/>
      <dgm:spPr/>
      <dgm:t>
        <a:bodyPr/>
        <a:lstStyle/>
        <a:p>
          <a:endParaRPr lang="fr-FR"/>
        </a:p>
      </dgm:t>
    </dgm:pt>
    <dgm:pt modelId="{41DB0498-53E5-4A19-96D2-2A8B97326926}" type="sibTrans" cxnId="{9DBF24F2-58CF-4DFA-810A-A89D87F22DB2}">
      <dgm:prSet/>
      <dgm:spPr/>
      <dgm:t>
        <a:bodyPr/>
        <a:lstStyle/>
        <a:p>
          <a:endParaRPr lang="fr-FR"/>
        </a:p>
      </dgm:t>
    </dgm:pt>
    <dgm:pt modelId="{1AA115A3-ED37-4903-9829-93C07641EDD7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2ED0FE81-73E9-4B42-A86C-F9CB107534F1}" type="parTrans" cxnId="{1333A7F1-0FF5-431D-9644-4A952241FD5C}">
      <dgm:prSet/>
      <dgm:spPr/>
      <dgm:t>
        <a:bodyPr/>
        <a:lstStyle/>
        <a:p>
          <a:endParaRPr lang="fr-FR"/>
        </a:p>
      </dgm:t>
    </dgm:pt>
    <dgm:pt modelId="{77E78FDC-A2BB-4866-93A6-C2E05139EC91}" type="sibTrans" cxnId="{1333A7F1-0FF5-431D-9644-4A952241FD5C}">
      <dgm:prSet/>
      <dgm:spPr/>
      <dgm:t>
        <a:bodyPr/>
        <a:lstStyle/>
        <a:p>
          <a:endParaRPr lang="fr-FR"/>
        </a:p>
      </dgm:t>
    </dgm:pt>
    <dgm:pt modelId="{E0C0284B-34D1-4139-8E9F-7EEB3E039BCC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1D267A26-4154-4046-871C-ACE2694CFDB7}" type="parTrans" cxnId="{18BA14E6-CD4C-4098-9F4F-5890A885B3EF}">
      <dgm:prSet/>
      <dgm:spPr/>
      <dgm:t>
        <a:bodyPr/>
        <a:lstStyle/>
        <a:p>
          <a:endParaRPr lang="fr-FR"/>
        </a:p>
      </dgm:t>
    </dgm:pt>
    <dgm:pt modelId="{432B0D11-D739-4F82-AFA1-82BA51F50D97}" type="sibTrans" cxnId="{18BA14E6-CD4C-4098-9F4F-5890A885B3EF}">
      <dgm:prSet/>
      <dgm:spPr/>
      <dgm:t>
        <a:bodyPr/>
        <a:lstStyle/>
        <a:p>
          <a:endParaRPr lang="fr-FR"/>
        </a:p>
      </dgm:t>
    </dgm:pt>
    <dgm:pt modelId="{7308DB5E-354D-41D5-8DB7-6C95AB413CA5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3B440873-495B-4838-AEAE-3A8552F9A5FA}" type="parTrans" cxnId="{43B45012-AED5-403C-A543-25053ED710BD}">
      <dgm:prSet/>
      <dgm:spPr/>
      <dgm:t>
        <a:bodyPr/>
        <a:lstStyle/>
        <a:p>
          <a:endParaRPr lang="fr-FR"/>
        </a:p>
      </dgm:t>
    </dgm:pt>
    <dgm:pt modelId="{B58AD4B2-1B46-4DEF-9AA6-7BD338F68A61}" type="sibTrans" cxnId="{43B45012-AED5-403C-A543-25053ED710BD}">
      <dgm:prSet/>
      <dgm:spPr/>
      <dgm:t>
        <a:bodyPr/>
        <a:lstStyle/>
        <a:p>
          <a:endParaRPr lang="fr-FR"/>
        </a:p>
      </dgm:t>
    </dgm:pt>
    <dgm:pt modelId="{17271E3A-6C1B-482E-9C45-37414EC9C7E8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5D9F08D7-FF02-44D7-89E6-B5D8A4025A38}" type="parTrans" cxnId="{CFB61D57-2901-4F39-BD93-1EE02B3E3E87}">
      <dgm:prSet/>
      <dgm:spPr/>
      <dgm:t>
        <a:bodyPr/>
        <a:lstStyle/>
        <a:p>
          <a:endParaRPr lang="fr-FR"/>
        </a:p>
      </dgm:t>
    </dgm:pt>
    <dgm:pt modelId="{CD2C3800-10C4-4B55-B8DB-D65C9D1CDDFC}" type="sibTrans" cxnId="{CFB61D57-2901-4F39-BD93-1EE02B3E3E87}">
      <dgm:prSet/>
      <dgm:spPr/>
      <dgm:t>
        <a:bodyPr/>
        <a:lstStyle/>
        <a:p>
          <a:endParaRPr lang="fr-FR"/>
        </a:p>
      </dgm:t>
    </dgm:pt>
    <dgm:pt modelId="{F70AEA04-918B-44C1-ACB3-1835B87B314B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769443B9-CF60-4568-836F-01848159D205}" type="parTrans" cxnId="{54A96C98-41C4-438D-B74E-2FA4425BC368}">
      <dgm:prSet/>
      <dgm:spPr/>
      <dgm:t>
        <a:bodyPr/>
        <a:lstStyle/>
        <a:p>
          <a:endParaRPr lang="fr-FR"/>
        </a:p>
      </dgm:t>
    </dgm:pt>
    <dgm:pt modelId="{949DF206-F84C-4D7F-8999-AFDB1CA68BD5}" type="sibTrans" cxnId="{54A96C98-41C4-438D-B74E-2FA4425BC368}">
      <dgm:prSet/>
      <dgm:spPr/>
      <dgm:t>
        <a:bodyPr/>
        <a:lstStyle/>
        <a:p>
          <a:endParaRPr lang="fr-FR"/>
        </a:p>
      </dgm:t>
    </dgm:pt>
    <dgm:pt modelId="{331BEE6D-9C51-44AF-94F2-DF57EC2A54AE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11C59B16-A412-4E77-A3C4-0C257FA45918}" type="parTrans" cxnId="{43583FFD-B091-4A49-B4AC-E26E91D18A65}">
      <dgm:prSet/>
      <dgm:spPr/>
      <dgm:t>
        <a:bodyPr/>
        <a:lstStyle/>
        <a:p>
          <a:endParaRPr lang="fr-FR"/>
        </a:p>
      </dgm:t>
    </dgm:pt>
    <dgm:pt modelId="{2A6A5E44-5554-45FA-90CB-EAE8E43054A5}" type="sibTrans" cxnId="{43583FFD-B091-4A49-B4AC-E26E91D18A65}">
      <dgm:prSet/>
      <dgm:spPr/>
      <dgm:t>
        <a:bodyPr/>
        <a:lstStyle/>
        <a:p>
          <a:endParaRPr lang="fr-FR"/>
        </a:p>
      </dgm:t>
    </dgm:pt>
    <dgm:pt modelId="{B480B4B9-6AD5-47BF-8A30-2E74113DF6AF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5BCD030F-69D8-40B1-A21A-F12081B18FCC}" type="parTrans" cxnId="{6D67BDB4-649F-435C-B568-EDCC6B31B04C}">
      <dgm:prSet/>
      <dgm:spPr/>
      <dgm:t>
        <a:bodyPr/>
        <a:lstStyle/>
        <a:p>
          <a:endParaRPr lang="fr-FR"/>
        </a:p>
      </dgm:t>
    </dgm:pt>
    <dgm:pt modelId="{94C77263-C5AD-4142-9C9D-99ADE16F237C}" type="sibTrans" cxnId="{6D67BDB4-649F-435C-B568-EDCC6B31B04C}">
      <dgm:prSet/>
      <dgm:spPr/>
      <dgm:t>
        <a:bodyPr/>
        <a:lstStyle/>
        <a:p>
          <a:endParaRPr lang="fr-FR"/>
        </a:p>
      </dgm:t>
    </dgm:pt>
    <dgm:pt modelId="{A3EAB06F-652B-4E05-AC1A-2AE8F412C46C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7E576C5B-1252-4323-9252-7FA8ABA0F39B}" type="parTrans" cxnId="{E9EE825E-1915-42E3-9262-DC57F7D74F17}">
      <dgm:prSet/>
      <dgm:spPr/>
      <dgm:t>
        <a:bodyPr/>
        <a:lstStyle/>
        <a:p>
          <a:endParaRPr lang="fr-FR"/>
        </a:p>
      </dgm:t>
    </dgm:pt>
    <dgm:pt modelId="{D6A37699-550C-451B-8808-C4E17F0E2342}" type="sibTrans" cxnId="{E9EE825E-1915-42E3-9262-DC57F7D74F17}">
      <dgm:prSet/>
      <dgm:spPr/>
      <dgm:t>
        <a:bodyPr/>
        <a:lstStyle/>
        <a:p>
          <a:endParaRPr lang="fr-FR"/>
        </a:p>
      </dgm:t>
    </dgm:pt>
    <dgm:pt modelId="{A09FF3B6-7FDC-4FB1-BE19-F55A574A7701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4D9CB84B-0D6B-4830-888F-8344EC1D021D}" type="parTrans" cxnId="{793C3EA3-D66B-45E2-A1CC-7135AA3241E3}">
      <dgm:prSet/>
      <dgm:spPr/>
      <dgm:t>
        <a:bodyPr/>
        <a:lstStyle/>
        <a:p>
          <a:endParaRPr lang="fr-FR"/>
        </a:p>
      </dgm:t>
    </dgm:pt>
    <dgm:pt modelId="{61E4B6DF-C773-469A-BBA4-665985405BA7}" type="sibTrans" cxnId="{793C3EA3-D66B-45E2-A1CC-7135AA3241E3}">
      <dgm:prSet/>
      <dgm:spPr/>
      <dgm:t>
        <a:bodyPr/>
        <a:lstStyle/>
        <a:p>
          <a:endParaRPr lang="fr-FR"/>
        </a:p>
      </dgm:t>
    </dgm:pt>
    <dgm:pt modelId="{B327BA7E-1893-46FA-B936-1C36101B617D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24135E3C-C79F-4F7B-81FB-CCB0E5C1A3F6}" type="parTrans" cxnId="{A283B6C8-82DB-43FE-AAF3-47FF75E3056B}">
      <dgm:prSet/>
      <dgm:spPr/>
      <dgm:t>
        <a:bodyPr/>
        <a:lstStyle/>
        <a:p>
          <a:endParaRPr lang="fr-FR"/>
        </a:p>
      </dgm:t>
    </dgm:pt>
    <dgm:pt modelId="{D25A8A51-6334-4352-B5E2-09ABBF4CC425}" type="sibTrans" cxnId="{A283B6C8-82DB-43FE-AAF3-47FF75E3056B}">
      <dgm:prSet/>
      <dgm:spPr/>
      <dgm:t>
        <a:bodyPr/>
        <a:lstStyle/>
        <a:p>
          <a:endParaRPr lang="fr-FR"/>
        </a:p>
      </dgm:t>
    </dgm:pt>
    <dgm:pt modelId="{6E57C8B2-72A9-41DF-9AE0-2A05D8D88402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5024E99F-8D61-4907-9783-89C54A103980}" type="parTrans" cxnId="{3B3C9B8E-71CA-4ED8-B868-9A146F8715E5}">
      <dgm:prSet/>
      <dgm:spPr/>
      <dgm:t>
        <a:bodyPr/>
        <a:lstStyle/>
        <a:p>
          <a:endParaRPr lang="fr-FR"/>
        </a:p>
      </dgm:t>
    </dgm:pt>
    <dgm:pt modelId="{CBC5C861-122F-47E6-8EDC-F431BBAD7BFB}" type="sibTrans" cxnId="{3B3C9B8E-71CA-4ED8-B868-9A146F8715E5}">
      <dgm:prSet/>
      <dgm:spPr/>
      <dgm:t>
        <a:bodyPr/>
        <a:lstStyle/>
        <a:p>
          <a:endParaRPr lang="fr-FR"/>
        </a:p>
      </dgm:t>
    </dgm:pt>
    <dgm:pt modelId="{685E7629-E0A4-4D04-8500-73761A184B00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8A30EBF1-2BDD-4F2D-A5FE-FD0C6983F13C}" type="parTrans" cxnId="{7A52D63D-E46A-48BB-8DF0-45441700A115}">
      <dgm:prSet/>
      <dgm:spPr/>
      <dgm:t>
        <a:bodyPr/>
        <a:lstStyle/>
        <a:p>
          <a:endParaRPr lang="fr-FR"/>
        </a:p>
      </dgm:t>
    </dgm:pt>
    <dgm:pt modelId="{F4F71E4B-CE46-4E9F-9814-DD5CF82D18C9}" type="sibTrans" cxnId="{7A52D63D-E46A-48BB-8DF0-45441700A115}">
      <dgm:prSet/>
      <dgm:spPr/>
      <dgm:t>
        <a:bodyPr/>
        <a:lstStyle/>
        <a:p>
          <a:endParaRPr lang="fr-FR"/>
        </a:p>
      </dgm:t>
    </dgm:pt>
    <dgm:pt modelId="{9AD89C54-D014-45CF-B4DB-AE8D22B4E09E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974E4591-D820-4ADA-84E3-E058141EDFE3}" type="parTrans" cxnId="{52700ED1-1CF3-4E10-85B3-3F480EBF3B99}">
      <dgm:prSet/>
      <dgm:spPr/>
      <dgm:t>
        <a:bodyPr/>
        <a:lstStyle/>
        <a:p>
          <a:endParaRPr lang="fr-FR"/>
        </a:p>
      </dgm:t>
    </dgm:pt>
    <dgm:pt modelId="{F4CFB7D4-42D3-4A1F-A63B-7A9AFE0EE98A}" type="sibTrans" cxnId="{52700ED1-1CF3-4E10-85B3-3F480EBF3B99}">
      <dgm:prSet/>
      <dgm:spPr/>
      <dgm:t>
        <a:bodyPr/>
        <a:lstStyle/>
        <a:p>
          <a:endParaRPr lang="fr-FR"/>
        </a:p>
      </dgm:t>
    </dgm:pt>
    <dgm:pt modelId="{9694E20D-FF30-48BB-9428-CB530E14BAED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14A47CAC-3A22-4503-B099-BEFA2212D53D}" type="parTrans" cxnId="{19842917-6EDE-4907-9398-A2D50D3CA369}">
      <dgm:prSet/>
      <dgm:spPr/>
      <dgm:t>
        <a:bodyPr/>
        <a:lstStyle/>
        <a:p>
          <a:endParaRPr lang="fr-FR"/>
        </a:p>
      </dgm:t>
    </dgm:pt>
    <dgm:pt modelId="{2B705B30-8C63-4F68-AFA7-6772DC561290}" type="sibTrans" cxnId="{19842917-6EDE-4907-9398-A2D50D3CA369}">
      <dgm:prSet/>
      <dgm:spPr/>
      <dgm:t>
        <a:bodyPr/>
        <a:lstStyle/>
        <a:p>
          <a:endParaRPr lang="fr-FR"/>
        </a:p>
      </dgm:t>
    </dgm:pt>
    <dgm:pt modelId="{C17CF02B-F262-477F-9543-F9FC7FB27CB0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285D12CF-E155-4F26-841E-73C8347D0C27}" type="parTrans" cxnId="{19FC1A21-D161-4EF6-AAE4-3D6E184D2A86}">
      <dgm:prSet/>
      <dgm:spPr/>
      <dgm:t>
        <a:bodyPr/>
        <a:lstStyle/>
        <a:p>
          <a:endParaRPr lang="fr-FR"/>
        </a:p>
      </dgm:t>
    </dgm:pt>
    <dgm:pt modelId="{CA76D591-0E08-4643-8664-A3F1AA120B45}" type="sibTrans" cxnId="{19FC1A21-D161-4EF6-AAE4-3D6E184D2A86}">
      <dgm:prSet/>
      <dgm:spPr/>
      <dgm:t>
        <a:bodyPr/>
        <a:lstStyle/>
        <a:p>
          <a:endParaRPr lang="fr-FR"/>
        </a:p>
      </dgm:t>
    </dgm:pt>
    <dgm:pt modelId="{63442A26-7D87-4E10-9A60-2A062A7B5BA8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B617AC08-FC32-45BC-B040-5F23E2BA40D4}" type="parTrans" cxnId="{943AB9B9-19AE-4D79-AB2A-A0A1089B4E73}">
      <dgm:prSet/>
      <dgm:spPr/>
      <dgm:t>
        <a:bodyPr/>
        <a:lstStyle/>
        <a:p>
          <a:endParaRPr lang="fr-FR"/>
        </a:p>
      </dgm:t>
    </dgm:pt>
    <dgm:pt modelId="{5F64D448-7B9B-4BD9-8285-0A3F3A1E810F}" type="sibTrans" cxnId="{943AB9B9-19AE-4D79-AB2A-A0A1089B4E73}">
      <dgm:prSet/>
      <dgm:spPr/>
      <dgm:t>
        <a:bodyPr/>
        <a:lstStyle/>
        <a:p>
          <a:endParaRPr lang="fr-FR"/>
        </a:p>
      </dgm:t>
    </dgm:pt>
    <dgm:pt modelId="{D871EDF3-DECB-4EF4-B7D4-6448F763B038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F996BB6F-9F54-46F0-8B73-BA0CEA38119D}" type="parTrans" cxnId="{86D18F1C-4CB8-467A-B63B-A6BC4EDD7F96}">
      <dgm:prSet/>
      <dgm:spPr/>
      <dgm:t>
        <a:bodyPr/>
        <a:lstStyle/>
        <a:p>
          <a:endParaRPr lang="fr-FR"/>
        </a:p>
      </dgm:t>
    </dgm:pt>
    <dgm:pt modelId="{DD2438F8-A7B4-4D6B-8EC0-37D33CB464AB}" type="sibTrans" cxnId="{86D18F1C-4CB8-467A-B63B-A6BC4EDD7F96}">
      <dgm:prSet/>
      <dgm:spPr/>
      <dgm:t>
        <a:bodyPr/>
        <a:lstStyle/>
        <a:p>
          <a:endParaRPr lang="fr-FR"/>
        </a:p>
      </dgm:t>
    </dgm:pt>
    <dgm:pt modelId="{64DDA35E-9857-4D6C-91F6-E26AEC58CD17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F78064D3-4434-42F4-8CA6-1F19AEB97126}" type="parTrans" cxnId="{72F21707-7572-418C-93AC-972AD6EE63AB}">
      <dgm:prSet/>
      <dgm:spPr/>
      <dgm:t>
        <a:bodyPr/>
        <a:lstStyle/>
        <a:p>
          <a:endParaRPr lang="fr-FR"/>
        </a:p>
      </dgm:t>
    </dgm:pt>
    <dgm:pt modelId="{EE784CE9-1CD9-4D40-9367-F8A116A4A9DA}" type="sibTrans" cxnId="{72F21707-7572-418C-93AC-972AD6EE63AB}">
      <dgm:prSet/>
      <dgm:spPr/>
      <dgm:t>
        <a:bodyPr/>
        <a:lstStyle/>
        <a:p>
          <a:endParaRPr lang="fr-FR"/>
        </a:p>
      </dgm:t>
    </dgm:pt>
    <dgm:pt modelId="{E6414455-2896-4CF6-9273-C65DCBD950AE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D0B61E7E-9A57-47FE-86B9-DDA2A28F2CBA}" type="parTrans" cxnId="{94647E83-F16B-4A2F-9870-562B9C28F7C3}">
      <dgm:prSet/>
      <dgm:spPr/>
      <dgm:t>
        <a:bodyPr/>
        <a:lstStyle/>
        <a:p>
          <a:endParaRPr lang="fr-FR"/>
        </a:p>
      </dgm:t>
    </dgm:pt>
    <dgm:pt modelId="{37B11FCD-1049-47FC-9C32-52971ECB50E2}" type="sibTrans" cxnId="{94647E83-F16B-4A2F-9870-562B9C28F7C3}">
      <dgm:prSet/>
      <dgm:spPr/>
      <dgm:t>
        <a:bodyPr/>
        <a:lstStyle/>
        <a:p>
          <a:endParaRPr lang="fr-FR"/>
        </a:p>
      </dgm:t>
    </dgm:pt>
    <dgm:pt modelId="{9AABB14A-1DC7-4759-AB42-3088F86D6A1F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9E7C0E7E-AD0E-44DF-8819-6E978755CB0D}" type="parTrans" cxnId="{F1D1FB10-6383-4A3E-80CE-8EB67911A6CC}">
      <dgm:prSet/>
      <dgm:spPr/>
      <dgm:t>
        <a:bodyPr/>
        <a:lstStyle/>
        <a:p>
          <a:endParaRPr lang="fr-FR"/>
        </a:p>
      </dgm:t>
    </dgm:pt>
    <dgm:pt modelId="{593CD155-5814-4F17-8DB3-99A8354900B3}" type="sibTrans" cxnId="{F1D1FB10-6383-4A3E-80CE-8EB67911A6CC}">
      <dgm:prSet/>
      <dgm:spPr/>
      <dgm:t>
        <a:bodyPr/>
        <a:lstStyle/>
        <a:p>
          <a:endParaRPr lang="fr-FR"/>
        </a:p>
      </dgm:t>
    </dgm:pt>
    <dgm:pt modelId="{CBFEDF7B-95DE-4606-BA85-57DBA6AFE26E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52648E81-2FA5-46B2-ABF0-449737CA7DC5}" type="parTrans" cxnId="{01216417-40FD-4F5E-8DAD-C0F50F126D35}">
      <dgm:prSet/>
      <dgm:spPr/>
      <dgm:t>
        <a:bodyPr/>
        <a:lstStyle/>
        <a:p>
          <a:endParaRPr lang="fr-FR"/>
        </a:p>
      </dgm:t>
    </dgm:pt>
    <dgm:pt modelId="{A7E8FE80-B327-4363-9204-1FC25BC0F799}" type="sibTrans" cxnId="{01216417-40FD-4F5E-8DAD-C0F50F126D35}">
      <dgm:prSet/>
      <dgm:spPr/>
      <dgm:t>
        <a:bodyPr/>
        <a:lstStyle/>
        <a:p>
          <a:endParaRPr lang="fr-FR"/>
        </a:p>
      </dgm:t>
    </dgm:pt>
    <dgm:pt modelId="{5A0E5445-78E7-42CE-99F4-D9EF3381F0FC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4C76221E-19CB-4AC9-A71A-BAC5DFD301C0}" type="parTrans" cxnId="{68915837-D309-49B2-B546-47E654844E6F}">
      <dgm:prSet/>
      <dgm:spPr/>
      <dgm:t>
        <a:bodyPr/>
        <a:lstStyle/>
        <a:p>
          <a:endParaRPr lang="fr-FR"/>
        </a:p>
      </dgm:t>
    </dgm:pt>
    <dgm:pt modelId="{F9633E88-875D-49E2-9B36-EFCF40905B3D}" type="sibTrans" cxnId="{68915837-D309-49B2-B546-47E654844E6F}">
      <dgm:prSet/>
      <dgm:spPr/>
      <dgm:t>
        <a:bodyPr/>
        <a:lstStyle/>
        <a:p>
          <a:endParaRPr lang="fr-FR"/>
        </a:p>
      </dgm:t>
    </dgm:pt>
    <dgm:pt modelId="{54A710D0-9109-40A5-B6F1-0598220B779B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E4B6FBFC-B56D-402F-8C69-7C8F09AE2A3F}" type="parTrans" cxnId="{671449AF-520E-4581-A67C-08EBF809E67A}">
      <dgm:prSet/>
      <dgm:spPr/>
      <dgm:t>
        <a:bodyPr/>
        <a:lstStyle/>
        <a:p>
          <a:endParaRPr lang="fr-FR"/>
        </a:p>
      </dgm:t>
    </dgm:pt>
    <dgm:pt modelId="{BF1D0C88-41F6-404D-8271-9B3DBF91426A}" type="sibTrans" cxnId="{671449AF-520E-4581-A67C-08EBF809E67A}">
      <dgm:prSet/>
      <dgm:spPr/>
      <dgm:t>
        <a:bodyPr/>
        <a:lstStyle/>
        <a:p>
          <a:endParaRPr lang="fr-FR"/>
        </a:p>
      </dgm:t>
    </dgm:pt>
    <dgm:pt modelId="{63899FE9-78A6-49E3-BF97-B69C09FD1CAD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C9B81D5C-D87E-4FEE-A462-D0BCD860147E}" type="parTrans" cxnId="{2566A4EC-1FFE-4A30-83CD-8B78B8CBD5FF}">
      <dgm:prSet/>
      <dgm:spPr/>
      <dgm:t>
        <a:bodyPr/>
        <a:lstStyle/>
        <a:p>
          <a:endParaRPr lang="fr-FR"/>
        </a:p>
      </dgm:t>
    </dgm:pt>
    <dgm:pt modelId="{819A9897-F912-424D-BEFA-D3E30A6A99F1}" type="sibTrans" cxnId="{2566A4EC-1FFE-4A30-83CD-8B78B8CBD5FF}">
      <dgm:prSet/>
      <dgm:spPr/>
      <dgm:t>
        <a:bodyPr/>
        <a:lstStyle/>
        <a:p>
          <a:endParaRPr lang="fr-FR"/>
        </a:p>
      </dgm:t>
    </dgm:pt>
    <dgm:pt modelId="{3D27279C-88C4-400E-93F0-C013B6178038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0A5433D4-BF51-48C9-B4CB-003EE9EAF8B3}" type="parTrans" cxnId="{50FC6B0A-353F-49A6-B4C1-9ECC3598307D}">
      <dgm:prSet/>
      <dgm:spPr/>
      <dgm:t>
        <a:bodyPr/>
        <a:lstStyle/>
        <a:p>
          <a:endParaRPr lang="fr-FR"/>
        </a:p>
      </dgm:t>
    </dgm:pt>
    <dgm:pt modelId="{78FA84FB-AAAA-4908-B5FC-52F65A449C93}" type="sibTrans" cxnId="{50FC6B0A-353F-49A6-B4C1-9ECC3598307D}">
      <dgm:prSet/>
      <dgm:spPr/>
      <dgm:t>
        <a:bodyPr/>
        <a:lstStyle/>
        <a:p>
          <a:endParaRPr lang="fr-FR"/>
        </a:p>
      </dgm:t>
    </dgm:pt>
    <dgm:pt modelId="{EAEE6FBC-0FD5-4C3B-BF3D-9627A6C7B263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E7D09DE7-F669-4D27-A6C8-31D5F3084BA7}" type="parTrans" cxnId="{7218B18F-A03A-42D1-8085-6BDD1429B154}">
      <dgm:prSet/>
      <dgm:spPr/>
      <dgm:t>
        <a:bodyPr/>
        <a:lstStyle/>
        <a:p>
          <a:endParaRPr lang="fr-FR"/>
        </a:p>
      </dgm:t>
    </dgm:pt>
    <dgm:pt modelId="{EECC8A29-3639-48B3-8BEE-7B728E3BD943}" type="sibTrans" cxnId="{7218B18F-A03A-42D1-8085-6BDD1429B154}">
      <dgm:prSet/>
      <dgm:spPr/>
      <dgm:t>
        <a:bodyPr/>
        <a:lstStyle/>
        <a:p>
          <a:endParaRPr lang="fr-FR"/>
        </a:p>
      </dgm:t>
    </dgm:pt>
    <dgm:pt modelId="{4AA0E32D-6A33-408E-BD8A-A093A2A6C9CA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8338DE2-523B-46B0-B84A-F8679DBA3892}" type="parTrans" cxnId="{36898FE9-D928-4909-A0B6-3400E9787DF3}">
      <dgm:prSet/>
      <dgm:spPr/>
      <dgm:t>
        <a:bodyPr/>
        <a:lstStyle/>
        <a:p>
          <a:endParaRPr lang="fr-FR"/>
        </a:p>
      </dgm:t>
    </dgm:pt>
    <dgm:pt modelId="{C3B44526-E85D-4CDE-857B-34EE9E23B000}" type="sibTrans" cxnId="{36898FE9-D928-4909-A0B6-3400E9787DF3}">
      <dgm:prSet/>
      <dgm:spPr/>
      <dgm:t>
        <a:bodyPr/>
        <a:lstStyle/>
        <a:p>
          <a:endParaRPr lang="fr-FR"/>
        </a:p>
      </dgm:t>
    </dgm:pt>
    <dgm:pt modelId="{6F89FD1A-F723-423D-BFAF-3C95CACE4A44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567127B8-8270-40A3-B2E5-704376379366}" type="parTrans" cxnId="{D66337D1-7976-4879-A52E-71B76BE085C5}">
      <dgm:prSet/>
      <dgm:spPr/>
      <dgm:t>
        <a:bodyPr/>
        <a:lstStyle/>
        <a:p>
          <a:endParaRPr lang="fr-FR"/>
        </a:p>
      </dgm:t>
    </dgm:pt>
    <dgm:pt modelId="{9331F7B3-96FC-43CF-B4D7-030CAB9E9ABA}" type="sibTrans" cxnId="{D66337D1-7976-4879-A52E-71B76BE085C5}">
      <dgm:prSet/>
      <dgm:spPr/>
      <dgm:t>
        <a:bodyPr/>
        <a:lstStyle/>
        <a:p>
          <a:endParaRPr lang="fr-FR"/>
        </a:p>
      </dgm:t>
    </dgm:pt>
    <dgm:pt modelId="{4D484557-C64A-4936-9674-1AA87219F02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F9A80A1E-A539-403D-9A78-209E20D483C8}" type="parTrans" cxnId="{719ED8CD-21C3-4C24-8D4B-44B07591EC07}">
      <dgm:prSet/>
      <dgm:spPr/>
      <dgm:t>
        <a:bodyPr/>
        <a:lstStyle/>
        <a:p>
          <a:endParaRPr lang="fr-FR"/>
        </a:p>
      </dgm:t>
    </dgm:pt>
    <dgm:pt modelId="{BECA6FC6-EBC3-4983-8006-50A259B57913}" type="sibTrans" cxnId="{719ED8CD-21C3-4C24-8D4B-44B07591EC07}">
      <dgm:prSet/>
      <dgm:spPr/>
      <dgm:t>
        <a:bodyPr/>
        <a:lstStyle/>
        <a:p>
          <a:endParaRPr lang="fr-FR"/>
        </a:p>
      </dgm:t>
    </dgm:pt>
    <dgm:pt modelId="{5167D96A-70C9-48AF-83DE-CD9E84E6C4D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153DBC60-1C58-4556-865B-1C565E0FFC5F}" type="parTrans" cxnId="{9EFEEA09-7726-4409-B2A6-3D761C0FD2B7}">
      <dgm:prSet/>
      <dgm:spPr/>
      <dgm:t>
        <a:bodyPr/>
        <a:lstStyle/>
        <a:p>
          <a:endParaRPr lang="fr-FR"/>
        </a:p>
      </dgm:t>
    </dgm:pt>
    <dgm:pt modelId="{FE9C8F47-46BF-4241-BDE3-B6C9784ED7A2}" type="sibTrans" cxnId="{9EFEEA09-7726-4409-B2A6-3D761C0FD2B7}">
      <dgm:prSet/>
      <dgm:spPr/>
      <dgm:t>
        <a:bodyPr/>
        <a:lstStyle/>
        <a:p>
          <a:endParaRPr lang="fr-FR"/>
        </a:p>
      </dgm:t>
    </dgm:pt>
    <dgm:pt modelId="{EC29BAE7-C95C-42F1-9F99-91A5A08FF2C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C4F120F-2E42-4156-8DA5-D82516E60518}" type="parTrans" cxnId="{AAA2E648-AE52-45ED-83FD-B55AFD4355D5}">
      <dgm:prSet/>
      <dgm:spPr/>
      <dgm:t>
        <a:bodyPr/>
        <a:lstStyle/>
        <a:p>
          <a:endParaRPr lang="fr-FR"/>
        </a:p>
      </dgm:t>
    </dgm:pt>
    <dgm:pt modelId="{31CB8A10-77BB-461B-B3FC-9FA238C96FA6}" type="sibTrans" cxnId="{AAA2E648-AE52-45ED-83FD-B55AFD4355D5}">
      <dgm:prSet/>
      <dgm:spPr/>
      <dgm:t>
        <a:bodyPr/>
        <a:lstStyle/>
        <a:p>
          <a:endParaRPr lang="fr-FR"/>
        </a:p>
      </dgm:t>
    </dgm:pt>
    <dgm:pt modelId="{DCBEAE2A-884A-47D3-90FA-22202D200188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DD6868E2-48AE-49CF-B074-AF8823A4B15C}" type="parTrans" cxnId="{ECFB4070-F3AA-46A3-80D7-8556CFCB7ACC}">
      <dgm:prSet/>
      <dgm:spPr/>
      <dgm:t>
        <a:bodyPr/>
        <a:lstStyle/>
        <a:p>
          <a:endParaRPr lang="fr-FR"/>
        </a:p>
      </dgm:t>
    </dgm:pt>
    <dgm:pt modelId="{C1D52C6A-64F0-4799-B6DD-6DF38B45516B}" type="sibTrans" cxnId="{ECFB4070-F3AA-46A3-80D7-8556CFCB7ACC}">
      <dgm:prSet/>
      <dgm:spPr/>
      <dgm:t>
        <a:bodyPr/>
        <a:lstStyle/>
        <a:p>
          <a:endParaRPr lang="fr-FR"/>
        </a:p>
      </dgm:t>
    </dgm:pt>
    <dgm:pt modelId="{66E244A4-DEC3-4BE3-9F12-5A6322E865C5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B065917-8A5A-4F0B-BD28-E918A296D33E}" type="parTrans" cxnId="{39F04295-EAF2-4D2C-B538-A0DE30DC67D5}">
      <dgm:prSet/>
      <dgm:spPr/>
      <dgm:t>
        <a:bodyPr/>
        <a:lstStyle/>
        <a:p>
          <a:endParaRPr lang="fr-FR"/>
        </a:p>
      </dgm:t>
    </dgm:pt>
    <dgm:pt modelId="{E4A56433-7D52-4AB0-836E-9FA98BE1C6FB}" type="sibTrans" cxnId="{39F04295-EAF2-4D2C-B538-A0DE30DC67D5}">
      <dgm:prSet/>
      <dgm:spPr/>
      <dgm:t>
        <a:bodyPr/>
        <a:lstStyle/>
        <a:p>
          <a:endParaRPr lang="fr-FR"/>
        </a:p>
      </dgm:t>
    </dgm:pt>
    <dgm:pt modelId="{46EF1165-4D60-429D-8164-D3F9C1411D4C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3235870B-0D43-44E6-91B4-DD36C463A2B7}" type="parTrans" cxnId="{4AEC983C-6395-40D5-A7F6-F3951A14805A}">
      <dgm:prSet/>
      <dgm:spPr/>
      <dgm:t>
        <a:bodyPr/>
        <a:lstStyle/>
        <a:p>
          <a:endParaRPr lang="fr-FR"/>
        </a:p>
      </dgm:t>
    </dgm:pt>
    <dgm:pt modelId="{F85D7E88-5A24-4B81-8FCE-1D4799820E3F}" type="sibTrans" cxnId="{4AEC983C-6395-40D5-A7F6-F3951A14805A}">
      <dgm:prSet/>
      <dgm:spPr/>
      <dgm:t>
        <a:bodyPr/>
        <a:lstStyle/>
        <a:p>
          <a:endParaRPr lang="fr-FR"/>
        </a:p>
      </dgm:t>
    </dgm:pt>
    <dgm:pt modelId="{F741E842-B458-4078-ADD0-B2997C954F9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7680722B-30BF-4DE8-A110-AEFD08A60D90}" type="parTrans" cxnId="{792D7874-EA69-44BC-9B74-C427369B94D8}">
      <dgm:prSet/>
      <dgm:spPr/>
      <dgm:t>
        <a:bodyPr/>
        <a:lstStyle/>
        <a:p>
          <a:endParaRPr lang="fr-FR"/>
        </a:p>
      </dgm:t>
    </dgm:pt>
    <dgm:pt modelId="{3DFF50D8-E828-4A04-9451-8A32173C087F}" type="sibTrans" cxnId="{792D7874-EA69-44BC-9B74-C427369B94D8}">
      <dgm:prSet/>
      <dgm:spPr/>
      <dgm:t>
        <a:bodyPr/>
        <a:lstStyle/>
        <a:p>
          <a:endParaRPr lang="fr-FR"/>
        </a:p>
      </dgm:t>
    </dgm:pt>
    <dgm:pt modelId="{9E0E21C7-2C0E-4FF2-975A-8E977324628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EEB7809C-2705-4D9F-9986-99C8720B854B}" type="parTrans" cxnId="{0EA0BE21-0E7B-48FF-9164-8E479128C0FB}">
      <dgm:prSet/>
      <dgm:spPr/>
      <dgm:t>
        <a:bodyPr/>
        <a:lstStyle/>
        <a:p>
          <a:endParaRPr lang="fr-FR"/>
        </a:p>
      </dgm:t>
    </dgm:pt>
    <dgm:pt modelId="{B06B1AAA-4A16-4438-809A-0A2E89AA77F9}" type="sibTrans" cxnId="{0EA0BE21-0E7B-48FF-9164-8E479128C0FB}">
      <dgm:prSet/>
      <dgm:spPr/>
      <dgm:t>
        <a:bodyPr/>
        <a:lstStyle/>
        <a:p>
          <a:endParaRPr lang="fr-FR"/>
        </a:p>
      </dgm:t>
    </dgm:pt>
    <dgm:pt modelId="{FDF09B07-44A1-432D-B54A-F6FF133D2429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C646E095-AB9D-4F0F-AAE5-35431FB9C20C}" type="parTrans" cxnId="{88952BD7-2C03-477A-9613-2E4F6FAC58C2}">
      <dgm:prSet/>
      <dgm:spPr/>
      <dgm:t>
        <a:bodyPr/>
        <a:lstStyle/>
        <a:p>
          <a:endParaRPr lang="fr-FR"/>
        </a:p>
      </dgm:t>
    </dgm:pt>
    <dgm:pt modelId="{2AC14E43-20B7-4C61-9139-A511F0203441}" type="sibTrans" cxnId="{88952BD7-2C03-477A-9613-2E4F6FAC58C2}">
      <dgm:prSet/>
      <dgm:spPr/>
      <dgm:t>
        <a:bodyPr/>
        <a:lstStyle/>
        <a:p>
          <a:endParaRPr lang="fr-FR"/>
        </a:p>
      </dgm:t>
    </dgm:pt>
    <dgm:pt modelId="{F22D94CB-A2F3-46F9-85F4-1DBC52B6271F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E80018DD-F08A-498A-8792-1FFA27737E2D}" type="parTrans" cxnId="{FB9DFA27-661E-4B55-A822-E1009F9DC634}">
      <dgm:prSet/>
      <dgm:spPr/>
      <dgm:t>
        <a:bodyPr/>
        <a:lstStyle/>
        <a:p>
          <a:endParaRPr lang="fr-FR"/>
        </a:p>
      </dgm:t>
    </dgm:pt>
    <dgm:pt modelId="{CF36C2A4-B608-426B-9E06-C94E431555A6}" type="sibTrans" cxnId="{FB9DFA27-661E-4B55-A822-E1009F9DC634}">
      <dgm:prSet/>
      <dgm:spPr/>
      <dgm:t>
        <a:bodyPr/>
        <a:lstStyle/>
        <a:p>
          <a:endParaRPr lang="fr-FR"/>
        </a:p>
      </dgm:t>
    </dgm:pt>
    <dgm:pt modelId="{90A4EFA2-0347-4114-A427-3E23E4FC992D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8A0265D-1C28-4918-BDEB-25C3EA2A9162}" type="parTrans" cxnId="{DE701D05-751C-4415-957A-EBFEC510F0A5}">
      <dgm:prSet/>
      <dgm:spPr/>
      <dgm:t>
        <a:bodyPr/>
        <a:lstStyle/>
        <a:p>
          <a:endParaRPr lang="fr-FR"/>
        </a:p>
      </dgm:t>
    </dgm:pt>
    <dgm:pt modelId="{746AA9F4-B06A-4816-BEDB-28174C927C71}" type="sibTrans" cxnId="{DE701D05-751C-4415-957A-EBFEC510F0A5}">
      <dgm:prSet/>
      <dgm:spPr/>
      <dgm:t>
        <a:bodyPr/>
        <a:lstStyle/>
        <a:p>
          <a:endParaRPr lang="fr-FR"/>
        </a:p>
      </dgm:t>
    </dgm:pt>
    <dgm:pt modelId="{B338A63C-783B-46F8-B384-66B2E5EB7AEA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8B491FD4-1EA6-4E69-9704-C0D215917EC7}" type="parTrans" cxnId="{D2E7479B-F233-4C4A-B0F0-30157F3232E9}">
      <dgm:prSet/>
      <dgm:spPr/>
      <dgm:t>
        <a:bodyPr/>
        <a:lstStyle/>
        <a:p>
          <a:endParaRPr lang="fr-FR"/>
        </a:p>
      </dgm:t>
    </dgm:pt>
    <dgm:pt modelId="{7BE268E3-A135-4076-8FB6-9C90BE124EA5}" type="sibTrans" cxnId="{D2E7479B-F233-4C4A-B0F0-30157F3232E9}">
      <dgm:prSet/>
      <dgm:spPr/>
      <dgm:t>
        <a:bodyPr/>
        <a:lstStyle/>
        <a:p>
          <a:endParaRPr lang="fr-FR"/>
        </a:p>
      </dgm:t>
    </dgm:pt>
    <dgm:pt modelId="{FF817550-D0C4-4C8B-83C6-C83D9B93166E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83840EA0-5958-460F-8CD3-921C5CB85F22}" type="parTrans" cxnId="{7CEE1958-4B5E-44C3-838D-FA0F590E5629}">
      <dgm:prSet/>
      <dgm:spPr/>
      <dgm:t>
        <a:bodyPr/>
        <a:lstStyle/>
        <a:p>
          <a:endParaRPr lang="fr-FR"/>
        </a:p>
      </dgm:t>
    </dgm:pt>
    <dgm:pt modelId="{4AF7B145-C01E-4214-8351-FC8A3F8DF734}" type="sibTrans" cxnId="{7CEE1958-4B5E-44C3-838D-FA0F590E5629}">
      <dgm:prSet/>
      <dgm:spPr/>
      <dgm:t>
        <a:bodyPr/>
        <a:lstStyle/>
        <a:p>
          <a:endParaRPr lang="fr-FR"/>
        </a:p>
      </dgm:t>
    </dgm:pt>
    <dgm:pt modelId="{7DC5D036-449E-4720-A707-17589B2945A2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35183FB-6ACE-40B6-9238-77996D0CA950}" type="parTrans" cxnId="{A4D9F7C0-A96C-4333-A0AD-A334704FBA55}">
      <dgm:prSet/>
      <dgm:spPr/>
      <dgm:t>
        <a:bodyPr/>
        <a:lstStyle/>
        <a:p>
          <a:endParaRPr lang="fr-FR"/>
        </a:p>
      </dgm:t>
    </dgm:pt>
    <dgm:pt modelId="{7C98FA6C-103E-48DC-9517-1E97548D22CE}" type="sibTrans" cxnId="{A4D9F7C0-A96C-4333-A0AD-A334704FBA55}">
      <dgm:prSet/>
      <dgm:spPr/>
      <dgm:t>
        <a:bodyPr/>
        <a:lstStyle/>
        <a:p>
          <a:endParaRPr lang="fr-FR"/>
        </a:p>
      </dgm:t>
    </dgm:pt>
    <dgm:pt modelId="{DA7BF6FB-024A-4CE0-BB88-8244DEC4F63C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DECA48CB-2E62-4273-8515-57DABD1A1F31}" type="parTrans" cxnId="{0D857B39-75A6-494B-A2CA-FB4D03B26D3E}">
      <dgm:prSet/>
      <dgm:spPr/>
      <dgm:t>
        <a:bodyPr/>
        <a:lstStyle/>
        <a:p>
          <a:endParaRPr lang="fr-FR"/>
        </a:p>
      </dgm:t>
    </dgm:pt>
    <dgm:pt modelId="{1B22A1D5-BBCB-42EE-B049-8F1FC3B3F0BF}" type="sibTrans" cxnId="{0D857B39-75A6-494B-A2CA-FB4D03B26D3E}">
      <dgm:prSet/>
      <dgm:spPr/>
      <dgm:t>
        <a:bodyPr/>
        <a:lstStyle/>
        <a:p>
          <a:endParaRPr lang="fr-FR"/>
        </a:p>
      </dgm:t>
    </dgm:pt>
    <dgm:pt modelId="{D9A46513-0116-4BD5-9E84-BF0E90BA76F1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4D27D72-4A5E-4B4A-BCE1-03277AB64134}" type="parTrans" cxnId="{F233C646-8E79-42D5-B604-FC60AA17C1AA}">
      <dgm:prSet/>
      <dgm:spPr/>
      <dgm:t>
        <a:bodyPr/>
        <a:lstStyle/>
        <a:p>
          <a:endParaRPr lang="fr-FR"/>
        </a:p>
      </dgm:t>
    </dgm:pt>
    <dgm:pt modelId="{5411C38D-49C1-4691-B884-D0E4460DC46D}" type="sibTrans" cxnId="{F233C646-8E79-42D5-B604-FC60AA17C1AA}">
      <dgm:prSet/>
      <dgm:spPr/>
      <dgm:t>
        <a:bodyPr/>
        <a:lstStyle/>
        <a:p>
          <a:endParaRPr lang="fr-FR"/>
        </a:p>
      </dgm:t>
    </dgm:pt>
    <dgm:pt modelId="{ECD06B42-2C15-4A7E-8DBB-652A70FC245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08A604BE-6E1A-4BBA-863E-C52E8004D7A6}" type="parTrans" cxnId="{1CEDAA77-3A13-4467-8A12-A9BCD96A4048}">
      <dgm:prSet/>
      <dgm:spPr/>
      <dgm:t>
        <a:bodyPr/>
        <a:lstStyle/>
        <a:p>
          <a:endParaRPr lang="fr-FR"/>
        </a:p>
      </dgm:t>
    </dgm:pt>
    <dgm:pt modelId="{5E63F5B3-B33A-4D31-A9DF-81A2ABD9DC42}" type="sibTrans" cxnId="{1CEDAA77-3A13-4467-8A12-A9BCD96A4048}">
      <dgm:prSet/>
      <dgm:spPr/>
      <dgm:t>
        <a:bodyPr/>
        <a:lstStyle/>
        <a:p>
          <a:endParaRPr lang="fr-FR"/>
        </a:p>
      </dgm:t>
    </dgm:pt>
    <dgm:pt modelId="{A14013B3-6704-4122-8E15-F642BDD505DB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591605DF-FE96-465B-A900-27349BB9B33E}" type="parTrans" cxnId="{671EA671-4852-4515-A9B0-A4B6145EA2A4}">
      <dgm:prSet/>
      <dgm:spPr/>
      <dgm:t>
        <a:bodyPr/>
        <a:lstStyle/>
        <a:p>
          <a:endParaRPr lang="fr-FR"/>
        </a:p>
      </dgm:t>
    </dgm:pt>
    <dgm:pt modelId="{C880A6D6-C642-42A9-B332-DCAC907DAFD7}" type="sibTrans" cxnId="{671EA671-4852-4515-A9B0-A4B6145EA2A4}">
      <dgm:prSet/>
      <dgm:spPr/>
      <dgm:t>
        <a:bodyPr/>
        <a:lstStyle/>
        <a:p>
          <a:endParaRPr lang="fr-FR"/>
        </a:p>
      </dgm:t>
    </dgm:pt>
    <dgm:pt modelId="{FC4E5B91-D8E6-486F-AA21-3232F558BCE4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8036C920-122D-45F3-B6CB-D038CD034D93}" type="parTrans" cxnId="{822BC3BF-6A8D-45E6-AD24-827D95228AAA}">
      <dgm:prSet/>
      <dgm:spPr/>
      <dgm:t>
        <a:bodyPr/>
        <a:lstStyle/>
        <a:p>
          <a:endParaRPr lang="fr-FR"/>
        </a:p>
      </dgm:t>
    </dgm:pt>
    <dgm:pt modelId="{673E0FED-8510-4A11-AADE-CC68EA939B74}" type="sibTrans" cxnId="{822BC3BF-6A8D-45E6-AD24-827D95228AAA}">
      <dgm:prSet/>
      <dgm:spPr/>
      <dgm:t>
        <a:bodyPr/>
        <a:lstStyle/>
        <a:p>
          <a:endParaRPr lang="fr-FR"/>
        </a:p>
      </dgm:t>
    </dgm:pt>
    <dgm:pt modelId="{094322A8-40C0-4A93-964A-60F3B218CB2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E347544-A64D-4BDA-AD52-016C15B946A5}" type="parTrans" cxnId="{0E59D5EA-97AF-4DDB-BE43-2872F3FFB511}">
      <dgm:prSet/>
      <dgm:spPr/>
      <dgm:t>
        <a:bodyPr/>
        <a:lstStyle/>
        <a:p>
          <a:endParaRPr lang="fr-FR"/>
        </a:p>
      </dgm:t>
    </dgm:pt>
    <dgm:pt modelId="{75EAFF8B-B07C-4CA0-9054-E3E0F1F1DACB}" type="sibTrans" cxnId="{0E59D5EA-97AF-4DDB-BE43-2872F3FFB511}">
      <dgm:prSet/>
      <dgm:spPr/>
      <dgm:t>
        <a:bodyPr/>
        <a:lstStyle/>
        <a:p>
          <a:endParaRPr lang="fr-FR"/>
        </a:p>
      </dgm:t>
    </dgm:pt>
    <dgm:pt modelId="{37F2C02E-6721-47F2-8D3E-D04B3DC2F87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5F31F67-FC88-4C2D-9162-D9A9281C3197}" type="parTrans" cxnId="{FAFAC7EA-98AD-4778-9BFD-3F998053F059}">
      <dgm:prSet/>
      <dgm:spPr/>
      <dgm:t>
        <a:bodyPr/>
        <a:lstStyle/>
        <a:p>
          <a:endParaRPr lang="fr-FR"/>
        </a:p>
      </dgm:t>
    </dgm:pt>
    <dgm:pt modelId="{8C38A30C-2410-4DE5-8A56-282B07B2CD53}" type="sibTrans" cxnId="{FAFAC7EA-98AD-4778-9BFD-3F998053F059}">
      <dgm:prSet/>
      <dgm:spPr/>
      <dgm:t>
        <a:bodyPr/>
        <a:lstStyle/>
        <a:p>
          <a:endParaRPr lang="fr-FR"/>
        </a:p>
      </dgm:t>
    </dgm:pt>
    <dgm:pt modelId="{34403FAE-B903-4E7F-B6BF-CE9549920EE2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AF3CA053-6161-4D08-AA8C-BE4DE1364158}" type="parTrans" cxnId="{16938D40-91D9-42BB-8ABB-375042D29BA2}">
      <dgm:prSet/>
      <dgm:spPr/>
      <dgm:t>
        <a:bodyPr/>
        <a:lstStyle/>
        <a:p>
          <a:endParaRPr lang="fr-FR"/>
        </a:p>
      </dgm:t>
    </dgm:pt>
    <dgm:pt modelId="{1423DD31-D885-4263-A432-4108ACE27419}" type="sibTrans" cxnId="{16938D40-91D9-42BB-8ABB-375042D29BA2}">
      <dgm:prSet/>
      <dgm:spPr/>
      <dgm:t>
        <a:bodyPr/>
        <a:lstStyle/>
        <a:p>
          <a:endParaRPr lang="fr-FR"/>
        </a:p>
      </dgm:t>
    </dgm:pt>
    <dgm:pt modelId="{E98A15DF-4E34-4C82-BFF8-0E12A01A0EB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E96074BA-8EA7-41EB-B5C4-91528A22B8C0}" type="parTrans" cxnId="{84BBBFF5-BE3D-4259-B5EF-60F69FE9A708}">
      <dgm:prSet/>
      <dgm:spPr/>
      <dgm:t>
        <a:bodyPr/>
        <a:lstStyle/>
        <a:p>
          <a:endParaRPr lang="fr-FR"/>
        </a:p>
      </dgm:t>
    </dgm:pt>
    <dgm:pt modelId="{4D3D502D-3136-4D1C-9D6C-8D8A6C446E27}" type="sibTrans" cxnId="{84BBBFF5-BE3D-4259-B5EF-60F69FE9A708}">
      <dgm:prSet/>
      <dgm:spPr/>
      <dgm:t>
        <a:bodyPr/>
        <a:lstStyle/>
        <a:p>
          <a:endParaRPr lang="fr-FR"/>
        </a:p>
      </dgm:t>
    </dgm:pt>
    <dgm:pt modelId="{0D2318B5-DFE8-4A69-9C5C-04D9F2BB37ED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449B355B-C5AF-48A1-9738-85F906E4BB36}" type="parTrans" cxnId="{1711C520-98F2-49B0-AD76-AEDB1B34DB99}">
      <dgm:prSet/>
      <dgm:spPr/>
      <dgm:t>
        <a:bodyPr/>
        <a:lstStyle/>
        <a:p>
          <a:endParaRPr lang="fr-FR"/>
        </a:p>
      </dgm:t>
    </dgm:pt>
    <dgm:pt modelId="{561E68F8-5517-48B0-88BA-76EBB5CB61A6}" type="sibTrans" cxnId="{1711C520-98F2-49B0-AD76-AEDB1B34DB99}">
      <dgm:prSet/>
      <dgm:spPr/>
      <dgm:t>
        <a:bodyPr/>
        <a:lstStyle/>
        <a:p>
          <a:endParaRPr lang="fr-FR"/>
        </a:p>
      </dgm:t>
    </dgm:pt>
    <dgm:pt modelId="{8A898688-F652-4880-8B45-0CAEF256FA9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9E79305-806E-41A4-9DF8-E4626CDCE0E7}" type="parTrans" cxnId="{1F616A6C-AE26-42FB-8353-93D090954349}">
      <dgm:prSet/>
      <dgm:spPr/>
      <dgm:t>
        <a:bodyPr/>
        <a:lstStyle/>
        <a:p>
          <a:endParaRPr lang="fr-FR"/>
        </a:p>
      </dgm:t>
    </dgm:pt>
    <dgm:pt modelId="{3E1EF04A-3E03-419B-BB90-0636B87D9DB5}" type="sibTrans" cxnId="{1F616A6C-AE26-42FB-8353-93D090954349}">
      <dgm:prSet/>
      <dgm:spPr/>
      <dgm:t>
        <a:bodyPr/>
        <a:lstStyle/>
        <a:p>
          <a:endParaRPr lang="fr-FR"/>
        </a:p>
      </dgm:t>
    </dgm:pt>
    <dgm:pt modelId="{98B25EBD-88DB-4C6F-992C-33AAE831573B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32D084D8-B5A9-47C0-A1C4-245D59E0CDBD}" type="parTrans" cxnId="{1CF48452-0EBE-41E3-A921-66E51618F881}">
      <dgm:prSet/>
      <dgm:spPr/>
      <dgm:t>
        <a:bodyPr/>
        <a:lstStyle/>
        <a:p>
          <a:endParaRPr lang="fr-FR"/>
        </a:p>
      </dgm:t>
    </dgm:pt>
    <dgm:pt modelId="{006DC809-77A4-48D1-B5B7-44A92E9BCB2C}" type="sibTrans" cxnId="{1CF48452-0EBE-41E3-A921-66E51618F881}">
      <dgm:prSet/>
      <dgm:spPr/>
      <dgm:t>
        <a:bodyPr/>
        <a:lstStyle/>
        <a:p>
          <a:endParaRPr lang="fr-FR"/>
        </a:p>
      </dgm:t>
    </dgm:pt>
    <dgm:pt modelId="{A5AA0178-A93D-4165-871C-72F1112D5D6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0893AAE6-6771-4CC1-BE3E-750792F82175}" type="parTrans" cxnId="{2053E22B-274E-4B10-A422-D7ED3B7575F9}">
      <dgm:prSet/>
      <dgm:spPr/>
      <dgm:t>
        <a:bodyPr/>
        <a:lstStyle/>
        <a:p>
          <a:endParaRPr lang="fr-FR"/>
        </a:p>
      </dgm:t>
    </dgm:pt>
    <dgm:pt modelId="{54603BB2-4543-44F3-BB39-1BDD12B433F4}" type="sibTrans" cxnId="{2053E22B-274E-4B10-A422-D7ED3B7575F9}">
      <dgm:prSet/>
      <dgm:spPr/>
      <dgm:t>
        <a:bodyPr/>
        <a:lstStyle/>
        <a:p>
          <a:endParaRPr lang="fr-FR"/>
        </a:p>
      </dgm:t>
    </dgm:pt>
    <dgm:pt modelId="{6E5B1E31-9BA8-4B04-A14A-037AFCA639BF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A10D88DD-52F6-4BA0-8D50-86C65EC3EE26}" type="parTrans" cxnId="{0CF5025F-0404-432E-89F7-95DDE9EDC338}">
      <dgm:prSet/>
      <dgm:spPr/>
      <dgm:t>
        <a:bodyPr/>
        <a:lstStyle/>
        <a:p>
          <a:endParaRPr lang="fr-FR"/>
        </a:p>
      </dgm:t>
    </dgm:pt>
    <dgm:pt modelId="{A3C531DF-A869-472D-83BA-D820DD160ADB}" type="sibTrans" cxnId="{0CF5025F-0404-432E-89F7-95DDE9EDC338}">
      <dgm:prSet/>
      <dgm:spPr/>
      <dgm:t>
        <a:bodyPr/>
        <a:lstStyle/>
        <a:p>
          <a:endParaRPr lang="fr-FR"/>
        </a:p>
      </dgm:t>
    </dgm:pt>
    <dgm:pt modelId="{53AB0E46-C084-4333-854D-BE0218C98BD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60799DB9-7403-4E49-BFAC-D6A5DC9152AF}" type="parTrans" cxnId="{BFBF5290-956E-47E9-B733-1ED43C5FF9D4}">
      <dgm:prSet/>
      <dgm:spPr/>
      <dgm:t>
        <a:bodyPr/>
        <a:lstStyle/>
        <a:p>
          <a:endParaRPr lang="fr-FR"/>
        </a:p>
      </dgm:t>
    </dgm:pt>
    <dgm:pt modelId="{690C46EC-5963-4AB9-960A-23E5CED250FE}" type="sibTrans" cxnId="{BFBF5290-956E-47E9-B733-1ED43C5FF9D4}">
      <dgm:prSet/>
      <dgm:spPr/>
      <dgm:t>
        <a:bodyPr/>
        <a:lstStyle/>
        <a:p>
          <a:endParaRPr lang="fr-FR"/>
        </a:p>
      </dgm:t>
    </dgm:pt>
    <dgm:pt modelId="{2F56F61C-652D-4F77-A08E-E508C212544D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D0D5B669-1931-45EE-9326-18D7CC019F64}" type="parTrans" cxnId="{86457905-EC40-4EF8-94A5-A4C7EEF8499A}">
      <dgm:prSet/>
      <dgm:spPr/>
      <dgm:t>
        <a:bodyPr/>
        <a:lstStyle/>
        <a:p>
          <a:endParaRPr lang="fr-FR"/>
        </a:p>
      </dgm:t>
    </dgm:pt>
    <dgm:pt modelId="{BCB0AE09-5B47-4ABF-A82A-8803E2B6A83D}" type="sibTrans" cxnId="{86457905-EC40-4EF8-94A5-A4C7EEF8499A}">
      <dgm:prSet/>
      <dgm:spPr/>
      <dgm:t>
        <a:bodyPr/>
        <a:lstStyle/>
        <a:p>
          <a:endParaRPr lang="fr-FR"/>
        </a:p>
      </dgm:t>
    </dgm:pt>
    <dgm:pt modelId="{A7BC8EE0-D7E8-45AF-B508-E38EBFB10CC2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517C0B3-3DFF-49A0-AC0C-0EED4B4C5B1A}" type="parTrans" cxnId="{1A0A4AC2-128B-4878-8BC8-6B9FD3F91819}">
      <dgm:prSet/>
      <dgm:spPr/>
      <dgm:t>
        <a:bodyPr/>
        <a:lstStyle/>
        <a:p>
          <a:endParaRPr lang="fr-FR"/>
        </a:p>
      </dgm:t>
    </dgm:pt>
    <dgm:pt modelId="{03F5CFE9-51A8-47C9-B943-46A06EF01C8B}" type="sibTrans" cxnId="{1A0A4AC2-128B-4878-8BC8-6B9FD3F91819}">
      <dgm:prSet/>
      <dgm:spPr/>
      <dgm:t>
        <a:bodyPr/>
        <a:lstStyle/>
        <a:p>
          <a:endParaRPr lang="fr-FR"/>
        </a:p>
      </dgm:t>
    </dgm:pt>
    <dgm:pt modelId="{F4602CA3-6B93-4A6D-A016-9A7A7472DB73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6C0B98E3-D5FF-4AF9-9580-9960C5412162}" type="parTrans" cxnId="{A4819E18-004A-4502-BDA5-FA04E96640C3}">
      <dgm:prSet/>
      <dgm:spPr/>
      <dgm:t>
        <a:bodyPr/>
        <a:lstStyle/>
        <a:p>
          <a:endParaRPr lang="fr-FR"/>
        </a:p>
      </dgm:t>
    </dgm:pt>
    <dgm:pt modelId="{65EC6E92-6126-43C1-910D-8EE42C07D756}" type="sibTrans" cxnId="{A4819E18-004A-4502-BDA5-FA04E96640C3}">
      <dgm:prSet/>
      <dgm:spPr/>
      <dgm:t>
        <a:bodyPr/>
        <a:lstStyle/>
        <a:p>
          <a:endParaRPr lang="fr-FR"/>
        </a:p>
      </dgm:t>
    </dgm:pt>
    <dgm:pt modelId="{311A3716-EDF5-41D3-9EEB-DAB05B612FC1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F806C28-6E0F-4B56-B724-2E9F5505D7D3}" type="parTrans" cxnId="{6D1AFB46-DC3A-4068-AA4A-5C85F8996480}">
      <dgm:prSet/>
      <dgm:spPr/>
      <dgm:t>
        <a:bodyPr/>
        <a:lstStyle/>
        <a:p>
          <a:endParaRPr lang="fr-FR"/>
        </a:p>
      </dgm:t>
    </dgm:pt>
    <dgm:pt modelId="{2E0F1374-9503-47AC-BC65-C2F1F9E02555}" type="sibTrans" cxnId="{6D1AFB46-DC3A-4068-AA4A-5C85F8996480}">
      <dgm:prSet/>
      <dgm:spPr/>
      <dgm:t>
        <a:bodyPr/>
        <a:lstStyle/>
        <a:p>
          <a:endParaRPr lang="fr-FR"/>
        </a:p>
      </dgm:t>
    </dgm:pt>
    <dgm:pt modelId="{ED68B1D4-2AE3-407A-A4A3-8020E07A8F0A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85486857-0C6C-424A-993B-B7D0A548FE45}" type="parTrans" cxnId="{EAB3D65A-D22B-40DD-B318-5A5E1B8D91D6}">
      <dgm:prSet/>
      <dgm:spPr/>
      <dgm:t>
        <a:bodyPr/>
        <a:lstStyle/>
        <a:p>
          <a:endParaRPr lang="fr-FR"/>
        </a:p>
      </dgm:t>
    </dgm:pt>
    <dgm:pt modelId="{64492BD3-07F0-45F2-8488-EE75BD15E2C6}" type="sibTrans" cxnId="{EAB3D65A-D22B-40DD-B318-5A5E1B8D91D6}">
      <dgm:prSet/>
      <dgm:spPr/>
      <dgm:t>
        <a:bodyPr/>
        <a:lstStyle/>
        <a:p>
          <a:endParaRPr lang="fr-FR"/>
        </a:p>
      </dgm:t>
    </dgm:pt>
    <dgm:pt modelId="{0F053D29-40A3-4613-AF04-863BA0506F2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2BC9E252-9C02-448E-B5C8-42D9841AD907}" type="parTrans" cxnId="{48A76287-7677-4454-8163-484DFD65AAE2}">
      <dgm:prSet/>
      <dgm:spPr/>
      <dgm:t>
        <a:bodyPr/>
        <a:lstStyle/>
        <a:p>
          <a:endParaRPr lang="fr-FR"/>
        </a:p>
      </dgm:t>
    </dgm:pt>
    <dgm:pt modelId="{E38C1232-436C-4837-B7B5-379FA1AAC8F1}" type="sibTrans" cxnId="{48A76287-7677-4454-8163-484DFD65AAE2}">
      <dgm:prSet/>
      <dgm:spPr/>
      <dgm:t>
        <a:bodyPr/>
        <a:lstStyle/>
        <a:p>
          <a:endParaRPr lang="fr-FR"/>
        </a:p>
      </dgm:t>
    </dgm:pt>
    <dgm:pt modelId="{D4B99C22-5380-4112-BFFC-974435B6CE96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BD98F2A7-0DFE-4DBC-AF35-CF91F97D46D6}" type="parTrans" cxnId="{E2641D92-9F63-455C-9571-AE9FE4FAA895}">
      <dgm:prSet/>
      <dgm:spPr/>
      <dgm:t>
        <a:bodyPr/>
        <a:lstStyle/>
        <a:p>
          <a:endParaRPr lang="fr-FR"/>
        </a:p>
      </dgm:t>
    </dgm:pt>
    <dgm:pt modelId="{08617E7C-50F8-4D1A-A46A-9FDBEC8BC448}" type="sibTrans" cxnId="{E2641D92-9F63-455C-9571-AE9FE4FAA895}">
      <dgm:prSet/>
      <dgm:spPr/>
      <dgm:t>
        <a:bodyPr/>
        <a:lstStyle/>
        <a:p>
          <a:endParaRPr lang="fr-FR"/>
        </a:p>
      </dgm:t>
    </dgm:pt>
    <dgm:pt modelId="{9AAA5DC4-13DD-4D2C-84CD-A68750829018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F1FF72F7-1AA8-4AA6-954B-37BB960DEBC9}" type="parTrans" cxnId="{1AA1C500-4B8C-46AA-8012-80A6672DDAC0}">
      <dgm:prSet/>
      <dgm:spPr/>
      <dgm:t>
        <a:bodyPr/>
        <a:lstStyle/>
        <a:p>
          <a:endParaRPr lang="fr-FR"/>
        </a:p>
      </dgm:t>
    </dgm:pt>
    <dgm:pt modelId="{5B1CF117-EFEA-4D90-B90F-40CE346A8D45}" type="sibTrans" cxnId="{1AA1C500-4B8C-46AA-8012-80A6672DDAC0}">
      <dgm:prSet/>
      <dgm:spPr/>
      <dgm:t>
        <a:bodyPr/>
        <a:lstStyle/>
        <a:p>
          <a:endParaRPr lang="fr-FR"/>
        </a:p>
      </dgm:t>
    </dgm:pt>
    <dgm:pt modelId="{AF149FD1-5292-4C9C-A413-5D2763AE136C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FC9CCFF0-6066-4009-B435-950BD7811FB0}" type="parTrans" cxnId="{004CED5C-3525-49D7-99CC-291C45A3571D}">
      <dgm:prSet/>
      <dgm:spPr/>
      <dgm:t>
        <a:bodyPr/>
        <a:lstStyle/>
        <a:p>
          <a:endParaRPr lang="fr-FR"/>
        </a:p>
      </dgm:t>
    </dgm:pt>
    <dgm:pt modelId="{74D844A8-9749-4BF1-9961-666D8CA6D89E}" type="sibTrans" cxnId="{004CED5C-3525-49D7-99CC-291C45A3571D}">
      <dgm:prSet/>
      <dgm:spPr/>
      <dgm:t>
        <a:bodyPr/>
        <a:lstStyle/>
        <a:p>
          <a:endParaRPr lang="fr-FR"/>
        </a:p>
      </dgm:t>
    </dgm:pt>
    <dgm:pt modelId="{A7B2347B-49E1-4E3E-9E8B-CA5F6D61C50C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20C5933B-2462-491B-AD22-84C0210A783C}" type="parTrans" cxnId="{13082021-F58B-401A-8C40-7532979AC945}">
      <dgm:prSet/>
      <dgm:spPr/>
      <dgm:t>
        <a:bodyPr/>
        <a:lstStyle/>
        <a:p>
          <a:endParaRPr lang="fr-FR"/>
        </a:p>
      </dgm:t>
    </dgm:pt>
    <dgm:pt modelId="{762B4F52-56D0-4DDF-A71C-C2EB683FD4E3}" type="sibTrans" cxnId="{13082021-F58B-401A-8C40-7532979AC945}">
      <dgm:prSet/>
      <dgm:spPr/>
      <dgm:t>
        <a:bodyPr/>
        <a:lstStyle/>
        <a:p>
          <a:endParaRPr lang="fr-FR"/>
        </a:p>
      </dgm:t>
    </dgm:pt>
    <dgm:pt modelId="{8D4CD5CC-7627-4942-A112-D87038327153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F7D73EB5-690D-4292-9E49-4AFE6F482EB2}" type="parTrans" cxnId="{818350E7-EF0E-477D-8B1D-AFE2DCF3E871}">
      <dgm:prSet/>
      <dgm:spPr/>
      <dgm:t>
        <a:bodyPr/>
        <a:lstStyle/>
        <a:p>
          <a:endParaRPr lang="fr-FR"/>
        </a:p>
      </dgm:t>
    </dgm:pt>
    <dgm:pt modelId="{6D2AFF96-C6B3-4F22-A43F-8EF2F61B1AF6}" type="sibTrans" cxnId="{818350E7-EF0E-477D-8B1D-AFE2DCF3E871}">
      <dgm:prSet/>
      <dgm:spPr/>
      <dgm:t>
        <a:bodyPr/>
        <a:lstStyle/>
        <a:p>
          <a:endParaRPr lang="fr-FR"/>
        </a:p>
      </dgm:t>
    </dgm:pt>
    <dgm:pt modelId="{B792ECEE-30BC-45ED-9E23-6E0F3C4D0FC4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0580D70-2328-49E7-AD37-574A9B9C87D2}" type="parTrans" cxnId="{F751CE11-8D45-4329-964C-3983CE1F25E8}">
      <dgm:prSet/>
      <dgm:spPr/>
      <dgm:t>
        <a:bodyPr/>
        <a:lstStyle/>
        <a:p>
          <a:endParaRPr lang="fr-FR"/>
        </a:p>
      </dgm:t>
    </dgm:pt>
    <dgm:pt modelId="{15507EEE-2D0A-4C32-86B1-1662EA5F70AA}" type="sibTrans" cxnId="{F751CE11-8D45-4329-964C-3983CE1F25E8}">
      <dgm:prSet/>
      <dgm:spPr/>
      <dgm:t>
        <a:bodyPr/>
        <a:lstStyle/>
        <a:p>
          <a:endParaRPr lang="fr-FR"/>
        </a:p>
      </dgm:t>
    </dgm:pt>
    <dgm:pt modelId="{AB0CC5BC-C7AC-4FA5-AF38-285A0E8F9328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BB3E9FCC-C336-48D8-BDEC-10F5715638B6}" type="parTrans" cxnId="{20372D67-B1DB-4CD1-95E3-6BB539B2AD4C}">
      <dgm:prSet/>
      <dgm:spPr/>
      <dgm:t>
        <a:bodyPr/>
        <a:lstStyle/>
        <a:p>
          <a:endParaRPr lang="fr-FR"/>
        </a:p>
      </dgm:t>
    </dgm:pt>
    <dgm:pt modelId="{8E92C85E-A3B8-4AA8-ABA5-2A2E6FC8ACAD}" type="sibTrans" cxnId="{20372D67-B1DB-4CD1-95E3-6BB539B2AD4C}">
      <dgm:prSet/>
      <dgm:spPr/>
      <dgm:t>
        <a:bodyPr/>
        <a:lstStyle/>
        <a:p>
          <a:endParaRPr lang="fr-FR"/>
        </a:p>
      </dgm:t>
    </dgm:pt>
    <dgm:pt modelId="{A6B5460A-3C0D-4A76-ABB3-D6D9E67E5A20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D5204363-FF7F-42C7-8E39-7191FB7FFF3F}" type="parTrans" cxnId="{4BBB674B-5AAC-402E-838B-D7AEAC49BD40}">
      <dgm:prSet/>
      <dgm:spPr/>
      <dgm:t>
        <a:bodyPr/>
        <a:lstStyle/>
        <a:p>
          <a:endParaRPr lang="fr-FR"/>
        </a:p>
      </dgm:t>
    </dgm:pt>
    <dgm:pt modelId="{BFA50064-B8E8-48AE-87A7-DABBF93F0042}" type="sibTrans" cxnId="{4BBB674B-5AAC-402E-838B-D7AEAC49BD40}">
      <dgm:prSet/>
      <dgm:spPr/>
      <dgm:t>
        <a:bodyPr/>
        <a:lstStyle/>
        <a:p>
          <a:endParaRPr lang="fr-FR"/>
        </a:p>
      </dgm:t>
    </dgm:pt>
    <dgm:pt modelId="{00545D0A-5413-4140-A695-A99B61023EA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72043EAB-9EE8-4C60-BE0B-FF9328F9C839}" type="parTrans" cxnId="{570000FA-E456-48BB-99A2-EF35FD26447E}">
      <dgm:prSet/>
      <dgm:spPr/>
      <dgm:t>
        <a:bodyPr/>
        <a:lstStyle/>
        <a:p>
          <a:endParaRPr lang="fr-FR"/>
        </a:p>
      </dgm:t>
    </dgm:pt>
    <dgm:pt modelId="{E266172E-EC3B-430E-B6E4-414296AA1218}" type="sibTrans" cxnId="{570000FA-E456-48BB-99A2-EF35FD26447E}">
      <dgm:prSet/>
      <dgm:spPr/>
      <dgm:t>
        <a:bodyPr/>
        <a:lstStyle/>
        <a:p>
          <a:endParaRPr lang="fr-FR"/>
        </a:p>
      </dgm:t>
    </dgm:pt>
    <dgm:pt modelId="{86B6D99F-9EB9-4306-8F76-EE3CA9C2F72F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7464ABF-BA9F-4264-A34A-3E3640D4D62D}" type="parTrans" cxnId="{17CF97A0-3B5B-453A-9827-6B9F6FDF666D}">
      <dgm:prSet/>
      <dgm:spPr/>
      <dgm:t>
        <a:bodyPr/>
        <a:lstStyle/>
        <a:p>
          <a:endParaRPr lang="fr-FR"/>
        </a:p>
      </dgm:t>
    </dgm:pt>
    <dgm:pt modelId="{BFDDD060-CC69-4277-AA0A-B5B08D1DF566}" type="sibTrans" cxnId="{17CF97A0-3B5B-453A-9827-6B9F6FDF666D}">
      <dgm:prSet/>
      <dgm:spPr/>
      <dgm:t>
        <a:bodyPr/>
        <a:lstStyle/>
        <a:p>
          <a:endParaRPr lang="fr-FR"/>
        </a:p>
      </dgm:t>
    </dgm:pt>
    <dgm:pt modelId="{33A1F612-D411-4CB0-9FE7-2B4601895A10}" type="pres">
      <dgm:prSet presAssocID="{08791260-0E5F-4659-9E23-D313DDCFE6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9F820-D14F-40C6-B369-CDE86E89D903}" type="pres">
      <dgm:prSet presAssocID="{B4CA442E-237D-4906-98E4-8975D782EADB}" presName="hierRoot1" presStyleCnt="0">
        <dgm:presLayoutVars>
          <dgm:hierBranch val="init"/>
        </dgm:presLayoutVars>
      </dgm:prSet>
      <dgm:spPr/>
    </dgm:pt>
    <dgm:pt modelId="{FA7A5253-0E4C-4CB7-86F6-CA150143C206}" type="pres">
      <dgm:prSet presAssocID="{B4CA442E-237D-4906-98E4-8975D782EADB}" presName="rootComposite1" presStyleCnt="0"/>
      <dgm:spPr/>
    </dgm:pt>
    <dgm:pt modelId="{27D45BF6-767C-41FA-BA90-39C92AEACB4F}" type="pres">
      <dgm:prSet presAssocID="{B4CA442E-237D-4906-98E4-8975D782EADB}" presName="rootText1" presStyleLbl="node0" presStyleIdx="0" presStyleCnt="1" custScaleX="230927" custScaleY="235579" custLinFactY="-400000" custLinFactNeighborX="-7250" custLinFactNeighborY="-443749">
        <dgm:presLayoutVars>
          <dgm:chPref val="3"/>
        </dgm:presLayoutVars>
      </dgm:prSet>
      <dgm:spPr/>
    </dgm:pt>
    <dgm:pt modelId="{AF6C576B-BF0D-469E-8CB5-6AC8631C4B7A}" type="pres">
      <dgm:prSet presAssocID="{B4CA442E-237D-4906-98E4-8975D782EADB}" presName="rootConnector1" presStyleLbl="node1" presStyleIdx="0" presStyleCnt="0"/>
      <dgm:spPr/>
    </dgm:pt>
    <dgm:pt modelId="{360FA31B-C762-4D7B-AA63-16A34BD327F2}" type="pres">
      <dgm:prSet presAssocID="{B4CA442E-237D-4906-98E4-8975D782EADB}" presName="hierChild2" presStyleCnt="0"/>
      <dgm:spPr/>
    </dgm:pt>
    <dgm:pt modelId="{90164299-103F-4CD1-AE0E-9D153328C744}" type="pres">
      <dgm:prSet presAssocID="{B30DF476-5985-4F4B-91F7-19D7DE5C852C}" presName="Name37" presStyleLbl="parChTrans1D2" presStyleIdx="0" presStyleCnt="3"/>
      <dgm:spPr/>
    </dgm:pt>
    <dgm:pt modelId="{3BCA3C5E-F53E-4952-A0C0-26386AF849CA}" type="pres">
      <dgm:prSet presAssocID="{C9A4BC7B-5F60-446D-86C1-820594F2075F}" presName="hierRoot2" presStyleCnt="0">
        <dgm:presLayoutVars>
          <dgm:hierBranch val="init"/>
        </dgm:presLayoutVars>
      </dgm:prSet>
      <dgm:spPr/>
    </dgm:pt>
    <dgm:pt modelId="{27D34D52-4D82-4C2D-B5C7-E3D20281EAFE}" type="pres">
      <dgm:prSet presAssocID="{C9A4BC7B-5F60-446D-86C1-820594F2075F}" presName="rootComposite" presStyleCnt="0"/>
      <dgm:spPr/>
    </dgm:pt>
    <dgm:pt modelId="{D12920D1-B09D-4449-9FD4-89361FE62D34}" type="pres">
      <dgm:prSet presAssocID="{C9A4BC7B-5F60-446D-86C1-820594F2075F}" presName="rootText" presStyleLbl="node2" presStyleIdx="0" presStyleCnt="3" custScaleX="266176" custScaleY="266176" custLinFactY="-291594" custLinFactNeighborY="-300000">
        <dgm:presLayoutVars>
          <dgm:chPref val="3"/>
        </dgm:presLayoutVars>
      </dgm:prSet>
      <dgm:spPr/>
    </dgm:pt>
    <dgm:pt modelId="{242F4EBE-0181-4C24-AE9F-EE6AF6D98280}" type="pres">
      <dgm:prSet presAssocID="{C9A4BC7B-5F60-446D-86C1-820594F2075F}" presName="rootConnector" presStyleLbl="node2" presStyleIdx="0" presStyleCnt="3"/>
      <dgm:spPr/>
    </dgm:pt>
    <dgm:pt modelId="{9492C53A-7C88-4A1D-8B7F-C50B78F80D80}" type="pres">
      <dgm:prSet presAssocID="{C9A4BC7B-5F60-446D-86C1-820594F2075F}" presName="hierChild4" presStyleCnt="0"/>
      <dgm:spPr/>
    </dgm:pt>
    <dgm:pt modelId="{AD919B67-68A2-4845-9E24-B2B58009FD76}" type="pres">
      <dgm:prSet presAssocID="{D1B6AEB9-F2EB-4681-9887-0FD9C3A11610}" presName="Name37" presStyleLbl="parChTrans1D3" presStyleIdx="0" presStyleCnt="9"/>
      <dgm:spPr/>
    </dgm:pt>
    <dgm:pt modelId="{45A53AD4-CB63-4877-8133-68AF594C5C90}" type="pres">
      <dgm:prSet presAssocID="{98CDA342-27E8-4B4C-8E7F-0345C88353F1}" presName="hierRoot2" presStyleCnt="0">
        <dgm:presLayoutVars>
          <dgm:hierBranch val="init"/>
        </dgm:presLayoutVars>
      </dgm:prSet>
      <dgm:spPr/>
    </dgm:pt>
    <dgm:pt modelId="{BEE3B951-CB09-4B5F-8AAA-EF3D41F85937}" type="pres">
      <dgm:prSet presAssocID="{98CDA342-27E8-4B4C-8E7F-0345C88353F1}" presName="rootComposite" presStyleCnt="0"/>
      <dgm:spPr/>
    </dgm:pt>
    <dgm:pt modelId="{67FACE35-52B3-4872-88CE-25AEC6C5C128}" type="pres">
      <dgm:prSet presAssocID="{98CDA342-27E8-4B4C-8E7F-0345C88353F1}" presName="rootText" presStyleLbl="node3" presStyleIdx="0" presStyleCnt="9" custScaleX="212747" custScaleY="212747" custLinFactY="-200000" custLinFactNeighborY="-202478">
        <dgm:presLayoutVars>
          <dgm:chPref val="3"/>
        </dgm:presLayoutVars>
      </dgm:prSet>
      <dgm:spPr/>
    </dgm:pt>
    <dgm:pt modelId="{EBC177A7-7B4A-42EF-A604-32E4E3EAF9DF}" type="pres">
      <dgm:prSet presAssocID="{98CDA342-27E8-4B4C-8E7F-0345C88353F1}" presName="rootConnector" presStyleLbl="node3" presStyleIdx="0" presStyleCnt="9"/>
      <dgm:spPr/>
    </dgm:pt>
    <dgm:pt modelId="{B34E8FFC-7BF0-40BD-8212-F6084B9D1E9A}" type="pres">
      <dgm:prSet presAssocID="{98CDA342-27E8-4B4C-8E7F-0345C88353F1}" presName="hierChild4" presStyleCnt="0"/>
      <dgm:spPr/>
    </dgm:pt>
    <dgm:pt modelId="{75BC7848-6F4B-48AD-AA97-D7B61519C27F}" type="pres">
      <dgm:prSet presAssocID="{A17FD558-968D-43DE-953A-E5B59F92276A}" presName="Name37" presStyleLbl="parChTrans1D4" presStyleIdx="0" presStyleCnt="72"/>
      <dgm:spPr/>
    </dgm:pt>
    <dgm:pt modelId="{72DB845B-A39E-4F0E-BC9B-7BAF7D9C81A0}" type="pres">
      <dgm:prSet presAssocID="{42E93805-E83B-45C0-A7F4-9BA7CB04C8CA}" presName="hierRoot2" presStyleCnt="0">
        <dgm:presLayoutVars>
          <dgm:hierBranch val="init"/>
        </dgm:presLayoutVars>
      </dgm:prSet>
      <dgm:spPr/>
    </dgm:pt>
    <dgm:pt modelId="{966DBE8F-34B1-4E7D-ADCC-9B9FD8106B9A}" type="pres">
      <dgm:prSet presAssocID="{42E93805-E83B-45C0-A7F4-9BA7CB04C8CA}" presName="rootComposite" presStyleCnt="0"/>
      <dgm:spPr/>
    </dgm:pt>
    <dgm:pt modelId="{FD90C840-08D6-4296-BED6-4C12776B2102}" type="pres">
      <dgm:prSet presAssocID="{42E93805-E83B-45C0-A7F4-9BA7CB04C8CA}" presName="rootText" presStyleLbl="node4" presStyleIdx="0" presStyleCnt="72" custLinFactY="-100000" custLinFactNeighborY="-128251">
        <dgm:presLayoutVars>
          <dgm:chPref val="3"/>
        </dgm:presLayoutVars>
      </dgm:prSet>
      <dgm:spPr/>
    </dgm:pt>
    <dgm:pt modelId="{8F2E804B-A7D6-4680-9626-9E11EEA889CA}" type="pres">
      <dgm:prSet presAssocID="{42E93805-E83B-45C0-A7F4-9BA7CB04C8CA}" presName="rootConnector" presStyleLbl="node4" presStyleIdx="0" presStyleCnt="72"/>
      <dgm:spPr/>
    </dgm:pt>
    <dgm:pt modelId="{767B2EE7-E3F6-45AB-9A9F-F3C288EC9775}" type="pres">
      <dgm:prSet presAssocID="{42E93805-E83B-45C0-A7F4-9BA7CB04C8CA}" presName="hierChild4" presStyleCnt="0"/>
      <dgm:spPr/>
    </dgm:pt>
    <dgm:pt modelId="{3E8F39F8-D05C-4084-AE84-8437BD8D805E}" type="pres">
      <dgm:prSet presAssocID="{E7D09DE7-F669-4D27-A6C8-31D5F3084BA7}" presName="Name37" presStyleLbl="parChTrans1D4" presStyleIdx="1" presStyleCnt="72"/>
      <dgm:spPr/>
    </dgm:pt>
    <dgm:pt modelId="{4D5FFC27-140F-4AFB-B9AA-D13DA87B0554}" type="pres">
      <dgm:prSet presAssocID="{EAEE6FBC-0FD5-4C3B-BF3D-9627A6C7B263}" presName="hierRoot2" presStyleCnt="0">
        <dgm:presLayoutVars>
          <dgm:hierBranch val="init"/>
        </dgm:presLayoutVars>
      </dgm:prSet>
      <dgm:spPr/>
    </dgm:pt>
    <dgm:pt modelId="{354D7491-3BBD-4B3D-80CE-C01FF38EE5BF}" type="pres">
      <dgm:prSet presAssocID="{EAEE6FBC-0FD5-4C3B-BF3D-9627A6C7B263}" presName="rootComposite" presStyleCnt="0"/>
      <dgm:spPr/>
    </dgm:pt>
    <dgm:pt modelId="{9F3771E3-A1AF-4C5D-8FA9-DDFCC724A168}" type="pres">
      <dgm:prSet presAssocID="{EAEE6FBC-0FD5-4C3B-BF3D-9627A6C7B263}" presName="rootText" presStyleLbl="node4" presStyleIdx="1" presStyleCnt="72">
        <dgm:presLayoutVars>
          <dgm:chPref val="3"/>
        </dgm:presLayoutVars>
      </dgm:prSet>
      <dgm:spPr/>
    </dgm:pt>
    <dgm:pt modelId="{46D558CE-C091-422C-BD58-A8DF65B45CB3}" type="pres">
      <dgm:prSet presAssocID="{EAEE6FBC-0FD5-4C3B-BF3D-9627A6C7B263}" presName="rootConnector" presStyleLbl="node4" presStyleIdx="1" presStyleCnt="72"/>
      <dgm:spPr/>
    </dgm:pt>
    <dgm:pt modelId="{77DD0E99-B2F5-480A-BACB-674DF8A3C414}" type="pres">
      <dgm:prSet presAssocID="{EAEE6FBC-0FD5-4C3B-BF3D-9627A6C7B263}" presName="hierChild4" presStyleCnt="0"/>
      <dgm:spPr/>
    </dgm:pt>
    <dgm:pt modelId="{EAC2B74E-7A11-4B8E-B373-A5054AAD2AE0}" type="pres">
      <dgm:prSet presAssocID="{EAEE6FBC-0FD5-4C3B-BF3D-9627A6C7B263}" presName="hierChild5" presStyleCnt="0"/>
      <dgm:spPr/>
    </dgm:pt>
    <dgm:pt modelId="{8AA3F8E7-1F2E-4378-B313-F2E6F5C46B06}" type="pres">
      <dgm:prSet presAssocID="{18338DE2-523B-46B0-B84A-F8679DBA3892}" presName="Name37" presStyleLbl="parChTrans1D4" presStyleIdx="2" presStyleCnt="72"/>
      <dgm:spPr/>
    </dgm:pt>
    <dgm:pt modelId="{58DC2B61-893D-422D-A879-43A894C0D736}" type="pres">
      <dgm:prSet presAssocID="{4AA0E32D-6A33-408E-BD8A-A093A2A6C9CA}" presName="hierRoot2" presStyleCnt="0">
        <dgm:presLayoutVars>
          <dgm:hierBranch val="init"/>
        </dgm:presLayoutVars>
      </dgm:prSet>
      <dgm:spPr/>
    </dgm:pt>
    <dgm:pt modelId="{1ECB85CC-FC9F-48C9-9847-28B22E1FE7A5}" type="pres">
      <dgm:prSet presAssocID="{4AA0E32D-6A33-408E-BD8A-A093A2A6C9CA}" presName="rootComposite" presStyleCnt="0"/>
      <dgm:spPr/>
    </dgm:pt>
    <dgm:pt modelId="{F79DBC00-2F6E-47FC-B8F7-D158CD74BF65}" type="pres">
      <dgm:prSet presAssocID="{4AA0E32D-6A33-408E-BD8A-A093A2A6C9CA}" presName="rootText" presStyleLbl="node4" presStyleIdx="2" presStyleCnt="72">
        <dgm:presLayoutVars>
          <dgm:chPref val="3"/>
        </dgm:presLayoutVars>
      </dgm:prSet>
      <dgm:spPr/>
    </dgm:pt>
    <dgm:pt modelId="{43DD907A-1E73-43EE-A9B2-75C6B9B6CB36}" type="pres">
      <dgm:prSet presAssocID="{4AA0E32D-6A33-408E-BD8A-A093A2A6C9CA}" presName="rootConnector" presStyleLbl="node4" presStyleIdx="2" presStyleCnt="72"/>
      <dgm:spPr/>
    </dgm:pt>
    <dgm:pt modelId="{91D55698-AB0D-4C6D-8051-1A50F0B8A9B5}" type="pres">
      <dgm:prSet presAssocID="{4AA0E32D-6A33-408E-BD8A-A093A2A6C9CA}" presName="hierChild4" presStyleCnt="0"/>
      <dgm:spPr/>
    </dgm:pt>
    <dgm:pt modelId="{4F96A7ED-50D9-47F8-99D5-47555A928E01}" type="pres">
      <dgm:prSet presAssocID="{4AA0E32D-6A33-408E-BD8A-A093A2A6C9CA}" presName="hierChild5" presStyleCnt="0"/>
      <dgm:spPr/>
    </dgm:pt>
    <dgm:pt modelId="{6256CF3F-37CB-45E0-8CBB-9F3474275541}" type="pres">
      <dgm:prSet presAssocID="{42E93805-E83B-45C0-A7F4-9BA7CB04C8CA}" presName="hierChild5" presStyleCnt="0"/>
      <dgm:spPr/>
    </dgm:pt>
    <dgm:pt modelId="{ED3AE14C-39F4-4878-8F2A-88C177BE53F3}" type="pres">
      <dgm:prSet presAssocID="{C0DF3DC2-97AB-4210-B73F-980874A49CF5}" presName="Name37" presStyleLbl="parChTrans1D4" presStyleIdx="3" presStyleCnt="72"/>
      <dgm:spPr/>
    </dgm:pt>
    <dgm:pt modelId="{60AB52F1-43BD-4C28-B883-B8B0529B3B8F}" type="pres">
      <dgm:prSet presAssocID="{D8D002FF-D84A-4808-B673-8FC929B86022}" presName="hierRoot2" presStyleCnt="0">
        <dgm:presLayoutVars>
          <dgm:hierBranch val="init"/>
        </dgm:presLayoutVars>
      </dgm:prSet>
      <dgm:spPr/>
    </dgm:pt>
    <dgm:pt modelId="{D2EFA80E-F940-4181-9193-90CC75EF3C7A}" type="pres">
      <dgm:prSet presAssocID="{D8D002FF-D84A-4808-B673-8FC929B86022}" presName="rootComposite" presStyleCnt="0"/>
      <dgm:spPr/>
    </dgm:pt>
    <dgm:pt modelId="{C1835F90-E149-405E-9864-B7ED0D9D0658}" type="pres">
      <dgm:prSet presAssocID="{D8D002FF-D84A-4808-B673-8FC929B86022}" presName="rootText" presStyleLbl="node4" presStyleIdx="3" presStyleCnt="72" custLinFactY="-100000" custLinFactNeighborY="-128251">
        <dgm:presLayoutVars>
          <dgm:chPref val="3"/>
        </dgm:presLayoutVars>
      </dgm:prSet>
      <dgm:spPr/>
    </dgm:pt>
    <dgm:pt modelId="{564AA4E6-CD27-4B23-A123-64B37FFCB31A}" type="pres">
      <dgm:prSet presAssocID="{D8D002FF-D84A-4808-B673-8FC929B86022}" presName="rootConnector" presStyleLbl="node4" presStyleIdx="3" presStyleCnt="72"/>
      <dgm:spPr/>
    </dgm:pt>
    <dgm:pt modelId="{4935CEA6-931B-4D31-9DE9-2259A1EB084B}" type="pres">
      <dgm:prSet presAssocID="{D8D002FF-D84A-4808-B673-8FC929B86022}" presName="hierChild4" presStyleCnt="0"/>
      <dgm:spPr/>
    </dgm:pt>
    <dgm:pt modelId="{826F7C75-F28B-4006-905B-AADF2FE03CE7}" type="pres">
      <dgm:prSet presAssocID="{567127B8-8270-40A3-B2E5-704376379366}" presName="Name37" presStyleLbl="parChTrans1D4" presStyleIdx="4" presStyleCnt="72"/>
      <dgm:spPr/>
    </dgm:pt>
    <dgm:pt modelId="{CEFAF21F-578C-4D4A-9A11-F87339058E86}" type="pres">
      <dgm:prSet presAssocID="{6F89FD1A-F723-423D-BFAF-3C95CACE4A44}" presName="hierRoot2" presStyleCnt="0">
        <dgm:presLayoutVars>
          <dgm:hierBranch val="init"/>
        </dgm:presLayoutVars>
      </dgm:prSet>
      <dgm:spPr/>
    </dgm:pt>
    <dgm:pt modelId="{4C000D6D-E4F8-4B66-B032-E7F31808F5C0}" type="pres">
      <dgm:prSet presAssocID="{6F89FD1A-F723-423D-BFAF-3C95CACE4A44}" presName="rootComposite" presStyleCnt="0"/>
      <dgm:spPr/>
    </dgm:pt>
    <dgm:pt modelId="{4FD03381-5CA9-4B2E-9935-4C70C437DB79}" type="pres">
      <dgm:prSet presAssocID="{6F89FD1A-F723-423D-BFAF-3C95CACE4A44}" presName="rootText" presStyleLbl="node4" presStyleIdx="4" presStyleCnt="72">
        <dgm:presLayoutVars>
          <dgm:chPref val="3"/>
        </dgm:presLayoutVars>
      </dgm:prSet>
      <dgm:spPr/>
    </dgm:pt>
    <dgm:pt modelId="{27376572-1C9C-4770-8CA0-EF44A89D4313}" type="pres">
      <dgm:prSet presAssocID="{6F89FD1A-F723-423D-BFAF-3C95CACE4A44}" presName="rootConnector" presStyleLbl="node4" presStyleIdx="4" presStyleCnt="72"/>
      <dgm:spPr/>
    </dgm:pt>
    <dgm:pt modelId="{154BDA26-DE18-4732-B680-ED3FF223D70F}" type="pres">
      <dgm:prSet presAssocID="{6F89FD1A-F723-423D-BFAF-3C95CACE4A44}" presName="hierChild4" presStyleCnt="0"/>
      <dgm:spPr/>
    </dgm:pt>
    <dgm:pt modelId="{2C7E96E1-5E7B-48E5-873F-B9310F695DC2}" type="pres">
      <dgm:prSet presAssocID="{6F89FD1A-F723-423D-BFAF-3C95CACE4A44}" presName="hierChild5" presStyleCnt="0"/>
      <dgm:spPr/>
    </dgm:pt>
    <dgm:pt modelId="{7ABFE872-B3E2-4D1E-BE04-D8A0971B7842}" type="pres">
      <dgm:prSet presAssocID="{F9A80A1E-A539-403D-9A78-209E20D483C8}" presName="Name37" presStyleLbl="parChTrans1D4" presStyleIdx="5" presStyleCnt="72"/>
      <dgm:spPr/>
    </dgm:pt>
    <dgm:pt modelId="{8E94A6D9-2B16-44D1-B25F-E2B75B31F8EC}" type="pres">
      <dgm:prSet presAssocID="{4D484557-C64A-4936-9674-1AA87219F026}" presName="hierRoot2" presStyleCnt="0">
        <dgm:presLayoutVars>
          <dgm:hierBranch val="init"/>
        </dgm:presLayoutVars>
      </dgm:prSet>
      <dgm:spPr/>
    </dgm:pt>
    <dgm:pt modelId="{3BAF56F7-360E-4C8B-8360-6622ACD6F650}" type="pres">
      <dgm:prSet presAssocID="{4D484557-C64A-4936-9674-1AA87219F026}" presName="rootComposite" presStyleCnt="0"/>
      <dgm:spPr/>
    </dgm:pt>
    <dgm:pt modelId="{FF529158-2A12-45FA-B945-A7B785F7FDC0}" type="pres">
      <dgm:prSet presAssocID="{4D484557-C64A-4936-9674-1AA87219F026}" presName="rootText" presStyleLbl="node4" presStyleIdx="5" presStyleCnt="72">
        <dgm:presLayoutVars>
          <dgm:chPref val="3"/>
        </dgm:presLayoutVars>
      </dgm:prSet>
      <dgm:spPr/>
    </dgm:pt>
    <dgm:pt modelId="{7A85F185-9F2F-48E0-919E-CE8B7B35E19B}" type="pres">
      <dgm:prSet presAssocID="{4D484557-C64A-4936-9674-1AA87219F026}" presName="rootConnector" presStyleLbl="node4" presStyleIdx="5" presStyleCnt="72"/>
      <dgm:spPr/>
    </dgm:pt>
    <dgm:pt modelId="{E6AB47F7-F129-4BA7-AF3B-42D66E086AA4}" type="pres">
      <dgm:prSet presAssocID="{4D484557-C64A-4936-9674-1AA87219F026}" presName="hierChild4" presStyleCnt="0"/>
      <dgm:spPr/>
    </dgm:pt>
    <dgm:pt modelId="{7E440D09-6D67-4D3B-926C-9BAB9D66B6E8}" type="pres">
      <dgm:prSet presAssocID="{4D484557-C64A-4936-9674-1AA87219F026}" presName="hierChild5" presStyleCnt="0"/>
      <dgm:spPr/>
    </dgm:pt>
    <dgm:pt modelId="{51B521FC-B1F4-4280-9863-9C339EA742B7}" type="pres">
      <dgm:prSet presAssocID="{D8D002FF-D84A-4808-B673-8FC929B86022}" presName="hierChild5" presStyleCnt="0"/>
      <dgm:spPr/>
    </dgm:pt>
    <dgm:pt modelId="{3C5F404E-46AF-4322-A199-7FD0ECE6F4FC}" type="pres">
      <dgm:prSet presAssocID="{98CDA342-27E8-4B4C-8E7F-0345C88353F1}" presName="hierChild5" presStyleCnt="0"/>
      <dgm:spPr/>
    </dgm:pt>
    <dgm:pt modelId="{268DFEC7-2F48-437E-B819-10E5DDA46A6E}" type="pres">
      <dgm:prSet presAssocID="{9F6CD1DA-795C-4E4E-A3F9-66BFFAD3A1E6}" presName="Name37" presStyleLbl="parChTrans1D3" presStyleIdx="1" presStyleCnt="9"/>
      <dgm:spPr/>
    </dgm:pt>
    <dgm:pt modelId="{A2F69AD1-19FA-40FD-B205-90B501E19270}" type="pres">
      <dgm:prSet presAssocID="{68179447-F41B-4D11-A9DA-A1B4FCA02176}" presName="hierRoot2" presStyleCnt="0">
        <dgm:presLayoutVars>
          <dgm:hierBranch val="init"/>
        </dgm:presLayoutVars>
      </dgm:prSet>
      <dgm:spPr/>
    </dgm:pt>
    <dgm:pt modelId="{CB26DD88-D3E2-4B28-87D2-B627B0206FF6}" type="pres">
      <dgm:prSet presAssocID="{68179447-F41B-4D11-A9DA-A1B4FCA02176}" presName="rootComposite" presStyleCnt="0"/>
      <dgm:spPr/>
    </dgm:pt>
    <dgm:pt modelId="{7C3F9E8F-FBBC-4788-891C-CF70960AC6DE}" type="pres">
      <dgm:prSet presAssocID="{68179447-F41B-4D11-A9DA-A1B4FCA02176}" presName="rootText" presStyleLbl="node3" presStyleIdx="1" presStyleCnt="9" custScaleX="212747" custScaleY="212747" custLinFactY="-200000" custLinFactNeighborY="-202478">
        <dgm:presLayoutVars>
          <dgm:chPref val="3"/>
        </dgm:presLayoutVars>
      </dgm:prSet>
      <dgm:spPr/>
    </dgm:pt>
    <dgm:pt modelId="{1105D3F6-CDD3-46A8-BA3D-4EB2966C8743}" type="pres">
      <dgm:prSet presAssocID="{68179447-F41B-4D11-A9DA-A1B4FCA02176}" presName="rootConnector" presStyleLbl="node3" presStyleIdx="1" presStyleCnt="9"/>
      <dgm:spPr/>
    </dgm:pt>
    <dgm:pt modelId="{DD14F7A3-A9C2-49BA-A345-491C05FBA700}" type="pres">
      <dgm:prSet presAssocID="{68179447-F41B-4D11-A9DA-A1B4FCA02176}" presName="hierChild4" presStyleCnt="0"/>
      <dgm:spPr/>
    </dgm:pt>
    <dgm:pt modelId="{2262F8A0-E2EF-4984-B7D1-6DCE16CD4223}" type="pres">
      <dgm:prSet presAssocID="{3DAAFA4D-64AF-4F05-8CF5-F3A1DDF12C86}" presName="Name37" presStyleLbl="parChTrans1D4" presStyleIdx="6" presStyleCnt="72"/>
      <dgm:spPr/>
    </dgm:pt>
    <dgm:pt modelId="{B592ED0C-8B24-4DEB-9C4F-0A45A7B50FC9}" type="pres">
      <dgm:prSet presAssocID="{D3BB2995-5645-495F-91FB-E93D9B2AFEA4}" presName="hierRoot2" presStyleCnt="0">
        <dgm:presLayoutVars>
          <dgm:hierBranch val="init"/>
        </dgm:presLayoutVars>
      </dgm:prSet>
      <dgm:spPr/>
    </dgm:pt>
    <dgm:pt modelId="{42678F19-2B5C-4D01-966A-BDB91FCA2722}" type="pres">
      <dgm:prSet presAssocID="{D3BB2995-5645-495F-91FB-E93D9B2AFEA4}" presName="rootComposite" presStyleCnt="0"/>
      <dgm:spPr/>
    </dgm:pt>
    <dgm:pt modelId="{A2E55DCB-945E-4972-BD4E-B1D1F936626C}" type="pres">
      <dgm:prSet presAssocID="{D3BB2995-5645-495F-91FB-E93D9B2AFEA4}" presName="rootText" presStyleLbl="node4" presStyleIdx="6" presStyleCnt="72" custLinFactY="-100000" custLinFactNeighborY="-128251">
        <dgm:presLayoutVars>
          <dgm:chPref val="3"/>
        </dgm:presLayoutVars>
      </dgm:prSet>
      <dgm:spPr/>
    </dgm:pt>
    <dgm:pt modelId="{56A29F8D-2224-4D48-8E7C-9BEA8E1395BF}" type="pres">
      <dgm:prSet presAssocID="{D3BB2995-5645-495F-91FB-E93D9B2AFEA4}" presName="rootConnector" presStyleLbl="node4" presStyleIdx="6" presStyleCnt="72"/>
      <dgm:spPr/>
    </dgm:pt>
    <dgm:pt modelId="{6DF0F065-7682-4E6F-A916-7A18DE6D104A}" type="pres">
      <dgm:prSet presAssocID="{D3BB2995-5645-495F-91FB-E93D9B2AFEA4}" presName="hierChild4" presStyleCnt="0"/>
      <dgm:spPr/>
    </dgm:pt>
    <dgm:pt modelId="{E52D6372-9108-4772-B939-5F871D7D55A7}" type="pres">
      <dgm:prSet presAssocID="{153DBC60-1C58-4556-865B-1C565E0FFC5F}" presName="Name37" presStyleLbl="parChTrans1D4" presStyleIdx="7" presStyleCnt="72"/>
      <dgm:spPr/>
    </dgm:pt>
    <dgm:pt modelId="{EC71C943-B1CE-4318-B885-E5A483109769}" type="pres">
      <dgm:prSet presAssocID="{5167D96A-70C9-48AF-83DE-CD9E84E6C4D4}" presName="hierRoot2" presStyleCnt="0">
        <dgm:presLayoutVars>
          <dgm:hierBranch val="init"/>
        </dgm:presLayoutVars>
      </dgm:prSet>
      <dgm:spPr/>
    </dgm:pt>
    <dgm:pt modelId="{BF3DD342-FF3E-42E9-9AAC-5E5688ECB717}" type="pres">
      <dgm:prSet presAssocID="{5167D96A-70C9-48AF-83DE-CD9E84E6C4D4}" presName="rootComposite" presStyleCnt="0"/>
      <dgm:spPr/>
    </dgm:pt>
    <dgm:pt modelId="{488C2AB9-92E1-4524-8C16-D93F8DCE359C}" type="pres">
      <dgm:prSet presAssocID="{5167D96A-70C9-48AF-83DE-CD9E84E6C4D4}" presName="rootText" presStyleLbl="node4" presStyleIdx="7" presStyleCnt="72">
        <dgm:presLayoutVars>
          <dgm:chPref val="3"/>
        </dgm:presLayoutVars>
      </dgm:prSet>
      <dgm:spPr/>
    </dgm:pt>
    <dgm:pt modelId="{F5917EED-10E9-490D-B393-7D55C13C2C52}" type="pres">
      <dgm:prSet presAssocID="{5167D96A-70C9-48AF-83DE-CD9E84E6C4D4}" presName="rootConnector" presStyleLbl="node4" presStyleIdx="7" presStyleCnt="72"/>
      <dgm:spPr/>
    </dgm:pt>
    <dgm:pt modelId="{B5A73288-22C7-4C32-863A-5384CC50BCBB}" type="pres">
      <dgm:prSet presAssocID="{5167D96A-70C9-48AF-83DE-CD9E84E6C4D4}" presName="hierChild4" presStyleCnt="0"/>
      <dgm:spPr/>
    </dgm:pt>
    <dgm:pt modelId="{66BF529D-AFC3-4ECE-A5FB-55455FE3CC54}" type="pres">
      <dgm:prSet presAssocID="{5167D96A-70C9-48AF-83DE-CD9E84E6C4D4}" presName="hierChild5" presStyleCnt="0"/>
      <dgm:spPr/>
    </dgm:pt>
    <dgm:pt modelId="{68EE4B83-03CE-4DA1-A12D-9F71B5255528}" type="pres">
      <dgm:prSet presAssocID="{1C4F120F-2E42-4156-8DA5-D82516E60518}" presName="Name37" presStyleLbl="parChTrans1D4" presStyleIdx="8" presStyleCnt="72"/>
      <dgm:spPr/>
    </dgm:pt>
    <dgm:pt modelId="{602A3352-1BDE-43CA-BF00-44B88F3B0A62}" type="pres">
      <dgm:prSet presAssocID="{EC29BAE7-C95C-42F1-9F99-91A5A08FF2CB}" presName="hierRoot2" presStyleCnt="0">
        <dgm:presLayoutVars>
          <dgm:hierBranch val="init"/>
        </dgm:presLayoutVars>
      </dgm:prSet>
      <dgm:spPr/>
    </dgm:pt>
    <dgm:pt modelId="{5D71492B-F660-403B-8E05-E39120702EA0}" type="pres">
      <dgm:prSet presAssocID="{EC29BAE7-C95C-42F1-9F99-91A5A08FF2CB}" presName="rootComposite" presStyleCnt="0"/>
      <dgm:spPr/>
    </dgm:pt>
    <dgm:pt modelId="{0B709A63-53BE-48D3-AC7C-6DD1A5D5319D}" type="pres">
      <dgm:prSet presAssocID="{EC29BAE7-C95C-42F1-9F99-91A5A08FF2CB}" presName="rootText" presStyleLbl="node4" presStyleIdx="8" presStyleCnt="72">
        <dgm:presLayoutVars>
          <dgm:chPref val="3"/>
        </dgm:presLayoutVars>
      </dgm:prSet>
      <dgm:spPr/>
    </dgm:pt>
    <dgm:pt modelId="{7965C082-AA8E-4E4A-94DF-285822C74A3C}" type="pres">
      <dgm:prSet presAssocID="{EC29BAE7-C95C-42F1-9F99-91A5A08FF2CB}" presName="rootConnector" presStyleLbl="node4" presStyleIdx="8" presStyleCnt="72"/>
      <dgm:spPr/>
    </dgm:pt>
    <dgm:pt modelId="{21189AB6-F348-4A64-ABE3-1F6E0A16FF5F}" type="pres">
      <dgm:prSet presAssocID="{EC29BAE7-C95C-42F1-9F99-91A5A08FF2CB}" presName="hierChild4" presStyleCnt="0"/>
      <dgm:spPr/>
    </dgm:pt>
    <dgm:pt modelId="{6A49C899-A7AE-4626-A474-68396270892F}" type="pres">
      <dgm:prSet presAssocID="{EC29BAE7-C95C-42F1-9F99-91A5A08FF2CB}" presName="hierChild5" presStyleCnt="0"/>
      <dgm:spPr/>
    </dgm:pt>
    <dgm:pt modelId="{519199EC-030C-48E7-96FA-DA47E19EF583}" type="pres">
      <dgm:prSet presAssocID="{D3BB2995-5645-495F-91FB-E93D9B2AFEA4}" presName="hierChild5" presStyleCnt="0"/>
      <dgm:spPr/>
    </dgm:pt>
    <dgm:pt modelId="{4281726E-B2EB-469B-A50C-32A4A6423C71}" type="pres">
      <dgm:prSet presAssocID="{2ED0FE81-73E9-4B42-A86C-F9CB107534F1}" presName="Name37" presStyleLbl="parChTrans1D4" presStyleIdx="9" presStyleCnt="72"/>
      <dgm:spPr/>
    </dgm:pt>
    <dgm:pt modelId="{D08B21DE-1B1D-42F0-951B-46D376437B10}" type="pres">
      <dgm:prSet presAssocID="{1AA115A3-ED37-4903-9829-93C07641EDD7}" presName="hierRoot2" presStyleCnt="0">
        <dgm:presLayoutVars>
          <dgm:hierBranch val="init"/>
        </dgm:presLayoutVars>
      </dgm:prSet>
      <dgm:spPr/>
    </dgm:pt>
    <dgm:pt modelId="{802753AE-1951-4B9D-8292-51D5CCB040F9}" type="pres">
      <dgm:prSet presAssocID="{1AA115A3-ED37-4903-9829-93C07641EDD7}" presName="rootComposite" presStyleCnt="0"/>
      <dgm:spPr/>
    </dgm:pt>
    <dgm:pt modelId="{ABBBFA0B-0EE0-4DFD-B80D-B7E1BFC0C791}" type="pres">
      <dgm:prSet presAssocID="{1AA115A3-ED37-4903-9829-93C07641EDD7}" presName="rootText" presStyleLbl="node4" presStyleIdx="9" presStyleCnt="72" custLinFactY="-100000" custLinFactNeighborY="-128251">
        <dgm:presLayoutVars>
          <dgm:chPref val="3"/>
        </dgm:presLayoutVars>
      </dgm:prSet>
      <dgm:spPr/>
    </dgm:pt>
    <dgm:pt modelId="{1C3DBAF7-7FDB-49DD-A094-9FCCF9E10F4C}" type="pres">
      <dgm:prSet presAssocID="{1AA115A3-ED37-4903-9829-93C07641EDD7}" presName="rootConnector" presStyleLbl="node4" presStyleIdx="9" presStyleCnt="72"/>
      <dgm:spPr/>
    </dgm:pt>
    <dgm:pt modelId="{547BADEA-3A32-4D4A-A527-4BA23B576385}" type="pres">
      <dgm:prSet presAssocID="{1AA115A3-ED37-4903-9829-93C07641EDD7}" presName="hierChild4" presStyleCnt="0"/>
      <dgm:spPr/>
    </dgm:pt>
    <dgm:pt modelId="{03769971-C5B0-43B0-9094-D11D2093630B}" type="pres">
      <dgm:prSet presAssocID="{DD6868E2-48AE-49CF-B074-AF8823A4B15C}" presName="Name37" presStyleLbl="parChTrans1D4" presStyleIdx="10" presStyleCnt="72"/>
      <dgm:spPr/>
    </dgm:pt>
    <dgm:pt modelId="{F156F124-7E12-4167-B9E1-994BC3ED8A5E}" type="pres">
      <dgm:prSet presAssocID="{DCBEAE2A-884A-47D3-90FA-22202D200188}" presName="hierRoot2" presStyleCnt="0">
        <dgm:presLayoutVars>
          <dgm:hierBranch val="init"/>
        </dgm:presLayoutVars>
      </dgm:prSet>
      <dgm:spPr/>
    </dgm:pt>
    <dgm:pt modelId="{8D21BBD2-4B3E-41D4-B15E-8549A1BDEC9D}" type="pres">
      <dgm:prSet presAssocID="{DCBEAE2A-884A-47D3-90FA-22202D200188}" presName="rootComposite" presStyleCnt="0"/>
      <dgm:spPr/>
    </dgm:pt>
    <dgm:pt modelId="{4CEB950C-E7E2-4A34-800C-4762CD98D374}" type="pres">
      <dgm:prSet presAssocID="{DCBEAE2A-884A-47D3-90FA-22202D200188}" presName="rootText" presStyleLbl="node4" presStyleIdx="10" presStyleCnt="72">
        <dgm:presLayoutVars>
          <dgm:chPref val="3"/>
        </dgm:presLayoutVars>
      </dgm:prSet>
      <dgm:spPr/>
    </dgm:pt>
    <dgm:pt modelId="{9D5FDF88-75FB-4E3C-A948-CA52913BD9B1}" type="pres">
      <dgm:prSet presAssocID="{DCBEAE2A-884A-47D3-90FA-22202D200188}" presName="rootConnector" presStyleLbl="node4" presStyleIdx="10" presStyleCnt="72"/>
      <dgm:spPr/>
    </dgm:pt>
    <dgm:pt modelId="{31948640-13A6-49A1-8F7D-6D741E18E4DF}" type="pres">
      <dgm:prSet presAssocID="{DCBEAE2A-884A-47D3-90FA-22202D200188}" presName="hierChild4" presStyleCnt="0"/>
      <dgm:spPr/>
    </dgm:pt>
    <dgm:pt modelId="{AFB82AF8-7CDA-4D7F-8AB9-66197B9B221C}" type="pres">
      <dgm:prSet presAssocID="{DCBEAE2A-884A-47D3-90FA-22202D200188}" presName="hierChild5" presStyleCnt="0"/>
      <dgm:spPr/>
    </dgm:pt>
    <dgm:pt modelId="{A6F3CE13-CAFA-4429-A061-367E50E8B76A}" type="pres">
      <dgm:prSet presAssocID="{9B065917-8A5A-4F0B-BD28-E918A296D33E}" presName="Name37" presStyleLbl="parChTrans1D4" presStyleIdx="11" presStyleCnt="72"/>
      <dgm:spPr/>
    </dgm:pt>
    <dgm:pt modelId="{60D3CC74-9276-47AA-98F5-568341BFA99A}" type="pres">
      <dgm:prSet presAssocID="{66E244A4-DEC3-4BE3-9F12-5A6322E865C5}" presName="hierRoot2" presStyleCnt="0">
        <dgm:presLayoutVars>
          <dgm:hierBranch val="init"/>
        </dgm:presLayoutVars>
      </dgm:prSet>
      <dgm:spPr/>
    </dgm:pt>
    <dgm:pt modelId="{2C5234DA-BA41-42C9-8C62-42E15B4B3C40}" type="pres">
      <dgm:prSet presAssocID="{66E244A4-DEC3-4BE3-9F12-5A6322E865C5}" presName="rootComposite" presStyleCnt="0"/>
      <dgm:spPr/>
    </dgm:pt>
    <dgm:pt modelId="{D9326F71-3819-46C4-AE33-F53EDD78726E}" type="pres">
      <dgm:prSet presAssocID="{66E244A4-DEC3-4BE3-9F12-5A6322E865C5}" presName="rootText" presStyleLbl="node4" presStyleIdx="11" presStyleCnt="72">
        <dgm:presLayoutVars>
          <dgm:chPref val="3"/>
        </dgm:presLayoutVars>
      </dgm:prSet>
      <dgm:spPr/>
    </dgm:pt>
    <dgm:pt modelId="{7E2BD06B-B178-4C31-9C58-A2C1BF9FE0FC}" type="pres">
      <dgm:prSet presAssocID="{66E244A4-DEC3-4BE3-9F12-5A6322E865C5}" presName="rootConnector" presStyleLbl="node4" presStyleIdx="11" presStyleCnt="72"/>
      <dgm:spPr/>
    </dgm:pt>
    <dgm:pt modelId="{68F27B24-1AB2-4549-8404-7B71F3FCD968}" type="pres">
      <dgm:prSet presAssocID="{66E244A4-DEC3-4BE3-9F12-5A6322E865C5}" presName="hierChild4" presStyleCnt="0"/>
      <dgm:spPr/>
    </dgm:pt>
    <dgm:pt modelId="{EE4092C6-8F9A-4724-9AD9-A7E0A38BB1DE}" type="pres">
      <dgm:prSet presAssocID="{66E244A4-DEC3-4BE3-9F12-5A6322E865C5}" presName="hierChild5" presStyleCnt="0"/>
      <dgm:spPr/>
    </dgm:pt>
    <dgm:pt modelId="{9AFF4F22-6E70-47BD-A7B1-FF4E0204C157}" type="pres">
      <dgm:prSet presAssocID="{1AA115A3-ED37-4903-9829-93C07641EDD7}" presName="hierChild5" presStyleCnt="0"/>
      <dgm:spPr/>
    </dgm:pt>
    <dgm:pt modelId="{E942E001-F4C7-4FDB-9380-CF44A19207B0}" type="pres">
      <dgm:prSet presAssocID="{1D267A26-4154-4046-871C-ACE2694CFDB7}" presName="Name37" presStyleLbl="parChTrans1D4" presStyleIdx="12" presStyleCnt="72"/>
      <dgm:spPr/>
    </dgm:pt>
    <dgm:pt modelId="{ABA75FC1-FF56-44C8-B7A3-2D91ECDAE214}" type="pres">
      <dgm:prSet presAssocID="{E0C0284B-34D1-4139-8E9F-7EEB3E039BCC}" presName="hierRoot2" presStyleCnt="0">
        <dgm:presLayoutVars>
          <dgm:hierBranch val="init"/>
        </dgm:presLayoutVars>
      </dgm:prSet>
      <dgm:spPr/>
    </dgm:pt>
    <dgm:pt modelId="{3ADF2840-F839-4CB2-917E-3D8B1B841061}" type="pres">
      <dgm:prSet presAssocID="{E0C0284B-34D1-4139-8E9F-7EEB3E039BCC}" presName="rootComposite" presStyleCnt="0"/>
      <dgm:spPr/>
    </dgm:pt>
    <dgm:pt modelId="{D2936B32-5555-4E3B-A389-9AD1D6184083}" type="pres">
      <dgm:prSet presAssocID="{E0C0284B-34D1-4139-8E9F-7EEB3E039BCC}" presName="rootText" presStyleLbl="node4" presStyleIdx="12" presStyleCnt="72" custLinFactY="-100000" custLinFactNeighborY="-128251">
        <dgm:presLayoutVars>
          <dgm:chPref val="3"/>
        </dgm:presLayoutVars>
      </dgm:prSet>
      <dgm:spPr/>
    </dgm:pt>
    <dgm:pt modelId="{5808EDD4-DA7E-4B52-8BAE-007D6FCCC86A}" type="pres">
      <dgm:prSet presAssocID="{E0C0284B-34D1-4139-8E9F-7EEB3E039BCC}" presName="rootConnector" presStyleLbl="node4" presStyleIdx="12" presStyleCnt="72"/>
      <dgm:spPr/>
    </dgm:pt>
    <dgm:pt modelId="{8126F283-FBBB-447A-977A-64B917C04715}" type="pres">
      <dgm:prSet presAssocID="{E0C0284B-34D1-4139-8E9F-7EEB3E039BCC}" presName="hierChild4" presStyleCnt="0"/>
      <dgm:spPr/>
    </dgm:pt>
    <dgm:pt modelId="{DC0C9435-C49D-4222-8509-C4348E3BBD14}" type="pres">
      <dgm:prSet presAssocID="{3235870B-0D43-44E6-91B4-DD36C463A2B7}" presName="Name37" presStyleLbl="parChTrans1D4" presStyleIdx="13" presStyleCnt="72"/>
      <dgm:spPr/>
    </dgm:pt>
    <dgm:pt modelId="{7462E497-22C8-4DF7-AFAB-7DD5235D3C1B}" type="pres">
      <dgm:prSet presAssocID="{46EF1165-4D60-429D-8164-D3F9C1411D4C}" presName="hierRoot2" presStyleCnt="0">
        <dgm:presLayoutVars>
          <dgm:hierBranch val="init"/>
        </dgm:presLayoutVars>
      </dgm:prSet>
      <dgm:spPr/>
    </dgm:pt>
    <dgm:pt modelId="{D4FB8191-E307-4D5D-9470-DD278EDCE260}" type="pres">
      <dgm:prSet presAssocID="{46EF1165-4D60-429D-8164-D3F9C1411D4C}" presName="rootComposite" presStyleCnt="0"/>
      <dgm:spPr/>
    </dgm:pt>
    <dgm:pt modelId="{2A28D574-1927-4CCA-A560-289FB546FC40}" type="pres">
      <dgm:prSet presAssocID="{46EF1165-4D60-429D-8164-D3F9C1411D4C}" presName="rootText" presStyleLbl="node4" presStyleIdx="13" presStyleCnt="72">
        <dgm:presLayoutVars>
          <dgm:chPref val="3"/>
        </dgm:presLayoutVars>
      </dgm:prSet>
      <dgm:spPr/>
    </dgm:pt>
    <dgm:pt modelId="{05B1B985-B49A-43CD-9FF0-D8B4E2B14AD0}" type="pres">
      <dgm:prSet presAssocID="{46EF1165-4D60-429D-8164-D3F9C1411D4C}" presName="rootConnector" presStyleLbl="node4" presStyleIdx="13" presStyleCnt="72"/>
      <dgm:spPr/>
    </dgm:pt>
    <dgm:pt modelId="{E91C4620-E441-416A-9FE5-EC7D7B7B1574}" type="pres">
      <dgm:prSet presAssocID="{46EF1165-4D60-429D-8164-D3F9C1411D4C}" presName="hierChild4" presStyleCnt="0"/>
      <dgm:spPr/>
    </dgm:pt>
    <dgm:pt modelId="{9C1BCAAE-DF6E-481B-ADFA-ED7DE0A0B5E1}" type="pres">
      <dgm:prSet presAssocID="{46EF1165-4D60-429D-8164-D3F9C1411D4C}" presName="hierChild5" presStyleCnt="0"/>
      <dgm:spPr/>
    </dgm:pt>
    <dgm:pt modelId="{B328F0DB-0A44-4130-800F-81F3258744DB}" type="pres">
      <dgm:prSet presAssocID="{7680722B-30BF-4DE8-A110-AEFD08A60D90}" presName="Name37" presStyleLbl="parChTrans1D4" presStyleIdx="14" presStyleCnt="72"/>
      <dgm:spPr/>
    </dgm:pt>
    <dgm:pt modelId="{D3F02102-E8DF-4442-AA77-4D3CF20D515B}" type="pres">
      <dgm:prSet presAssocID="{F741E842-B458-4078-ADD0-B2997C954F93}" presName="hierRoot2" presStyleCnt="0">
        <dgm:presLayoutVars>
          <dgm:hierBranch val="init"/>
        </dgm:presLayoutVars>
      </dgm:prSet>
      <dgm:spPr/>
    </dgm:pt>
    <dgm:pt modelId="{65B06A3B-F606-491D-AE65-15977311FE06}" type="pres">
      <dgm:prSet presAssocID="{F741E842-B458-4078-ADD0-B2997C954F93}" presName="rootComposite" presStyleCnt="0"/>
      <dgm:spPr/>
    </dgm:pt>
    <dgm:pt modelId="{B3306388-EF1E-4DB9-BB4B-421EB1ACE2F0}" type="pres">
      <dgm:prSet presAssocID="{F741E842-B458-4078-ADD0-B2997C954F93}" presName="rootText" presStyleLbl="node4" presStyleIdx="14" presStyleCnt="72">
        <dgm:presLayoutVars>
          <dgm:chPref val="3"/>
        </dgm:presLayoutVars>
      </dgm:prSet>
      <dgm:spPr/>
    </dgm:pt>
    <dgm:pt modelId="{D36BCC1A-D8BC-422B-A23C-F59A5D9BB397}" type="pres">
      <dgm:prSet presAssocID="{F741E842-B458-4078-ADD0-B2997C954F93}" presName="rootConnector" presStyleLbl="node4" presStyleIdx="14" presStyleCnt="72"/>
      <dgm:spPr/>
    </dgm:pt>
    <dgm:pt modelId="{6A77872F-FB6D-4017-8EEC-CD79240F1C65}" type="pres">
      <dgm:prSet presAssocID="{F741E842-B458-4078-ADD0-B2997C954F93}" presName="hierChild4" presStyleCnt="0"/>
      <dgm:spPr/>
    </dgm:pt>
    <dgm:pt modelId="{B5BFF109-F3C5-446B-A8B8-943289911982}" type="pres">
      <dgm:prSet presAssocID="{F741E842-B458-4078-ADD0-B2997C954F93}" presName="hierChild5" presStyleCnt="0"/>
      <dgm:spPr/>
    </dgm:pt>
    <dgm:pt modelId="{C57DDD50-ED11-4083-8726-B57C60CA95FC}" type="pres">
      <dgm:prSet presAssocID="{E0C0284B-34D1-4139-8E9F-7EEB3E039BCC}" presName="hierChild5" presStyleCnt="0"/>
      <dgm:spPr/>
    </dgm:pt>
    <dgm:pt modelId="{E6AD14C1-B8F3-4428-AFD3-47E3B9B1CC3C}" type="pres">
      <dgm:prSet presAssocID="{68179447-F41B-4D11-A9DA-A1B4FCA02176}" presName="hierChild5" presStyleCnt="0"/>
      <dgm:spPr/>
    </dgm:pt>
    <dgm:pt modelId="{BAC3E0F4-A449-403C-AA1F-E0E43FFE8353}" type="pres">
      <dgm:prSet presAssocID="{9BBB267C-6D01-4044-8B22-B52863632E7E}" presName="Name37" presStyleLbl="parChTrans1D3" presStyleIdx="2" presStyleCnt="9"/>
      <dgm:spPr/>
    </dgm:pt>
    <dgm:pt modelId="{155481AD-19DE-464D-B064-0B0BF1ED98C3}" type="pres">
      <dgm:prSet presAssocID="{C87D8CF9-4D4F-4037-AEFF-565FC6EF0D59}" presName="hierRoot2" presStyleCnt="0">
        <dgm:presLayoutVars>
          <dgm:hierBranch/>
        </dgm:presLayoutVars>
      </dgm:prSet>
      <dgm:spPr/>
    </dgm:pt>
    <dgm:pt modelId="{5FEDF8EA-C282-4C3B-9A9E-D6C0D3EF5D5A}" type="pres">
      <dgm:prSet presAssocID="{C87D8CF9-4D4F-4037-AEFF-565FC6EF0D59}" presName="rootComposite" presStyleCnt="0"/>
      <dgm:spPr/>
    </dgm:pt>
    <dgm:pt modelId="{85C66DCA-824B-4397-ABC9-BFD8BAFE8690}" type="pres">
      <dgm:prSet presAssocID="{C87D8CF9-4D4F-4037-AEFF-565FC6EF0D59}" presName="rootText" presStyleLbl="node3" presStyleIdx="2" presStyleCnt="9" custScaleX="212747" custScaleY="212747" custLinFactY="-200000" custLinFactNeighborY="-202478">
        <dgm:presLayoutVars>
          <dgm:chPref val="3"/>
        </dgm:presLayoutVars>
      </dgm:prSet>
      <dgm:spPr/>
    </dgm:pt>
    <dgm:pt modelId="{B2578AEC-0816-468D-A375-0A4235930F24}" type="pres">
      <dgm:prSet presAssocID="{C87D8CF9-4D4F-4037-AEFF-565FC6EF0D59}" presName="rootConnector" presStyleLbl="node3" presStyleIdx="2" presStyleCnt="9"/>
      <dgm:spPr/>
    </dgm:pt>
    <dgm:pt modelId="{7F75CDAF-1795-4721-982D-554E8013CCF8}" type="pres">
      <dgm:prSet presAssocID="{C87D8CF9-4D4F-4037-AEFF-565FC6EF0D59}" presName="hierChild4" presStyleCnt="0"/>
      <dgm:spPr/>
    </dgm:pt>
    <dgm:pt modelId="{E3076408-02EA-4874-966A-74185B162F3F}" type="pres">
      <dgm:prSet presAssocID="{3B440873-495B-4838-AEAE-3A8552F9A5FA}" presName="Name35" presStyleLbl="parChTrans1D4" presStyleIdx="15" presStyleCnt="72"/>
      <dgm:spPr/>
    </dgm:pt>
    <dgm:pt modelId="{01ECAFC2-BC1C-4F3B-98BD-FA7ABB33EB92}" type="pres">
      <dgm:prSet presAssocID="{7308DB5E-354D-41D5-8DB7-6C95AB413CA5}" presName="hierRoot2" presStyleCnt="0">
        <dgm:presLayoutVars>
          <dgm:hierBranch val="init"/>
        </dgm:presLayoutVars>
      </dgm:prSet>
      <dgm:spPr/>
    </dgm:pt>
    <dgm:pt modelId="{DA2697CB-0FE6-4596-9CA9-195DC017BBE4}" type="pres">
      <dgm:prSet presAssocID="{7308DB5E-354D-41D5-8DB7-6C95AB413CA5}" presName="rootComposite" presStyleCnt="0"/>
      <dgm:spPr/>
    </dgm:pt>
    <dgm:pt modelId="{3A1CFA87-92DE-4ED3-973B-C49732724B35}" type="pres">
      <dgm:prSet presAssocID="{7308DB5E-354D-41D5-8DB7-6C95AB413CA5}" presName="rootText" presStyleLbl="node4" presStyleIdx="15" presStyleCnt="72" custLinFactY="-100000" custLinFactNeighborY="-128251">
        <dgm:presLayoutVars>
          <dgm:chPref val="3"/>
        </dgm:presLayoutVars>
      </dgm:prSet>
      <dgm:spPr/>
    </dgm:pt>
    <dgm:pt modelId="{237B3755-6DA6-4116-B821-47796BD2976C}" type="pres">
      <dgm:prSet presAssocID="{7308DB5E-354D-41D5-8DB7-6C95AB413CA5}" presName="rootConnector" presStyleLbl="node4" presStyleIdx="15" presStyleCnt="72"/>
      <dgm:spPr/>
    </dgm:pt>
    <dgm:pt modelId="{18871B76-E454-4B25-BE07-216A7335753B}" type="pres">
      <dgm:prSet presAssocID="{7308DB5E-354D-41D5-8DB7-6C95AB413CA5}" presName="hierChild4" presStyleCnt="0"/>
      <dgm:spPr/>
    </dgm:pt>
    <dgm:pt modelId="{295E56ED-89C3-4362-B9D1-EB8A9F6138FB}" type="pres">
      <dgm:prSet presAssocID="{EEB7809C-2705-4D9F-9986-99C8720B854B}" presName="Name37" presStyleLbl="parChTrans1D4" presStyleIdx="16" presStyleCnt="72"/>
      <dgm:spPr/>
    </dgm:pt>
    <dgm:pt modelId="{718FED60-47AF-4215-8857-1CB558C9DB24}" type="pres">
      <dgm:prSet presAssocID="{9E0E21C7-2C0E-4FF2-975A-8E9773246284}" presName="hierRoot2" presStyleCnt="0">
        <dgm:presLayoutVars>
          <dgm:hierBranch val="init"/>
        </dgm:presLayoutVars>
      </dgm:prSet>
      <dgm:spPr/>
    </dgm:pt>
    <dgm:pt modelId="{08225A1C-BA2A-418C-BF91-CB874FCBEE3C}" type="pres">
      <dgm:prSet presAssocID="{9E0E21C7-2C0E-4FF2-975A-8E9773246284}" presName="rootComposite" presStyleCnt="0"/>
      <dgm:spPr/>
    </dgm:pt>
    <dgm:pt modelId="{588B52C0-A8E2-4391-9E7A-DB4C013DD7BF}" type="pres">
      <dgm:prSet presAssocID="{9E0E21C7-2C0E-4FF2-975A-8E9773246284}" presName="rootText" presStyleLbl="node4" presStyleIdx="16" presStyleCnt="72">
        <dgm:presLayoutVars>
          <dgm:chPref val="3"/>
        </dgm:presLayoutVars>
      </dgm:prSet>
      <dgm:spPr/>
    </dgm:pt>
    <dgm:pt modelId="{E8B98BC2-DA5F-4E6A-AC67-72F1383D4AC6}" type="pres">
      <dgm:prSet presAssocID="{9E0E21C7-2C0E-4FF2-975A-8E9773246284}" presName="rootConnector" presStyleLbl="node4" presStyleIdx="16" presStyleCnt="72"/>
      <dgm:spPr/>
    </dgm:pt>
    <dgm:pt modelId="{C872014C-7282-43A2-AB19-DF0609A16239}" type="pres">
      <dgm:prSet presAssocID="{9E0E21C7-2C0E-4FF2-975A-8E9773246284}" presName="hierChild4" presStyleCnt="0"/>
      <dgm:spPr/>
    </dgm:pt>
    <dgm:pt modelId="{42C0B28F-CAF3-4E45-ABB3-342EAA7BBCBE}" type="pres">
      <dgm:prSet presAssocID="{9E0E21C7-2C0E-4FF2-975A-8E9773246284}" presName="hierChild5" presStyleCnt="0"/>
      <dgm:spPr/>
    </dgm:pt>
    <dgm:pt modelId="{72FF0FBF-8B40-4A6E-8918-C6B6B84EBB2F}" type="pres">
      <dgm:prSet presAssocID="{C646E095-AB9D-4F0F-AAE5-35431FB9C20C}" presName="Name37" presStyleLbl="parChTrans1D4" presStyleIdx="17" presStyleCnt="72"/>
      <dgm:spPr/>
    </dgm:pt>
    <dgm:pt modelId="{D41AE982-882C-4A81-A1D1-2286B66AAE9D}" type="pres">
      <dgm:prSet presAssocID="{FDF09B07-44A1-432D-B54A-F6FF133D2429}" presName="hierRoot2" presStyleCnt="0">
        <dgm:presLayoutVars>
          <dgm:hierBranch val="init"/>
        </dgm:presLayoutVars>
      </dgm:prSet>
      <dgm:spPr/>
    </dgm:pt>
    <dgm:pt modelId="{95EA175E-8E23-4055-8E4B-7288C1983169}" type="pres">
      <dgm:prSet presAssocID="{FDF09B07-44A1-432D-B54A-F6FF133D2429}" presName="rootComposite" presStyleCnt="0"/>
      <dgm:spPr/>
    </dgm:pt>
    <dgm:pt modelId="{183E81A7-9829-45F5-BEE3-F348649CC176}" type="pres">
      <dgm:prSet presAssocID="{FDF09B07-44A1-432D-B54A-F6FF133D2429}" presName="rootText" presStyleLbl="node4" presStyleIdx="17" presStyleCnt="72">
        <dgm:presLayoutVars>
          <dgm:chPref val="3"/>
        </dgm:presLayoutVars>
      </dgm:prSet>
      <dgm:spPr/>
    </dgm:pt>
    <dgm:pt modelId="{DB2F35D9-8778-486A-B559-632F2B8761D7}" type="pres">
      <dgm:prSet presAssocID="{FDF09B07-44A1-432D-B54A-F6FF133D2429}" presName="rootConnector" presStyleLbl="node4" presStyleIdx="17" presStyleCnt="72"/>
      <dgm:spPr/>
    </dgm:pt>
    <dgm:pt modelId="{17596A63-DAC8-4358-801D-DE46C19090DD}" type="pres">
      <dgm:prSet presAssocID="{FDF09B07-44A1-432D-B54A-F6FF133D2429}" presName="hierChild4" presStyleCnt="0"/>
      <dgm:spPr/>
    </dgm:pt>
    <dgm:pt modelId="{3F124C91-E0D2-40C9-BA7D-186D69DDB9F2}" type="pres">
      <dgm:prSet presAssocID="{FDF09B07-44A1-432D-B54A-F6FF133D2429}" presName="hierChild5" presStyleCnt="0"/>
      <dgm:spPr/>
    </dgm:pt>
    <dgm:pt modelId="{0EFB399C-DE35-452F-B7E6-0BC5213D5429}" type="pres">
      <dgm:prSet presAssocID="{7308DB5E-354D-41D5-8DB7-6C95AB413CA5}" presName="hierChild5" presStyleCnt="0"/>
      <dgm:spPr/>
    </dgm:pt>
    <dgm:pt modelId="{9C548D65-8216-42B4-A4DE-A4B81F195C9B}" type="pres">
      <dgm:prSet presAssocID="{5D9F08D7-FF02-44D7-89E6-B5D8A4025A38}" presName="Name35" presStyleLbl="parChTrans1D4" presStyleIdx="18" presStyleCnt="72"/>
      <dgm:spPr/>
    </dgm:pt>
    <dgm:pt modelId="{34E704B1-3C6D-4AEA-AC64-D6A9DD0D91B7}" type="pres">
      <dgm:prSet presAssocID="{17271E3A-6C1B-482E-9C45-37414EC9C7E8}" presName="hierRoot2" presStyleCnt="0">
        <dgm:presLayoutVars>
          <dgm:hierBranch val="init"/>
        </dgm:presLayoutVars>
      </dgm:prSet>
      <dgm:spPr/>
    </dgm:pt>
    <dgm:pt modelId="{C3610132-CFC5-478C-9700-1EB7C78CF373}" type="pres">
      <dgm:prSet presAssocID="{17271E3A-6C1B-482E-9C45-37414EC9C7E8}" presName="rootComposite" presStyleCnt="0"/>
      <dgm:spPr/>
    </dgm:pt>
    <dgm:pt modelId="{88693C68-414E-437A-B153-43FC36CF25AF}" type="pres">
      <dgm:prSet presAssocID="{17271E3A-6C1B-482E-9C45-37414EC9C7E8}" presName="rootText" presStyleLbl="node4" presStyleIdx="18" presStyleCnt="72" custLinFactY="-100000" custLinFactNeighborY="-128251">
        <dgm:presLayoutVars>
          <dgm:chPref val="3"/>
        </dgm:presLayoutVars>
      </dgm:prSet>
      <dgm:spPr/>
    </dgm:pt>
    <dgm:pt modelId="{ADBD4485-B3E0-4A21-8F5A-8A8F56419212}" type="pres">
      <dgm:prSet presAssocID="{17271E3A-6C1B-482E-9C45-37414EC9C7E8}" presName="rootConnector" presStyleLbl="node4" presStyleIdx="18" presStyleCnt="72"/>
      <dgm:spPr/>
    </dgm:pt>
    <dgm:pt modelId="{5259B39D-2AB4-42B1-BC2C-66300EC7E508}" type="pres">
      <dgm:prSet presAssocID="{17271E3A-6C1B-482E-9C45-37414EC9C7E8}" presName="hierChild4" presStyleCnt="0"/>
      <dgm:spPr/>
    </dgm:pt>
    <dgm:pt modelId="{74E7871E-89D6-43BD-804C-6AEC775EE0EF}" type="pres">
      <dgm:prSet presAssocID="{E80018DD-F08A-498A-8792-1FFA27737E2D}" presName="Name37" presStyleLbl="parChTrans1D4" presStyleIdx="19" presStyleCnt="72"/>
      <dgm:spPr/>
    </dgm:pt>
    <dgm:pt modelId="{79B51BBD-0C9E-43C6-8D76-EB3394232E1B}" type="pres">
      <dgm:prSet presAssocID="{F22D94CB-A2F3-46F9-85F4-1DBC52B6271F}" presName="hierRoot2" presStyleCnt="0">
        <dgm:presLayoutVars>
          <dgm:hierBranch val="init"/>
        </dgm:presLayoutVars>
      </dgm:prSet>
      <dgm:spPr/>
    </dgm:pt>
    <dgm:pt modelId="{589F880F-8B5D-46C5-A452-2865D0EB4EBA}" type="pres">
      <dgm:prSet presAssocID="{F22D94CB-A2F3-46F9-85F4-1DBC52B6271F}" presName="rootComposite" presStyleCnt="0"/>
      <dgm:spPr/>
    </dgm:pt>
    <dgm:pt modelId="{729DEF05-C554-4F81-8650-FA6076D34994}" type="pres">
      <dgm:prSet presAssocID="{F22D94CB-A2F3-46F9-85F4-1DBC52B6271F}" presName="rootText" presStyleLbl="node4" presStyleIdx="19" presStyleCnt="72">
        <dgm:presLayoutVars>
          <dgm:chPref val="3"/>
        </dgm:presLayoutVars>
      </dgm:prSet>
      <dgm:spPr/>
    </dgm:pt>
    <dgm:pt modelId="{4189EADF-36DF-4B63-9A72-BF3FE36DAF63}" type="pres">
      <dgm:prSet presAssocID="{F22D94CB-A2F3-46F9-85F4-1DBC52B6271F}" presName="rootConnector" presStyleLbl="node4" presStyleIdx="19" presStyleCnt="72"/>
      <dgm:spPr/>
    </dgm:pt>
    <dgm:pt modelId="{39ACD249-1D09-4A76-B183-5AC9D26F5F00}" type="pres">
      <dgm:prSet presAssocID="{F22D94CB-A2F3-46F9-85F4-1DBC52B6271F}" presName="hierChild4" presStyleCnt="0"/>
      <dgm:spPr/>
    </dgm:pt>
    <dgm:pt modelId="{7A897304-C952-4BF3-ACAC-244A224E9E2F}" type="pres">
      <dgm:prSet presAssocID="{F22D94CB-A2F3-46F9-85F4-1DBC52B6271F}" presName="hierChild5" presStyleCnt="0"/>
      <dgm:spPr/>
    </dgm:pt>
    <dgm:pt modelId="{9BDBBA57-534A-48BB-8B46-C27B4A3FFA45}" type="pres">
      <dgm:prSet presAssocID="{98A0265D-1C28-4918-BDEB-25C3EA2A9162}" presName="Name37" presStyleLbl="parChTrans1D4" presStyleIdx="20" presStyleCnt="72"/>
      <dgm:spPr/>
    </dgm:pt>
    <dgm:pt modelId="{CE1FCE68-F954-4756-80D6-2A18B2883B5D}" type="pres">
      <dgm:prSet presAssocID="{90A4EFA2-0347-4114-A427-3E23E4FC992D}" presName="hierRoot2" presStyleCnt="0">
        <dgm:presLayoutVars>
          <dgm:hierBranch val="init"/>
        </dgm:presLayoutVars>
      </dgm:prSet>
      <dgm:spPr/>
    </dgm:pt>
    <dgm:pt modelId="{221F6083-28C4-4909-B534-F01D6CB045A6}" type="pres">
      <dgm:prSet presAssocID="{90A4EFA2-0347-4114-A427-3E23E4FC992D}" presName="rootComposite" presStyleCnt="0"/>
      <dgm:spPr/>
    </dgm:pt>
    <dgm:pt modelId="{1AC0E9DA-C783-40C6-AED6-34AAC9B7D877}" type="pres">
      <dgm:prSet presAssocID="{90A4EFA2-0347-4114-A427-3E23E4FC992D}" presName="rootText" presStyleLbl="node4" presStyleIdx="20" presStyleCnt="72">
        <dgm:presLayoutVars>
          <dgm:chPref val="3"/>
        </dgm:presLayoutVars>
      </dgm:prSet>
      <dgm:spPr/>
    </dgm:pt>
    <dgm:pt modelId="{B6EEB2FC-199F-4DBE-B756-508B33C205AA}" type="pres">
      <dgm:prSet presAssocID="{90A4EFA2-0347-4114-A427-3E23E4FC992D}" presName="rootConnector" presStyleLbl="node4" presStyleIdx="20" presStyleCnt="72"/>
      <dgm:spPr/>
    </dgm:pt>
    <dgm:pt modelId="{00BC46FF-F7F6-420F-AB36-8F6B0F2146D1}" type="pres">
      <dgm:prSet presAssocID="{90A4EFA2-0347-4114-A427-3E23E4FC992D}" presName="hierChild4" presStyleCnt="0"/>
      <dgm:spPr/>
    </dgm:pt>
    <dgm:pt modelId="{BFC37A1A-C34C-416D-8A8A-8A94D5DA8EFA}" type="pres">
      <dgm:prSet presAssocID="{90A4EFA2-0347-4114-A427-3E23E4FC992D}" presName="hierChild5" presStyleCnt="0"/>
      <dgm:spPr/>
    </dgm:pt>
    <dgm:pt modelId="{667E6E08-D5EE-47F8-A687-00ED7D98AAFC}" type="pres">
      <dgm:prSet presAssocID="{17271E3A-6C1B-482E-9C45-37414EC9C7E8}" presName="hierChild5" presStyleCnt="0"/>
      <dgm:spPr/>
    </dgm:pt>
    <dgm:pt modelId="{1DF7AB0E-9F30-43F3-9693-0318969C7F41}" type="pres">
      <dgm:prSet presAssocID="{769443B9-CF60-4568-836F-01848159D205}" presName="Name35" presStyleLbl="parChTrans1D4" presStyleIdx="21" presStyleCnt="72"/>
      <dgm:spPr/>
    </dgm:pt>
    <dgm:pt modelId="{7D0AC8BF-A1C0-468B-93BA-C6BF7E3C530A}" type="pres">
      <dgm:prSet presAssocID="{F70AEA04-918B-44C1-ACB3-1835B87B314B}" presName="hierRoot2" presStyleCnt="0">
        <dgm:presLayoutVars>
          <dgm:hierBranch val="init"/>
        </dgm:presLayoutVars>
      </dgm:prSet>
      <dgm:spPr/>
    </dgm:pt>
    <dgm:pt modelId="{3058B660-4839-4FE4-B2F8-761796B005B7}" type="pres">
      <dgm:prSet presAssocID="{F70AEA04-918B-44C1-ACB3-1835B87B314B}" presName="rootComposite" presStyleCnt="0"/>
      <dgm:spPr/>
    </dgm:pt>
    <dgm:pt modelId="{6FB7D0E0-28E5-44C0-BB74-2A81F5BC46D4}" type="pres">
      <dgm:prSet presAssocID="{F70AEA04-918B-44C1-ACB3-1835B87B314B}" presName="rootText" presStyleLbl="node4" presStyleIdx="21" presStyleCnt="72" custLinFactY="-100000" custLinFactNeighborY="-128251">
        <dgm:presLayoutVars>
          <dgm:chPref val="3"/>
        </dgm:presLayoutVars>
      </dgm:prSet>
      <dgm:spPr/>
    </dgm:pt>
    <dgm:pt modelId="{FD9AA14D-DECD-4417-8AAB-EF503809BAF4}" type="pres">
      <dgm:prSet presAssocID="{F70AEA04-918B-44C1-ACB3-1835B87B314B}" presName="rootConnector" presStyleLbl="node4" presStyleIdx="21" presStyleCnt="72"/>
      <dgm:spPr/>
    </dgm:pt>
    <dgm:pt modelId="{C79214F6-490D-4D90-B665-D5DAC642FD95}" type="pres">
      <dgm:prSet presAssocID="{F70AEA04-918B-44C1-ACB3-1835B87B314B}" presName="hierChild4" presStyleCnt="0"/>
      <dgm:spPr/>
    </dgm:pt>
    <dgm:pt modelId="{B62A9C39-4B45-4288-94DB-1B1582136BFB}" type="pres">
      <dgm:prSet presAssocID="{8B491FD4-1EA6-4E69-9704-C0D215917EC7}" presName="Name37" presStyleLbl="parChTrans1D4" presStyleIdx="22" presStyleCnt="72"/>
      <dgm:spPr/>
    </dgm:pt>
    <dgm:pt modelId="{3109D954-B168-430B-A28F-8A005801DFFB}" type="pres">
      <dgm:prSet presAssocID="{B338A63C-783B-46F8-B384-66B2E5EB7AEA}" presName="hierRoot2" presStyleCnt="0">
        <dgm:presLayoutVars>
          <dgm:hierBranch val="init"/>
        </dgm:presLayoutVars>
      </dgm:prSet>
      <dgm:spPr/>
    </dgm:pt>
    <dgm:pt modelId="{CD631219-66FC-4B43-9475-2135401DBE58}" type="pres">
      <dgm:prSet presAssocID="{B338A63C-783B-46F8-B384-66B2E5EB7AEA}" presName="rootComposite" presStyleCnt="0"/>
      <dgm:spPr/>
    </dgm:pt>
    <dgm:pt modelId="{8D25561B-C858-4BDC-AA74-BA4AA90506A3}" type="pres">
      <dgm:prSet presAssocID="{B338A63C-783B-46F8-B384-66B2E5EB7AEA}" presName="rootText" presStyleLbl="node4" presStyleIdx="22" presStyleCnt="72">
        <dgm:presLayoutVars>
          <dgm:chPref val="3"/>
        </dgm:presLayoutVars>
      </dgm:prSet>
      <dgm:spPr/>
    </dgm:pt>
    <dgm:pt modelId="{925AE6DF-2A3D-4760-9DB8-3D27DF229C09}" type="pres">
      <dgm:prSet presAssocID="{B338A63C-783B-46F8-B384-66B2E5EB7AEA}" presName="rootConnector" presStyleLbl="node4" presStyleIdx="22" presStyleCnt="72"/>
      <dgm:spPr/>
    </dgm:pt>
    <dgm:pt modelId="{5B233421-A918-4919-A9D2-5D07112EA419}" type="pres">
      <dgm:prSet presAssocID="{B338A63C-783B-46F8-B384-66B2E5EB7AEA}" presName="hierChild4" presStyleCnt="0"/>
      <dgm:spPr/>
    </dgm:pt>
    <dgm:pt modelId="{48109B17-4414-497C-A798-A63B285117FA}" type="pres">
      <dgm:prSet presAssocID="{B338A63C-783B-46F8-B384-66B2E5EB7AEA}" presName="hierChild5" presStyleCnt="0"/>
      <dgm:spPr/>
    </dgm:pt>
    <dgm:pt modelId="{DB069FB5-3ED7-4DAF-B65A-499165810BB0}" type="pres">
      <dgm:prSet presAssocID="{83840EA0-5958-460F-8CD3-921C5CB85F22}" presName="Name37" presStyleLbl="parChTrans1D4" presStyleIdx="23" presStyleCnt="72"/>
      <dgm:spPr/>
    </dgm:pt>
    <dgm:pt modelId="{262956D9-821D-44FE-AC51-9006874289AA}" type="pres">
      <dgm:prSet presAssocID="{FF817550-D0C4-4C8B-83C6-C83D9B93166E}" presName="hierRoot2" presStyleCnt="0">
        <dgm:presLayoutVars>
          <dgm:hierBranch val="init"/>
        </dgm:presLayoutVars>
      </dgm:prSet>
      <dgm:spPr/>
    </dgm:pt>
    <dgm:pt modelId="{0F930AF6-56AF-4C71-86C5-F28CFBB4E933}" type="pres">
      <dgm:prSet presAssocID="{FF817550-D0C4-4C8B-83C6-C83D9B93166E}" presName="rootComposite" presStyleCnt="0"/>
      <dgm:spPr/>
    </dgm:pt>
    <dgm:pt modelId="{6B6CFDD9-3F0B-4897-90CE-602A399F569D}" type="pres">
      <dgm:prSet presAssocID="{FF817550-D0C4-4C8B-83C6-C83D9B93166E}" presName="rootText" presStyleLbl="node4" presStyleIdx="23" presStyleCnt="72">
        <dgm:presLayoutVars>
          <dgm:chPref val="3"/>
        </dgm:presLayoutVars>
      </dgm:prSet>
      <dgm:spPr/>
    </dgm:pt>
    <dgm:pt modelId="{7DDBF016-AC68-4464-A070-544DAD480EDC}" type="pres">
      <dgm:prSet presAssocID="{FF817550-D0C4-4C8B-83C6-C83D9B93166E}" presName="rootConnector" presStyleLbl="node4" presStyleIdx="23" presStyleCnt="72"/>
      <dgm:spPr/>
    </dgm:pt>
    <dgm:pt modelId="{692D2571-6F3B-4651-A576-3E2E28056545}" type="pres">
      <dgm:prSet presAssocID="{FF817550-D0C4-4C8B-83C6-C83D9B93166E}" presName="hierChild4" presStyleCnt="0"/>
      <dgm:spPr/>
    </dgm:pt>
    <dgm:pt modelId="{D5A91099-E222-4E91-AD76-857ED8479117}" type="pres">
      <dgm:prSet presAssocID="{FF817550-D0C4-4C8B-83C6-C83D9B93166E}" presName="hierChild5" presStyleCnt="0"/>
      <dgm:spPr/>
    </dgm:pt>
    <dgm:pt modelId="{7F50A168-4A1C-460B-AC44-3EA2A8FECBF0}" type="pres">
      <dgm:prSet presAssocID="{F70AEA04-918B-44C1-ACB3-1835B87B314B}" presName="hierChild5" presStyleCnt="0"/>
      <dgm:spPr/>
    </dgm:pt>
    <dgm:pt modelId="{54385B48-EA2E-4657-98EB-4A6847C8D629}" type="pres">
      <dgm:prSet presAssocID="{C87D8CF9-4D4F-4037-AEFF-565FC6EF0D59}" presName="hierChild5" presStyleCnt="0"/>
      <dgm:spPr/>
    </dgm:pt>
    <dgm:pt modelId="{8C04C991-E3AA-4FCC-9C32-A0948DB1A36F}" type="pres">
      <dgm:prSet presAssocID="{C9A4BC7B-5F60-446D-86C1-820594F2075F}" presName="hierChild5" presStyleCnt="0"/>
      <dgm:spPr/>
    </dgm:pt>
    <dgm:pt modelId="{9459962D-D25C-41DD-94A9-779539D0EAF5}" type="pres">
      <dgm:prSet presAssocID="{894D3E3D-04A6-4E80-888D-3AF312D6BA41}" presName="Name37" presStyleLbl="parChTrans1D2" presStyleIdx="1" presStyleCnt="3"/>
      <dgm:spPr/>
    </dgm:pt>
    <dgm:pt modelId="{4172860E-DFE3-4D95-9C2F-290939262BDE}" type="pres">
      <dgm:prSet presAssocID="{9F031FE2-BB8F-47F1-86A8-658DB0ADE6BB}" presName="hierRoot2" presStyleCnt="0">
        <dgm:presLayoutVars>
          <dgm:hierBranch val="init"/>
        </dgm:presLayoutVars>
      </dgm:prSet>
      <dgm:spPr/>
    </dgm:pt>
    <dgm:pt modelId="{E9C98DF5-45E1-4A22-BF3E-9DB8536A6EA1}" type="pres">
      <dgm:prSet presAssocID="{9F031FE2-BB8F-47F1-86A8-658DB0ADE6BB}" presName="rootComposite" presStyleCnt="0"/>
      <dgm:spPr/>
    </dgm:pt>
    <dgm:pt modelId="{59B3A667-73A6-4452-9531-A4024AC26DE1}" type="pres">
      <dgm:prSet presAssocID="{9F031FE2-BB8F-47F1-86A8-658DB0ADE6BB}" presName="rootText" presStyleLbl="node2" presStyleIdx="1" presStyleCnt="3" custScaleX="266176" custScaleY="266176" custLinFactY="-291594" custLinFactNeighborY="-300000">
        <dgm:presLayoutVars>
          <dgm:chPref val="3"/>
        </dgm:presLayoutVars>
      </dgm:prSet>
      <dgm:spPr/>
    </dgm:pt>
    <dgm:pt modelId="{26A19297-3716-4860-81EA-E14F54EE22B0}" type="pres">
      <dgm:prSet presAssocID="{9F031FE2-BB8F-47F1-86A8-658DB0ADE6BB}" presName="rootConnector" presStyleLbl="node2" presStyleIdx="1" presStyleCnt="3"/>
      <dgm:spPr/>
    </dgm:pt>
    <dgm:pt modelId="{E548C040-DF79-435C-9319-50C967C5BB62}" type="pres">
      <dgm:prSet presAssocID="{9F031FE2-BB8F-47F1-86A8-658DB0ADE6BB}" presName="hierChild4" presStyleCnt="0"/>
      <dgm:spPr/>
    </dgm:pt>
    <dgm:pt modelId="{CABB3E46-7177-4C59-B83F-DCF92CD5F377}" type="pres">
      <dgm:prSet presAssocID="{AE76B028-E243-4B7F-99D2-7C7B64080A3E}" presName="Name37" presStyleLbl="parChTrans1D3" presStyleIdx="3" presStyleCnt="9"/>
      <dgm:spPr/>
    </dgm:pt>
    <dgm:pt modelId="{BD0620F7-358F-430F-9B7F-4E51A0FAF7B3}" type="pres">
      <dgm:prSet presAssocID="{DAFC3D59-3B3A-4EBB-B9EA-498369CA170A}" presName="hierRoot2" presStyleCnt="0">
        <dgm:presLayoutVars>
          <dgm:hierBranch val="init"/>
        </dgm:presLayoutVars>
      </dgm:prSet>
      <dgm:spPr/>
    </dgm:pt>
    <dgm:pt modelId="{77EFA427-33AC-46C5-8871-FCF8102EEC8D}" type="pres">
      <dgm:prSet presAssocID="{DAFC3D59-3B3A-4EBB-B9EA-498369CA170A}" presName="rootComposite" presStyleCnt="0"/>
      <dgm:spPr/>
    </dgm:pt>
    <dgm:pt modelId="{4CE67FC3-5D7D-4A86-8368-5D731A5570C2}" type="pres">
      <dgm:prSet presAssocID="{DAFC3D59-3B3A-4EBB-B9EA-498369CA170A}" presName="rootText" presStyleLbl="node3" presStyleIdx="3" presStyleCnt="9" custScaleX="212747" custScaleY="212747" custLinFactY="-200000" custLinFactNeighborY="-202478">
        <dgm:presLayoutVars>
          <dgm:chPref val="3"/>
        </dgm:presLayoutVars>
      </dgm:prSet>
      <dgm:spPr/>
    </dgm:pt>
    <dgm:pt modelId="{DA723B89-CA7A-49CB-8098-C83ECA76CB81}" type="pres">
      <dgm:prSet presAssocID="{DAFC3D59-3B3A-4EBB-B9EA-498369CA170A}" presName="rootConnector" presStyleLbl="node3" presStyleIdx="3" presStyleCnt="9"/>
      <dgm:spPr/>
    </dgm:pt>
    <dgm:pt modelId="{9DC7230A-28E1-432C-862C-16F9911A08E5}" type="pres">
      <dgm:prSet presAssocID="{DAFC3D59-3B3A-4EBB-B9EA-498369CA170A}" presName="hierChild4" presStyleCnt="0"/>
      <dgm:spPr/>
    </dgm:pt>
    <dgm:pt modelId="{0544BBA4-19D2-4B1F-9323-B43642DBEB74}" type="pres">
      <dgm:prSet presAssocID="{11C59B16-A412-4E77-A3C4-0C257FA45918}" presName="Name37" presStyleLbl="parChTrans1D4" presStyleIdx="24" presStyleCnt="72"/>
      <dgm:spPr/>
    </dgm:pt>
    <dgm:pt modelId="{E9D16B2F-D5FA-4ABF-B82C-385FDEC0F721}" type="pres">
      <dgm:prSet presAssocID="{331BEE6D-9C51-44AF-94F2-DF57EC2A54AE}" presName="hierRoot2" presStyleCnt="0">
        <dgm:presLayoutVars>
          <dgm:hierBranch val="init"/>
        </dgm:presLayoutVars>
      </dgm:prSet>
      <dgm:spPr/>
    </dgm:pt>
    <dgm:pt modelId="{37B4908D-994E-4423-98E2-6C473DEDF164}" type="pres">
      <dgm:prSet presAssocID="{331BEE6D-9C51-44AF-94F2-DF57EC2A54AE}" presName="rootComposite" presStyleCnt="0"/>
      <dgm:spPr/>
    </dgm:pt>
    <dgm:pt modelId="{80E3171A-EF15-4013-A2C3-08836D5ED820}" type="pres">
      <dgm:prSet presAssocID="{331BEE6D-9C51-44AF-94F2-DF57EC2A54AE}" presName="rootText" presStyleLbl="node4" presStyleIdx="24" presStyleCnt="72" custLinFactY="-100000" custLinFactNeighborY="-128251">
        <dgm:presLayoutVars>
          <dgm:chPref val="3"/>
        </dgm:presLayoutVars>
      </dgm:prSet>
      <dgm:spPr/>
    </dgm:pt>
    <dgm:pt modelId="{E20EEADC-9EEA-4684-8552-59CC5F9235D8}" type="pres">
      <dgm:prSet presAssocID="{331BEE6D-9C51-44AF-94F2-DF57EC2A54AE}" presName="rootConnector" presStyleLbl="node4" presStyleIdx="24" presStyleCnt="72"/>
      <dgm:spPr/>
    </dgm:pt>
    <dgm:pt modelId="{233572C4-5CD4-4877-BB95-B8C670DAE84B}" type="pres">
      <dgm:prSet presAssocID="{331BEE6D-9C51-44AF-94F2-DF57EC2A54AE}" presName="hierChild4" presStyleCnt="0"/>
      <dgm:spPr/>
    </dgm:pt>
    <dgm:pt modelId="{1A0DFA22-A73C-4D25-930F-D3BE3991FC18}" type="pres">
      <dgm:prSet presAssocID="{935183FB-6ACE-40B6-9238-77996D0CA950}" presName="Name37" presStyleLbl="parChTrans1D4" presStyleIdx="25" presStyleCnt="72"/>
      <dgm:spPr/>
    </dgm:pt>
    <dgm:pt modelId="{9BD43F85-C519-4F5F-9A62-2006F31D4D09}" type="pres">
      <dgm:prSet presAssocID="{7DC5D036-449E-4720-A707-17589B2945A2}" presName="hierRoot2" presStyleCnt="0">
        <dgm:presLayoutVars>
          <dgm:hierBranch val="init"/>
        </dgm:presLayoutVars>
      </dgm:prSet>
      <dgm:spPr/>
    </dgm:pt>
    <dgm:pt modelId="{4EF6C341-996F-4565-9EEA-475D78102B1C}" type="pres">
      <dgm:prSet presAssocID="{7DC5D036-449E-4720-A707-17589B2945A2}" presName="rootComposite" presStyleCnt="0"/>
      <dgm:spPr/>
    </dgm:pt>
    <dgm:pt modelId="{C13E304F-72EB-4C3D-9918-F0478BEEC944}" type="pres">
      <dgm:prSet presAssocID="{7DC5D036-449E-4720-A707-17589B2945A2}" presName="rootText" presStyleLbl="node4" presStyleIdx="25" presStyleCnt="72">
        <dgm:presLayoutVars>
          <dgm:chPref val="3"/>
        </dgm:presLayoutVars>
      </dgm:prSet>
      <dgm:spPr/>
    </dgm:pt>
    <dgm:pt modelId="{AC33F31B-C6C8-437C-B4E1-5A01865A24BE}" type="pres">
      <dgm:prSet presAssocID="{7DC5D036-449E-4720-A707-17589B2945A2}" presName="rootConnector" presStyleLbl="node4" presStyleIdx="25" presStyleCnt="72"/>
      <dgm:spPr/>
    </dgm:pt>
    <dgm:pt modelId="{7EFA7601-8B60-4154-A0C5-4C9514E9F976}" type="pres">
      <dgm:prSet presAssocID="{7DC5D036-449E-4720-A707-17589B2945A2}" presName="hierChild4" presStyleCnt="0"/>
      <dgm:spPr/>
    </dgm:pt>
    <dgm:pt modelId="{CF5DA5EB-D8AF-468E-B3E5-512FD625AB15}" type="pres">
      <dgm:prSet presAssocID="{7DC5D036-449E-4720-A707-17589B2945A2}" presName="hierChild5" presStyleCnt="0"/>
      <dgm:spPr/>
    </dgm:pt>
    <dgm:pt modelId="{743E04F3-D3E8-4D34-93BA-184DCF8FB875}" type="pres">
      <dgm:prSet presAssocID="{DECA48CB-2E62-4273-8515-57DABD1A1F31}" presName="Name37" presStyleLbl="parChTrans1D4" presStyleIdx="26" presStyleCnt="72"/>
      <dgm:spPr/>
    </dgm:pt>
    <dgm:pt modelId="{11C3388D-8B7A-45BF-9202-2AD3FC3F2476}" type="pres">
      <dgm:prSet presAssocID="{DA7BF6FB-024A-4CE0-BB88-8244DEC4F63C}" presName="hierRoot2" presStyleCnt="0">
        <dgm:presLayoutVars>
          <dgm:hierBranch val="init"/>
        </dgm:presLayoutVars>
      </dgm:prSet>
      <dgm:spPr/>
    </dgm:pt>
    <dgm:pt modelId="{6535551A-D6F8-4B70-A766-4E4F89A85322}" type="pres">
      <dgm:prSet presAssocID="{DA7BF6FB-024A-4CE0-BB88-8244DEC4F63C}" presName="rootComposite" presStyleCnt="0"/>
      <dgm:spPr/>
    </dgm:pt>
    <dgm:pt modelId="{D4A319AA-B762-4392-BC83-B3A7ADA67FD0}" type="pres">
      <dgm:prSet presAssocID="{DA7BF6FB-024A-4CE0-BB88-8244DEC4F63C}" presName="rootText" presStyleLbl="node4" presStyleIdx="26" presStyleCnt="72">
        <dgm:presLayoutVars>
          <dgm:chPref val="3"/>
        </dgm:presLayoutVars>
      </dgm:prSet>
      <dgm:spPr/>
    </dgm:pt>
    <dgm:pt modelId="{EE983D95-369B-4B67-B67B-5CB128EEDFF7}" type="pres">
      <dgm:prSet presAssocID="{DA7BF6FB-024A-4CE0-BB88-8244DEC4F63C}" presName="rootConnector" presStyleLbl="node4" presStyleIdx="26" presStyleCnt="72"/>
      <dgm:spPr/>
    </dgm:pt>
    <dgm:pt modelId="{77291E0F-8563-43F0-8DC9-7BEB23C5C8AC}" type="pres">
      <dgm:prSet presAssocID="{DA7BF6FB-024A-4CE0-BB88-8244DEC4F63C}" presName="hierChild4" presStyleCnt="0"/>
      <dgm:spPr/>
    </dgm:pt>
    <dgm:pt modelId="{3686880C-07C5-43CE-8176-46EB720640CD}" type="pres">
      <dgm:prSet presAssocID="{DA7BF6FB-024A-4CE0-BB88-8244DEC4F63C}" presName="hierChild5" presStyleCnt="0"/>
      <dgm:spPr/>
    </dgm:pt>
    <dgm:pt modelId="{97B13AC6-0A15-48F5-B4E4-297B53B2DCDF}" type="pres">
      <dgm:prSet presAssocID="{331BEE6D-9C51-44AF-94F2-DF57EC2A54AE}" presName="hierChild5" presStyleCnt="0"/>
      <dgm:spPr/>
    </dgm:pt>
    <dgm:pt modelId="{FF73222F-219B-4DC3-9546-6C2CEF46D467}" type="pres">
      <dgm:prSet presAssocID="{5BCD030F-69D8-40B1-A21A-F12081B18FCC}" presName="Name37" presStyleLbl="parChTrans1D4" presStyleIdx="27" presStyleCnt="72"/>
      <dgm:spPr/>
    </dgm:pt>
    <dgm:pt modelId="{22068ABE-2277-4260-BC9E-4C736F838C08}" type="pres">
      <dgm:prSet presAssocID="{B480B4B9-6AD5-47BF-8A30-2E74113DF6AF}" presName="hierRoot2" presStyleCnt="0">
        <dgm:presLayoutVars>
          <dgm:hierBranch val="init"/>
        </dgm:presLayoutVars>
      </dgm:prSet>
      <dgm:spPr/>
    </dgm:pt>
    <dgm:pt modelId="{22EF55AF-0572-462E-A251-B6E0A7AF5E13}" type="pres">
      <dgm:prSet presAssocID="{B480B4B9-6AD5-47BF-8A30-2E74113DF6AF}" presName="rootComposite" presStyleCnt="0"/>
      <dgm:spPr/>
    </dgm:pt>
    <dgm:pt modelId="{0FC8F72F-BFFF-47D4-BA79-1AB77B7A4671}" type="pres">
      <dgm:prSet presAssocID="{B480B4B9-6AD5-47BF-8A30-2E74113DF6AF}" presName="rootText" presStyleLbl="node4" presStyleIdx="27" presStyleCnt="72" custLinFactY="-100000" custLinFactNeighborY="-128251">
        <dgm:presLayoutVars>
          <dgm:chPref val="3"/>
        </dgm:presLayoutVars>
      </dgm:prSet>
      <dgm:spPr/>
    </dgm:pt>
    <dgm:pt modelId="{A5A8C98E-07C8-4A6F-8038-5F18617426F1}" type="pres">
      <dgm:prSet presAssocID="{B480B4B9-6AD5-47BF-8A30-2E74113DF6AF}" presName="rootConnector" presStyleLbl="node4" presStyleIdx="27" presStyleCnt="72"/>
      <dgm:spPr/>
    </dgm:pt>
    <dgm:pt modelId="{A8DBEAD4-A8B7-4ED3-A945-67233905A5C8}" type="pres">
      <dgm:prSet presAssocID="{B480B4B9-6AD5-47BF-8A30-2E74113DF6AF}" presName="hierChild4" presStyleCnt="0"/>
      <dgm:spPr/>
    </dgm:pt>
    <dgm:pt modelId="{F65F6E2F-F7C4-4CD5-B642-BBDDB6DD986D}" type="pres">
      <dgm:prSet presAssocID="{94D27D72-4A5E-4B4A-BCE1-03277AB64134}" presName="Name37" presStyleLbl="parChTrans1D4" presStyleIdx="28" presStyleCnt="72"/>
      <dgm:spPr/>
    </dgm:pt>
    <dgm:pt modelId="{8F34369B-8199-4595-9A11-49579E9BC808}" type="pres">
      <dgm:prSet presAssocID="{D9A46513-0116-4BD5-9E84-BF0E90BA76F1}" presName="hierRoot2" presStyleCnt="0">
        <dgm:presLayoutVars>
          <dgm:hierBranch val="init"/>
        </dgm:presLayoutVars>
      </dgm:prSet>
      <dgm:spPr/>
    </dgm:pt>
    <dgm:pt modelId="{02D175F2-5CBA-45D5-BDAF-F32BE6DD621B}" type="pres">
      <dgm:prSet presAssocID="{D9A46513-0116-4BD5-9E84-BF0E90BA76F1}" presName="rootComposite" presStyleCnt="0"/>
      <dgm:spPr/>
    </dgm:pt>
    <dgm:pt modelId="{F2E16D9F-A1B1-4F33-8B97-113F7447E147}" type="pres">
      <dgm:prSet presAssocID="{D9A46513-0116-4BD5-9E84-BF0E90BA76F1}" presName="rootText" presStyleLbl="node4" presStyleIdx="28" presStyleCnt="72">
        <dgm:presLayoutVars>
          <dgm:chPref val="3"/>
        </dgm:presLayoutVars>
      </dgm:prSet>
      <dgm:spPr/>
    </dgm:pt>
    <dgm:pt modelId="{5B1AEA62-0AC5-474C-BB12-204E3439150F}" type="pres">
      <dgm:prSet presAssocID="{D9A46513-0116-4BD5-9E84-BF0E90BA76F1}" presName="rootConnector" presStyleLbl="node4" presStyleIdx="28" presStyleCnt="72"/>
      <dgm:spPr/>
    </dgm:pt>
    <dgm:pt modelId="{3773A79E-F036-43F7-A87E-6B883ACEF48A}" type="pres">
      <dgm:prSet presAssocID="{D9A46513-0116-4BD5-9E84-BF0E90BA76F1}" presName="hierChild4" presStyleCnt="0"/>
      <dgm:spPr/>
    </dgm:pt>
    <dgm:pt modelId="{1D36CD23-AB44-4AC3-995C-784E87A77C21}" type="pres">
      <dgm:prSet presAssocID="{D9A46513-0116-4BD5-9E84-BF0E90BA76F1}" presName="hierChild5" presStyleCnt="0"/>
      <dgm:spPr/>
    </dgm:pt>
    <dgm:pt modelId="{38BB8E1A-0953-403F-AEFB-65D78C537516}" type="pres">
      <dgm:prSet presAssocID="{08A604BE-6E1A-4BBA-863E-C52E8004D7A6}" presName="Name37" presStyleLbl="parChTrans1D4" presStyleIdx="29" presStyleCnt="72"/>
      <dgm:spPr/>
    </dgm:pt>
    <dgm:pt modelId="{F785D31A-491C-4F2A-81C0-E1C70557FDD5}" type="pres">
      <dgm:prSet presAssocID="{ECD06B42-2C15-4A7E-8DBB-652A70FC245B}" presName="hierRoot2" presStyleCnt="0">
        <dgm:presLayoutVars>
          <dgm:hierBranch val="init"/>
        </dgm:presLayoutVars>
      </dgm:prSet>
      <dgm:spPr/>
    </dgm:pt>
    <dgm:pt modelId="{A895B9D8-708F-4111-9FA5-C50EBA7D697D}" type="pres">
      <dgm:prSet presAssocID="{ECD06B42-2C15-4A7E-8DBB-652A70FC245B}" presName="rootComposite" presStyleCnt="0"/>
      <dgm:spPr/>
    </dgm:pt>
    <dgm:pt modelId="{C2C2DBEE-1E66-46BA-96A8-329CCAA84F22}" type="pres">
      <dgm:prSet presAssocID="{ECD06B42-2C15-4A7E-8DBB-652A70FC245B}" presName="rootText" presStyleLbl="node4" presStyleIdx="29" presStyleCnt="72">
        <dgm:presLayoutVars>
          <dgm:chPref val="3"/>
        </dgm:presLayoutVars>
      </dgm:prSet>
      <dgm:spPr/>
    </dgm:pt>
    <dgm:pt modelId="{14864780-52EA-4B13-94E4-F8FBD53D9F5A}" type="pres">
      <dgm:prSet presAssocID="{ECD06B42-2C15-4A7E-8DBB-652A70FC245B}" presName="rootConnector" presStyleLbl="node4" presStyleIdx="29" presStyleCnt="72"/>
      <dgm:spPr/>
    </dgm:pt>
    <dgm:pt modelId="{77E87538-DCE9-4CF4-A378-DB0EA76FFC1E}" type="pres">
      <dgm:prSet presAssocID="{ECD06B42-2C15-4A7E-8DBB-652A70FC245B}" presName="hierChild4" presStyleCnt="0"/>
      <dgm:spPr/>
    </dgm:pt>
    <dgm:pt modelId="{9B8355A2-AAFA-4180-A82A-EF1A4BA3E583}" type="pres">
      <dgm:prSet presAssocID="{ECD06B42-2C15-4A7E-8DBB-652A70FC245B}" presName="hierChild5" presStyleCnt="0"/>
      <dgm:spPr/>
    </dgm:pt>
    <dgm:pt modelId="{0F996D04-DB42-49DE-A0AB-09459D4893D4}" type="pres">
      <dgm:prSet presAssocID="{B480B4B9-6AD5-47BF-8A30-2E74113DF6AF}" presName="hierChild5" presStyleCnt="0"/>
      <dgm:spPr/>
    </dgm:pt>
    <dgm:pt modelId="{27ED4A15-BBBF-4C9E-9B39-C48764B3B562}" type="pres">
      <dgm:prSet presAssocID="{DAFC3D59-3B3A-4EBB-B9EA-498369CA170A}" presName="hierChild5" presStyleCnt="0"/>
      <dgm:spPr/>
    </dgm:pt>
    <dgm:pt modelId="{7A6A2D63-DD01-4D02-B98B-02D973F9A72C}" type="pres">
      <dgm:prSet presAssocID="{7E576C5B-1252-4323-9252-7FA8ABA0F39B}" presName="Name37" presStyleLbl="parChTrans1D3" presStyleIdx="4" presStyleCnt="9"/>
      <dgm:spPr/>
    </dgm:pt>
    <dgm:pt modelId="{80035A46-2332-4F45-AAA7-214F193F8223}" type="pres">
      <dgm:prSet presAssocID="{A3EAB06F-652B-4E05-AC1A-2AE8F412C46C}" presName="hierRoot2" presStyleCnt="0">
        <dgm:presLayoutVars>
          <dgm:hierBranch val="init"/>
        </dgm:presLayoutVars>
      </dgm:prSet>
      <dgm:spPr/>
    </dgm:pt>
    <dgm:pt modelId="{53AC3FF4-CE20-4785-879D-C87C87A9B22F}" type="pres">
      <dgm:prSet presAssocID="{A3EAB06F-652B-4E05-AC1A-2AE8F412C46C}" presName="rootComposite" presStyleCnt="0"/>
      <dgm:spPr/>
    </dgm:pt>
    <dgm:pt modelId="{4E394C48-E4F1-4666-969F-C23257D43764}" type="pres">
      <dgm:prSet presAssocID="{A3EAB06F-652B-4E05-AC1A-2AE8F412C46C}" presName="rootText" presStyleLbl="node3" presStyleIdx="4" presStyleCnt="9" custScaleX="212747" custScaleY="212747" custLinFactY="-200000" custLinFactNeighborY="-202478">
        <dgm:presLayoutVars>
          <dgm:chPref val="3"/>
        </dgm:presLayoutVars>
      </dgm:prSet>
      <dgm:spPr/>
    </dgm:pt>
    <dgm:pt modelId="{3613BB5D-CEDE-4955-918F-CD63BEC040AF}" type="pres">
      <dgm:prSet presAssocID="{A3EAB06F-652B-4E05-AC1A-2AE8F412C46C}" presName="rootConnector" presStyleLbl="node3" presStyleIdx="4" presStyleCnt="9"/>
      <dgm:spPr/>
    </dgm:pt>
    <dgm:pt modelId="{BFBB139C-AF7E-41F2-B599-C86C71AE69AD}" type="pres">
      <dgm:prSet presAssocID="{A3EAB06F-652B-4E05-AC1A-2AE8F412C46C}" presName="hierChild4" presStyleCnt="0"/>
      <dgm:spPr/>
    </dgm:pt>
    <dgm:pt modelId="{B67C34CE-8071-405F-92F5-DFA55A6097BE}" type="pres">
      <dgm:prSet presAssocID="{4D9CB84B-0D6B-4830-888F-8344EC1D021D}" presName="Name37" presStyleLbl="parChTrans1D4" presStyleIdx="30" presStyleCnt="72"/>
      <dgm:spPr/>
    </dgm:pt>
    <dgm:pt modelId="{0BCC67C9-F251-4A86-A0DA-1E55E11B1EF4}" type="pres">
      <dgm:prSet presAssocID="{A09FF3B6-7FDC-4FB1-BE19-F55A574A7701}" presName="hierRoot2" presStyleCnt="0">
        <dgm:presLayoutVars>
          <dgm:hierBranch val="init"/>
        </dgm:presLayoutVars>
      </dgm:prSet>
      <dgm:spPr/>
    </dgm:pt>
    <dgm:pt modelId="{CE3CD686-9DAC-4168-A35B-C515FF864A66}" type="pres">
      <dgm:prSet presAssocID="{A09FF3B6-7FDC-4FB1-BE19-F55A574A7701}" presName="rootComposite" presStyleCnt="0"/>
      <dgm:spPr/>
    </dgm:pt>
    <dgm:pt modelId="{89C3FCE6-EEFD-4C21-8529-D4F6CB5BB85E}" type="pres">
      <dgm:prSet presAssocID="{A09FF3B6-7FDC-4FB1-BE19-F55A574A7701}" presName="rootText" presStyleLbl="node4" presStyleIdx="30" presStyleCnt="72" custLinFactY="-100000" custLinFactNeighborY="-128251">
        <dgm:presLayoutVars>
          <dgm:chPref val="3"/>
        </dgm:presLayoutVars>
      </dgm:prSet>
      <dgm:spPr/>
    </dgm:pt>
    <dgm:pt modelId="{F54567A2-4701-4BC7-B09A-2674F6B46039}" type="pres">
      <dgm:prSet presAssocID="{A09FF3B6-7FDC-4FB1-BE19-F55A574A7701}" presName="rootConnector" presStyleLbl="node4" presStyleIdx="30" presStyleCnt="72"/>
      <dgm:spPr/>
    </dgm:pt>
    <dgm:pt modelId="{0BFEE7A2-4A3B-4A15-AB0F-311155A88AE1}" type="pres">
      <dgm:prSet presAssocID="{A09FF3B6-7FDC-4FB1-BE19-F55A574A7701}" presName="hierChild4" presStyleCnt="0"/>
      <dgm:spPr/>
    </dgm:pt>
    <dgm:pt modelId="{73C8E62B-6684-4EFC-A4B9-B5F6E26C2795}" type="pres">
      <dgm:prSet presAssocID="{591605DF-FE96-465B-A900-27349BB9B33E}" presName="Name37" presStyleLbl="parChTrans1D4" presStyleIdx="31" presStyleCnt="72"/>
      <dgm:spPr/>
    </dgm:pt>
    <dgm:pt modelId="{195EDAC0-561F-418A-8648-349F9CFA2DEA}" type="pres">
      <dgm:prSet presAssocID="{A14013B3-6704-4122-8E15-F642BDD505DB}" presName="hierRoot2" presStyleCnt="0">
        <dgm:presLayoutVars>
          <dgm:hierBranch val="init"/>
        </dgm:presLayoutVars>
      </dgm:prSet>
      <dgm:spPr/>
    </dgm:pt>
    <dgm:pt modelId="{AFFC7907-15B1-450A-9928-F9E94BDE42D6}" type="pres">
      <dgm:prSet presAssocID="{A14013B3-6704-4122-8E15-F642BDD505DB}" presName="rootComposite" presStyleCnt="0"/>
      <dgm:spPr/>
    </dgm:pt>
    <dgm:pt modelId="{C788A729-2BBB-4A55-A942-5CACAAFD7A3B}" type="pres">
      <dgm:prSet presAssocID="{A14013B3-6704-4122-8E15-F642BDD505DB}" presName="rootText" presStyleLbl="node4" presStyleIdx="31" presStyleCnt="72">
        <dgm:presLayoutVars>
          <dgm:chPref val="3"/>
        </dgm:presLayoutVars>
      </dgm:prSet>
      <dgm:spPr/>
    </dgm:pt>
    <dgm:pt modelId="{B5F3ED26-3E81-4D0B-B49B-21038DD43F58}" type="pres">
      <dgm:prSet presAssocID="{A14013B3-6704-4122-8E15-F642BDD505DB}" presName="rootConnector" presStyleLbl="node4" presStyleIdx="31" presStyleCnt="72"/>
      <dgm:spPr/>
    </dgm:pt>
    <dgm:pt modelId="{BE11F39B-615C-44FA-8980-27B29887F969}" type="pres">
      <dgm:prSet presAssocID="{A14013B3-6704-4122-8E15-F642BDD505DB}" presName="hierChild4" presStyleCnt="0"/>
      <dgm:spPr/>
    </dgm:pt>
    <dgm:pt modelId="{F3B1E879-7C43-4235-BE37-8BA4EF7E7687}" type="pres">
      <dgm:prSet presAssocID="{A14013B3-6704-4122-8E15-F642BDD505DB}" presName="hierChild5" presStyleCnt="0"/>
      <dgm:spPr/>
    </dgm:pt>
    <dgm:pt modelId="{C45553B3-FFB7-4085-BFC1-209C5EA86BA8}" type="pres">
      <dgm:prSet presAssocID="{8036C920-122D-45F3-B6CB-D038CD034D93}" presName="Name37" presStyleLbl="parChTrans1D4" presStyleIdx="32" presStyleCnt="72"/>
      <dgm:spPr/>
    </dgm:pt>
    <dgm:pt modelId="{6D8254F8-8F9D-4096-BA38-A5460F102D33}" type="pres">
      <dgm:prSet presAssocID="{FC4E5B91-D8E6-486F-AA21-3232F558BCE4}" presName="hierRoot2" presStyleCnt="0">
        <dgm:presLayoutVars>
          <dgm:hierBranch val="init"/>
        </dgm:presLayoutVars>
      </dgm:prSet>
      <dgm:spPr/>
    </dgm:pt>
    <dgm:pt modelId="{1F18DC3F-F307-4F08-9DA9-D18E6399310C}" type="pres">
      <dgm:prSet presAssocID="{FC4E5B91-D8E6-486F-AA21-3232F558BCE4}" presName="rootComposite" presStyleCnt="0"/>
      <dgm:spPr/>
    </dgm:pt>
    <dgm:pt modelId="{41523627-098C-4E66-9508-F566DE909F3C}" type="pres">
      <dgm:prSet presAssocID="{FC4E5B91-D8E6-486F-AA21-3232F558BCE4}" presName="rootText" presStyleLbl="node4" presStyleIdx="32" presStyleCnt="72">
        <dgm:presLayoutVars>
          <dgm:chPref val="3"/>
        </dgm:presLayoutVars>
      </dgm:prSet>
      <dgm:spPr/>
    </dgm:pt>
    <dgm:pt modelId="{D26F2DB4-7914-4A69-8CE7-1D6F67D7362B}" type="pres">
      <dgm:prSet presAssocID="{FC4E5B91-D8E6-486F-AA21-3232F558BCE4}" presName="rootConnector" presStyleLbl="node4" presStyleIdx="32" presStyleCnt="72"/>
      <dgm:spPr/>
    </dgm:pt>
    <dgm:pt modelId="{EE151089-7016-40E2-ADDA-4C03FED280F8}" type="pres">
      <dgm:prSet presAssocID="{FC4E5B91-D8E6-486F-AA21-3232F558BCE4}" presName="hierChild4" presStyleCnt="0"/>
      <dgm:spPr/>
    </dgm:pt>
    <dgm:pt modelId="{D621BA2D-3148-4DAF-B361-66951B68D8A4}" type="pres">
      <dgm:prSet presAssocID="{FC4E5B91-D8E6-486F-AA21-3232F558BCE4}" presName="hierChild5" presStyleCnt="0"/>
      <dgm:spPr/>
    </dgm:pt>
    <dgm:pt modelId="{09F338F0-3395-4279-B3C5-01186983441A}" type="pres">
      <dgm:prSet presAssocID="{A09FF3B6-7FDC-4FB1-BE19-F55A574A7701}" presName="hierChild5" presStyleCnt="0"/>
      <dgm:spPr/>
    </dgm:pt>
    <dgm:pt modelId="{B67B4B38-4820-484F-8720-282E88B74B9F}" type="pres">
      <dgm:prSet presAssocID="{24135E3C-C79F-4F7B-81FB-CCB0E5C1A3F6}" presName="Name37" presStyleLbl="parChTrans1D4" presStyleIdx="33" presStyleCnt="72"/>
      <dgm:spPr/>
    </dgm:pt>
    <dgm:pt modelId="{26B34BFA-FC12-4F57-B187-99826B6F8F55}" type="pres">
      <dgm:prSet presAssocID="{B327BA7E-1893-46FA-B936-1C36101B617D}" presName="hierRoot2" presStyleCnt="0">
        <dgm:presLayoutVars>
          <dgm:hierBranch val="init"/>
        </dgm:presLayoutVars>
      </dgm:prSet>
      <dgm:spPr/>
    </dgm:pt>
    <dgm:pt modelId="{1750AF37-5C7E-437E-9570-DB6786E9921E}" type="pres">
      <dgm:prSet presAssocID="{B327BA7E-1893-46FA-B936-1C36101B617D}" presName="rootComposite" presStyleCnt="0"/>
      <dgm:spPr/>
    </dgm:pt>
    <dgm:pt modelId="{A07C05D2-DAAF-415E-9466-A7A4D37DC07A}" type="pres">
      <dgm:prSet presAssocID="{B327BA7E-1893-46FA-B936-1C36101B617D}" presName="rootText" presStyleLbl="node4" presStyleIdx="33" presStyleCnt="72" custLinFactY="-100000" custLinFactNeighborY="-128251">
        <dgm:presLayoutVars>
          <dgm:chPref val="3"/>
        </dgm:presLayoutVars>
      </dgm:prSet>
      <dgm:spPr/>
    </dgm:pt>
    <dgm:pt modelId="{495639D2-B38A-4616-B15A-E2A6D99EEAAF}" type="pres">
      <dgm:prSet presAssocID="{B327BA7E-1893-46FA-B936-1C36101B617D}" presName="rootConnector" presStyleLbl="node4" presStyleIdx="33" presStyleCnt="72"/>
      <dgm:spPr/>
    </dgm:pt>
    <dgm:pt modelId="{3111320C-6D8E-496B-B4E2-5D7A5FB7BB7D}" type="pres">
      <dgm:prSet presAssocID="{B327BA7E-1893-46FA-B936-1C36101B617D}" presName="hierChild4" presStyleCnt="0"/>
      <dgm:spPr/>
    </dgm:pt>
    <dgm:pt modelId="{D16749A3-5FF2-4691-B250-4EA3A3DE9538}" type="pres">
      <dgm:prSet presAssocID="{9E347544-A64D-4BDA-AD52-016C15B946A5}" presName="Name37" presStyleLbl="parChTrans1D4" presStyleIdx="34" presStyleCnt="72"/>
      <dgm:spPr/>
    </dgm:pt>
    <dgm:pt modelId="{57FF335E-9555-49BE-B9F1-43FDC8714C94}" type="pres">
      <dgm:prSet presAssocID="{094322A8-40C0-4A93-964A-60F3B218CB24}" presName="hierRoot2" presStyleCnt="0">
        <dgm:presLayoutVars>
          <dgm:hierBranch val="init"/>
        </dgm:presLayoutVars>
      </dgm:prSet>
      <dgm:spPr/>
    </dgm:pt>
    <dgm:pt modelId="{02112C48-6B93-4541-BD33-DCBED41CCF2C}" type="pres">
      <dgm:prSet presAssocID="{094322A8-40C0-4A93-964A-60F3B218CB24}" presName="rootComposite" presStyleCnt="0"/>
      <dgm:spPr/>
    </dgm:pt>
    <dgm:pt modelId="{C21B1AA2-649F-43FA-B538-21419AFCBCE4}" type="pres">
      <dgm:prSet presAssocID="{094322A8-40C0-4A93-964A-60F3B218CB24}" presName="rootText" presStyleLbl="node4" presStyleIdx="34" presStyleCnt="72">
        <dgm:presLayoutVars>
          <dgm:chPref val="3"/>
        </dgm:presLayoutVars>
      </dgm:prSet>
      <dgm:spPr/>
    </dgm:pt>
    <dgm:pt modelId="{16A8B093-D5D9-4F0F-AA07-0F659C8CA647}" type="pres">
      <dgm:prSet presAssocID="{094322A8-40C0-4A93-964A-60F3B218CB24}" presName="rootConnector" presStyleLbl="node4" presStyleIdx="34" presStyleCnt="72"/>
      <dgm:spPr/>
    </dgm:pt>
    <dgm:pt modelId="{4705DADE-610B-49A1-8B5B-4FB50CCACCA6}" type="pres">
      <dgm:prSet presAssocID="{094322A8-40C0-4A93-964A-60F3B218CB24}" presName="hierChild4" presStyleCnt="0"/>
      <dgm:spPr/>
    </dgm:pt>
    <dgm:pt modelId="{35ED5175-7244-4F8C-979C-9653FCE33F7C}" type="pres">
      <dgm:prSet presAssocID="{094322A8-40C0-4A93-964A-60F3B218CB24}" presName="hierChild5" presStyleCnt="0"/>
      <dgm:spPr/>
    </dgm:pt>
    <dgm:pt modelId="{530E98F0-DAE6-4338-9C33-D9F88994DB79}" type="pres">
      <dgm:prSet presAssocID="{95F31F67-FC88-4C2D-9162-D9A9281C3197}" presName="Name37" presStyleLbl="parChTrans1D4" presStyleIdx="35" presStyleCnt="72"/>
      <dgm:spPr/>
    </dgm:pt>
    <dgm:pt modelId="{267B864F-3F62-4465-B609-D8C6FE0EA81C}" type="pres">
      <dgm:prSet presAssocID="{37F2C02E-6721-47F2-8D3E-D04B3DC2F873}" presName="hierRoot2" presStyleCnt="0">
        <dgm:presLayoutVars>
          <dgm:hierBranch val="init"/>
        </dgm:presLayoutVars>
      </dgm:prSet>
      <dgm:spPr/>
    </dgm:pt>
    <dgm:pt modelId="{EB06B447-50EC-461F-8EA0-489CA9F9D25C}" type="pres">
      <dgm:prSet presAssocID="{37F2C02E-6721-47F2-8D3E-D04B3DC2F873}" presName="rootComposite" presStyleCnt="0"/>
      <dgm:spPr/>
    </dgm:pt>
    <dgm:pt modelId="{9FF78873-6F69-4D9D-A3B6-8C832E3C0CBF}" type="pres">
      <dgm:prSet presAssocID="{37F2C02E-6721-47F2-8D3E-D04B3DC2F873}" presName="rootText" presStyleLbl="node4" presStyleIdx="35" presStyleCnt="72">
        <dgm:presLayoutVars>
          <dgm:chPref val="3"/>
        </dgm:presLayoutVars>
      </dgm:prSet>
      <dgm:spPr/>
    </dgm:pt>
    <dgm:pt modelId="{14FDCF40-1011-4BB7-992D-CB1101DC461C}" type="pres">
      <dgm:prSet presAssocID="{37F2C02E-6721-47F2-8D3E-D04B3DC2F873}" presName="rootConnector" presStyleLbl="node4" presStyleIdx="35" presStyleCnt="72"/>
      <dgm:spPr/>
    </dgm:pt>
    <dgm:pt modelId="{B3BA64AF-ED81-4030-A922-9F72B6285725}" type="pres">
      <dgm:prSet presAssocID="{37F2C02E-6721-47F2-8D3E-D04B3DC2F873}" presName="hierChild4" presStyleCnt="0"/>
      <dgm:spPr/>
    </dgm:pt>
    <dgm:pt modelId="{7FA72E4A-F145-4732-BCA3-DC51FC2060CE}" type="pres">
      <dgm:prSet presAssocID="{37F2C02E-6721-47F2-8D3E-D04B3DC2F873}" presName="hierChild5" presStyleCnt="0"/>
      <dgm:spPr/>
    </dgm:pt>
    <dgm:pt modelId="{89BF7BBE-2B66-49C4-8F74-150E313B7CC7}" type="pres">
      <dgm:prSet presAssocID="{B327BA7E-1893-46FA-B936-1C36101B617D}" presName="hierChild5" presStyleCnt="0"/>
      <dgm:spPr/>
    </dgm:pt>
    <dgm:pt modelId="{EE07A028-C5E5-4D14-B273-EA7DD9AB5649}" type="pres">
      <dgm:prSet presAssocID="{5024E99F-8D61-4907-9783-89C54A103980}" presName="Name37" presStyleLbl="parChTrans1D4" presStyleIdx="36" presStyleCnt="72"/>
      <dgm:spPr/>
    </dgm:pt>
    <dgm:pt modelId="{4057532F-4E7A-4485-81A0-68C070CA09F0}" type="pres">
      <dgm:prSet presAssocID="{6E57C8B2-72A9-41DF-9AE0-2A05D8D88402}" presName="hierRoot2" presStyleCnt="0">
        <dgm:presLayoutVars>
          <dgm:hierBranch val="init"/>
        </dgm:presLayoutVars>
      </dgm:prSet>
      <dgm:spPr/>
    </dgm:pt>
    <dgm:pt modelId="{BDBA3C12-71BA-47A5-B08A-4736075409A1}" type="pres">
      <dgm:prSet presAssocID="{6E57C8B2-72A9-41DF-9AE0-2A05D8D88402}" presName="rootComposite" presStyleCnt="0"/>
      <dgm:spPr/>
    </dgm:pt>
    <dgm:pt modelId="{6887E702-A114-4DEB-AD2F-7A5BDB91EE8D}" type="pres">
      <dgm:prSet presAssocID="{6E57C8B2-72A9-41DF-9AE0-2A05D8D88402}" presName="rootText" presStyleLbl="node4" presStyleIdx="36" presStyleCnt="72" custLinFactY="-100000" custLinFactNeighborY="-128251">
        <dgm:presLayoutVars>
          <dgm:chPref val="3"/>
        </dgm:presLayoutVars>
      </dgm:prSet>
      <dgm:spPr/>
    </dgm:pt>
    <dgm:pt modelId="{69AEF93F-BF1E-458F-A178-E3F6B073F81C}" type="pres">
      <dgm:prSet presAssocID="{6E57C8B2-72A9-41DF-9AE0-2A05D8D88402}" presName="rootConnector" presStyleLbl="node4" presStyleIdx="36" presStyleCnt="72"/>
      <dgm:spPr/>
    </dgm:pt>
    <dgm:pt modelId="{4CCC61D9-7F20-484F-9B4C-BEFAEC5269BF}" type="pres">
      <dgm:prSet presAssocID="{6E57C8B2-72A9-41DF-9AE0-2A05D8D88402}" presName="hierChild4" presStyleCnt="0"/>
      <dgm:spPr/>
    </dgm:pt>
    <dgm:pt modelId="{7BB8FD0F-D8B8-43D3-BADB-DD319A8942A4}" type="pres">
      <dgm:prSet presAssocID="{AF3CA053-6161-4D08-AA8C-BE4DE1364158}" presName="Name37" presStyleLbl="parChTrans1D4" presStyleIdx="37" presStyleCnt="72"/>
      <dgm:spPr/>
    </dgm:pt>
    <dgm:pt modelId="{EE3C6A0D-9561-4FF0-BED2-EA6EABD0DDF0}" type="pres">
      <dgm:prSet presAssocID="{34403FAE-B903-4E7F-B6BF-CE9549920EE2}" presName="hierRoot2" presStyleCnt="0">
        <dgm:presLayoutVars>
          <dgm:hierBranch val="init"/>
        </dgm:presLayoutVars>
      </dgm:prSet>
      <dgm:spPr/>
    </dgm:pt>
    <dgm:pt modelId="{BDF5B2DA-20E4-4B4B-A1EE-1AA2258442F6}" type="pres">
      <dgm:prSet presAssocID="{34403FAE-B903-4E7F-B6BF-CE9549920EE2}" presName="rootComposite" presStyleCnt="0"/>
      <dgm:spPr/>
    </dgm:pt>
    <dgm:pt modelId="{D091E28D-D57E-449A-993F-2950C1D6909D}" type="pres">
      <dgm:prSet presAssocID="{34403FAE-B903-4E7F-B6BF-CE9549920EE2}" presName="rootText" presStyleLbl="node4" presStyleIdx="37" presStyleCnt="72">
        <dgm:presLayoutVars>
          <dgm:chPref val="3"/>
        </dgm:presLayoutVars>
      </dgm:prSet>
      <dgm:spPr/>
    </dgm:pt>
    <dgm:pt modelId="{6C1DE59F-8964-485E-B540-5D1DEDEE5358}" type="pres">
      <dgm:prSet presAssocID="{34403FAE-B903-4E7F-B6BF-CE9549920EE2}" presName="rootConnector" presStyleLbl="node4" presStyleIdx="37" presStyleCnt="72"/>
      <dgm:spPr/>
    </dgm:pt>
    <dgm:pt modelId="{2BE57BD7-81B9-4416-A370-4E60C08BF77F}" type="pres">
      <dgm:prSet presAssocID="{34403FAE-B903-4E7F-B6BF-CE9549920EE2}" presName="hierChild4" presStyleCnt="0"/>
      <dgm:spPr/>
    </dgm:pt>
    <dgm:pt modelId="{00E951C8-5074-4A0C-92E0-8603DEF5AD00}" type="pres">
      <dgm:prSet presAssocID="{34403FAE-B903-4E7F-B6BF-CE9549920EE2}" presName="hierChild5" presStyleCnt="0"/>
      <dgm:spPr/>
    </dgm:pt>
    <dgm:pt modelId="{7E2D85DB-4EB8-4406-9178-BCD5B8EC6B33}" type="pres">
      <dgm:prSet presAssocID="{E96074BA-8EA7-41EB-B5C4-91528A22B8C0}" presName="Name37" presStyleLbl="parChTrans1D4" presStyleIdx="38" presStyleCnt="72"/>
      <dgm:spPr/>
    </dgm:pt>
    <dgm:pt modelId="{C35CFE69-CB91-4041-A49D-F272D522CEB1}" type="pres">
      <dgm:prSet presAssocID="{E98A15DF-4E34-4C82-BFF8-0E12A01A0EB6}" presName="hierRoot2" presStyleCnt="0">
        <dgm:presLayoutVars>
          <dgm:hierBranch val="init"/>
        </dgm:presLayoutVars>
      </dgm:prSet>
      <dgm:spPr/>
    </dgm:pt>
    <dgm:pt modelId="{AE3DCCFF-60B3-473A-9394-F4F14A7D9557}" type="pres">
      <dgm:prSet presAssocID="{E98A15DF-4E34-4C82-BFF8-0E12A01A0EB6}" presName="rootComposite" presStyleCnt="0"/>
      <dgm:spPr/>
    </dgm:pt>
    <dgm:pt modelId="{4DB4D24E-ABC5-48F1-BA34-C8D39162A395}" type="pres">
      <dgm:prSet presAssocID="{E98A15DF-4E34-4C82-BFF8-0E12A01A0EB6}" presName="rootText" presStyleLbl="node4" presStyleIdx="38" presStyleCnt="72">
        <dgm:presLayoutVars>
          <dgm:chPref val="3"/>
        </dgm:presLayoutVars>
      </dgm:prSet>
      <dgm:spPr/>
    </dgm:pt>
    <dgm:pt modelId="{874D5A02-1DB5-4824-BB86-19CB2C95F4F9}" type="pres">
      <dgm:prSet presAssocID="{E98A15DF-4E34-4C82-BFF8-0E12A01A0EB6}" presName="rootConnector" presStyleLbl="node4" presStyleIdx="38" presStyleCnt="72"/>
      <dgm:spPr/>
    </dgm:pt>
    <dgm:pt modelId="{F604C655-ABEF-4C64-A55F-E012A9B23B0F}" type="pres">
      <dgm:prSet presAssocID="{E98A15DF-4E34-4C82-BFF8-0E12A01A0EB6}" presName="hierChild4" presStyleCnt="0"/>
      <dgm:spPr/>
    </dgm:pt>
    <dgm:pt modelId="{63EAE7FF-20FE-414A-B363-B09066061587}" type="pres">
      <dgm:prSet presAssocID="{E98A15DF-4E34-4C82-BFF8-0E12A01A0EB6}" presName="hierChild5" presStyleCnt="0"/>
      <dgm:spPr/>
    </dgm:pt>
    <dgm:pt modelId="{50BB8370-DCA5-4E33-9E38-013DD7B36E5E}" type="pres">
      <dgm:prSet presAssocID="{6E57C8B2-72A9-41DF-9AE0-2A05D8D88402}" presName="hierChild5" presStyleCnt="0"/>
      <dgm:spPr/>
    </dgm:pt>
    <dgm:pt modelId="{F3A7E57D-7AAA-4B80-BDF1-DB20C22D9EB8}" type="pres">
      <dgm:prSet presAssocID="{A3EAB06F-652B-4E05-AC1A-2AE8F412C46C}" presName="hierChild5" presStyleCnt="0"/>
      <dgm:spPr/>
    </dgm:pt>
    <dgm:pt modelId="{C64E7CB8-EBC2-4096-BD93-A02450EAB294}" type="pres">
      <dgm:prSet presAssocID="{8A30EBF1-2BDD-4F2D-A5FE-FD0C6983F13C}" presName="Name37" presStyleLbl="parChTrans1D3" presStyleIdx="5" presStyleCnt="9"/>
      <dgm:spPr/>
    </dgm:pt>
    <dgm:pt modelId="{06A015EA-16F6-41DC-984A-C1E60BC34131}" type="pres">
      <dgm:prSet presAssocID="{685E7629-E0A4-4D04-8500-73761A184B00}" presName="hierRoot2" presStyleCnt="0">
        <dgm:presLayoutVars>
          <dgm:hierBranch val="init"/>
        </dgm:presLayoutVars>
      </dgm:prSet>
      <dgm:spPr/>
    </dgm:pt>
    <dgm:pt modelId="{2F017C65-311D-4730-858C-01BC41E0233B}" type="pres">
      <dgm:prSet presAssocID="{685E7629-E0A4-4D04-8500-73761A184B00}" presName="rootComposite" presStyleCnt="0"/>
      <dgm:spPr/>
    </dgm:pt>
    <dgm:pt modelId="{8B93327A-78E0-4D77-867E-C3138A69D0CA}" type="pres">
      <dgm:prSet presAssocID="{685E7629-E0A4-4D04-8500-73761A184B00}" presName="rootText" presStyleLbl="node3" presStyleIdx="5" presStyleCnt="9" custScaleX="212747" custScaleY="212747" custLinFactY="-200000" custLinFactNeighborY="-202478">
        <dgm:presLayoutVars>
          <dgm:chPref val="3"/>
        </dgm:presLayoutVars>
      </dgm:prSet>
      <dgm:spPr/>
    </dgm:pt>
    <dgm:pt modelId="{708A8841-9854-4486-9024-D3AE32D5B39E}" type="pres">
      <dgm:prSet presAssocID="{685E7629-E0A4-4D04-8500-73761A184B00}" presName="rootConnector" presStyleLbl="node3" presStyleIdx="5" presStyleCnt="9"/>
      <dgm:spPr/>
    </dgm:pt>
    <dgm:pt modelId="{E8078085-4C4F-4BCE-8D57-DCF768DBAD10}" type="pres">
      <dgm:prSet presAssocID="{685E7629-E0A4-4D04-8500-73761A184B00}" presName="hierChild4" presStyleCnt="0"/>
      <dgm:spPr/>
    </dgm:pt>
    <dgm:pt modelId="{78AA9FBD-A216-4997-9D49-670DB4BB3E59}" type="pres">
      <dgm:prSet presAssocID="{974E4591-D820-4ADA-84E3-E058141EDFE3}" presName="Name37" presStyleLbl="parChTrans1D4" presStyleIdx="39" presStyleCnt="72"/>
      <dgm:spPr/>
    </dgm:pt>
    <dgm:pt modelId="{6E09F509-0CE1-4756-9B7C-D5BAA9E4B59E}" type="pres">
      <dgm:prSet presAssocID="{9AD89C54-D014-45CF-B4DB-AE8D22B4E09E}" presName="hierRoot2" presStyleCnt="0">
        <dgm:presLayoutVars>
          <dgm:hierBranch val="init"/>
        </dgm:presLayoutVars>
      </dgm:prSet>
      <dgm:spPr/>
    </dgm:pt>
    <dgm:pt modelId="{CEA1DDD5-C7F7-4A8A-93BA-25704D764408}" type="pres">
      <dgm:prSet presAssocID="{9AD89C54-D014-45CF-B4DB-AE8D22B4E09E}" presName="rootComposite" presStyleCnt="0"/>
      <dgm:spPr/>
    </dgm:pt>
    <dgm:pt modelId="{427F4410-1CA0-44A3-B717-B1E9D2F6FFF7}" type="pres">
      <dgm:prSet presAssocID="{9AD89C54-D014-45CF-B4DB-AE8D22B4E09E}" presName="rootText" presStyleLbl="node4" presStyleIdx="39" presStyleCnt="72" custLinFactY="-100000" custLinFactNeighborY="-128251">
        <dgm:presLayoutVars>
          <dgm:chPref val="3"/>
        </dgm:presLayoutVars>
      </dgm:prSet>
      <dgm:spPr/>
    </dgm:pt>
    <dgm:pt modelId="{295A40C9-00E7-497D-B74A-7770AF2C9E2E}" type="pres">
      <dgm:prSet presAssocID="{9AD89C54-D014-45CF-B4DB-AE8D22B4E09E}" presName="rootConnector" presStyleLbl="node4" presStyleIdx="39" presStyleCnt="72"/>
      <dgm:spPr/>
    </dgm:pt>
    <dgm:pt modelId="{E7CF4DD5-1888-4735-A4B4-A7AA2C995BB4}" type="pres">
      <dgm:prSet presAssocID="{9AD89C54-D014-45CF-B4DB-AE8D22B4E09E}" presName="hierChild4" presStyleCnt="0"/>
      <dgm:spPr/>
    </dgm:pt>
    <dgm:pt modelId="{2FAD6F66-9A7D-403F-9D03-F0B004A01463}" type="pres">
      <dgm:prSet presAssocID="{449B355B-C5AF-48A1-9738-85F906E4BB36}" presName="Name37" presStyleLbl="parChTrans1D4" presStyleIdx="40" presStyleCnt="72"/>
      <dgm:spPr/>
    </dgm:pt>
    <dgm:pt modelId="{4DD68DC8-E791-4053-8320-AE1F7E022166}" type="pres">
      <dgm:prSet presAssocID="{0D2318B5-DFE8-4A69-9C5C-04D9F2BB37ED}" presName="hierRoot2" presStyleCnt="0">
        <dgm:presLayoutVars>
          <dgm:hierBranch val="init"/>
        </dgm:presLayoutVars>
      </dgm:prSet>
      <dgm:spPr/>
    </dgm:pt>
    <dgm:pt modelId="{A6B6FED7-0CC8-4017-A2D5-30B685890993}" type="pres">
      <dgm:prSet presAssocID="{0D2318B5-DFE8-4A69-9C5C-04D9F2BB37ED}" presName="rootComposite" presStyleCnt="0"/>
      <dgm:spPr/>
    </dgm:pt>
    <dgm:pt modelId="{EFD34D0A-5B85-432C-A2E8-C53754BEFF1B}" type="pres">
      <dgm:prSet presAssocID="{0D2318B5-DFE8-4A69-9C5C-04D9F2BB37ED}" presName="rootText" presStyleLbl="node4" presStyleIdx="40" presStyleCnt="72">
        <dgm:presLayoutVars>
          <dgm:chPref val="3"/>
        </dgm:presLayoutVars>
      </dgm:prSet>
      <dgm:spPr/>
    </dgm:pt>
    <dgm:pt modelId="{489255CD-628A-43D6-BC7F-2318A7140ED0}" type="pres">
      <dgm:prSet presAssocID="{0D2318B5-DFE8-4A69-9C5C-04D9F2BB37ED}" presName="rootConnector" presStyleLbl="node4" presStyleIdx="40" presStyleCnt="72"/>
      <dgm:spPr/>
    </dgm:pt>
    <dgm:pt modelId="{F62FCC04-31E8-4E4B-B393-4FB0E30376E8}" type="pres">
      <dgm:prSet presAssocID="{0D2318B5-DFE8-4A69-9C5C-04D9F2BB37ED}" presName="hierChild4" presStyleCnt="0"/>
      <dgm:spPr/>
    </dgm:pt>
    <dgm:pt modelId="{F4008A78-BD09-42E2-ABF8-5362438F28AF}" type="pres">
      <dgm:prSet presAssocID="{0D2318B5-DFE8-4A69-9C5C-04D9F2BB37ED}" presName="hierChild5" presStyleCnt="0"/>
      <dgm:spPr/>
    </dgm:pt>
    <dgm:pt modelId="{9399102F-2023-4807-8E19-B1E59A49A89C}" type="pres">
      <dgm:prSet presAssocID="{39E79305-806E-41A4-9DF8-E4626CDCE0E7}" presName="Name37" presStyleLbl="parChTrans1D4" presStyleIdx="41" presStyleCnt="72"/>
      <dgm:spPr/>
    </dgm:pt>
    <dgm:pt modelId="{446F2D51-F2F1-4C47-8748-CD681A713FFC}" type="pres">
      <dgm:prSet presAssocID="{8A898688-F652-4880-8B45-0CAEF256FA9B}" presName="hierRoot2" presStyleCnt="0">
        <dgm:presLayoutVars>
          <dgm:hierBranch val="init"/>
        </dgm:presLayoutVars>
      </dgm:prSet>
      <dgm:spPr/>
    </dgm:pt>
    <dgm:pt modelId="{6E0896E9-908E-45D1-9647-0A2158EB83EE}" type="pres">
      <dgm:prSet presAssocID="{8A898688-F652-4880-8B45-0CAEF256FA9B}" presName="rootComposite" presStyleCnt="0"/>
      <dgm:spPr/>
    </dgm:pt>
    <dgm:pt modelId="{1DD8BA0F-A5FF-435D-B64F-526038E1D166}" type="pres">
      <dgm:prSet presAssocID="{8A898688-F652-4880-8B45-0CAEF256FA9B}" presName="rootText" presStyleLbl="node4" presStyleIdx="41" presStyleCnt="72">
        <dgm:presLayoutVars>
          <dgm:chPref val="3"/>
        </dgm:presLayoutVars>
      </dgm:prSet>
      <dgm:spPr/>
    </dgm:pt>
    <dgm:pt modelId="{7537EBB2-62C8-43C5-A046-4C40743673D4}" type="pres">
      <dgm:prSet presAssocID="{8A898688-F652-4880-8B45-0CAEF256FA9B}" presName="rootConnector" presStyleLbl="node4" presStyleIdx="41" presStyleCnt="72"/>
      <dgm:spPr/>
    </dgm:pt>
    <dgm:pt modelId="{BD5BEB28-3B61-4E55-9BF6-7BF254BC59CC}" type="pres">
      <dgm:prSet presAssocID="{8A898688-F652-4880-8B45-0CAEF256FA9B}" presName="hierChild4" presStyleCnt="0"/>
      <dgm:spPr/>
    </dgm:pt>
    <dgm:pt modelId="{2A3E758F-8739-4CA3-A98A-A565F8CEB73E}" type="pres">
      <dgm:prSet presAssocID="{8A898688-F652-4880-8B45-0CAEF256FA9B}" presName="hierChild5" presStyleCnt="0"/>
      <dgm:spPr/>
    </dgm:pt>
    <dgm:pt modelId="{7F89C834-4867-49A1-842A-9A8C59667501}" type="pres">
      <dgm:prSet presAssocID="{9AD89C54-D014-45CF-B4DB-AE8D22B4E09E}" presName="hierChild5" presStyleCnt="0"/>
      <dgm:spPr/>
    </dgm:pt>
    <dgm:pt modelId="{A9218ED5-74E0-4D70-9532-0734E6E26AE9}" type="pres">
      <dgm:prSet presAssocID="{14A47CAC-3A22-4503-B099-BEFA2212D53D}" presName="Name37" presStyleLbl="parChTrans1D4" presStyleIdx="42" presStyleCnt="72"/>
      <dgm:spPr/>
    </dgm:pt>
    <dgm:pt modelId="{4C430A46-ACAA-4A38-854B-B069AD8FBA79}" type="pres">
      <dgm:prSet presAssocID="{9694E20D-FF30-48BB-9428-CB530E14BAED}" presName="hierRoot2" presStyleCnt="0">
        <dgm:presLayoutVars>
          <dgm:hierBranch val="init"/>
        </dgm:presLayoutVars>
      </dgm:prSet>
      <dgm:spPr/>
    </dgm:pt>
    <dgm:pt modelId="{354B8E8A-3264-4E5F-9447-EE6D17827106}" type="pres">
      <dgm:prSet presAssocID="{9694E20D-FF30-48BB-9428-CB530E14BAED}" presName="rootComposite" presStyleCnt="0"/>
      <dgm:spPr/>
    </dgm:pt>
    <dgm:pt modelId="{95DB20C5-1EBA-452A-90C5-87E0EECE34C7}" type="pres">
      <dgm:prSet presAssocID="{9694E20D-FF30-48BB-9428-CB530E14BAED}" presName="rootText" presStyleLbl="node4" presStyleIdx="42" presStyleCnt="72" custLinFactY="-100000" custLinFactNeighborY="-128251">
        <dgm:presLayoutVars>
          <dgm:chPref val="3"/>
        </dgm:presLayoutVars>
      </dgm:prSet>
      <dgm:spPr/>
    </dgm:pt>
    <dgm:pt modelId="{405AB70A-56AA-463F-A46F-1CF5C738E231}" type="pres">
      <dgm:prSet presAssocID="{9694E20D-FF30-48BB-9428-CB530E14BAED}" presName="rootConnector" presStyleLbl="node4" presStyleIdx="42" presStyleCnt="72"/>
      <dgm:spPr/>
    </dgm:pt>
    <dgm:pt modelId="{290F74AE-9216-4C53-A248-ABEBFFAC9FEA}" type="pres">
      <dgm:prSet presAssocID="{9694E20D-FF30-48BB-9428-CB530E14BAED}" presName="hierChild4" presStyleCnt="0"/>
      <dgm:spPr/>
    </dgm:pt>
    <dgm:pt modelId="{41952CA9-C0E1-4FA3-B120-65B32EAA943D}" type="pres">
      <dgm:prSet presAssocID="{32D084D8-B5A9-47C0-A1C4-245D59E0CDBD}" presName="Name37" presStyleLbl="parChTrans1D4" presStyleIdx="43" presStyleCnt="72"/>
      <dgm:spPr/>
    </dgm:pt>
    <dgm:pt modelId="{06A7E5A0-FA00-4C36-ABCE-24A0CD9E957F}" type="pres">
      <dgm:prSet presAssocID="{98B25EBD-88DB-4C6F-992C-33AAE831573B}" presName="hierRoot2" presStyleCnt="0">
        <dgm:presLayoutVars>
          <dgm:hierBranch val="init"/>
        </dgm:presLayoutVars>
      </dgm:prSet>
      <dgm:spPr/>
    </dgm:pt>
    <dgm:pt modelId="{7B88574E-AC0D-4E4C-9CA6-11601A2F4D61}" type="pres">
      <dgm:prSet presAssocID="{98B25EBD-88DB-4C6F-992C-33AAE831573B}" presName="rootComposite" presStyleCnt="0"/>
      <dgm:spPr/>
    </dgm:pt>
    <dgm:pt modelId="{8BF0299D-7F46-40FA-AFE3-AD24F49ACE3F}" type="pres">
      <dgm:prSet presAssocID="{98B25EBD-88DB-4C6F-992C-33AAE831573B}" presName="rootText" presStyleLbl="node4" presStyleIdx="43" presStyleCnt="72">
        <dgm:presLayoutVars>
          <dgm:chPref val="3"/>
        </dgm:presLayoutVars>
      </dgm:prSet>
      <dgm:spPr/>
    </dgm:pt>
    <dgm:pt modelId="{E94431E1-ACC4-493C-B53C-F92040D3EF85}" type="pres">
      <dgm:prSet presAssocID="{98B25EBD-88DB-4C6F-992C-33AAE831573B}" presName="rootConnector" presStyleLbl="node4" presStyleIdx="43" presStyleCnt="72"/>
      <dgm:spPr/>
    </dgm:pt>
    <dgm:pt modelId="{0249A977-0A30-4896-B92D-D8584A329FD9}" type="pres">
      <dgm:prSet presAssocID="{98B25EBD-88DB-4C6F-992C-33AAE831573B}" presName="hierChild4" presStyleCnt="0"/>
      <dgm:spPr/>
    </dgm:pt>
    <dgm:pt modelId="{B8E3CC55-A3FD-4421-85E0-3CA048623AB3}" type="pres">
      <dgm:prSet presAssocID="{98B25EBD-88DB-4C6F-992C-33AAE831573B}" presName="hierChild5" presStyleCnt="0"/>
      <dgm:spPr/>
    </dgm:pt>
    <dgm:pt modelId="{C802B3E1-361C-46CF-83AC-20034CBD21E4}" type="pres">
      <dgm:prSet presAssocID="{0893AAE6-6771-4CC1-BE3E-750792F82175}" presName="Name37" presStyleLbl="parChTrans1D4" presStyleIdx="44" presStyleCnt="72"/>
      <dgm:spPr/>
    </dgm:pt>
    <dgm:pt modelId="{EB1B1379-1C9B-4962-B5BE-28C1B26BA686}" type="pres">
      <dgm:prSet presAssocID="{A5AA0178-A93D-4165-871C-72F1112D5D63}" presName="hierRoot2" presStyleCnt="0">
        <dgm:presLayoutVars>
          <dgm:hierBranch val="init"/>
        </dgm:presLayoutVars>
      </dgm:prSet>
      <dgm:spPr/>
    </dgm:pt>
    <dgm:pt modelId="{C6647F57-5730-48CC-86B2-0FBC4AE60A71}" type="pres">
      <dgm:prSet presAssocID="{A5AA0178-A93D-4165-871C-72F1112D5D63}" presName="rootComposite" presStyleCnt="0"/>
      <dgm:spPr/>
    </dgm:pt>
    <dgm:pt modelId="{EE1E5851-4C25-4B15-89E3-BA60723D02FE}" type="pres">
      <dgm:prSet presAssocID="{A5AA0178-A93D-4165-871C-72F1112D5D63}" presName="rootText" presStyleLbl="node4" presStyleIdx="44" presStyleCnt="72">
        <dgm:presLayoutVars>
          <dgm:chPref val="3"/>
        </dgm:presLayoutVars>
      </dgm:prSet>
      <dgm:spPr/>
    </dgm:pt>
    <dgm:pt modelId="{6DDF95EA-399C-4A1A-9D80-1C24366ECF13}" type="pres">
      <dgm:prSet presAssocID="{A5AA0178-A93D-4165-871C-72F1112D5D63}" presName="rootConnector" presStyleLbl="node4" presStyleIdx="44" presStyleCnt="72"/>
      <dgm:spPr/>
    </dgm:pt>
    <dgm:pt modelId="{09957A13-7493-43B3-B5D3-3673CBCA2751}" type="pres">
      <dgm:prSet presAssocID="{A5AA0178-A93D-4165-871C-72F1112D5D63}" presName="hierChild4" presStyleCnt="0"/>
      <dgm:spPr/>
    </dgm:pt>
    <dgm:pt modelId="{C4D06BC9-A40F-4615-AB40-7EB5657B1AAF}" type="pres">
      <dgm:prSet presAssocID="{A5AA0178-A93D-4165-871C-72F1112D5D63}" presName="hierChild5" presStyleCnt="0"/>
      <dgm:spPr/>
    </dgm:pt>
    <dgm:pt modelId="{AACF2673-788E-4761-82AF-61D8695E8EBB}" type="pres">
      <dgm:prSet presAssocID="{9694E20D-FF30-48BB-9428-CB530E14BAED}" presName="hierChild5" presStyleCnt="0"/>
      <dgm:spPr/>
    </dgm:pt>
    <dgm:pt modelId="{4DC876E9-9C6D-47A7-8B30-B4478D4E5A6C}" type="pres">
      <dgm:prSet presAssocID="{285D12CF-E155-4F26-841E-73C8347D0C27}" presName="Name37" presStyleLbl="parChTrans1D4" presStyleIdx="45" presStyleCnt="72"/>
      <dgm:spPr/>
    </dgm:pt>
    <dgm:pt modelId="{5BE3522A-D963-4DFE-B1FB-A0D07EB6E3AA}" type="pres">
      <dgm:prSet presAssocID="{C17CF02B-F262-477F-9543-F9FC7FB27CB0}" presName="hierRoot2" presStyleCnt="0">
        <dgm:presLayoutVars>
          <dgm:hierBranch val="init"/>
        </dgm:presLayoutVars>
      </dgm:prSet>
      <dgm:spPr/>
    </dgm:pt>
    <dgm:pt modelId="{F1EB7AE3-1BD0-44AD-9CBB-AF3CC4CD3161}" type="pres">
      <dgm:prSet presAssocID="{C17CF02B-F262-477F-9543-F9FC7FB27CB0}" presName="rootComposite" presStyleCnt="0"/>
      <dgm:spPr/>
    </dgm:pt>
    <dgm:pt modelId="{79DD5068-F0FA-4624-B7EC-0C98E553A537}" type="pres">
      <dgm:prSet presAssocID="{C17CF02B-F262-477F-9543-F9FC7FB27CB0}" presName="rootText" presStyleLbl="node4" presStyleIdx="45" presStyleCnt="72" custLinFactY="-100000" custLinFactNeighborY="-128251">
        <dgm:presLayoutVars>
          <dgm:chPref val="3"/>
        </dgm:presLayoutVars>
      </dgm:prSet>
      <dgm:spPr/>
    </dgm:pt>
    <dgm:pt modelId="{35A207E8-2945-4C85-BBBB-A7622EB70301}" type="pres">
      <dgm:prSet presAssocID="{C17CF02B-F262-477F-9543-F9FC7FB27CB0}" presName="rootConnector" presStyleLbl="node4" presStyleIdx="45" presStyleCnt="72"/>
      <dgm:spPr/>
    </dgm:pt>
    <dgm:pt modelId="{FA9C3E12-C312-430A-92AD-8ACB92D699CC}" type="pres">
      <dgm:prSet presAssocID="{C17CF02B-F262-477F-9543-F9FC7FB27CB0}" presName="hierChild4" presStyleCnt="0"/>
      <dgm:spPr/>
    </dgm:pt>
    <dgm:pt modelId="{8C835E91-2CE1-4181-A100-742426777D99}" type="pres">
      <dgm:prSet presAssocID="{A10D88DD-52F6-4BA0-8D50-86C65EC3EE26}" presName="Name37" presStyleLbl="parChTrans1D4" presStyleIdx="46" presStyleCnt="72"/>
      <dgm:spPr/>
    </dgm:pt>
    <dgm:pt modelId="{FA75457A-A381-4503-B2E5-B3F06D37FABD}" type="pres">
      <dgm:prSet presAssocID="{6E5B1E31-9BA8-4B04-A14A-037AFCA639BF}" presName="hierRoot2" presStyleCnt="0">
        <dgm:presLayoutVars>
          <dgm:hierBranch val="init"/>
        </dgm:presLayoutVars>
      </dgm:prSet>
      <dgm:spPr/>
    </dgm:pt>
    <dgm:pt modelId="{3781614A-A847-4643-A13A-BA8C77A9F699}" type="pres">
      <dgm:prSet presAssocID="{6E5B1E31-9BA8-4B04-A14A-037AFCA639BF}" presName="rootComposite" presStyleCnt="0"/>
      <dgm:spPr/>
    </dgm:pt>
    <dgm:pt modelId="{E05E1D7F-951A-4B52-BE74-2844655E8F2B}" type="pres">
      <dgm:prSet presAssocID="{6E5B1E31-9BA8-4B04-A14A-037AFCA639BF}" presName="rootText" presStyleLbl="node4" presStyleIdx="46" presStyleCnt="72">
        <dgm:presLayoutVars>
          <dgm:chPref val="3"/>
        </dgm:presLayoutVars>
      </dgm:prSet>
      <dgm:spPr/>
    </dgm:pt>
    <dgm:pt modelId="{C89EEF11-0ACB-4A8E-AB64-2F0DA61717FA}" type="pres">
      <dgm:prSet presAssocID="{6E5B1E31-9BA8-4B04-A14A-037AFCA639BF}" presName="rootConnector" presStyleLbl="node4" presStyleIdx="46" presStyleCnt="72"/>
      <dgm:spPr/>
    </dgm:pt>
    <dgm:pt modelId="{771155CC-0D09-4B8E-BF60-2E8EEB26B0F6}" type="pres">
      <dgm:prSet presAssocID="{6E5B1E31-9BA8-4B04-A14A-037AFCA639BF}" presName="hierChild4" presStyleCnt="0"/>
      <dgm:spPr/>
    </dgm:pt>
    <dgm:pt modelId="{7AEBACC4-E35E-4E34-A31F-34BD7B92702B}" type="pres">
      <dgm:prSet presAssocID="{6E5B1E31-9BA8-4B04-A14A-037AFCA639BF}" presName="hierChild5" presStyleCnt="0"/>
      <dgm:spPr/>
    </dgm:pt>
    <dgm:pt modelId="{B0A020BD-366F-415C-BF56-D1FCDE10EEF9}" type="pres">
      <dgm:prSet presAssocID="{60799DB9-7403-4E49-BFAC-D6A5DC9152AF}" presName="Name37" presStyleLbl="parChTrans1D4" presStyleIdx="47" presStyleCnt="72"/>
      <dgm:spPr/>
    </dgm:pt>
    <dgm:pt modelId="{8FFEB01C-4C23-42E3-9DB6-440EEFDB0ED8}" type="pres">
      <dgm:prSet presAssocID="{53AB0E46-C084-4333-854D-BE0218C98BD6}" presName="hierRoot2" presStyleCnt="0">
        <dgm:presLayoutVars>
          <dgm:hierBranch val="init"/>
        </dgm:presLayoutVars>
      </dgm:prSet>
      <dgm:spPr/>
    </dgm:pt>
    <dgm:pt modelId="{E8691A10-B6BA-4F7C-BE74-110E46F86E05}" type="pres">
      <dgm:prSet presAssocID="{53AB0E46-C084-4333-854D-BE0218C98BD6}" presName="rootComposite" presStyleCnt="0"/>
      <dgm:spPr/>
    </dgm:pt>
    <dgm:pt modelId="{84B75AAD-4870-4396-BDA2-D4A85E230CC2}" type="pres">
      <dgm:prSet presAssocID="{53AB0E46-C084-4333-854D-BE0218C98BD6}" presName="rootText" presStyleLbl="node4" presStyleIdx="47" presStyleCnt="72">
        <dgm:presLayoutVars>
          <dgm:chPref val="3"/>
        </dgm:presLayoutVars>
      </dgm:prSet>
      <dgm:spPr/>
    </dgm:pt>
    <dgm:pt modelId="{88FC500F-BB59-46C3-8647-8B42DB596395}" type="pres">
      <dgm:prSet presAssocID="{53AB0E46-C084-4333-854D-BE0218C98BD6}" presName="rootConnector" presStyleLbl="node4" presStyleIdx="47" presStyleCnt="72"/>
      <dgm:spPr/>
    </dgm:pt>
    <dgm:pt modelId="{E5DCC59A-A7DA-40D9-B900-3EAFD4AAA180}" type="pres">
      <dgm:prSet presAssocID="{53AB0E46-C084-4333-854D-BE0218C98BD6}" presName="hierChild4" presStyleCnt="0"/>
      <dgm:spPr/>
    </dgm:pt>
    <dgm:pt modelId="{53F4D2D3-2598-4574-B144-327B3C10EAA3}" type="pres">
      <dgm:prSet presAssocID="{53AB0E46-C084-4333-854D-BE0218C98BD6}" presName="hierChild5" presStyleCnt="0"/>
      <dgm:spPr/>
    </dgm:pt>
    <dgm:pt modelId="{93B1CCE5-3477-4D30-92DE-DB2F29AA39EE}" type="pres">
      <dgm:prSet presAssocID="{C17CF02B-F262-477F-9543-F9FC7FB27CB0}" presName="hierChild5" presStyleCnt="0"/>
      <dgm:spPr/>
    </dgm:pt>
    <dgm:pt modelId="{1B0BD1F4-D92C-43E5-B574-AE9F94E05590}" type="pres">
      <dgm:prSet presAssocID="{685E7629-E0A4-4D04-8500-73761A184B00}" presName="hierChild5" presStyleCnt="0"/>
      <dgm:spPr/>
    </dgm:pt>
    <dgm:pt modelId="{384E4C07-11DC-4740-AA12-9196A73E9169}" type="pres">
      <dgm:prSet presAssocID="{9F031FE2-BB8F-47F1-86A8-658DB0ADE6BB}" presName="hierChild5" presStyleCnt="0"/>
      <dgm:spPr/>
    </dgm:pt>
    <dgm:pt modelId="{3EFD084C-0C1E-4D89-A9AB-956C1DD413CE}" type="pres">
      <dgm:prSet presAssocID="{8B8EF5B7-B003-478E-B056-C23529AAA440}" presName="Name37" presStyleLbl="parChTrans1D2" presStyleIdx="2" presStyleCnt="3"/>
      <dgm:spPr/>
    </dgm:pt>
    <dgm:pt modelId="{52C04B6E-1C7E-4D8D-AB3E-8416F73DA035}" type="pres">
      <dgm:prSet presAssocID="{9C29BFCF-593F-448B-91AB-B9C44E694BB5}" presName="hierRoot2" presStyleCnt="0">
        <dgm:presLayoutVars>
          <dgm:hierBranch val="init"/>
        </dgm:presLayoutVars>
      </dgm:prSet>
      <dgm:spPr/>
    </dgm:pt>
    <dgm:pt modelId="{BD2B2B90-E93F-4CDD-87F5-18111AFA3068}" type="pres">
      <dgm:prSet presAssocID="{9C29BFCF-593F-448B-91AB-B9C44E694BB5}" presName="rootComposite" presStyleCnt="0"/>
      <dgm:spPr/>
    </dgm:pt>
    <dgm:pt modelId="{8BD9A1CF-E7D4-41F4-A184-3C6E29F8012C}" type="pres">
      <dgm:prSet presAssocID="{9C29BFCF-593F-448B-91AB-B9C44E694BB5}" presName="rootText" presStyleLbl="node2" presStyleIdx="2" presStyleCnt="3" custScaleX="266176" custScaleY="266176" custLinFactY="-291594" custLinFactNeighborY="-300000">
        <dgm:presLayoutVars>
          <dgm:chPref val="3"/>
        </dgm:presLayoutVars>
      </dgm:prSet>
      <dgm:spPr/>
    </dgm:pt>
    <dgm:pt modelId="{766E6BC0-F2A5-43EE-B57F-10B39D8DB78F}" type="pres">
      <dgm:prSet presAssocID="{9C29BFCF-593F-448B-91AB-B9C44E694BB5}" presName="rootConnector" presStyleLbl="node2" presStyleIdx="2" presStyleCnt="3"/>
      <dgm:spPr/>
    </dgm:pt>
    <dgm:pt modelId="{F0361E83-B9C3-4798-8260-0E7A725CBF67}" type="pres">
      <dgm:prSet presAssocID="{9C29BFCF-593F-448B-91AB-B9C44E694BB5}" presName="hierChild4" presStyleCnt="0"/>
      <dgm:spPr/>
    </dgm:pt>
    <dgm:pt modelId="{A8FCA572-57B6-42F4-870B-EEB7B8A3AAE0}" type="pres">
      <dgm:prSet presAssocID="{2C1573B9-1FBD-4DE9-885E-43FB5F4098F4}" presName="Name37" presStyleLbl="parChTrans1D3" presStyleIdx="6" presStyleCnt="9"/>
      <dgm:spPr/>
    </dgm:pt>
    <dgm:pt modelId="{A683FDCB-9106-4BCF-9508-66F73394D960}" type="pres">
      <dgm:prSet presAssocID="{F9ED8E67-7D0E-4298-9AEA-1546B74FC5E2}" presName="hierRoot2" presStyleCnt="0">
        <dgm:presLayoutVars>
          <dgm:hierBranch val="init"/>
        </dgm:presLayoutVars>
      </dgm:prSet>
      <dgm:spPr/>
    </dgm:pt>
    <dgm:pt modelId="{9D4B747F-A239-4C29-8BA7-F640239B2794}" type="pres">
      <dgm:prSet presAssocID="{F9ED8E67-7D0E-4298-9AEA-1546B74FC5E2}" presName="rootComposite" presStyleCnt="0"/>
      <dgm:spPr/>
    </dgm:pt>
    <dgm:pt modelId="{F9552137-DF4C-4D8A-9C3C-872C642A606E}" type="pres">
      <dgm:prSet presAssocID="{F9ED8E67-7D0E-4298-9AEA-1546B74FC5E2}" presName="rootText" presStyleLbl="node3" presStyleIdx="6" presStyleCnt="9" custScaleX="212747" custScaleY="212747" custLinFactY="-200000" custLinFactNeighborY="-202478">
        <dgm:presLayoutVars>
          <dgm:chPref val="3"/>
        </dgm:presLayoutVars>
      </dgm:prSet>
      <dgm:spPr/>
    </dgm:pt>
    <dgm:pt modelId="{D3F1F5B3-FA73-45D4-BEE4-D8F55AA9E4F2}" type="pres">
      <dgm:prSet presAssocID="{F9ED8E67-7D0E-4298-9AEA-1546B74FC5E2}" presName="rootConnector" presStyleLbl="node3" presStyleIdx="6" presStyleCnt="9"/>
      <dgm:spPr/>
    </dgm:pt>
    <dgm:pt modelId="{D3703CDD-5BEA-40DD-A6D0-26FF3F5DF9EC}" type="pres">
      <dgm:prSet presAssocID="{F9ED8E67-7D0E-4298-9AEA-1546B74FC5E2}" presName="hierChild4" presStyleCnt="0"/>
      <dgm:spPr/>
    </dgm:pt>
    <dgm:pt modelId="{2BC0BAA0-D6FC-4678-A670-0596DA5A86D3}" type="pres">
      <dgm:prSet presAssocID="{B617AC08-FC32-45BC-B040-5F23E2BA40D4}" presName="Name37" presStyleLbl="parChTrans1D4" presStyleIdx="48" presStyleCnt="72"/>
      <dgm:spPr/>
    </dgm:pt>
    <dgm:pt modelId="{CBD26D30-B194-4C64-B18D-0B833CFC2715}" type="pres">
      <dgm:prSet presAssocID="{63442A26-7D87-4E10-9A60-2A062A7B5BA8}" presName="hierRoot2" presStyleCnt="0">
        <dgm:presLayoutVars>
          <dgm:hierBranch val="init"/>
        </dgm:presLayoutVars>
      </dgm:prSet>
      <dgm:spPr/>
    </dgm:pt>
    <dgm:pt modelId="{2ADCDA7C-6D0A-47B7-8C3E-F131D20D7A29}" type="pres">
      <dgm:prSet presAssocID="{63442A26-7D87-4E10-9A60-2A062A7B5BA8}" presName="rootComposite" presStyleCnt="0"/>
      <dgm:spPr/>
    </dgm:pt>
    <dgm:pt modelId="{089F00DF-6476-4D93-80E9-9A711BD32B10}" type="pres">
      <dgm:prSet presAssocID="{63442A26-7D87-4E10-9A60-2A062A7B5BA8}" presName="rootText" presStyleLbl="node4" presStyleIdx="48" presStyleCnt="72" custLinFactY="-100000" custLinFactNeighborY="-128251">
        <dgm:presLayoutVars>
          <dgm:chPref val="3"/>
        </dgm:presLayoutVars>
      </dgm:prSet>
      <dgm:spPr/>
    </dgm:pt>
    <dgm:pt modelId="{36DDDDA9-BF82-45D9-ABE4-CA3F88CA82CC}" type="pres">
      <dgm:prSet presAssocID="{63442A26-7D87-4E10-9A60-2A062A7B5BA8}" presName="rootConnector" presStyleLbl="node4" presStyleIdx="48" presStyleCnt="72"/>
      <dgm:spPr/>
    </dgm:pt>
    <dgm:pt modelId="{964AF7CD-022E-4235-9E61-EE62FED7FA92}" type="pres">
      <dgm:prSet presAssocID="{63442A26-7D87-4E10-9A60-2A062A7B5BA8}" presName="hierChild4" presStyleCnt="0"/>
      <dgm:spPr/>
    </dgm:pt>
    <dgm:pt modelId="{1A7B0ABC-A7DA-4B11-B3F9-664BC20DF10C}" type="pres">
      <dgm:prSet presAssocID="{D0D5B669-1931-45EE-9326-18D7CC019F64}" presName="Name37" presStyleLbl="parChTrans1D4" presStyleIdx="49" presStyleCnt="72"/>
      <dgm:spPr/>
    </dgm:pt>
    <dgm:pt modelId="{7029BCF4-092A-43A2-957B-EE9D9A56A7B4}" type="pres">
      <dgm:prSet presAssocID="{2F56F61C-652D-4F77-A08E-E508C212544D}" presName="hierRoot2" presStyleCnt="0">
        <dgm:presLayoutVars>
          <dgm:hierBranch val="init"/>
        </dgm:presLayoutVars>
      </dgm:prSet>
      <dgm:spPr/>
    </dgm:pt>
    <dgm:pt modelId="{0F2D8AD6-DDFA-4CA7-B56F-A6B27D1E45BC}" type="pres">
      <dgm:prSet presAssocID="{2F56F61C-652D-4F77-A08E-E508C212544D}" presName="rootComposite" presStyleCnt="0"/>
      <dgm:spPr/>
    </dgm:pt>
    <dgm:pt modelId="{9C6F2D9B-5234-4A77-AFC4-590037700654}" type="pres">
      <dgm:prSet presAssocID="{2F56F61C-652D-4F77-A08E-E508C212544D}" presName="rootText" presStyleLbl="node4" presStyleIdx="49" presStyleCnt="72">
        <dgm:presLayoutVars>
          <dgm:chPref val="3"/>
        </dgm:presLayoutVars>
      </dgm:prSet>
      <dgm:spPr/>
    </dgm:pt>
    <dgm:pt modelId="{35FFF6D6-3D03-4D5D-AC61-90ED56CF2629}" type="pres">
      <dgm:prSet presAssocID="{2F56F61C-652D-4F77-A08E-E508C212544D}" presName="rootConnector" presStyleLbl="node4" presStyleIdx="49" presStyleCnt="72"/>
      <dgm:spPr/>
    </dgm:pt>
    <dgm:pt modelId="{59B6A5E8-5537-48ED-A06F-107EAF84B3EB}" type="pres">
      <dgm:prSet presAssocID="{2F56F61C-652D-4F77-A08E-E508C212544D}" presName="hierChild4" presStyleCnt="0"/>
      <dgm:spPr/>
    </dgm:pt>
    <dgm:pt modelId="{66101634-BC91-4F46-A080-03CCD9A86124}" type="pres">
      <dgm:prSet presAssocID="{2F56F61C-652D-4F77-A08E-E508C212544D}" presName="hierChild5" presStyleCnt="0"/>
      <dgm:spPr/>
    </dgm:pt>
    <dgm:pt modelId="{50C8825D-C6C1-4118-8451-E5106F3D6F8E}" type="pres">
      <dgm:prSet presAssocID="{3517C0B3-3DFF-49A0-AC0C-0EED4B4C5B1A}" presName="Name37" presStyleLbl="parChTrans1D4" presStyleIdx="50" presStyleCnt="72"/>
      <dgm:spPr/>
    </dgm:pt>
    <dgm:pt modelId="{91642371-5780-479B-89B4-CE6017286A34}" type="pres">
      <dgm:prSet presAssocID="{A7BC8EE0-D7E8-45AF-B508-E38EBFB10CC2}" presName="hierRoot2" presStyleCnt="0">
        <dgm:presLayoutVars>
          <dgm:hierBranch val="init"/>
        </dgm:presLayoutVars>
      </dgm:prSet>
      <dgm:spPr/>
    </dgm:pt>
    <dgm:pt modelId="{BB5EC9D0-5801-491E-AB9F-75BDC21D8684}" type="pres">
      <dgm:prSet presAssocID="{A7BC8EE0-D7E8-45AF-B508-E38EBFB10CC2}" presName="rootComposite" presStyleCnt="0"/>
      <dgm:spPr/>
    </dgm:pt>
    <dgm:pt modelId="{6F8DCDCE-8CCA-4B74-B049-637D5811879E}" type="pres">
      <dgm:prSet presAssocID="{A7BC8EE0-D7E8-45AF-B508-E38EBFB10CC2}" presName="rootText" presStyleLbl="node4" presStyleIdx="50" presStyleCnt="72">
        <dgm:presLayoutVars>
          <dgm:chPref val="3"/>
        </dgm:presLayoutVars>
      </dgm:prSet>
      <dgm:spPr/>
    </dgm:pt>
    <dgm:pt modelId="{883BAE48-6C40-4459-A693-0FB56A171823}" type="pres">
      <dgm:prSet presAssocID="{A7BC8EE0-D7E8-45AF-B508-E38EBFB10CC2}" presName="rootConnector" presStyleLbl="node4" presStyleIdx="50" presStyleCnt="72"/>
      <dgm:spPr/>
    </dgm:pt>
    <dgm:pt modelId="{01BEBFCD-C902-4926-A454-D77B64A4A1C7}" type="pres">
      <dgm:prSet presAssocID="{A7BC8EE0-D7E8-45AF-B508-E38EBFB10CC2}" presName="hierChild4" presStyleCnt="0"/>
      <dgm:spPr/>
    </dgm:pt>
    <dgm:pt modelId="{7FB602DC-B57D-4B59-B5B4-0A4FDDDAC388}" type="pres">
      <dgm:prSet presAssocID="{A7BC8EE0-D7E8-45AF-B508-E38EBFB10CC2}" presName="hierChild5" presStyleCnt="0"/>
      <dgm:spPr/>
    </dgm:pt>
    <dgm:pt modelId="{CB2E9314-AB2D-405C-B928-C0FA57ED1B57}" type="pres">
      <dgm:prSet presAssocID="{63442A26-7D87-4E10-9A60-2A062A7B5BA8}" presName="hierChild5" presStyleCnt="0"/>
      <dgm:spPr/>
    </dgm:pt>
    <dgm:pt modelId="{CF867CDE-0BFD-4D7A-9065-828CD569DE59}" type="pres">
      <dgm:prSet presAssocID="{F996BB6F-9F54-46F0-8B73-BA0CEA38119D}" presName="Name37" presStyleLbl="parChTrans1D4" presStyleIdx="51" presStyleCnt="72"/>
      <dgm:spPr/>
    </dgm:pt>
    <dgm:pt modelId="{7ED33039-5B83-4A54-90E9-4A875D1DC544}" type="pres">
      <dgm:prSet presAssocID="{D871EDF3-DECB-4EF4-B7D4-6448F763B038}" presName="hierRoot2" presStyleCnt="0">
        <dgm:presLayoutVars>
          <dgm:hierBranch val="init"/>
        </dgm:presLayoutVars>
      </dgm:prSet>
      <dgm:spPr/>
    </dgm:pt>
    <dgm:pt modelId="{6738E629-EB82-4906-985E-BD7972DA159A}" type="pres">
      <dgm:prSet presAssocID="{D871EDF3-DECB-4EF4-B7D4-6448F763B038}" presName="rootComposite" presStyleCnt="0"/>
      <dgm:spPr/>
    </dgm:pt>
    <dgm:pt modelId="{C0E08220-FCD0-4513-B8DC-759FA24FC1AA}" type="pres">
      <dgm:prSet presAssocID="{D871EDF3-DECB-4EF4-B7D4-6448F763B038}" presName="rootText" presStyleLbl="node4" presStyleIdx="51" presStyleCnt="72" custLinFactY="-100000" custLinFactNeighborY="-128251">
        <dgm:presLayoutVars>
          <dgm:chPref val="3"/>
        </dgm:presLayoutVars>
      </dgm:prSet>
      <dgm:spPr/>
    </dgm:pt>
    <dgm:pt modelId="{5FC4DDB4-7607-4C4E-BFDE-314C8910A0C3}" type="pres">
      <dgm:prSet presAssocID="{D871EDF3-DECB-4EF4-B7D4-6448F763B038}" presName="rootConnector" presStyleLbl="node4" presStyleIdx="51" presStyleCnt="72"/>
      <dgm:spPr/>
    </dgm:pt>
    <dgm:pt modelId="{F2E8BC36-5902-4670-A2D5-470AA4F9A638}" type="pres">
      <dgm:prSet presAssocID="{D871EDF3-DECB-4EF4-B7D4-6448F763B038}" presName="hierChild4" presStyleCnt="0"/>
      <dgm:spPr/>
    </dgm:pt>
    <dgm:pt modelId="{42BE9928-65D1-4A63-AEB9-EB256544D6D5}" type="pres">
      <dgm:prSet presAssocID="{6C0B98E3-D5FF-4AF9-9580-9960C5412162}" presName="Name37" presStyleLbl="parChTrans1D4" presStyleIdx="52" presStyleCnt="72"/>
      <dgm:spPr/>
    </dgm:pt>
    <dgm:pt modelId="{1608324D-6DBF-4037-B147-93E8CACA2EC4}" type="pres">
      <dgm:prSet presAssocID="{F4602CA3-6B93-4A6D-A016-9A7A7472DB73}" presName="hierRoot2" presStyleCnt="0">
        <dgm:presLayoutVars>
          <dgm:hierBranch val="init"/>
        </dgm:presLayoutVars>
      </dgm:prSet>
      <dgm:spPr/>
    </dgm:pt>
    <dgm:pt modelId="{CFB45178-8F8F-49AC-AEB8-D1A2DDC49BBE}" type="pres">
      <dgm:prSet presAssocID="{F4602CA3-6B93-4A6D-A016-9A7A7472DB73}" presName="rootComposite" presStyleCnt="0"/>
      <dgm:spPr/>
    </dgm:pt>
    <dgm:pt modelId="{4EE7F046-771D-4146-A9E7-264D022D16C9}" type="pres">
      <dgm:prSet presAssocID="{F4602CA3-6B93-4A6D-A016-9A7A7472DB73}" presName="rootText" presStyleLbl="node4" presStyleIdx="52" presStyleCnt="72">
        <dgm:presLayoutVars>
          <dgm:chPref val="3"/>
        </dgm:presLayoutVars>
      </dgm:prSet>
      <dgm:spPr/>
    </dgm:pt>
    <dgm:pt modelId="{8089C8B9-907F-47DB-BA4A-FDB4A6F871AC}" type="pres">
      <dgm:prSet presAssocID="{F4602CA3-6B93-4A6D-A016-9A7A7472DB73}" presName="rootConnector" presStyleLbl="node4" presStyleIdx="52" presStyleCnt="72"/>
      <dgm:spPr/>
    </dgm:pt>
    <dgm:pt modelId="{4A527E85-024E-4F80-BC47-FE3228F13BB8}" type="pres">
      <dgm:prSet presAssocID="{F4602CA3-6B93-4A6D-A016-9A7A7472DB73}" presName="hierChild4" presStyleCnt="0"/>
      <dgm:spPr/>
    </dgm:pt>
    <dgm:pt modelId="{72BAAE51-F730-48BE-8FDD-1EA511069451}" type="pres">
      <dgm:prSet presAssocID="{F4602CA3-6B93-4A6D-A016-9A7A7472DB73}" presName="hierChild5" presStyleCnt="0"/>
      <dgm:spPr/>
    </dgm:pt>
    <dgm:pt modelId="{6B3E6EEA-4F4F-4761-9E13-99CE37041A45}" type="pres">
      <dgm:prSet presAssocID="{3F806C28-6E0F-4B56-B724-2E9F5505D7D3}" presName="Name37" presStyleLbl="parChTrans1D4" presStyleIdx="53" presStyleCnt="72"/>
      <dgm:spPr/>
    </dgm:pt>
    <dgm:pt modelId="{48D3E6A2-1871-4242-B6F0-5FAEC49D9EC2}" type="pres">
      <dgm:prSet presAssocID="{311A3716-EDF5-41D3-9EEB-DAB05B612FC1}" presName="hierRoot2" presStyleCnt="0">
        <dgm:presLayoutVars>
          <dgm:hierBranch val="init"/>
        </dgm:presLayoutVars>
      </dgm:prSet>
      <dgm:spPr/>
    </dgm:pt>
    <dgm:pt modelId="{E2414981-3E73-4929-A62C-2F5B49017631}" type="pres">
      <dgm:prSet presAssocID="{311A3716-EDF5-41D3-9EEB-DAB05B612FC1}" presName="rootComposite" presStyleCnt="0"/>
      <dgm:spPr/>
    </dgm:pt>
    <dgm:pt modelId="{E6BD9586-B84C-4107-91B5-EE70A651C426}" type="pres">
      <dgm:prSet presAssocID="{311A3716-EDF5-41D3-9EEB-DAB05B612FC1}" presName="rootText" presStyleLbl="node4" presStyleIdx="53" presStyleCnt="72">
        <dgm:presLayoutVars>
          <dgm:chPref val="3"/>
        </dgm:presLayoutVars>
      </dgm:prSet>
      <dgm:spPr/>
    </dgm:pt>
    <dgm:pt modelId="{D5AD5674-399A-434C-9A1E-CBA35BA25851}" type="pres">
      <dgm:prSet presAssocID="{311A3716-EDF5-41D3-9EEB-DAB05B612FC1}" presName="rootConnector" presStyleLbl="node4" presStyleIdx="53" presStyleCnt="72"/>
      <dgm:spPr/>
    </dgm:pt>
    <dgm:pt modelId="{E6E17FA4-7D13-44C9-9B70-0089FB540E94}" type="pres">
      <dgm:prSet presAssocID="{311A3716-EDF5-41D3-9EEB-DAB05B612FC1}" presName="hierChild4" presStyleCnt="0"/>
      <dgm:spPr/>
    </dgm:pt>
    <dgm:pt modelId="{69C82010-9B88-4C2F-AFBB-704ECF2B13E5}" type="pres">
      <dgm:prSet presAssocID="{311A3716-EDF5-41D3-9EEB-DAB05B612FC1}" presName="hierChild5" presStyleCnt="0"/>
      <dgm:spPr/>
    </dgm:pt>
    <dgm:pt modelId="{D3AF84CB-67F8-4462-B58A-F060F6620D60}" type="pres">
      <dgm:prSet presAssocID="{D871EDF3-DECB-4EF4-B7D4-6448F763B038}" presName="hierChild5" presStyleCnt="0"/>
      <dgm:spPr/>
    </dgm:pt>
    <dgm:pt modelId="{65D028C1-E25A-499A-8187-CE01F1200757}" type="pres">
      <dgm:prSet presAssocID="{F9ED8E67-7D0E-4298-9AEA-1546B74FC5E2}" presName="hierChild5" presStyleCnt="0"/>
      <dgm:spPr/>
    </dgm:pt>
    <dgm:pt modelId="{1AC82442-DAC0-4291-AFBB-BD63E914B999}" type="pres">
      <dgm:prSet presAssocID="{F78064D3-4434-42F4-8CA6-1F19AEB97126}" presName="Name37" presStyleLbl="parChTrans1D3" presStyleIdx="7" presStyleCnt="9"/>
      <dgm:spPr/>
    </dgm:pt>
    <dgm:pt modelId="{EE07A4A8-8169-4871-8BC1-E5108ED4D165}" type="pres">
      <dgm:prSet presAssocID="{64DDA35E-9857-4D6C-91F6-E26AEC58CD17}" presName="hierRoot2" presStyleCnt="0">
        <dgm:presLayoutVars>
          <dgm:hierBranch val="init"/>
        </dgm:presLayoutVars>
      </dgm:prSet>
      <dgm:spPr/>
    </dgm:pt>
    <dgm:pt modelId="{0095F164-154C-4C42-B3BB-BD28F1894B15}" type="pres">
      <dgm:prSet presAssocID="{64DDA35E-9857-4D6C-91F6-E26AEC58CD17}" presName="rootComposite" presStyleCnt="0"/>
      <dgm:spPr/>
    </dgm:pt>
    <dgm:pt modelId="{080C7431-D5B2-4C4F-96C3-5DB3CA54A04E}" type="pres">
      <dgm:prSet presAssocID="{64DDA35E-9857-4D6C-91F6-E26AEC58CD17}" presName="rootText" presStyleLbl="node3" presStyleIdx="7" presStyleCnt="9" custScaleX="212747" custScaleY="212747" custLinFactY="-200000" custLinFactNeighborY="-202478">
        <dgm:presLayoutVars>
          <dgm:chPref val="3"/>
        </dgm:presLayoutVars>
      </dgm:prSet>
      <dgm:spPr/>
    </dgm:pt>
    <dgm:pt modelId="{39C81285-C88F-4696-A6A1-905157AF2A4F}" type="pres">
      <dgm:prSet presAssocID="{64DDA35E-9857-4D6C-91F6-E26AEC58CD17}" presName="rootConnector" presStyleLbl="node3" presStyleIdx="7" presStyleCnt="9"/>
      <dgm:spPr/>
    </dgm:pt>
    <dgm:pt modelId="{207EC821-E2F5-4EC3-8D6C-F23E1928107A}" type="pres">
      <dgm:prSet presAssocID="{64DDA35E-9857-4D6C-91F6-E26AEC58CD17}" presName="hierChild4" presStyleCnt="0"/>
      <dgm:spPr/>
    </dgm:pt>
    <dgm:pt modelId="{541B399A-16F6-44A8-BFB1-7680D27892E5}" type="pres">
      <dgm:prSet presAssocID="{D0B61E7E-9A57-47FE-86B9-DDA2A28F2CBA}" presName="Name37" presStyleLbl="parChTrans1D4" presStyleIdx="54" presStyleCnt="72"/>
      <dgm:spPr/>
    </dgm:pt>
    <dgm:pt modelId="{D77040F3-B3D8-461B-A6A8-EF0C4A93C30F}" type="pres">
      <dgm:prSet presAssocID="{E6414455-2896-4CF6-9273-C65DCBD950AE}" presName="hierRoot2" presStyleCnt="0">
        <dgm:presLayoutVars>
          <dgm:hierBranch val="init"/>
        </dgm:presLayoutVars>
      </dgm:prSet>
      <dgm:spPr/>
    </dgm:pt>
    <dgm:pt modelId="{BD2889A5-2399-4746-9B18-E244293D70F2}" type="pres">
      <dgm:prSet presAssocID="{E6414455-2896-4CF6-9273-C65DCBD950AE}" presName="rootComposite" presStyleCnt="0"/>
      <dgm:spPr/>
    </dgm:pt>
    <dgm:pt modelId="{158B14C5-BFAA-41E0-A198-E5153F5D4B4A}" type="pres">
      <dgm:prSet presAssocID="{E6414455-2896-4CF6-9273-C65DCBD950AE}" presName="rootText" presStyleLbl="node4" presStyleIdx="54" presStyleCnt="72" custLinFactY="-100000" custLinFactNeighborY="-128251">
        <dgm:presLayoutVars>
          <dgm:chPref val="3"/>
        </dgm:presLayoutVars>
      </dgm:prSet>
      <dgm:spPr/>
    </dgm:pt>
    <dgm:pt modelId="{91DE64D4-D667-491C-8B1C-640CF9696198}" type="pres">
      <dgm:prSet presAssocID="{E6414455-2896-4CF6-9273-C65DCBD950AE}" presName="rootConnector" presStyleLbl="node4" presStyleIdx="54" presStyleCnt="72"/>
      <dgm:spPr/>
    </dgm:pt>
    <dgm:pt modelId="{2A5EDF12-14E5-4E26-B28E-9CC7206473BA}" type="pres">
      <dgm:prSet presAssocID="{E6414455-2896-4CF6-9273-C65DCBD950AE}" presName="hierChild4" presStyleCnt="0"/>
      <dgm:spPr/>
    </dgm:pt>
    <dgm:pt modelId="{133E43D0-D139-4346-AC60-90CD915BB693}" type="pres">
      <dgm:prSet presAssocID="{85486857-0C6C-424A-993B-B7D0A548FE45}" presName="Name37" presStyleLbl="parChTrans1D4" presStyleIdx="55" presStyleCnt="72"/>
      <dgm:spPr/>
    </dgm:pt>
    <dgm:pt modelId="{8225D7DF-71A1-48E9-ACC7-723C0CEDC59D}" type="pres">
      <dgm:prSet presAssocID="{ED68B1D4-2AE3-407A-A4A3-8020E07A8F0A}" presName="hierRoot2" presStyleCnt="0">
        <dgm:presLayoutVars>
          <dgm:hierBranch val="init"/>
        </dgm:presLayoutVars>
      </dgm:prSet>
      <dgm:spPr/>
    </dgm:pt>
    <dgm:pt modelId="{613F58E1-22B2-46A4-A2DD-283332BC55E5}" type="pres">
      <dgm:prSet presAssocID="{ED68B1D4-2AE3-407A-A4A3-8020E07A8F0A}" presName="rootComposite" presStyleCnt="0"/>
      <dgm:spPr/>
    </dgm:pt>
    <dgm:pt modelId="{CDB92915-9A88-4B94-8208-13BDE0C81202}" type="pres">
      <dgm:prSet presAssocID="{ED68B1D4-2AE3-407A-A4A3-8020E07A8F0A}" presName="rootText" presStyleLbl="node4" presStyleIdx="55" presStyleCnt="72">
        <dgm:presLayoutVars>
          <dgm:chPref val="3"/>
        </dgm:presLayoutVars>
      </dgm:prSet>
      <dgm:spPr/>
    </dgm:pt>
    <dgm:pt modelId="{FEFD5412-0EA9-4AA6-9B1D-17B7E7FB34FB}" type="pres">
      <dgm:prSet presAssocID="{ED68B1D4-2AE3-407A-A4A3-8020E07A8F0A}" presName="rootConnector" presStyleLbl="node4" presStyleIdx="55" presStyleCnt="72"/>
      <dgm:spPr/>
    </dgm:pt>
    <dgm:pt modelId="{F37633BC-8775-4663-9371-8E57E8176B1C}" type="pres">
      <dgm:prSet presAssocID="{ED68B1D4-2AE3-407A-A4A3-8020E07A8F0A}" presName="hierChild4" presStyleCnt="0"/>
      <dgm:spPr/>
    </dgm:pt>
    <dgm:pt modelId="{707B6280-CD7F-4EFD-99BD-83B3FB11F00F}" type="pres">
      <dgm:prSet presAssocID="{ED68B1D4-2AE3-407A-A4A3-8020E07A8F0A}" presName="hierChild5" presStyleCnt="0"/>
      <dgm:spPr/>
    </dgm:pt>
    <dgm:pt modelId="{F832A2CC-4C50-44FF-8062-0E42BE077017}" type="pres">
      <dgm:prSet presAssocID="{2BC9E252-9C02-448E-B5C8-42D9841AD907}" presName="Name37" presStyleLbl="parChTrans1D4" presStyleIdx="56" presStyleCnt="72"/>
      <dgm:spPr/>
    </dgm:pt>
    <dgm:pt modelId="{48F6416A-C00E-4963-BFF4-515A11876A8A}" type="pres">
      <dgm:prSet presAssocID="{0F053D29-40A3-4613-AF04-863BA0506F23}" presName="hierRoot2" presStyleCnt="0">
        <dgm:presLayoutVars>
          <dgm:hierBranch val="init"/>
        </dgm:presLayoutVars>
      </dgm:prSet>
      <dgm:spPr/>
    </dgm:pt>
    <dgm:pt modelId="{22C2ED3A-547F-4168-BB88-BB98809A3608}" type="pres">
      <dgm:prSet presAssocID="{0F053D29-40A3-4613-AF04-863BA0506F23}" presName="rootComposite" presStyleCnt="0"/>
      <dgm:spPr/>
    </dgm:pt>
    <dgm:pt modelId="{94A86F4A-1F32-4C84-A768-792D4A6A3E4E}" type="pres">
      <dgm:prSet presAssocID="{0F053D29-40A3-4613-AF04-863BA0506F23}" presName="rootText" presStyleLbl="node4" presStyleIdx="56" presStyleCnt="72">
        <dgm:presLayoutVars>
          <dgm:chPref val="3"/>
        </dgm:presLayoutVars>
      </dgm:prSet>
      <dgm:spPr/>
    </dgm:pt>
    <dgm:pt modelId="{221A8DA6-3113-433C-BAAB-78E3763195CC}" type="pres">
      <dgm:prSet presAssocID="{0F053D29-40A3-4613-AF04-863BA0506F23}" presName="rootConnector" presStyleLbl="node4" presStyleIdx="56" presStyleCnt="72"/>
      <dgm:spPr/>
    </dgm:pt>
    <dgm:pt modelId="{D6C14F61-214C-4A87-8092-127C1F94BBDB}" type="pres">
      <dgm:prSet presAssocID="{0F053D29-40A3-4613-AF04-863BA0506F23}" presName="hierChild4" presStyleCnt="0"/>
      <dgm:spPr/>
    </dgm:pt>
    <dgm:pt modelId="{B4A5E97F-B05B-41B4-9277-05EA235C9F6F}" type="pres">
      <dgm:prSet presAssocID="{0F053D29-40A3-4613-AF04-863BA0506F23}" presName="hierChild5" presStyleCnt="0"/>
      <dgm:spPr/>
    </dgm:pt>
    <dgm:pt modelId="{AA920912-B6C4-402C-9383-054C3C143A8A}" type="pres">
      <dgm:prSet presAssocID="{E6414455-2896-4CF6-9273-C65DCBD950AE}" presName="hierChild5" presStyleCnt="0"/>
      <dgm:spPr/>
    </dgm:pt>
    <dgm:pt modelId="{858B91D2-AFC4-4A3F-B4F2-C195D7D6FD83}" type="pres">
      <dgm:prSet presAssocID="{9E7C0E7E-AD0E-44DF-8819-6E978755CB0D}" presName="Name37" presStyleLbl="parChTrans1D4" presStyleIdx="57" presStyleCnt="72"/>
      <dgm:spPr/>
    </dgm:pt>
    <dgm:pt modelId="{C29D656A-297E-469C-A559-5C00A518CED3}" type="pres">
      <dgm:prSet presAssocID="{9AABB14A-1DC7-4759-AB42-3088F86D6A1F}" presName="hierRoot2" presStyleCnt="0">
        <dgm:presLayoutVars>
          <dgm:hierBranch val="init"/>
        </dgm:presLayoutVars>
      </dgm:prSet>
      <dgm:spPr/>
    </dgm:pt>
    <dgm:pt modelId="{0B424DF3-8E9A-4C61-9B36-6099F65E2948}" type="pres">
      <dgm:prSet presAssocID="{9AABB14A-1DC7-4759-AB42-3088F86D6A1F}" presName="rootComposite" presStyleCnt="0"/>
      <dgm:spPr/>
    </dgm:pt>
    <dgm:pt modelId="{AA820A41-DDB2-4E02-A316-C16908D92233}" type="pres">
      <dgm:prSet presAssocID="{9AABB14A-1DC7-4759-AB42-3088F86D6A1F}" presName="rootText" presStyleLbl="node4" presStyleIdx="57" presStyleCnt="72" custLinFactY="-100000" custLinFactNeighborY="-128251">
        <dgm:presLayoutVars>
          <dgm:chPref val="3"/>
        </dgm:presLayoutVars>
      </dgm:prSet>
      <dgm:spPr/>
    </dgm:pt>
    <dgm:pt modelId="{230E738B-DDB6-4262-94E0-D0C62D0F856C}" type="pres">
      <dgm:prSet presAssocID="{9AABB14A-1DC7-4759-AB42-3088F86D6A1F}" presName="rootConnector" presStyleLbl="node4" presStyleIdx="57" presStyleCnt="72"/>
      <dgm:spPr/>
    </dgm:pt>
    <dgm:pt modelId="{CC70353D-C066-4008-8BD0-C4433A99B900}" type="pres">
      <dgm:prSet presAssocID="{9AABB14A-1DC7-4759-AB42-3088F86D6A1F}" presName="hierChild4" presStyleCnt="0"/>
      <dgm:spPr/>
    </dgm:pt>
    <dgm:pt modelId="{E077E670-FB40-486B-A7ED-5EE3A55DBBD5}" type="pres">
      <dgm:prSet presAssocID="{BD98F2A7-0DFE-4DBC-AF35-CF91F97D46D6}" presName="Name37" presStyleLbl="parChTrans1D4" presStyleIdx="58" presStyleCnt="72"/>
      <dgm:spPr/>
    </dgm:pt>
    <dgm:pt modelId="{961E4595-484A-454F-834B-B0366FFAA78F}" type="pres">
      <dgm:prSet presAssocID="{D4B99C22-5380-4112-BFFC-974435B6CE96}" presName="hierRoot2" presStyleCnt="0">
        <dgm:presLayoutVars>
          <dgm:hierBranch val="init"/>
        </dgm:presLayoutVars>
      </dgm:prSet>
      <dgm:spPr/>
    </dgm:pt>
    <dgm:pt modelId="{9F38A254-33E0-41B8-B539-E9457309E70B}" type="pres">
      <dgm:prSet presAssocID="{D4B99C22-5380-4112-BFFC-974435B6CE96}" presName="rootComposite" presStyleCnt="0"/>
      <dgm:spPr/>
    </dgm:pt>
    <dgm:pt modelId="{64F36D6B-F5FD-4307-9B1C-876C86F8F950}" type="pres">
      <dgm:prSet presAssocID="{D4B99C22-5380-4112-BFFC-974435B6CE96}" presName="rootText" presStyleLbl="node4" presStyleIdx="58" presStyleCnt="72">
        <dgm:presLayoutVars>
          <dgm:chPref val="3"/>
        </dgm:presLayoutVars>
      </dgm:prSet>
      <dgm:spPr/>
    </dgm:pt>
    <dgm:pt modelId="{D34C7524-62C1-4641-A269-D6827709C39D}" type="pres">
      <dgm:prSet presAssocID="{D4B99C22-5380-4112-BFFC-974435B6CE96}" presName="rootConnector" presStyleLbl="node4" presStyleIdx="58" presStyleCnt="72"/>
      <dgm:spPr/>
    </dgm:pt>
    <dgm:pt modelId="{F7A048A5-8999-4EB0-B3BF-303B4B39E01A}" type="pres">
      <dgm:prSet presAssocID="{D4B99C22-5380-4112-BFFC-974435B6CE96}" presName="hierChild4" presStyleCnt="0"/>
      <dgm:spPr/>
    </dgm:pt>
    <dgm:pt modelId="{82963863-37CB-4998-88B1-03D281EEC39F}" type="pres">
      <dgm:prSet presAssocID="{D4B99C22-5380-4112-BFFC-974435B6CE96}" presName="hierChild5" presStyleCnt="0"/>
      <dgm:spPr/>
    </dgm:pt>
    <dgm:pt modelId="{42E6378F-E26A-491D-B266-72D8DA60EFBB}" type="pres">
      <dgm:prSet presAssocID="{F1FF72F7-1AA8-4AA6-954B-37BB960DEBC9}" presName="Name37" presStyleLbl="parChTrans1D4" presStyleIdx="59" presStyleCnt="72"/>
      <dgm:spPr/>
    </dgm:pt>
    <dgm:pt modelId="{72F9D1E9-8A77-4942-BA0F-940B61BD5638}" type="pres">
      <dgm:prSet presAssocID="{9AAA5DC4-13DD-4D2C-84CD-A68750829018}" presName="hierRoot2" presStyleCnt="0">
        <dgm:presLayoutVars>
          <dgm:hierBranch val="init"/>
        </dgm:presLayoutVars>
      </dgm:prSet>
      <dgm:spPr/>
    </dgm:pt>
    <dgm:pt modelId="{41D62B70-EE35-431A-90E6-2D36C337ED71}" type="pres">
      <dgm:prSet presAssocID="{9AAA5DC4-13DD-4D2C-84CD-A68750829018}" presName="rootComposite" presStyleCnt="0"/>
      <dgm:spPr/>
    </dgm:pt>
    <dgm:pt modelId="{FE4AFBD9-2DF9-4B1E-94DB-B65A6A6C6ADF}" type="pres">
      <dgm:prSet presAssocID="{9AAA5DC4-13DD-4D2C-84CD-A68750829018}" presName="rootText" presStyleLbl="node4" presStyleIdx="59" presStyleCnt="72">
        <dgm:presLayoutVars>
          <dgm:chPref val="3"/>
        </dgm:presLayoutVars>
      </dgm:prSet>
      <dgm:spPr/>
    </dgm:pt>
    <dgm:pt modelId="{A07DF21E-3C20-4AA5-A0A0-36500E99353D}" type="pres">
      <dgm:prSet presAssocID="{9AAA5DC4-13DD-4D2C-84CD-A68750829018}" presName="rootConnector" presStyleLbl="node4" presStyleIdx="59" presStyleCnt="72"/>
      <dgm:spPr/>
    </dgm:pt>
    <dgm:pt modelId="{98BBA036-9454-4F95-9A18-FA2A8DFFF03F}" type="pres">
      <dgm:prSet presAssocID="{9AAA5DC4-13DD-4D2C-84CD-A68750829018}" presName="hierChild4" presStyleCnt="0"/>
      <dgm:spPr/>
    </dgm:pt>
    <dgm:pt modelId="{34207C95-5940-426A-9822-4F41EF1E4D57}" type="pres">
      <dgm:prSet presAssocID="{9AAA5DC4-13DD-4D2C-84CD-A68750829018}" presName="hierChild5" presStyleCnt="0"/>
      <dgm:spPr/>
    </dgm:pt>
    <dgm:pt modelId="{8FEA06F9-C5F0-4229-B9D8-00B45A83C359}" type="pres">
      <dgm:prSet presAssocID="{9AABB14A-1DC7-4759-AB42-3088F86D6A1F}" presName="hierChild5" presStyleCnt="0"/>
      <dgm:spPr/>
    </dgm:pt>
    <dgm:pt modelId="{0FD70097-75FE-41D0-B6FE-7B3FEC2292AE}" type="pres">
      <dgm:prSet presAssocID="{52648E81-2FA5-46B2-ABF0-449737CA7DC5}" presName="Name37" presStyleLbl="parChTrans1D4" presStyleIdx="60" presStyleCnt="72"/>
      <dgm:spPr/>
    </dgm:pt>
    <dgm:pt modelId="{829E80E7-1B1D-49F3-8E76-85893643A25C}" type="pres">
      <dgm:prSet presAssocID="{CBFEDF7B-95DE-4606-BA85-57DBA6AFE26E}" presName="hierRoot2" presStyleCnt="0">
        <dgm:presLayoutVars>
          <dgm:hierBranch val="init"/>
        </dgm:presLayoutVars>
      </dgm:prSet>
      <dgm:spPr/>
    </dgm:pt>
    <dgm:pt modelId="{C367C692-DFAE-41CE-87EA-7E5234A238F5}" type="pres">
      <dgm:prSet presAssocID="{CBFEDF7B-95DE-4606-BA85-57DBA6AFE26E}" presName="rootComposite" presStyleCnt="0"/>
      <dgm:spPr/>
    </dgm:pt>
    <dgm:pt modelId="{31ECB075-F309-4C04-98C6-DCFA8FEC2DF9}" type="pres">
      <dgm:prSet presAssocID="{CBFEDF7B-95DE-4606-BA85-57DBA6AFE26E}" presName="rootText" presStyleLbl="node4" presStyleIdx="60" presStyleCnt="72" custLinFactY="-100000" custLinFactNeighborY="-128251">
        <dgm:presLayoutVars>
          <dgm:chPref val="3"/>
        </dgm:presLayoutVars>
      </dgm:prSet>
      <dgm:spPr/>
    </dgm:pt>
    <dgm:pt modelId="{2F359877-A819-4C6C-A66A-CBA60AFAF76D}" type="pres">
      <dgm:prSet presAssocID="{CBFEDF7B-95DE-4606-BA85-57DBA6AFE26E}" presName="rootConnector" presStyleLbl="node4" presStyleIdx="60" presStyleCnt="72"/>
      <dgm:spPr/>
    </dgm:pt>
    <dgm:pt modelId="{3F0495B9-D78C-4EA2-BE36-8031922377A0}" type="pres">
      <dgm:prSet presAssocID="{CBFEDF7B-95DE-4606-BA85-57DBA6AFE26E}" presName="hierChild4" presStyleCnt="0"/>
      <dgm:spPr/>
    </dgm:pt>
    <dgm:pt modelId="{45EE2EAA-8488-4635-A479-5FBCB6DAFCB0}" type="pres">
      <dgm:prSet presAssocID="{FC9CCFF0-6066-4009-B435-950BD7811FB0}" presName="Name37" presStyleLbl="parChTrans1D4" presStyleIdx="61" presStyleCnt="72"/>
      <dgm:spPr/>
    </dgm:pt>
    <dgm:pt modelId="{2F1D143D-7C2D-4C6A-94E5-F1C363F1270F}" type="pres">
      <dgm:prSet presAssocID="{AF149FD1-5292-4C9C-A413-5D2763AE136C}" presName="hierRoot2" presStyleCnt="0">
        <dgm:presLayoutVars>
          <dgm:hierBranch val="init"/>
        </dgm:presLayoutVars>
      </dgm:prSet>
      <dgm:spPr/>
    </dgm:pt>
    <dgm:pt modelId="{3C86C3C7-9B97-4526-BD76-2EB86B2B55B1}" type="pres">
      <dgm:prSet presAssocID="{AF149FD1-5292-4C9C-A413-5D2763AE136C}" presName="rootComposite" presStyleCnt="0"/>
      <dgm:spPr/>
    </dgm:pt>
    <dgm:pt modelId="{F8D07433-2C8E-44A7-AD94-248689107BDD}" type="pres">
      <dgm:prSet presAssocID="{AF149FD1-5292-4C9C-A413-5D2763AE136C}" presName="rootText" presStyleLbl="node4" presStyleIdx="61" presStyleCnt="72">
        <dgm:presLayoutVars>
          <dgm:chPref val="3"/>
        </dgm:presLayoutVars>
      </dgm:prSet>
      <dgm:spPr/>
    </dgm:pt>
    <dgm:pt modelId="{0210149C-2024-4FF4-A5AD-17B7073B5453}" type="pres">
      <dgm:prSet presAssocID="{AF149FD1-5292-4C9C-A413-5D2763AE136C}" presName="rootConnector" presStyleLbl="node4" presStyleIdx="61" presStyleCnt="72"/>
      <dgm:spPr/>
    </dgm:pt>
    <dgm:pt modelId="{9C0ABB1A-CACE-48B2-BE45-E8BDA3D4DFE9}" type="pres">
      <dgm:prSet presAssocID="{AF149FD1-5292-4C9C-A413-5D2763AE136C}" presName="hierChild4" presStyleCnt="0"/>
      <dgm:spPr/>
    </dgm:pt>
    <dgm:pt modelId="{CA615B73-773D-40CB-9D9A-4829BC2FE337}" type="pres">
      <dgm:prSet presAssocID="{AF149FD1-5292-4C9C-A413-5D2763AE136C}" presName="hierChild5" presStyleCnt="0"/>
      <dgm:spPr/>
    </dgm:pt>
    <dgm:pt modelId="{BBA86BE1-94C4-4EED-99E8-80593A57D47C}" type="pres">
      <dgm:prSet presAssocID="{20C5933B-2462-491B-AD22-84C0210A783C}" presName="Name37" presStyleLbl="parChTrans1D4" presStyleIdx="62" presStyleCnt="72"/>
      <dgm:spPr/>
    </dgm:pt>
    <dgm:pt modelId="{EEDE731F-F941-4109-A2E7-57FBE5C9EF4C}" type="pres">
      <dgm:prSet presAssocID="{A7B2347B-49E1-4E3E-9E8B-CA5F6D61C50C}" presName="hierRoot2" presStyleCnt="0">
        <dgm:presLayoutVars>
          <dgm:hierBranch val="init"/>
        </dgm:presLayoutVars>
      </dgm:prSet>
      <dgm:spPr/>
    </dgm:pt>
    <dgm:pt modelId="{1C262490-4832-4355-B9C2-3CE5242C3DA9}" type="pres">
      <dgm:prSet presAssocID="{A7B2347B-49E1-4E3E-9E8B-CA5F6D61C50C}" presName="rootComposite" presStyleCnt="0"/>
      <dgm:spPr/>
    </dgm:pt>
    <dgm:pt modelId="{8593D3ED-E60D-4853-9331-A07158A39C48}" type="pres">
      <dgm:prSet presAssocID="{A7B2347B-49E1-4E3E-9E8B-CA5F6D61C50C}" presName="rootText" presStyleLbl="node4" presStyleIdx="62" presStyleCnt="72">
        <dgm:presLayoutVars>
          <dgm:chPref val="3"/>
        </dgm:presLayoutVars>
      </dgm:prSet>
      <dgm:spPr/>
    </dgm:pt>
    <dgm:pt modelId="{AF1314B0-A91D-4D1E-BA5D-FD10B8146809}" type="pres">
      <dgm:prSet presAssocID="{A7B2347B-49E1-4E3E-9E8B-CA5F6D61C50C}" presName="rootConnector" presStyleLbl="node4" presStyleIdx="62" presStyleCnt="72"/>
      <dgm:spPr/>
    </dgm:pt>
    <dgm:pt modelId="{336D65ED-86A5-435F-ABF4-E14AA6ECFC9F}" type="pres">
      <dgm:prSet presAssocID="{A7B2347B-49E1-4E3E-9E8B-CA5F6D61C50C}" presName="hierChild4" presStyleCnt="0"/>
      <dgm:spPr/>
    </dgm:pt>
    <dgm:pt modelId="{00D35ABC-FD06-48D4-8508-9D05B1613920}" type="pres">
      <dgm:prSet presAssocID="{A7B2347B-49E1-4E3E-9E8B-CA5F6D61C50C}" presName="hierChild5" presStyleCnt="0"/>
      <dgm:spPr/>
    </dgm:pt>
    <dgm:pt modelId="{EB3D65FE-8D2D-4606-AF04-166CACDBEB4A}" type="pres">
      <dgm:prSet presAssocID="{CBFEDF7B-95DE-4606-BA85-57DBA6AFE26E}" presName="hierChild5" presStyleCnt="0"/>
      <dgm:spPr/>
    </dgm:pt>
    <dgm:pt modelId="{21F9FAFE-52B3-4C4A-BE87-567B73A5C003}" type="pres">
      <dgm:prSet presAssocID="{64DDA35E-9857-4D6C-91F6-E26AEC58CD17}" presName="hierChild5" presStyleCnt="0"/>
      <dgm:spPr/>
    </dgm:pt>
    <dgm:pt modelId="{A9D06639-19CE-477F-A3CE-47E80D77F6D7}" type="pres">
      <dgm:prSet presAssocID="{4C76221E-19CB-4AC9-A71A-BAC5DFD301C0}" presName="Name37" presStyleLbl="parChTrans1D3" presStyleIdx="8" presStyleCnt="9"/>
      <dgm:spPr/>
    </dgm:pt>
    <dgm:pt modelId="{3488DEBA-D446-49B9-B7CA-054FDA356680}" type="pres">
      <dgm:prSet presAssocID="{5A0E5445-78E7-42CE-99F4-D9EF3381F0FC}" presName="hierRoot2" presStyleCnt="0">
        <dgm:presLayoutVars>
          <dgm:hierBranch val="init"/>
        </dgm:presLayoutVars>
      </dgm:prSet>
      <dgm:spPr/>
    </dgm:pt>
    <dgm:pt modelId="{BBCB93FC-09F1-4BEA-A520-7DB2A6116E64}" type="pres">
      <dgm:prSet presAssocID="{5A0E5445-78E7-42CE-99F4-D9EF3381F0FC}" presName="rootComposite" presStyleCnt="0"/>
      <dgm:spPr/>
    </dgm:pt>
    <dgm:pt modelId="{CE131AD2-091F-4EB9-B18F-12B8922A11FB}" type="pres">
      <dgm:prSet presAssocID="{5A0E5445-78E7-42CE-99F4-D9EF3381F0FC}" presName="rootText" presStyleLbl="node3" presStyleIdx="8" presStyleCnt="9" custScaleX="212747" custScaleY="212747" custLinFactY="-200000" custLinFactNeighborY="-202478">
        <dgm:presLayoutVars>
          <dgm:chPref val="3"/>
        </dgm:presLayoutVars>
      </dgm:prSet>
      <dgm:spPr/>
    </dgm:pt>
    <dgm:pt modelId="{F0796BA0-1BC3-4A7B-B983-D3FBF1016F07}" type="pres">
      <dgm:prSet presAssocID="{5A0E5445-78E7-42CE-99F4-D9EF3381F0FC}" presName="rootConnector" presStyleLbl="node3" presStyleIdx="8" presStyleCnt="9"/>
      <dgm:spPr/>
    </dgm:pt>
    <dgm:pt modelId="{E728C173-68B1-48B8-A4AC-AE1E2F850A4E}" type="pres">
      <dgm:prSet presAssocID="{5A0E5445-78E7-42CE-99F4-D9EF3381F0FC}" presName="hierChild4" presStyleCnt="0"/>
      <dgm:spPr/>
    </dgm:pt>
    <dgm:pt modelId="{7B92F41A-F3A4-4E7E-9591-1D02B66EE537}" type="pres">
      <dgm:prSet presAssocID="{E4B6FBFC-B56D-402F-8C69-7C8F09AE2A3F}" presName="Name37" presStyleLbl="parChTrans1D4" presStyleIdx="63" presStyleCnt="72"/>
      <dgm:spPr/>
    </dgm:pt>
    <dgm:pt modelId="{12577854-B540-4BF6-943F-A29B858CF4A8}" type="pres">
      <dgm:prSet presAssocID="{54A710D0-9109-40A5-B6F1-0598220B779B}" presName="hierRoot2" presStyleCnt="0">
        <dgm:presLayoutVars>
          <dgm:hierBranch val="init"/>
        </dgm:presLayoutVars>
      </dgm:prSet>
      <dgm:spPr/>
    </dgm:pt>
    <dgm:pt modelId="{E981CF50-5656-4B23-9C80-5C93AF319B1F}" type="pres">
      <dgm:prSet presAssocID="{54A710D0-9109-40A5-B6F1-0598220B779B}" presName="rootComposite" presStyleCnt="0"/>
      <dgm:spPr/>
    </dgm:pt>
    <dgm:pt modelId="{55D8D1FC-6154-4209-AA3A-4F31D97E0C29}" type="pres">
      <dgm:prSet presAssocID="{54A710D0-9109-40A5-B6F1-0598220B779B}" presName="rootText" presStyleLbl="node4" presStyleIdx="63" presStyleCnt="72" custLinFactY="-100000" custLinFactNeighborY="-128251">
        <dgm:presLayoutVars>
          <dgm:chPref val="3"/>
        </dgm:presLayoutVars>
      </dgm:prSet>
      <dgm:spPr/>
    </dgm:pt>
    <dgm:pt modelId="{A28CFCED-E401-4CF7-849B-965AF8BD2B92}" type="pres">
      <dgm:prSet presAssocID="{54A710D0-9109-40A5-B6F1-0598220B779B}" presName="rootConnector" presStyleLbl="node4" presStyleIdx="63" presStyleCnt="72"/>
      <dgm:spPr/>
    </dgm:pt>
    <dgm:pt modelId="{48C57BFE-BBDA-49C6-B8DA-7E5D62E6051F}" type="pres">
      <dgm:prSet presAssocID="{54A710D0-9109-40A5-B6F1-0598220B779B}" presName="hierChild4" presStyleCnt="0"/>
      <dgm:spPr/>
    </dgm:pt>
    <dgm:pt modelId="{15141F67-3D99-4651-B89B-B8B2F2FAB030}" type="pres">
      <dgm:prSet presAssocID="{F7D73EB5-690D-4292-9E49-4AFE6F482EB2}" presName="Name37" presStyleLbl="parChTrans1D4" presStyleIdx="64" presStyleCnt="72"/>
      <dgm:spPr/>
    </dgm:pt>
    <dgm:pt modelId="{3248E62F-0FAA-4741-8DFE-12D7C900573F}" type="pres">
      <dgm:prSet presAssocID="{8D4CD5CC-7627-4942-A112-D87038327153}" presName="hierRoot2" presStyleCnt="0">
        <dgm:presLayoutVars>
          <dgm:hierBranch val="init"/>
        </dgm:presLayoutVars>
      </dgm:prSet>
      <dgm:spPr/>
    </dgm:pt>
    <dgm:pt modelId="{EFA572B0-D4BB-4465-AF4C-A2F7D9645D4F}" type="pres">
      <dgm:prSet presAssocID="{8D4CD5CC-7627-4942-A112-D87038327153}" presName="rootComposite" presStyleCnt="0"/>
      <dgm:spPr/>
    </dgm:pt>
    <dgm:pt modelId="{9E7F9E56-BC4E-4EC8-9278-1642B38660D5}" type="pres">
      <dgm:prSet presAssocID="{8D4CD5CC-7627-4942-A112-D87038327153}" presName="rootText" presStyleLbl="node4" presStyleIdx="64" presStyleCnt="72">
        <dgm:presLayoutVars>
          <dgm:chPref val="3"/>
        </dgm:presLayoutVars>
      </dgm:prSet>
      <dgm:spPr/>
    </dgm:pt>
    <dgm:pt modelId="{E7D85381-C839-4BDE-9047-46DC3AE199D9}" type="pres">
      <dgm:prSet presAssocID="{8D4CD5CC-7627-4942-A112-D87038327153}" presName="rootConnector" presStyleLbl="node4" presStyleIdx="64" presStyleCnt="72"/>
      <dgm:spPr/>
    </dgm:pt>
    <dgm:pt modelId="{EA3D74D3-1F25-442A-AD89-12A444CC7F72}" type="pres">
      <dgm:prSet presAssocID="{8D4CD5CC-7627-4942-A112-D87038327153}" presName="hierChild4" presStyleCnt="0"/>
      <dgm:spPr/>
    </dgm:pt>
    <dgm:pt modelId="{5AB0F6ED-0546-4849-B7E1-043CBDCDFC7D}" type="pres">
      <dgm:prSet presAssocID="{8D4CD5CC-7627-4942-A112-D87038327153}" presName="hierChild5" presStyleCnt="0"/>
      <dgm:spPr/>
    </dgm:pt>
    <dgm:pt modelId="{9FF6EC6E-8192-497B-88F2-0CD64CFE2E35}" type="pres">
      <dgm:prSet presAssocID="{10580D70-2328-49E7-AD37-574A9B9C87D2}" presName="Name37" presStyleLbl="parChTrans1D4" presStyleIdx="65" presStyleCnt="72"/>
      <dgm:spPr/>
    </dgm:pt>
    <dgm:pt modelId="{73D2C4BB-5429-41A9-BE10-D726AE2BD01E}" type="pres">
      <dgm:prSet presAssocID="{B792ECEE-30BC-45ED-9E23-6E0F3C4D0FC4}" presName="hierRoot2" presStyleCnt="0">
        <dgm:presLayoutVars>
          <dgm:hierBranch val="init"/>
        </dgm:presLayoutVars>
      </dgm:prSet>
      <dgm:spPr/>
    </dgm:pt>
    <dgm:pt modelId="{1B314B1F-291A-4720-9C2B-A49310C95EF6}" type="pres">
      <dgm:prSet presAssocID="{B792ECEE-30BC-45ED-9E23-6E0F3C4D0FC4}" presName="rootComposite" presStyleCnt="0"/>
      <dgm:spPr/>
    </dgm:pt>
    <dgm:pt modelId="{6A62DD42-44B8-4CAB-8BFF-DA255ED9E8CB}" type="pres">
      <dgm:prSet presAssocID="{B792ECEE-30BC-45ED-9E23-6E0F3C4D0FC4}" presName="rootText" presStyleLbl="node4" presStyleIdx="65" presStyleCnt="72">
        <dgm:presLayoutVars>
          <dgm:chPref val="3"/>
        </dgm:presLayoutVars>
      </dgm:prSet>
      <dgm:spPr/>
    </dgm:pt>
    <dgm:pt modelId="{135B24D8-2485-4B8D-83C1-0A043D9671B2}" type="pres">
      <dgm:prSet presAssocID="{B792ECEE-30BC-45ED-9E23-6E0F3C4D0FC4}" presName="rootConnector" presStyleLbl="node4" presStyleIdx="65" presStyleCnt="72"/>
      <dgm:spPr/>
    </dgm:pt>
    <dgm:pt modelId="{3CF1086C-FDA7-4A16-946C-950B9051277E}" type="pres">
      <dgm:prSet presAssocID="{B792ECEE-30BC-45ED-9E23-6E0F3C4D0FC4}" presName="hierChild4" presStyleCnt="0"/>
      <dgm:spPr/>
    </dgm:pt>
    <dgm:pt modelId="{A71A45EA-1272-43CA-9455-6D94A66F97E7}" type="pres">
      <dgm:prSet presAssocID="{B792ECEE-30BC-45ED-9E23-6E0F3C4D0FC4}" presName="hierChild5" presStyleCnt="0"/>
      <dgm:spPr/>
    </dgm:pt>
    <dgm:pt modelId="{98F914E2-FB48-493C-B720-BD5175D08626}" type="pres">
      <dgm:prSet presAssocID="{54A710D0-9109-40A5-B6F1-0598220B779B}" presName="hierChild5" presStyleCnt="0"/>
      <dgm:spPr/>
    </dgm:pt>
    <dgm:pt modelId="{C794C08D-8BE3-4430-AE5B-EAC04B0F6B38}" type="pres">
      <dgm:prSet presAssocID="{C9B81D5C-D87E-4FEE-A462-D0BCD860147E}" presName="Name37" presStyleLbl="parChTrans1D4" presStyleIdx="66" presStyleCnt="72"/>
      <dgm:spPr/>
    </dgm:pt>
    <dgm:pt modelId="{56DCA625-C9F0-4AAA-B74D-29E20E5BA878}" type="pres">
      <dgm:prSet presAssocID="{63899FE9-78A6-49E3-BF97-B69C09FD1CAD}" presName="hierRoot2" presStyleCnt="0">
        <dgm:presLayoutVars>
          <dgm:hierBranch val="init"/>
        </dgm:presLayoutVars>
      </dgm:prSet>
      <dgm:spPr/>
    </dgm:pt>
    <dgm:pt modelId="{F18F3147-1B73-41AB-A60D-4640704B0D8B}" type="pres">
      <dgm:prSet presAssocID="{63899FE9-78A6-49E3-BF97-B69C09FD1CAD}" presName="rootComposite" presStyleCnt="0"/>
      <dgm:spPr/>
    </dgm:pt>
    <dgm:pt modelId="{04EBA1BC-E779-4BB1-BA9C-6627613D9927}" type="pres">
      <dgm:prSet presAssocID="{63899FE9-78A6-49E3-BF97-B69C09FD1CAD}" presName="rootText" presStyleLbl="node4" presStyleIdx="66" presStyleCnt="72" custLinFactY="-100000" custLinFactNeighborY="-128251">
        <dgm:presLayoutVars>
          <dgm:chPref val="3"/>
        </dgm:presLayoutVars>
      </dgm:prSet>
      <dgm:spPr/>
    </dgm:pt>
    <dgm:pt modelId="{5A2BB59E-7E57-4786-A8FD-B1FE223C9A92}" type="pres">
      <dgm:prSet presAssocID="{63899FE9-78A6-49E3-BF97-B69C09FD1CAD}" presName="rootConnector" presStyleLbl="node4" presStyleIdx="66" presStyleCnt="72"/>
      <dgm:spPr/>
    </dgm:pt>
    <dgm:pt modelId="{97E6E254-3919-473D-A117-E9DFEA4486CF}" type="pres">
      <dgm:prSet presAssocID="{63899FE9-78A6-49E3-BF97-B69C09FD1CAD}" presName="hierChild4" presStyleCnt="0"/>
      <dgm:spPr/>
    </dgm:pt>
    <dgm:pt modelId="{AE9420F0-6C86-4A68-9B2E-D965238F6E95}" type="pres">
      <dgm:prSet presAssocID="{BB3E9FCC-C336-48D8-BDEC-10F5715638B6}" presName="Name37" presStyleLbl="parChTrans1D4" presStyleIdx="67" presStyleCnt="72"/>
      <dgm:spPr/>
    </dgm:pt>
    <dgm:pt modelId="{FFA22E60-69C4-46C4-AF05-22EE5AE76534}" type="pres">
      <dgm:prSet presAssocID="{AB0CC5BC-C7AC-4FA5-AF38-285A0E8F9328}" presName="hierRoot2" presStyleCnt="0">
        <dgm:presLayoutVars>
          <dgm:hierBranch val="init"/>
        </dgm:presLayoutVars>
      </dgm:prSet>
      <dgm:spPr/>
    </dgm:pt>
    <dgm:pt modelId="{1C0251CD-A727-424F-9736-74BC0F854874}" type="pres">
      <dgm:prSet presAssocID="{AB0CC5BC-C7AC-4FA5-AF38-285A0E8F9328}" presName="rootComposite" presStyleCnt="0"/>
      <dgm:spPr/>
    </dgm:pt>
    <dgm:pt modelId="{C84278E0-4F89-4A17-84DC-BB5FD53CFBE9}" type="pres">
      <dgm:prSet presAssocID="{AB0CC5BC-C7AC-4FA5-AF38-285A0E8F9328}" presName="rootText" presStyleLbl="node4" presStyleIdx="67" presStyleCnt="72">
        <dgm:presLayoutVars>
          <dgm:chPref val="3"/>
        </dgm:presLayoutVars>
      </dgm:prSet>
      <dgm:spPr/>
    </dgm:pt>
    <dgm:pt modelId="{6A446488-FE2B-46B2-B0B9-F09D2056E6F7}" type="pres">
      <dgm:prSet presAssocID="{AB0CC5BC-C7AC-4FA5-AF38-285A0E8F9328}" presName="rootConnector" presStyleLbl="node4" presStyleIdx="67" presStyleCnt="72"/>
      <dgm:spPr/>
    </dgm:pt>
    <dgm:pt modelId="{49457DD0-DD70-44C7-A687-A5B12C2350D4}" type="pres">
      <dgm:prSet presAssocID="{AB0CC5BC-C7AC-4FA5-AF38-285A0E8F9328}" presName="hierChild4" presStyleCnt="0"/>
      <dgm:spPr/>
    </dgm:pt>
    <dgm:pt modelId="{DD37809C-05A0-419C-8C34-80CE7E58F004}" type="pres">
      <dgm:prSet presAssocID="{AB0CC5BC-C7AC-4FA5-AF38-285A0E8F9328}" presName="hierChild5" presStyleCnt="0"/>
      <dgm:spPr/>
    </dgm:pt>
    <dgm:pt modelId="{D8786CBC-8BFD-40FF-B9E3-3452EFE031E8}" type="pres">
      <dgm:prSet presAssocID="{D5204363-FF7F-42C7-8E39-7191FB7FFF3F}" presName="Name37" presStyleLbl="parChTrans1D4" presStyleIdx="68" presStyleCnt="72"/>
      <dgm:spPr/>
    </dgm:pt>
    <dgm:pt modelId="{A1994507-12E3-43CE-B5BA-83320D79D73D}" type="pres">
      <dgm:prSet presAssocID="{A6B5460A-3C0D-4A76-ABB3-D6D9E67E5A20}" presName="hierRoot2" presStyleCnt="0">
        <dgm:presLayoutVars>
          <dgm:hierBranch val="init"/>
        </dgm:presLayoutVars>
      </dgm:prSet>
      <dgm:spPr/>
    </dgm:pt>
    <dgm:pt modelId="{7EAD4782-5C28-4829-A032-7A5065C327C0}" type="pres">
      <dgm:prSet presAssocID="{A6B5460A-3C0D-4A76-ABB3-D6D9E67E5A20}" presName="rootComposite" presStyleCnt="0"/>
      <dgm:spPr/>
    </dgm:pt>
    <dgm:pt modelId="{2A8BB45C-20A7-4D5E-A1CC-44FF26EB70A2}" type="pres">
      <dgm:prSet presAssocID="{A6B5460A-3C0D-4A76-ABB3-D6D9E67E5A20}" presName="rootText" presStyleLbl="node4" presStyleIdx="68" presStyleCnt="72">
        <dgm:presLayoutVars>
          <dgm:chPref val="3"/>
        </dgm:presLayoutVars>
      </dgm:prSet>
      <dgm:spPr/>
    </dgm:pt>
    <dgm:pt modelId="{1AD66720-6608-455C-A3E5-4BBE6B43661B}" type="pres">
      <dgm:prSet presAssocID="{A6B5460A-3C0D-4A76-ABB3-D6D9E67E5A20}" presName="rootConnector" presStyleLbl="node4" presStyleIdx="68" presStyleCnt="72"/>
      <dgm:spPr/>
    </dgm:pt>
    <dgm:pt modelId="{534256B5-09C6-4548-9E38-216DF8C8A1F9}" type="pres">
      <dgm:prSet presAssocID="{A6B5460A-3C0D-4A76-ABB3-D6D9E67E5A20}" presName="hierChild4" presStyleCnt="0"/>
      <dgm:spPr/>
    </dgm:pt>
    <dgm:pt modelId="{B5DD0EAF-4EE1-46A2-83DB-649FC46C7711}" type="pres">
      <dgm:prSet presAssocID="{A6B5460A-3C0D-4A76-ABB3-D6D9E67E5A20}" presName="hierChild5" presStyleCnt="0"/>
      <dgm:spPr/>
    </dgm:pt>
    <dgm:pt modelId="{E9ABC37B-3FBD-461A-962B-CEE4C9A3D7DF}" type="pres">
      <dgm:prSet presAssocID="{63899FE9-78A6-49E3-BF97-B69C09FD1CAD}" presName="hierChild5" presStyleCnt="0"/>
      <dgm:spPr/>
    </dgm:pt>
    <dgm:pt modelId="{DAD0F7FC-DB62-42B4-BDC6-50CE0FFA30EE}" type="pres">
      <dgm:prSet presAssocID="{0A5433D4-BF51-48C9-B4CB-003EE9EAF8B3}" presName="Name37" presStyleLbl="parChTrans1D4" presStyleIdx="69" presStyleCnt="72"/>
      <dgm:spPr/>
    </dgm:pt>
    <dgm:pt modelId="{DA316E3C-F764-48AC-9354-C2CE82A007B4}" type="pres">
      <dgm:prSet presAssocID="{3D27279C-88C4-400E-93F0-C013B6178038}" presName="hierRoot2" presStyleCnt="0">
        <dgm:presLayoutVars>
          <dgm:hierBranch val="init"/>
        </dgm:presLayoutVars>
      </dgm:prSet>
      <dgm:spPr/>
    </dgm:pt>
    <dgm:pt modelId="{E0FB6C35-EF60-4D6A-8074-8FF344604082}" type="pres">
      <dgm:prSet presAssocID="{3D27279C-88C4-400E-93F0-C013B6178038}" presName="rootComposite" presStyleCnt="0"/>
      <dgm:spPr/>
    </dgm:pt>
    <dgm:pt modelId="{4CDD62DB-8C92-476C-8DA5-3E9638585858}" type="pres">
      <dgm:prSet presAssocID="{3D27279C-88C4-400E-93F0-C013B6178038}" presName="rootText" presStyleLbl="node4" presStyleIdx="69" presStyleCnt="72" custLinFactY="-100000" custLinFactNeighborY="-128251">
        <dgm:presLayoutVars>
          <dgm:chPref val="3"/>
        </dgm:presLayoutVars>
      </dgm:prSet>
      <dgm:spPr/>
    </dgm:pt>
    <dgm:pt modelId="{A71EDF88-F6D5-4B77-96AF-87BED8816052}" type="pres">
      <dgm:prSet presAssocID="{3D27279C-88C4-400E-93F0-C013B6178038}" presName="rootConnector" presStyleLbl="node4" presStyleIdx="69" presStyleCnt="72"/>
      <dgm:spPr/>
    </dgm:pt>
    <dgm:pt modelId="{E21DED90-B6BB-497C-8CC5-BB4C0DF73B09}" type="pres">
      <dgm:prSet presAssocID="{3D27279C-88C4-400E-93F0-C013B6178038}" presName="hierChild4" presStyleCnt="0"/>
      <dgm:spPr/>
    </dgm:pt>
    <dgm:pt modelId="{37730AD5-A309-4BDB-9F00-02A07D4EDA21}" type="pres">
      <dgm:prSet presAssocID="{72043EAB-9EE8-4C60-BE0B-FF9328F9C839}" presName="Name37" presStyleLbl="parChTrans1D4" presStyleIdx="70" presStyleCnt="72"/>
      <dgm:spPr/>
    </dgm:pt>
    <dgm:pt modelId="{C682FBCA-54DD-45CD-A437-AAC120A4CBA6}" type="pres">
      <dgm:prSet presAssocID="{00545D0A-5413-4140-A695-A99B61023EA4}" presName="hierRoot2" presStyleCnt="0">
        <dgm:presLayoutVars>
          <dgm:hierBranch val="init"/>
        </dgm:presLayoutVars>
      </dgm:prSet>
      <dgm:spPr/>
    </dgm:pt>
    <dgm:pt modelId="{0EAA55E0-F8EF-4F18-9CF9-152552E3ECFB}" type="pres">
      <dgm:prSet presAssocID="{00545D0A-5413-4140-A695-A99B61023EA4}" presName="rootComposite" presStyleCnt="0"/>
      <dgm:spPr/>
    </dgm:pt>
    <dgm:pt modelId="{CEFC2048-ECCF-4FB1-B64D-700749FBC12E}" type="pres">
      <dgm:prSet presAssocID="{00545D0A-5413-4140-A695-A99B61023EA4}" presName="rootText" presStyleLbl="node4" presStyleIdx="70" presStyleCnt="72">
        <dgm:presLayoutVars>
          <dgm:chPref val="3"/>
        </dgm:presLayoutVars>
      </dgm:prSet>
      <dgm:spPr/>
    </dgm:pt>
    <dgm:pt modelId="{7E79D80E-C752-491B-AB1B-BDF62474353B}" type="pres">
      <dgm:prSet presAssocID="{00545D0A-5413-4140-A695-A99B61023EA4}" presName="rootConnector" presStyleLbl="node4" presStyleIdx="70" presStyleCnt="72"/>
      <dgm:spPr/>
    </dgm:pt>
    <dgm:pt modelId="{08DF1B55-F35D-4FAC-8BDA-4867D9590957}" type="pres">
      <dgm:prSet presAssocID="{00545D0A-5413-4140-A695-A99B61023EA4}" presName="hierChild4" presStyleCnt="0"/>
      <dgm:spPr/>
    </dgm:pt>
    <dgm:pt modelId="{7B70F235-5944-4E68-ADF5-6F945493CC32}" type="pres">
      <dgm:prSet presAssocID="{00545D0A-5413-4140-A695-A99B61023EA4}" presName="hierChild5" presStyleCnt="0"/>
      <dgm:spPr/>
    </dgm:pt>
    <dgm:pt modelId="{E1E86067-089A-4840-A131-820BCC6EF111}" type="pres">
      <dgm:prSet presAssocID="{17464ABF-BA9F-4264-A34A-3E3640D4D62D}" presName="Name37" presStyleLbl="parChTrans1D4" presStyleIdx="71" presStyleCnt="72"/>
      <dgm:spPr/>
    </dgm:pt>
    <dgm:pt modelId="{DF7B114A-49ED-403B-8FBB-8BC83B0E44E7}" type="pres">
      <dgm:prSet presAssocID="{86B6D99F-9EB9-4306-8F76-EE3CA9C2F72F}" presName="hierRoot2" presStyleCnt="0">
        <dgm:presLayoutVars>
          <dgm:hierBranch val="init"/>
        </dgm:presLayoutVars>
      </dgm:prSet>
      <dgm:spPr/>
    </dgm:pt>
    <dgm:pt modelId="{123910EE-250E-4A23-BECD-BEE43F2888E7}" type="pres">
      <dgm:prSet presAssocID="{86B6D99F-9EB9-4306-8F76-EE3CA9C2F72F}" presName="rootComposite" presStyleCnt="0"/>
      <dgm:spPr/>
    </dgm:pt>
    <dgm:pt modelId="{5429F0E7-2A37-4BDF-9510-ECD46574FE97}" type="pres">
      <dgm:prSet presAssocID="{86B6D99F-9EB9-4306-8F76-EE3CA9C2F72F}" presName="rootText" presStyleLbl="node4" presStyleIdx="71" presStyleCnt="72">
        <dgm:presLayoutVars>
          <dgm:chPref val="3"/>
        </dgm:presLayoutVars>
      </dgm:prSet>
      <dgm:spPr/>
    </dgm:pt>
    <dgm:pt modelId="{92A86509-299B-4CF3-9888-59763AF41C12}" type="pres">
      <dgm:prSet presAssocID="{86B6D99F-9EB9-4306-8F76-EE3CA9C2F72F}" presName="rootConnector" presStyleLbl="node4" presStyleIdx="71" presStyleCnt="72"/>
      <dgm:spPr/>
    </dgm:pt>
    <dgm:pt modelId="{5F569A53-745D-46E6-A097-F29D165D523C}" type="pres">
      <dgm:prSet presAssocID="{86B6D99F-9EB9-4306-8F76-EE3CA9C2F72F}" presName="hierChild4" presStyleCnt="0"/>
      <dgm:spPr/>
    </dgm:pt>
    <dgm:pt modelId="{3E4C40D4-0546-4837-9865-5478C41EA384}" type="pres">
      <dgm:prSet presAssocID="{86B6D99F-9EB9-4306-8F76-EE3CA9C2F72F}" presName="hierChild5" presStyleCnt="0"/>
      <dgm:spPr/>
    </dgm:pt>
    <dgm:pt modelId="{5BB66F75-78C0-4BB5-B105-A7A46F624CB9}" type="pres">
      <dgm:prSet presAssocID="{3D27279C-88C4-400E-93F0-C013B6178038}" presName="hierChild5" presStyleCnt="0"/>
      <dgm:spPr/>
    </dgm:pt>
    <dgm:pt modelId="{D8D87E3C-2A56-4A4E-9BCE-AE4264F6BDED}" type="pres">
      <dgm:prSet presAssocID="{5A0E5445-78E7-42CE-99F4-D9EF3381F0FC}" presName="hierChild5" presStyleCnt="0"/>
      <dgm:spPr/>
    </dgm:pt>
    <dgm:pt modelId="{B98BB242-7CE0-4E91-B60C-AA5145373530}" type="pres">
      <dgm:prSet presAssocID="{9C29BFCF-593F-448B-91AB-B9C44E694BB5}" presName="hierChild5" presStyleCnt="0"/>
      <dgm:spPr/>
    </dgm:pt>
    <dgm:pt modelId="{71741947-4F43-4271-80B5-7F2EA67F935D}" type="pres">
      <dgm:prSet presAssocID="{B4CA442E-237D-4906-98E4-8975D782EADB}" presName="hierChild3" presStyleCnt="0"/>
      <dgm:spPr/>
    </dgm:pt>
  </dgm:ptLst>
  <dgm:cxnLst>
    <dgm:cxn modelId="{1AA1C500-4B8C-46AA-8012-80A6672DDAC0}" srcId="{9AABB14A-1DC7-4759-AB42-3088F86D6A1F}" destId="{9AAA5DC4-13DD-4D2C-84CD-A68750829018}" srcOrd="1" destOrd="0" parTransId="{F1FF72F7-1AA8-4AA6-954B-37BB960DEBC9}" sibTransId="{5B1CF117-EFEA-4D90-B90F-40CE346A8D45}"/>
    <dgm:cxn modelId="{B01D2F02-EAD8-43B3-A991-60D8FB5281E5}" type="presOf" srcId="{E0C0284B-34D1-4139-8E9F-7EEB3E039BCC}" destId="{5808EDD4-DA7E-4B52-8BAE-007D6FCCC86A}" srcOrd="1" destOrd="0" presId="urn:microsoft.com/office/officeart/2005/8/layout/orgChart1"/>
    <dgm:cxn modelId="{F8D97D02-1E89-4791-BC15-80167A599CD5}" type="presOf" srcId="{567127B8-8270-40A3-B2E5-704376379366}" destId="{826F7C75-F28B-4006-905B-AADF2FE03CE7}" srcOrd="0" destOrd="0" presId="urn:microsoft.com/office/officeart/2005/8/layout/orgChart1"/>
    <dgm:cxn modelId="{639D8502-9BBD-4986-B129-39266029396B}" type="presOf" srcId="{D3BB2995-5645-495F-91FB-E93D9B2AFEA4}" destId="{56A29F8D-2224-4D48-8E7C-9BEA8E1395BF}" srcOrd="1" destOrd="0" presId="urn:microsoft.com/office/officeart/2005/8/layout/orgChart1"/>
    <dgm:cxn modelId="{B1047C03-7824-4135-9717-1880FFBFB0AC}" type="presOf" srcId="{DCBEAE2A-884A-47D3-90FA-22202D200188}" destId="{9D5FDF88-75FB-4E3C-A948-CA52913BD9B1}" srcOrd="1" destOrd="0" presId="urn:microsoft.com/office/officeart/2005/8/layout/orgChart1"/>
    <dgm:cxn modelId="{1FA09903-0FEF-4B2A-A226-BE84C460B752}" type="presOf" srcId="{46EF1165-4D60-429D-8164-D3F9C1411D4C}" destId="{05B1B985-B49A-43CD-9FF0-D8B4E2B14AD0}" srcOrd="1" destOrd="0" presId="urn:microsoft.com/office/officeart/2005/8/layout/orgChart1"/>
    <dgm:cxn modelId="{DE701D05-751C-4415-957A-EBFEC510F0A5}" srcId="{17271E3A-6C1B-482E-9C45-37414EC9C7E8}" destId="{90A4EFA2-0347-4114-A427-3E23E4FC992D}" srcOrd="1" destOrd="0" parTransId="{98A0265D-1C28-4918-BDEB-25C3EA2A9162}" sibTransId="{746AA9F4-B06A-4816-BEDB-28174C927C71}"/>
    <dgm:cxn modelId="{FCA37105-8BE4-4056-8F14-FED31A7B68AC}" type="presOf" srcId="{F9ED8E67-7D0E-4298-9AEA-1546B74FC5E2}" destId="{D3F1F5B3-FA73-45D4-BEE4-D8F55AA9E4F2}" srcOrd="1" destOrd="0" presId="urn:microsoft.com/office/officeart/2005/8/layout/orgChart1"/>
    <dgm:cxn modelId="{86457905-EC40-4EF8-94A5-A4C7EEF8499A}" srcId="{63442A26-7D87-4E10-9A60-2A062A7B5BA8}" destId="{2F56F61C-652D-4F77-A08E-E508C212544D}" srcOrd="0" destOrd="0" parTransId="{D0D5B669-1931-45EE-9326-18D7CC019F64}" sibTransId="{BCB0AE09-5B47-4ABF-A82A-8803E2B6A83D}"/>
    <dgm:cxn modelId="{2045D505-5BB0-439A-9C6B-66260D755942}" type="presOf" srcId="{3F806C28-6E0F-4B56-B724-2E9F5505D7D3}" destId="{6B3E6EEA-4F4F-4761-9E13-99CE37041A45}" srcOrd="0" destOrd="0" presId="urn:microsoft.com/office/officeart/2005/8/layout/orgChart1"/>
    <dgm:cxn modelId="{72F21707-7572-418C-93AC-972AD6EE63AB}" srcId="{9C29BFCF-593F-448B-91AB-B9C44E694BB5}" destId="{64DDA35E-9857-4D6C-91F6-E26AEC58CD17}" srcOrd="1" destOrd="0" parTransId="{F78064D3-4434-42F4-8CA6-1F19AEB97126}" sibTransId="{EE784CE9-1CD9-4D40-9367-F8A116A4A9DA}"/>
    <dgm:cxn modelId="{AC860A08-577B-461B-8A11-33093A856754}" srcId="{C9A4BC7B-5F60-446D-86C1-820594F2075F}" destId="{98CDA342-27E8-4B4C-8E7F-0345C88353F1}" srcOrd="0" destOrd="0" parTransId="{D1B6AEB9-F2EB-4681-9887-0FD9C3A11610}" sibTransId="{21F0A2AD-B2DA-4C78-9AE6-38DAECC89E7A}"/>
    <dgm:cxn modelId="{C39FF008-6440-4692-9F0C-3A5DD138744A}" type="presOf" srcId="{6C0B98E3-D5FF-4AF9-9580-9960C5412162}" destId="{42BE9928-65D1-4A63-AEB9-EB256544D6D5}" srcOrd="0" destOrd="0" presId="urn:microsoft.com/office/officeart/2005/8/layout/orgChart1"/>
    <dgm:cxn modelId="{4A1CEA09-ABC6-41BE-9149-8DAF3D91D6EC}" type="presOf" srcId="{BD98F2A7-0DFE-4DBC-AF35-CF91F97D46D6}" destId="{E077E670-FB40-486B-A7ED-5EE3A55DBBD5}" srcOrd="0" destOrd="0" presId="urn:microsoft.com/office/officeart/2005/8/layout/orgChart1"/>
    <dgm:cxn modelId="{9EFEEA09-7726-4409-B2A6-3D761C0FD2B7}" srcId="{D3BB2995-5645-495F-91FB-E93D9B2AFEA4}" destId="{5167D96A-70C9-48AF-83DE-CD9E84E6C4D4}" srcOrd="0" destOrd="0" parTransId="{153DBC60-1C58-4556-865B-1C565E0FFC5F}" sibTransId="{FE9C8F47-46BF-4241-BDE3-B6C9784ED7A2}"/>
    <dgm:cxn modelId="{50FC6B0A-353F-49A6-B4C1-9ECC3598307D}" srcId="{5A0E5445-78E7-42CE-99F4-D9EF3381F0FC}" destId="{3D27279C-88C4-400E-93F0-C013B6178038}" srcOrd="2" destOrd="0" parTransId="{0A5433D4-BF51-48C9-B4CB-003EE9EAF8B3}" sibTransId="{78FA84FB-AAAA-4908-B5FC-52F65A449C93}"/>
    <dgm:cxn modelId="{48616E0D-5264-45F4-A65D-9376DF55102C}" type="presOf" srcId="{E6414455-2896-4CF6-9273-C65DCBD950AE}" destId="{91DE64D4-D667-491C-8B1C-640CF9696198}" srcOrd="1" destOrd="0" presId="urn:microsoft.com/office/officeart/2005/8/layout/orgChart1"/>
    <dgm:cxn modelId="{35FE080E-2061-4A2C-A746-3F988073ED35}" type="presOf" srcId="{A3EAB06F-652B-4E05-AC1A-2AE8F412C46C}" destId="{3613BB5D-CEDE-4955-918F-CD63BEC040AF}" srcOrd="1" destOrd="0" presId="urn:microsoft.com/office/officeart/2005/8/layout/orgChart1"/>
    <dgm:cxn modelId="{99B00A0E-1E82-42F3-97AA-6B7D28FB6D77}" type="presOf" srcId="{11C59B16-A412-4E77-A3C4-0C257FA45918}" destId="{0544BBA4-19D2-4B1F-9323-B43642DBEB74}" srcOrd="0" destOrd="0" presId="urn:microsoft.com/office/officeart/2005/8/layout/orgChart1"/>
    <dgm:cxn modelId="{948A3F0E-EB4D-4F36-B984-4D1E71A844F0}" type="presOf" srcId="{17271E3A-6C1B-482E-9C45-37414EC9C7E8}" destId="{88693C68-414E-437A-B153-43FC36CF25AF}" srcOrd="0" destOrd="0" presId="urn:microsoft.com/office/officeart/2005/8/layout/orgChart1"/>
    <dgm:cxn modelId="{85D2D80E-E461-4DC0-AA53-10EB529DD11A}" type="presOf" srcId="{894D3E3D-04A6-4E80-888D-3AF312D6BA41}" destId="{9459962D-D25C-41DD-94A9-779539D0EAF5}" srcOrd="0" destOrd="0" presId="urn:microsoft.com/office/officeart/2005/8/layout/orgChart1"/>
    <dgm:cxn modelId="{52176610-E52F-4AB1-9525-EB0BDA233249}" type="presOf" srcId="{20C5933B-2462-491B-AD22-84C0210A783C}" destId="{BBA86BE1-94C4-4EED-99E8-80593A57D47C}" srcOrd="0" destOrd="0" presId="urn:microsoft.com/office/officeart/2005/8/layout/orgChart1"/>
    <dgm:cxn modelId="{F1D1FB10-6383-4A3E-80CE-8EB67911A6CC}" srcId="{64DDA35E-9857-4D6C-91F6-E26AEC58CD17}" destId="{9AABB14A-1DC7-4759-AB42-3088F86D6A1F}" srcOrd="1" destOrd="0" parTransId="{9E7C0E7E-AD0E-44DF-8819-6E978755CB0D}" sibTransId="{593CD155-5814-4F17-8DB3-99A8354900B3}"/>
    <dgm:cxn modelId="{F751CE11-8D45-4329-964C-3983CE1F25E8}" srcId="{54A710D0-9109-40A5-B6F1-0598220B779B}" destId="{B792ECEE-30BC-45ED-9E23-6E0F3C4D0FC4}" srcOrd="1" destOrd="0" parTransId="{10580D70-2328-49E7-AD37-574A9B9C87D2}" sibTransId="{15507EEE-2D0A-4C32-86B1-1662EA5F70AA}"/>
    <dgm:cxn modelId="{43B45012-AED5-403C-A543-25053ED710BD}" srcId="{C87D8CF9-4D4F-4037-AEFF-565FC6EF0D59}" destId="{7308DB5E-354D-41D5-8DB7-6C95AB413CA5}" srcOrd="0" destOrd="0" parTransId="{3B440873-495B-4838-AEAE-3A8552F9A5FA}" sibTransId="{B58AD4B2-1B46-4DEF-9AA6-7BD338F68A61}"/>
    <dgm:cxn modelId="{4D1A1913-D0E1-4A43-967C-937F0C4A84A2}" type="presOf" srcId="{153DBC60-1C58-4556-865B-1C565E0FFC5F}" destId="{E52D6372-9108-4772-B939-5F871D7D55A7}" srcOrd="0" destOrd="0" presId="urn:microsoft.com/office/officeart/2005/8/layout/orgChart1"/>
    <dgm:cxn modelId="{B7B88013-999B-4A33-8722-8425BB9CAE67}" type="presOf" srcId="{46EF1165-4D60-429D-8164-D3F9C1411D4C}" destId="{2A28D574-1927-4CCA-A560-289FB546FC40}" srcOrd="0" destOrd="0" presId="urn:microsoft.com/office/officeart/2005/8/layout/orgChart1"/>
    <dgm:cxn modelId="{A65A3B14-307A-45CA-83E2-52D249E275FC}" type="presOf" srcId="{EAEE6FBC-0FD5-4C3B-BF3D-9627A6C7B263}" destId="{9F3771E3-A1AF-4C5D-8FA9-DDFCC724A168}" srcOrd="0" destOrd="0" presId="urn:microsoft.com/office/officeart/2005/8/layout/orgChart1"/>
    <dgm:cxn modelId="{0B5CB214-B39D-429E-9909-9150AF03CD44}" type="presOf" srcId="{F741E842-B458-4078-ADD0-B2997C954F93}" destId="{D36BCC1A-D8BC-422B-A23C-F59A5D9BB397}" srcOrd="1" destOrd="0" presId="urn:microsoft.com/office/officeart/2005/8/layout/orgChart1"/>
    <dgm:cxn modelId="{13EAC814-4108-4908-B4B8-9E44F96CEAA4}" type="presOf" srcId="{B327BA7E-1893-46FA-B936-1C36101B617D}" destId="{A07C05D2-DAAF-415E-9466-A7A4D37DC07A}" srcOrd="0" destOrd="0" presId="urn:microsoft.com/office/officeart/2005/8/layout/orgChart1"/>
    <dgm:cxn modelId="{AFA05C16-86E5-4B41-889F-2B3EB54B3DA2}" srcId="{9C29BFCF-593F-448B-91AB-B9C44E694BB5}" destId="{F9ED8E67-7D0E-4298-9AEA-1546B74FC5E2}" srcOrd="0" destOrd="0" parTransId="{2C1573B9-1FBD-4DE9-885E-43FB5F4098F4}" sibTransId="{931C15D6-69B6-42CE-A930-7E85B7EBF8F5}"/>
    <dgm:cxn modelId="{19842917-6EDE-4907-9398-A2D50D3CA369}" srcId="{685E7629-E0A4-4D04-8500-73761A184B00}" destId="{9694E20D-FF30-48BB-9428-CB530E14BAED}" srcOrd="1" destOrd="0" parTransId="{14A47CAC-3A22-4503-B099-BEFA2212D53D}" sibTransId="{2B705B30-8C63-4F68-AFA7-6772DC561290}"/>
    <dgm:cxn modelId="{01216417-40FD-4F5E-8DAD-C0F50F126D35}" srcId="{64DDA35E-9857-4D6C-91F6-E26AEC58CD17}" destId="{CBFEDF7B-95DE-4606-BA85-57DBA6AFE26E}" srcOrd="2" destOrd="0" parTransId="{52648E81-2FA5-46B2-ABF0-449737CA7DC5}" sibTransId="{A7E8FE80-B327-4363-9204-1FC25BC0F799}"/>
    <dgm:cxn modelId="{B9E38F18-3942-4B66-8EC9-186811C0D374}" type="presOf" srcId="{9F6CD1DA-795C-4E4E-A3F9-66BFFAD3A1E6}" destId="{268DFEC7-2F48-437E-B819-10E5DDA46A6E}" srcOrd="0" destOrd="0" presId="urn:microsoft.com/office/officeart/2005/8/layout/orgChart1"/>
    <dgm:cxn modelId="{A4819E18-004A-4502-BDA5-FA04E96640C3}" srcId="{D871EDF3-DECB-4EF4-B7D4-6448F763B038}" destId="{F4602CA3-6B93-4A6D-A016-9A7A7472DB73}" srcOrd="0" destOrd="0" parTransId="{6C0B98E3-D5FF-4AF9-9580-9960C5412162}" sibTransId="{65EC6E92-6126-43C1-910D-8EE42C07D756}"/>
    <dgm:cxn modelId="{1EEFD819-13A7-4954-BEF7-B2C70C01F4E9}" srcId="{B4CA442E-237D-4906-98E4-8975D782EADB}" destId="{C9A4BC7B-5F60-446D-86C1-820594F2075F}" srcOrd="0" destOrd="0" parTransId="{B30DF476-5985-4F4B-91F7-19D7DE5C852C}" sibTransId="{12E94FA7-8BB5-460C-8D61-203B79C67010}"/>
    <dgm:cxn modelId="{70852D1A-06F4-40C4-BF87-96FF7B212295}" type="presOf" srcId="{86B6D99F-9EB9-4306-8F76-EE3CA9C2F72F}" destId="{92A86509-299B-4CF3-9888-59763AF41C12}" srcOrd="1" destOrd="0" presId="urn:microsoft.com/office/officeart/2005/8/layout/orgChart1"/>
    <dgm:cxn modelId="{2D010C1C-56FB-45A3-ABAC-34B1F8291B2E}" type="presOf" srcId="{0F053D29-40A3-4613-AF04-863BA0506F23}" destId="{94A86F4A-1F32-4C84-A768-792D4A6A3E4E}" srcOrd="0" destOrd="0" presId="urn:microsoft.com/office/officeart/2005/8/layout/orgChart1"/>
    <dgm:cxn modelId="{86D18F1C-4CB8-467A-B63B-A6BC4EDD7F96}" srcId="{F9ED8E67-7D0E-4298-9AEA-1546B74FC5E2}" destId="{D871EDF3-DECB-4EF4-B7D4-6448F763B038}" srcOrd="1" destOrd="0" parTransId="{F996BB6F-9F54-46F0-8B73-BA0CEA38119D}" sibTransId="{DD2438F8-A7B4-4D6B-8EC0-37D33CB464AB}"/>
    <dgm:cxn modelId="{C468DB1E-8801-4764-BDFC-09F8D2CCDF03}" type="presOf" srcId="{B480B4B9-6AD5-47BF-8A30-2E74113DF6AF}" destId="{0FC8F72F-BFFF-47D4-BA79-1AB77B7A4671}" srcOrd="0" destOrd="0" presId="urn:microsoft.com/office/officeart/2005/8/layout/orgChart1"/>
    <dgm:cxn modelId="{1711C520-98F2-49B0-AD76-AEDB1B34DB99}" srcId="{9AD89C54-D014-45CF-B4DB-AE8D22B4E09E}" destId="{0D2318B5-DFE8-4A69-9C5C-04D9F2BB37ED}" srcOrd="0" destOrd="0" parTransId="{449B355B-C5AF-48A1-9738-85F906E4BB36}" sibTransId="{561E68F8-5517-48B0-88BA-76EBB5CB61A6}"/>
    <dgm:cxn modelId="{19FC1A21-D161-4EF6-AAE4-3D6E184D2A86}" srcId="{685E7629-E0A4-4D04-8500-73761A184B00}" destId="{C17CF02B-F262-477F-9543-F9FC7FB27CB0}" srcOrd="2" destOrd="0" parTransId="{285D12CF-E155-4F26-841E-73C8347D0C27}" sibTransId="{CA76D591-0E08-4643-8664-A3F1AA120B45}"/>
    <dgm:cxn modelId="{13082021-F58B-401A-8C40-7532979AC945}" srcId="{CBFEDF7B-95DE-4606-BA85-57DBA6AFE26E}" destId="{A7B2347B-49E1-4E3E-9E8B-CA5F6D61C50C}" srcOrd="1" destOrd="0" parTransId="{20C5933B-2462-491B-AD22-84C0210A783C}" sibTransId="{762B4F52-56D0-4DDF-A71C-C2EB683FD4E3}"/>
    <dgm:cxn modelId="{0EA0BE21-0E7B-48FF-9164-8E479128C0FB}" srcId="{7308DB5E-354D-41D5-8DB7-6C95AB413CA5}" destId="{9E0E21C7-2C0E-4FF2-975A-8E9773246284}" srcOrd="0" destOrd="0" parTransId="{EEB7809C-2705-4D9F-9986-99C8720B854B}" sibTransId="{B06B1AAA-4A16-4438-809A-0A2E89AA77F9}"/>
    <dgm:cxn modelId="{72D06222-CA3E-4506-AF91-F96D9289FECB}" type="presOf" srcId="{60799DB9-7403-4E49-BFAC-D6A5DC9152AF}" destId="{B0A020BD-366F-415C-BF56-D1FCDE10EEF9}" srcOrd="0" destOrd="0" presId="urn:microsoft.com/office/officeart/2005/8/layout/orgChart1"/>
    <dgm:cxn modelId="{A3AF4E23-EE60-405C-9A38-F76205DE6ED3}" type="presOf" srcId="{F4602CA3-6B93-4A6D-A016-9A7A7472DB73}" destId="{4EE7F046-771D-4146-A9E7-264D022D16C9}" srcOrd="0" destOrd="0" presId="urn:microsoft.com/office/officeart/2005/8/layout/orgChart1"/>
    <dgm:cxn modelId="{194B9C24-DFCD-4BBC-A79C-1214A7764EFF}" srcId="{9F031FE2-BB8F-47F1-86A8-658DB0ADE6BB}" destId="{DAFC3D59-3B3A-4EBB-B9EA-498369CA170A}" srcOrd="0" destOrd="0" parTransId="{AE76B028-E243-4B7F-99D2-7C7B64080A3E}" sibTransId="{41998585-D0B6-4B15-897A-BEE70B4D3927}"/>
    <dgm:cxn modelId="{BEE2DB25-8554-4395-9A89-7276A38D26F5}" type="presOf" srcId="{DAFC3D59-3B3A-4EBB-B9EA-498369CA170A}" destId="{DA723B89-CA7A-49CB-8098-C83ECA76CB81}" srcOrd="1" destOrd="0" presId="urn:microsoft.com/office/officeart/2005/8/layout/orgChart1"/>
    <dgm:cxn modelId="{BE624E26-D127-4EFF-B86D-BA5810E9314A}" type="presOf" srcId="{98A0265D-1C28-4918-BDEB-25C3EA2A9162}" destId="{9BDBBA57-534A-48BB-8B46-C27B4A3FFA45}" srcOrd="0" destOrd="0" presId="urn:microsoft.com/office/officeart/2005/8/layout/orgChart1"/>
    <dgm:cxn modelId="{069C6E27-16EC-46F0-B88D-9D5814DD145B}" type="presOf" srcId="{F9A80A1E-A539-403D-9A78-209E20D483C8}" destId="{7ABFE872-B3E2-4D1E-BE04-D8A0971B7842}" srcOrd="0" destOrd="0" presId="urn:microsoft.com/office/officeart/2005/8/layout/orgChart1"/>
    <dgm:cxn modelId="{93F87C27-56A6-439F-873F-4D7D74AA3EC4}" type="presOf" srcId="{6E57C8B2-72A9-41DF-9AE0-2A05D8D88402}" destId="{6887E702-A114-4DEB-AD2F-7A5BDB91EE8D}" srcOrd="0" destOrd="0" presId="urn:microsoft.com/office/officeart/2005/8/layout/orgChart1"/>
    <dgm:cxn modelId="{993AA427-4E23-4908-AFEE-A92653A0CB3A}" type="presOf" srcId="{90A4EFA2-0347-4114-A427-3E23E4FC992D}" destId="{1AC0E9DA-C783-40C6-AED6-34AAC9B7D877}" srcOrd="0" destOrd="0" presId="urn:microsoft.com/office/officeart/2005/8/layout/orgChart1"/>
    <dgm:cxn modelId="{A93FF527-4ED2-4063-B7A1-A4AE15395F33}" type="presOf" srcId="{B792ECEE-30BC-45ED-9E23-6E0F3C4D0FC4}" destId="{135B24D8-2485-4B8D-83C1-0A043D9671B2}" srcOrd="1" destOrd="0" presId="urn:microsoft.com/office/officeart/2005/8/layout/orgChart1"/>
    <dgm:cxn modelId="{FB9DFA27-661E-4B55-A822-E1009F9DC634}" srcId="{17271E3A-6C1B-482E-9C45-37414EC9C7E8}" destId="{F22D94CB-A2F3-46F9-85F4-1DBC52B6271F}" srcOrd="0" destOrd="0" parTransId="{E80018DD-F08A-498A-8792-1FFA27737E2D}" sibTransId="{CF36C2A4-B608-426B-9E06-C94E431555A6}"/>
    <dgm:cxn modelId="{42BE1A28-CAE9-4166-B59E-2C979ECEA835}" type="presOf" srcId="{A14013B3-6704-4122-8E15-F642BDD505DB}" destId="{C788A729-2BBB-4A55-A942-5CACAAFD7A3B}" srcOrd="0" destOrd="0" presId="urn:microsoft.com/office/officeart/2005/8/layout/orgChart1"/>
    <dgm:cxn modelId="{321E6C28-A1A2-4520-A5C0-DB1B03116CB4}" type="presOf" srcId="{E0C0284B-34D1-4139-8E9F-7EEB3E039BCC}" destId="{D2936B32-5555-4E3B-A389-9AD1D6184083}" srcOrd="0" destOrd="0" presId="urn:microsoft.com/office/officeart/2005/8/layout/orgChart1"/>
    <dgm:cxn modelId="{50990B29-C971-405D-A881-79DB5C522495}" type="presOf" srcId="{63442A26-7D87-4E10-9A60-2A062A7B5BA8}" destId="{36DDDDA9-BF82-45D9-ABE4-CA3F88CA82CC}" srcOrd="1" destOrd="0" presId="urn:microsoft.com/office/officeart/2005/8/layout/orgChart1"/>
    <dgm:cxn modelId="{0482082A-822C-4739-B3A1-B5BACBE26597}" type="presOf" srcId="{3517C0B3-3DFF-49A0-AC0C-0EED4B4C5B1A}" destId="{50C8825D-C6C1-4118-8451-E5106F3D6F8E}" srcOrd="0" destOrd="0" presId="urn:microsoft.com/office/officeart/2005/8/layout/orgChart1"/>
    <dgm:cxn modelId="{3695822A-8EC9-4CB6-845F-CF82F6C90B97}" type="presOf" srcId="{D5204363-FF7F-42C7-8E39-7191FB7FFF3F}" destId="{D8786CBC-8BFD-40FF-B9E3-3452EFE031E8}" srcOrd="0" destOrd="0" presId="urn:microsoft.com/office/officeart/2005/8/layout/orgChart1"/>
    <dgm:cxn modelId="{03E07B2B-F1DC-4967-A249-A9C77BEE269F}" type="presOf" srcId="{9AD89C54-D014-45CF-B4DB-AE8D22B4E09E}" destId="{427F4410-1CA0-44A3-B717-B1E9D2F6FFF7}" srcOrd="0" destOrd="0" presId="urn:microsoft.com/office/officeart/2005/8/layout/orgChart1"/>
    <dgm:cxn modelId="{2BB09C2B-A653-4D44-A645-C27D8EF7F275}" type="presOf" srcId="{34403FAE-B903-4E7F-B6BF-CE9549920EE2}" destId="{D091E28D-D57E-449A-993F-2950C1D6909D}" srcOrd="0" destOrd="0" presId="urn:microsoft.com/office/officeart/2005/8/layout/orgChart1"/>
    <dgm:cxn modelId="{3869A62B-46B0-4A4C-BDE5-C55E8607A851}" type="presOf" srcId="{ECD06B42-2C15-4A7E-8DBB-652A70FC245B}" destId="{14864780-52EA-4B13-94E4-F8FBD53D9F5A}" srcOrd="1" destOrd="0" presId="urn:microsoft.com/office/officeart/2005/8/layout/orgChart1"/>
    <dgm:cxn modelId="{2053E22B-274E-4B10-A422-D7ED3B7575F9}" srcId="{9694E20D-FF30-48BB-9428-CB530E14BAED}" destId="{A5AA0178-A93D-4165-871C-72F1112D5D63}" srcOrd="1" destOrd="0" parTransId="{0893AAE6-6771-4CC1-BE3E-750792F82175}" sibTransId="{54603BB2-4543-44F3-BB39-1BDD12B433F4}"/>
    <dgm:cxn modelId="{7B7C1E2C-6588-4464-B0B8-F7997AF9FA10}" type="presOf" srcId="{BB3E9FCC-C336-48D8-BDEC-10F5715638B6}" destId="{AE9420F0-6C86-4A68-9B2E-D965238F6E95}" srcOrd="0" destOrd="0" presId="urn:microsoft.com/office/officeart/2005/8/layout/orgChart1"/>
    <dgm:cxn modelId="{4EFB202C-56CE-4F2E-A9ED-453E02CFCD01}" type="presOf" srcId="{F22D94CB-A2F3-46F9-85F4-1DBC52B6271F}" destId="{4189EADF-36DF-4B63-9A72-BF3FE36DAF63}" srcOrd="1" destOrd="0" presId="urn:microsoft.com/office/officeart/2005/8/layout/orgChart1"/>
    <dgm:cxn modelId="{0E02BE2C-E309-4121-9EDA-AA3073107635}" type="presOf" srcId="{7DC5D036-449E-4720-A707-17589B2945A2}" destId="{C13E304F-72EB-4C3D-9918-F0478BEEC944}" srcOrd="0" destOrd="0" presId="urn:microsoft.com/office/officeart/2005/8/layout/orgChart1"/>
    <dgm:cxn modelId="{F75AD92C-170F-40A1-9EEF-254ACA8D0529}" type="presOf" srcId="{285D12CF-E155-4F26-841E-73C8347D0C27}" destId="{4DC876E9-9C6D-47A7-8B30-B4478D4E5A6C}" srcOrd="0" destOrd="0" presId="urn:microsoft.com/office/officeart/2005/8/layout/orgChart1"/>
    <dgm:cxn modelId="{93C1A32E-A41B-4CDC-97CD-9789490F8E13}" type="presOf" srcId="{4D484557-C64A-4936-9674-1AA87219F026}" destId="{7A85F185-9F2F-48E0-919E-CE8B7B35E19B}" srcOrd="1" destOrd="0" presId="urn:microsoft.com/office/officeart/2005/8/layout/orgChart1"/>
    <dgm:cxn modelId="{1252A22F-253F-47AC-8A26-113841A3693F}" type="presOf" srcId="{9E7C0E7E-AD0E-44DF-8819-6E978755CB0D}" destId="{858B91D2-AFC4-4A3F-B4F2-C195D7D6FD83}" srcOrd="0" destOrd="0" presId="urn:microsoft.com/office/officeart/2005/8/layout/orgChart1"/>
    <dgm:cxn modelId="{FE150930-5CD6-4329-A8F8-48174399449F}" type="presOf" srcId="{F9ED8E67-7D0E-4298-9AEA-1546B74FC5E2}" destId="{F9552137-DF4C-4D8A-9C3C-872C642A606E}" srcOrd="0" destOrd="0" presId="urn:microsoft.com/office/officeart/2005/8/layout/orgChart1"/>
    <dgm:cxn modelId="{33491730-1916-44EC-9FE1-3EA606416A09}" type="presOf" srcId="{3DAAFA4D-64AF-4F05-8CF5-F3A1DDF12C86}" destId="{2262F8A0-E2EF-4984-B7D1-6DCE16CD4223}" srcOrd="0" destOrd="0" presId="urn:microsoft.com/office/officeart/2005/8/layout/orgChart1"/>
    <dgm:cxn modelId="{3B696030-B94F-4B88-8552-2A48DA8649BF}" type="presOf" srcId="{8D4CD5CC-7627-4942-A112-D87038327153}" destId="{E7D85381-C839-4BDE-9047-46DC3AE199D9}" srcOrd="1" destOrd="0" presId="urn:microsoft.com/office/officeart/2005/8/layout/orgChart1"/>
    <dgm:cxn modelId="{942B7831-B1E3-4C40-9D12-9EE4E37ED49F}" type="presOf" srcId="{B4CA442E-237D-4906-98E4-8975D782EADB}" destId="{27D45BF6-767C-41FA-BA90-39C92AEACB4F}" srcOrd="0" destOrd="0" presId="urn:microsoft.com/office/officeart/2005/8/layout/orgChart1"/>
    <dgm:cxn modelId="{5C4FFE31-A10E-4E63-937E-4F82DAED28D5}" srcId="{C9A4BC7B-5F60-446D-86C1-820594F2075F}" destId="{C87D8CF9-4D4F-4037-AEFF-565FC6EF0D59}" srcOrd="2" destOrd="0" parTransId="{9BBB267C-6D01-4044-8B22-B52863632E7E}" sibTransId="{84F3BBF7-C6BC-4C1C-90E1-C61E5C140C3A}"/>
    <dgm:cxn modelId="{09B95A33-E57A-4E74-B8C0-D3CE0FB48F0E}" type="presOf" srcId="{FC4E5B91-D8E6-486F-AA21-3232F558BCE4}" destId="{41523627-098C-4E66-9508-F566DE909F3C}" srcOrd="0" destOrd="0" presId="urn:microsoft.com/office/officeart/2005/8/layout/orgChart1"/>
    <dgm:cxn modelId="{C7F04635-EE82-422E-B5CE-65E75456A555}" type="presOf" srcId="{E98A15DF-4E34-4C82-BFF8-0E12A01A0EB6}" destId="{874D5A02-1DB5-4824-BB86-19CB2C95F4F9}" srcOrd="1" destOrd="0" presId="urn:microsoft.com/office/officeart/2005/8/layout/orgChart1"/>
    <dgm:cxn modelId="{93C20836-AC0E-4854-9485-01B45FC4021E}" srcId="{B4CA442E-237D-4906-98E4-8975D782EADB}" destId="{9C29BFCF-593F-448B-91AB-B9C44E694BB5}" srcOrd="2" destOrd="0" parTransId="{8B8EF5B7-B003-478E-B056-C23529AAA440}" sibTransId="{C8461AB9-61A4-4E5F-91FD-B890668E2440}"/>
    <dgm:cxn modelId="{5908FF36-9849-4CE8-BCFC-EE876566B7A1}" type="presOf" srcId="{7308DB5E-354D-41D5-8DB7-6C95AB413CA5}" destId="{3A1CFA87-92DE-4ED3-973B-C49732724B35}" srcOrd="0" destOrd="0" presId="urn:microsoft.com/office/officeart/2005/8/layout/orgChart1"/>
    <dgm:cxn modelId="{CAF30537-71F6-439A-BAE7-13BEE7EF2D29}" type="presOf" srcId="{24135E3C-C79F-4F7B-81FB-CCB0E5C1A3F6}" destId="{B67B4B38-4820-484F-8720-282E88B74B9F}" srcOrd="0" destOrd="0" presId="urn:microsoft.com/office/officeart/2005/8/layout/orgChart1"/>
    <dgm:cxn modelId="{B0534C37-ECF5-4B30-B763-6DCA6A594C57}" type="presOf" srcId="{85486857-0C6C-424A-993B-B7D0A548FE45}" destId="{133E43D0-D139-4346-AC60-90CD915BB693}" srcOrd="0" destOrd="0" presId="urn:microsoft.com/office/officeart/2005/8/layout/orgChart1"/>
    <dgm:cxn modelId="{68915837-D309-49B2-B546-47E654844E6F}" srcId="{9C29BFCF-593F-448B-91AB-B9C44E694BB5}" destId="{5A0E5445-78E7-42CE-99F4-D9EF3381F0FC}" srcOrd="2" destOrd="0" parTransId="{4C76221E-19CB-4AC9-A71A-BAC5DFD301C0}" sibTransId="{F9633E88-875D-49E2-9B36-EFCF40905B3D}"/>
    <dgm:cxn modelId="{C6F51438-B234-4521-8A9E-A15E74DE3F2B}" type="presOf" srcId="{17464ABF-BA9F-4264-A34A-3E3640D4D62D}" destId="{E1E86067-089A-4840-A131-820BCC6EF111}" srcOrd="0" destOrd="0" presId="urn:microsoft.com/office/officeart/2005/8/layout/orgChart1"/>
    <dgm:cxn modelId="{CE7D3339-5E93-4862-9026-DA5D7B8695B0}" type="presOf" srcId="{5A0E5445-78E7-42CE-99F4-D9EF3381F0FC}" destId="{F0796BA0-1BC3-4A7B-B983-D3FBF1016F07}" srcOrd="1" destOrd="0" presId="urn:microsoft.com/office/officeart/2005/8/layout/orgChart1"/>
    <dgm:cxn modelId="{CE2A6439-15C1-493B-8F3D-DE11CAB19A1E}" type="presOf" srcId="{9F031FE2-BB8F-47F1-86A8-658DB0ADE6BB}" destId="{26A19297-3716-4860-81EA-E14F54EE22B0}" srcOrd="1" destOrd="0" presId="urn:microsoft.com/office/officeart/2005/8/layout/orgChart1"/>
    <dgm:cxn modelId="{0D857B39-75A6-494B-A2CA-FB4D03B26D3E}" srcId="{331BEE6D-9C51-44AF-94F2-DF57EC2A54AE}" destId="{DA7BF6FB-024A-4CE0-BB88-8244DEC4F63C}" srcOrd="1" destOrd="0" parTransId="{DECA48CB-2E62-4273-8515-57DABD1A1F31}" sibTransId="{1B22A1D5-BBCB-42EE-B049-8F1FC3B3F0BF}"/>
    <dgm:cxn modelId="{B20A8239-5C82-4CBC-B25A-93BFED75A5C1}" srcId="{98CDA342-27E8-4B4C-8E7F-0345C88353F1}" destId="{D8D002FF-D84A-4808-B673-8FC929B86022}" srcOrd="1" destOrd="0" parTransId="{C0DF3DC2-97AB-4210-B73F-980874A49CF5}" sibTransId="{7EC88360-D144-45E1-AB05-E8743B0C40D8}"/>
    <dgm:cxn modelId="{A939C339-F8AA-471C-8EF5-02A137A754AA}" type="presOf" srcId="{C17CF02B-F262-477F-9543-F9FC7FB27CB0}" destId="{79DD5068-F0FA-4624-B7EC-0C98E553A537}" srcOrd="0" destOrd="0" presId="urn:microsoft.com/office/officeart/2005/8/layout/orgChart1"/>
    <dgm:cxn modelId="{94661F3A-C6CF-499F-9848-1DC7E140BF9A}" type="presOf" srcId="{39E79305-806E-41A4-9DF8-E4626CDCE0E7}" destId="{9399102F-2023-4807-8E19-B1E59A49A89C}" srcOrd="0" destOrd="0" presId="urn:microsoft.com/office/officeart/2005/8/layout/orgChart1"/>
    <dgm:cxn modelId="{45E0743B-0989-423A-907D-8D0470D04D41}" type="presOf" srcId="{9694E20D-FF30-48BB-9428-CB530E14BAED}" destId="{405AB70A-56AA-463F-A46F-1CF5C738E231}" srcOrd="1" destOrd="0" presId="urn:microsoft.com/office/officeart/2005/8/layout/orgChart1"/>
    <dgm:cxn modelId="{4AEC983C-6395-40D5-A7F6-F3951A14805A}" srcId="{E0C0284B-34D1-4139-8E9F-7EEB3E039BCC}" destId="{46EF1165-4D60-429D-8164-D3F9C1411D4C}" srcOrd="0" destOrd="0" parTransId="{3235870B-0D43-44E6-91B4-DD36C463A2B7}" sibTransId="{F85D7E88-5A24-4B81-8FCE-1D4799820E3F}"/>
    <dgm:cxn modelId="{7A52D63D-E46A-48BB-8DF0-45441700A115}" srcId="{9F031FE2-BB8F-47F1-86A8-658DB0ADE6BB}" destId="{685E7629-E0A4-4D04-8500-73761A184B00}" srcOrd="2" destOrd="0" parTransId="{8A30EBF1-2BDD-4F2D-A5FE-FD0C6983F13C}" sibTransId="{F4F71E4B-CE46-4E9F-9814-DD5CF82D18C9}"/>
    <dgm:cxn modelId="{7C98793E-DF31-4F5B-B5F0-F64F121AF515}" type="presOf" srcId="{449B355B-C5AF-48A1-9738-85F906E4BB36}" destId="{2FAD6F66-9A7D-403F-9D03-F0B004A01463}" srcOrd="0" destOrd="0" presId="urn:microsoft.com/office/officeart/2005/8/layout/orgChart1"/>
    <dgm:cxn modelId="{21F9263F-C6FF-4A56-BD2A-0F9303AC60B1}" type="presOf" srcId="{2ED0FE81-73E9-4B42-A86C-F9CB107534F1}" destId="{4281726E-B2EB-469B-A50C-32A4A6423C71}" srcOrd="0" destOrd="0" presId="urn:microsoft.com/office/officeart/2005/8/layout/orgChart1"/>
    <dgm:cxn modelId="{BE753D40-F804-43B4-A264-FE26CCE687E6}" type="presOf" srcId="{A17FD558-968D-43DE-953A-E5B59F92276A}" destId="{75BC7848-6F4B-48AD-AA97-D7B61519C27F}" srcOrd="0" destOrd="0" presId="urn:microsoft.com/office/officeart/2005/8/layout/orgChart1"/>
    <dgm:cxn modelId="{E6C45F40-AFB5-4A95-ACC6-5419CFCD9C1F}" type="presOf" srcId="{68179447-F41B-4D11-A9DA-A1B4FCA02176}" destId="{7C3F9E8F-FBBC-4788-891C-CF70960AC6DE}" srcOrd="0" destOrd="0" presId="urn:microsoft.com/office/officeart/2005/8/layout/orgChart1"/>
    <dgm:cxn modelId="{16938D40-91D9-42BB-8ABB-375042D29BA2}" srcId="{6E57C8B2-72A9-41DF-9AE0-2A05D8D88402}" destId="{34403FAE-B903-4E7F-B6BF-CE9549920EE2}" srcOrd="0" destOrd="0" parTransId="{AF3CA053-6161-4D08-AA8C-BE4DE1364158}" sibTransId="{1423DD31-D885-4263-A432-4108ACE27419}"/>
    <dgm:cxn modelId="{492D5A5B-068D-4040-AEE1-693748754DF4}" type="presOf" srcId="{DA7BF6FB-024A-4CE0-BB88-8244DEC4F63C}" destId="{D4A319AA-B762-4392-BC83-B3A7ADA67FD0}" srcOrd="0" destOrd="0" presId="urn:microsoft.com/office/officeart/2005/8/layout/orgChart1"/>
    <dgm:cxn modelId="{004CED5C-3525-49D7-99CC-291C45A3571D}" srcId="{CBFEDF7B-95DE-4606-BA85-57DBA6AFE26E}" destId="{AF149FD1-5292-4C9C-A413-5D2763AE136C}" srcOrd="0" destOrd="0" parTransId="{FC9CCFF0-6066-4009-B435-950BD7811FB0}" sibTransId="{74D844A8-9749-4BF1-9961-666D8CA6D89E}"/>
    <dgm:cxn modelId="{A0C7165D-0862-4A06-9E07-2C8FB776D119}" type="presOf" srcId="{D8D002FF-D84A-4808-B673-8FC929B86022}" destId="{C1835F90-E149-405E-9864-B7ED0D9D0658}" srcOrd="0" destOrd="0" presId="urn:microsoft.com/office/officeart/2005/8/layout/orgChart1"/>
    <dgm:cxn modelId="{E9EE825E-1915-42E3-9262-DC57F7D74F17}" srcId="{9F031FE2-BB8F-47F1-86A8-658DB0ADE6BB}" destId="{A3EAB06F-652B-4E05-AC1A-2AE8F412C46C}" srcOrd="1" destOrd="0" parTransId="{7E576C5B-1252-4323-9252-7FA8ABA0F39B}" sibTransId="{D6A37699-550C-451B-8808-C4E17F0E2342}"/>
    <dgm:cxn modelId="{EF48975E-2968-4EBA-8B66-B18DEC9FF6BB}" type="presOf" srcId="{53AB0E46-C084-4333-854D-BE0218C98BD6}" destId="{84B75AAD-4870-4396-BDA2-D4A85E230CC2}" srcOrd="0" destOrd="0" presId="urn:microsoft.com/office/officeart/2005/8/layout/orgChart1"/>
    <dgm:cxn modelId="{0CF5025F-0404-432E-89F7-95DDE9EDC338}" srcId="{C17CF02B-F262-477F-9543-F9FC7FB27CB0}" destId="{6E5B1E31-9BA8-4B04-A14A-037AFCA639BF}" srcOrd="0" destOrd="0" parTransId="{A10D88DD-52F6-4BA0-8D50-86C65EC3EE26}" sibTransId="{A3C531DF-A869-472D-83BA-D820DD160ADB}"/>
    <dgm:cxn modelId="{1AE7715F-BCF8-49F4-B6BD-DDB700FB03C4}" type="presOf" srcId="{A5AA0178-A93D-4165-871C-72F1112D5D63}" destId="{EE1E5851-4C25-4B15-89E3-BA60723D02FE}" srcOrd="0" destOrd="0" presId="urn:microsoft.com/office/officeart/2005/8/layout/orgChart1"/>
    <dgm:cxn modelId="{555D3060-3605-45C2-ABDE-D2B78982EEBB}" type="presOf" srcId="{86B6D99F-9EB9-4306-8F76-EE3CA9C2F72F}" destId="{5429F0E7-2A37-4BDF-9510-ECD46574FE97}" srcOrd="0" destOrd="0" presId="urn:microsoft.com/office/officeart/2005/8/layout/orgChart1"/>
    <dgm:cxn modelId="{E243AE60-D1D5-4423-9B79-14ABBB43D273}" type="presOf" srcId="{B617AC08-FC32-45BC-B040-5F23E2BA40D4}" destId="{2BC0BAA0-D6FC-4678-A670-0596DA5A86D3}" srcOrd="0" destOrd="0" presId="urn:microsoft.com/office/officeart/2005/8/layout/orgChart1"/>
    <dgm:cxn modelId="{A1D56D41-2D07-4DF1-9AA5-B131634FDC20}" type="presOf" srcId="{0893AAE6-6771-4CC1-BE3E-750792F82175}" destId="{C802B3E1-361C-46CF-83AC-20034CBD21E4}" srcOrd="0" destOrd="0" presId="urn:microsoft.com/office/officeart/2005/8/layout/orgChart1"/>
    <dgm:cxn modelId="{3BA0C741-7CC7-436E-A84C-209F7071D27D}" type="presOf" srcId="{D3BB2995-5645-495F-91FB-E93D9B2AFEA4}" destId="{A2E55DCB-945E-4972-BD4E-B1D1F936626C}" srcOrd="0" destOrd="0" presId="urn:microsoft.com/office/officeart/2005/8/layout/orgChart1"/>
    <dgm:cxn modelId="{BD6FD361-7312-4A42-9184-8D271DB79ED6}" type="presOf" srcId="{AE76B028-E243-4B7F-99D2-7C7B64080A3E}" destId="{CABB3E46-7177-4C59-B83F-DCF92CD5F377}" srcOrd="0" destOrd="0" presId="urn:microsoft.com/office/officeart/2005/8/layout/orgChart1"/>
    <dgm:cxn modelId="{AE5F2662-68CD-4089-BD4D-91F9621A0C76}" type="presOf" srcId="{B327BA7E-1893-46FA-B936-1C36101B617D}" destId="{495639D2-B38A-4616-B15A-E2A6D99EEAAF}" srcOrd="1" destOrd="0" presId="urn:microsoft.com/office/officeart/2005/8/layout/orgChart1"/>
    <dgm:cxn modelId="{5CBF4342-D8B1-44F3-ACD7-A6E297A8FE26}" type="presOf" srcId="{95F31F67-FC88-4C2D-9162-D9A9281C3197}" destId="{530E98F0-DAE6-4338-9C33-D9F88994DB79}" srcOrd="0" destOrd="0" presId="urn:microsoft.com/office/officeart/2005/8/layout/orgChart1"/>
    <dgm:cxn modelId="{05C04362-1F9C-4F54-B173-CE45437959DF}" type="presOf" srcId="{2F56F61C-652D-4F77-A08E-E508C212544D}" destId="{35FFF6D6-3D03-4D5D-AC61-90ED56CF2629}" srcOrd="1" destOrd="0" presId="urn:microsoft.com/office/officeart/2005/8/layout/orgChart1"/>
    <dgm:cxn modelId="{83D59F62-5FC3-4238-B178-C3FD85F30C8B}" type="presOf" srcId="{1AA115A3-ED37-4903-9829-93C07641EDD7}" destId="{ABBBFA0B-0EE0-4DFD-B80D-B7E1BFC0C791}" srcOrd="0" destOrd="0" presId="urn:microsoft.com/office/officeart/2005/8/layout/orgChart1"/>
    <dgm:cxn modelId="{44F6E362-495E-4568-962B-AE5842708529}" type="presOf" srcId="{9AABB14A-1DC7-4759-AB42-3088F86D6A1F}" destId="{230E738B-DDB6-4262-94E0-D0C62D0F856C}" srcOrd="1" destOrd="0" presId="urn:microsoft.com/office/officeart/2005/8/layout/orgChart1"/>
    <dgm:cxn modelId="{DCD58D63-1417-47B6-A654-C2A89E7E44A7}" type="presOf" srcId="{F78064D3-4434-42F4-8CA6-1F19AEB97126}" destId="{1AC82442-DAC0-4291-AFBB-BD63E914B999}" srcOrd="0" destOrd="0" presId="urn:microsoft.com/office/officeart/2005/8/layout/orgChart1"/>
    <dgm:cxn modelId="{D157D843-4882-45AA-BB8D-E521817EA3F6}" type="presOf" srcId="{935183FB-6ACE-40B6-9238-77996D0CA950}" destId="{1A0DFA22-A73C-4D25-930F-D3BE3991FC18}" srcOrd="0" destOrd="0" presId="urn:microsoft.com/office/officeart/2005/8/layout/orgChart1"/>
    <dgm:cxn modelId="{FDD19E44-C474-4D02-9624-453CCC4DF889}" type="presOf" srcId="{4C76221E-19CB-4AC9-A71A-BAC5DFD301C0}" destId="{A9D06639-19CE-477F-A3CE-47E80D77F6D7}" srcOrd="0" destOrd="0" presId="urn:microsoft.com/office/officeart/2005/8/layout/orgChart1"/>
    <dgm:cxn modelId="{5F514745-69C2-4D55-855A-DE4240909537}" type="presOf" srcId="{32D084D8-B5A9-47C0-A1C4-245D59E0CDBD}" destId="{41952CA9-C0E1-4FA3-B120-65B32EAA943D}" srcOrd="0" destOrd="0" presId="urn:microsoft.com/office/officeart/2005/8/layout/orgChart1"/>
    <dgm:cxn modelId="{98704D65-B13D-4D7A-98BB-5351A499D9D3}" type="presOf" srcId="{C87D8CF9-4D4F-4037-AEFF-565FC6EF0D59}" destId="{85C66DCA-824B-4397-ABC9-BFD8BAFE8690}" srcOrd="0" destOrd="0" presId="urn:microsoft.com/office/officeart/2005/8/layout/orgChart1"/>
    <dgm:cxn modelId="{0411A265-9ADB-430D-ABF7-F483B104F6AE}" type="presOf" srcId="{E96074BA-8EA7-41EB-B5C4-91528A22B8C0}" destId="{7E2D85DB-4EB8-4406-9178-BCD5B8EC6B33}" srcOrd="0" destOrd="0" presId="urn:microsoft.com/office/officeart/2005/8/layout/orgChart1"/>
    <dgm:cxn modelId="{55A8BB45-FB2A-44AB-B14A-CB31164CE308}" type="presOf" srcId="{1D267A26-4154-4046-871C-ACE2694CFDB7}" destId="{E942E001-F4C7-4FDB-9380-CF44A19207B0}" srcOrd="0" destOrd="0" presId="urn:microsoft.com/office/officeart/2005/8/layout/orgChart1"/>
    <dgm:cxn modelId="{E4EC2066-1E83-4FB1-B0D4-6E578A7A69C3}" type="presOf" srcId="{98CDA342-27E8-4B4C-8E7F-0345C88353F1}" destId="{67FACE35-52B3-4872-88CE-25AEC6C5C128}" srcOrd="0" destOrd="0" presId="urn:microsoft.com/office/officeart/2005/8/layout/orgChart1"/>
    <dgm:cxn modelId="{25A12966-E97B-45A2-9872-EE903C72CA76}" type="presOf" srcId="{9E0E21C7-2C0E-4FF2-975A-8E9773246284}" destId="{E8B98BC2-DA5F-4E6A-AC67-72F1383D4AC6}" srcOrd="1" destOrd="0" presId="urn:microsoft.com/office/officeart/2005/8/layout/orgChart1"/>
    <dgm:cxn modelId="{DCAC3E46-E3E4-41DD-8692-4AD179878C5D}" type="presOf" srcId="{5167D96A-70C9-48AF-83DE-CD9E84E6C4D4}" destId="{488C2AB9-92E1-4524-8C16-D93F8DCE359C}" srcOrd="0" destOrd="0" presId="urn:microsoft.com/office/officeart/2005/8/layout/orgChart1"/>
    <dgm:cxn modelId="{F233C646-8E79-42D5-B604-FC60AA17C1AA}" srcId="{B480B4B9-6AD5-47BF-8A30-2E74113DF6AF}" destId="{D9A46513-0116-4BD5-9E84-BF0E90BA76F1}" srcOrd="0" destOrd="0" parTransId="{94D27D72-4A5E-4B4A-BCE1-03277AB64134}" sibTransId="{5411C38D-49C1-4691-B884-D0E4460DC46D}"/>
    <dgm:cxn modelId="{6D1AFB46-DC3A-4068-AA4A-5C85F8996480}" srcId="{D871EDF3-DECB-4EF4-B7D4-6448F763B038}" destId="{311A3716-EDF5-41D3-9EEB-DAB05B612FC1}" srcOrd="1" destOrd="0" parTransId="{3F806C28-6E0F-4B56-B724-2E9F5505D7D3}" sibTransId="{2E0F1374-9503-47AC-BC65-C2F1F9E02555}"/>
    <dgm:cxn modelId="{20372D67-B1DB-4CD1-95E3-6BB539B2AD4C}" srcId="{63899FE9-78A6-49E3-BF97-B69C09FD1CAD}" destId="{AB0CC5BC-C7AC-4FA5-AF38-285A0E8F9328}" srcOrd="0" destOrd="0" parTransId="{BB3E9FCC-C336-48D8-BDEC-10F5715638B6}" sibTransId="{8E92C85E-A3B8-4AA8-ABA5-2A2E6FC8ACAD}"/>
    <dgm:cxn modelId="{AAA2E648-AE52-45ED-83FD-B55AFD4355D5}" srcId="{D3BB2995-5645-495F-91FB-E93D9B2AFEA4}" destId="{EC29BAE7-C95C-42F1-9F99-91A5A08FF2CB}" srcOrd="1" destOrd="0" parTransId="{1C4F120F-2E42-4156-8DA5-D82516E60518}" sibTransId="{31CB8A10-77BB-461B-B3FC-9FA238C96FA6}"/>
    <dgm:cxn modelId="{BB965F69-E878-4F37-ABBC-184DDB7C6A2E}" type="presOf" srcId="{094322A8-40C0-4A93-964A-60F3B218CB24}" destId="{16A8B093-D5D9-4F0F-AA07-0F659C8CA647}" srcOrd="1" destOrd="0" presId="urn:microsoft.com/office/officeart/2005/8/layout/orgChart1"/>
    <dgm:cxn modelId="{9D20FC4A-374C-4B5B-953E-5C0DE8F118AC}" type="presOf" srcId="{FDF09B07-44A1-432D-B54A-F6FF133D2429}" destId="{183E81A7-9829-45F5-BEE3-F348649CC176}" srcOrd="0" destOrd="0" presId="urn:microsoft.com/office/officeart/2005/8/layout/orgChart1"/>
    <dgm:cxn modelId="{9BBCFC4A-414B-40C1-A43B-49D409B04839}" type="presOf" srcId="{7308DB5E-354D-41D5-8DB7-6C95AB413CA5}" destId="{237B3755-6DA6-4116-B821-47796BD2976C}" srcOrd="1" destOrd="0" presId="urn:microsoft.com/office/officeart/2005/8/layout/orgChart1"/>
    <dgm:cxn modelId="{4BBB674B-5AAC-402E-838B-D7AEAC49BD40}" srcId="{63899FE9-78A6-49E3-BF97-B69C09FD1CAD}" destId="{A6B5460A-3C0D-4A76-ABB3-D6D9E67E5A20}" srcOrd="1" destOrd="0" parTransId="{D5204363-FF7F-42C7-8E39-7191FB7FFF3F}" sibTransId="{BFA50064-B8E8-48AE-87A7-DABBF93F0042}"/>
    <dgm:cxn modelId="{D6F0056C-BFAB-4DC2-8C66-72A5639B6ADB}" type="presOf" srcId="{9BBB267C-6D01-4044-8B22-B52863632E7E}" destId="{BAC3E0F4-A449-403C-AA1F-E0E43FFE8353}" srcOrd="0" destOrd="0" presId="urn:microsoft.com/office/officeart/2005/8/layout/orgChart1"/>
    <dgm:cxn modelId="{1F616A6C-AE26-42FB-8353-93D090954349}" srcId="{9AD89C54-D014-45CF-B4DB-AE8D22B4E09E}" destId="{8A898688-F652-4880-8B45-0CAEF256FA9B}" srcOrd="1" destOrd="0" parTransId="{39E79305-806E-41A4-9DF8-E4626CDCE0E7}" sibTransId="{3E1EF04A-3E03-419B-BB90-0636B87D9DB5}"/>
    <dgm:cxn modelId="{A219C04C-8868-470A-BFA2-BBF3E140A84B}" type="presOf" srcId="{D9A46513-0116-4BD5-9E84-BF0E90BA76F1}" destId="{5B1AEA62-0AC5-474C-BB12-204E3439150F}" srcOrd="1" destOrd="0" presId="urn:microsoft.com/office/officeart/2005/8/layout/orgChart1"/>
    <dgm:cxn modelId="{75A5C06C-9E3E-4C6E-BFD7-05E4DA20AB42}" srcId="{C9A4BC7B-5F60-446D-86C1-820594F2075F}" destId="{68179447-F41B-4D11-A9DA-A1B4FCA02176}" srcOrd="1" destOrd="0" parTransId="{9F6CD1DA-795C-4E4E-A3F9-66BFFAD3A1E6}" sibTransId="{B7871A72-8136-42AC-8E7B-4D0114163BED}"/>
    <dgm:cxn modelId="{8FD2E24E-E0CC-45EC-B8D8-8C65346A8FA7}" type="presOf" srcId="{8B8EF5B7-B003-478E-B056-C23529AAA440}" destId="{3EFD084C-0C1E-4D89-A9AB-956C1DD413CE}" srcOrd="0" destOrd="0" presId="urn:microsoft.com/office/officeart/2005/8/layout/orgChart1"/>
    <dgm:cxn modelId="{12E2426F-09A2-4979-B09F-056EF0BB1518}" type="presOf" srcId="{64DDA35E-9857-4D6C-91F6-E26AEC58CD17}" destId="{080C7431-D5B2-4C4F-96C3-5DB3CA54A04E}" srcOrd="0" destOrd="0" presId="urn:microsoft.com/office/officeart/2005/8/layout/orgChart1"/>
    <dgm:cxn modelId="{8808DC4F-1FDE-43E3-B0A5-851CA4DF7ADF}" type="presOf" srcId="{A7BC8EE0-D7E8-45AF-B508-E38EBFB10CC2}" destId="{6F8DCDCE-8CCA-4B74-B049-637D5811879E}" srcOrd="0" destOrd="0" presId="urn:microsoft.com/office/officeart/2005/8/layout/orgChart1"/>
    <dgm:cxn modelId="{375B1D70-8284-4930-8533-B58A8C4507D8}" type="presOf" srcId="{D4B99C22-5380-4112-BFFC-974435B6CE96}" destId="{D34C7524-62C1-4641-A269-D6827709C39D}" srcOrd="1" destOrd="0" presId="urn:microsoft.com/office/officeart/2005/8/layout/orgChart1"/>
    <dgm:cxn modelId="{A4FA1D70-EB1B-401A-8466-C3A5EECEAAF3}" type="presOf" srcId="{8A898688-F652-4880-8B45-0CAEF256FA9B}" destId="{1DD8BA0F-A5FF-435D-B64F-526038E1D166}" srcOrd="0" destOrd="0" presId="urn:microsoft.com/office/officeart/2005/8/layout/orgChart1"/>
    <dgm:cxn modelId="{06B64070-24C8-4EC4-9131-A756920DCF3A}" type="presOf" srcId="{3235870B-0D43-44E6-91B4-DD36C463A2B7}" destId="{DC0C9435-C49D-4222-8509-C4348E3BBD14}" srcOrd="0" destOrd="0" presId="urn:microsoft.com/office/officeart/2005/8/layout/orgChart1"/>
    <dgm:cxn modelId="{ECFB4070-F3AA-46A3-80D7-8556CFCB7ACC}" srcId="{1AA115A3-ED37-4903-9829-93C07641EDD7}" destId="{DCBEAE2A-884A-47D3-90FA-22202D200188}" srcOrd="0" destOrd="0" parTransId="{DD6868E2-48AE-49CF-B074-AF8823A4B15C}" sibTransId="{C1D52C6A-64F0-4799-B6DD-6DF38B45516B}"/>
    <dgm:cxn modelId="{00565F70-E2E5-4BD8-955A-D725FAC4A51F}" type="presOf" srcId="{63442A26-7D87-4E10-9A60-2A062A7B5BA8}" destId="{089F00DF-6476-4D93-80E9-9A711BD32B10}" srcOrd="0" destOrd="0" presId="urn:microsoft.com/office/officeart/2005/8/layout/orgChart1"/>
    <dgm:cxn modelId="{D8A97950-47C5-4318-87B3-19082D69E0C0}" type="presOf" srcId="{66E244A4-DEC3-4BE3-9F12-5A6322E865C5}" destId="{D9326F71-3819-46C4-AE33-F53EDD78726E}" srcOrd="0" destOrd="0" presId="urn:microsoft.com/office/officeart/2005/8/layout/orgChart1"/>
    <dgm:cxn modelId="{CE916351-2647-4EA0-ABC1-F650BD5E0903}" type="presOf" srcId="{A09FF3B6-7FDC-4FB1-BE19-F55A574A7701}" destId="{89C3FCE6-EEFD-4C21-8529-D4F6CB5BB85E}" srcOrd="0" destOrd="0" presId="urn:microsoft.com/office/officeart/2005/8/layout/orgChart1"/>
    <dgm:cxn modelId="{671EA671-4852-4515-A9B0-A4B6145EA2A4}" srcId="{A09FF3B6-7FDC-4FB1-BE19-F55A574A7701}" destId="{A14013B3-6704-4122-8E15-F642BDD505DB}" srcOrd="0" destOrd="0" parTransId="{591605DF-FE96-465B-A900-27349BB9B33E}" sibTransId="{C880A6D6-C642-42A9-B332-DCAC907DAFD7}"/>
    <dgm:cxn modelId="{A33DFB51-BDCF-4BC0-88F2-DAD55EFC1A42}" type="presOf" srcId="{08791260-0E5F-4659-9E23-D313DDCFE6FC}" destId="{33A1F612-D411-4CB0-9FE7-2B4601895A10}" srcOrd="0" destOrd="0" presId="urn:microsoft.com/office/officeart/2005/8/layout/orgChart1"/>
    <dgm:cxn modelId="{42340072-7D34-4085-8F22-537DD8A60830}" type="presOf" srcId="{D8D002FF-D84A-4808-B673-8FC929B86022}" destId="{564AA4E6-CD27-4B23-A123-64B37FFCB31A}" srcOrd="1" destOrd="0" presId="urn:microsoft.com/office/officeart/2005/8/layout/orgChart1"/>
    <dgm:cxn modelId="{1CF48452-0EBE-41E3-A921-66E51618F881}" srcId="{9694E20D-FF30-48BB-9428-CB530E14BAED}" destId="{98B25EBD-88DB-4C6F-992C-33AAE831573B}" srcOrd="0" destOrd="0" parTransId="{32D084D8-B5A9-47C0-A1C4-245D59E0CDBD}" sibTransId="{006DC809-77A4-48D1-B5B7-44A92E9BCB2C}"/>
    <dgm:cxn modelId="{0C655073-CE9C-4D98-8514-F5049D48DAFE}" type="presOf" srcId="{A5AA0178-A93D-4165-871C-72F1112D5D63}" destId="{6DDF95EA-399C-4A1A-9D80-1C24366ECF13}" srcOrd="1" destOrd="0" presId="urn:microsoft.com/office/officeart/2005/8/layout/orgChart1"/>
    <dgm:cxn modelId="{61D3FE73-ED25-4990-B1F4-5B2657425CD5}" type="presOf" srcId="{DAFC3D59-3B3A-4EBB-B9EA-498369CA170A}" destId="{4CE67FC3-5D7D-4A86-8368-5D731A5570C2}" srcOrd="0" destOrd="0" presId="urn:microsoft.com/office/officeart/2005/8/layout/orgChart1"/>
    <dgm:cxn modelId="{792D7874-EA69-44BC-9B74-C427369B94D8}" srcId="{E0C0284B-34D1-4139-8E9F-7EEB3E039BCC}" destId="{F741E842-B458-4078-ADD0-B2997C954F93}" srcOrd="1" destOrd="0" parTransId="{7680722B-30BF-4DE8-A110-AEFD08A60D90}" sibTransId="{3DFF50D8-E828-4A04-9451-8A32173C087F}"/>
    <dgm:cxn modelId="{89DE3755-47C0-4610-B946-35556B861622}" type="presOf" srcId="{331BEE6D-9C51-44AF-94F2-DF57EC2A54AE}" destId="{E20EEADC-9EEA-4684-8552-59CC5F9235D8}" srcOrd="1" destOrd="0" presId="urn:microsoft.com/office/officeart/2005/8/layout/orgChart1"/>
    <dgm:cxn modelId="{744B7A56-5103-4BB6-BD9D-C8D8A39A2DCD}" type="presOf" srcId="{DECA48CB-2E62-4273-8515-57DABD1A1F31}" destId="{743E04F3-D3E8-4D34-93BA-184DCF8FB875}" srcOrd="0" destOrd="0" presId="urn:microsoft.com/office/officeart/2005/8/layout/orgChart1"/>
    <dgm:cxn modelId="{CFB61D57-2901-4F39-BD93-1EE02B3E3E87}" srcId="{C87D8CF9-4D4F-4037-AEFF-565FC6EF0D59}" destId="{17271E3A-6C1B-482E-9C45-37414EC9C7E8}" srcOrd="1" destOrd="0" parTransId="{5D9F08D7-FF02-44D7-89E6-B5D8A4025A38}" sibTransId="{CD2C3800-10C4-4B55-B8DB-D65C9D1CDDFC}"/>
    <dgm:cxn modelId="{1CEDAA77-3A13-4467-8A12-A9BCD96A4048}" srcId="{B480B4B9-6AD5-47BF-8A30-2E74113DF6AF}" destId="{ECD06B42-2C15-4A7E-8DBB-652A70FC245B}" srcOrd="1" destOrd="0" parTransId="{08A604BE-6E1A-4BBA-863E-C52E8004D7A6}" sibTransId="{5E63F5B3-B33A-4D31-A9DF-81A2ABD9DC42}"/>
    <dgm:cxn modelId="{D2C1E257-2C8B-4588-AB87-EB97AA359A74}" type="presOf" srcId="{B480B4B9-6AD5-47BF-8A30-2E74113DF6AF}" destId="{A5A8C98E-07C8-4A6F-8038-5F18617426F1}" srcOrd="1" destOrd="0" presId="urn:microsoft.com/office/officeart/2005/8/layout/orgChart1"/>
    <dgm:cxn modelId="{7CEE1958-4B5E-44C3-838D-FA0F590E5629}" srcId="{F70AEA04-918B-44C1-ACB3-1835B87B314B}" destId="{FF817550-D0C4-4C8B-83C6-C83D9B93166E}" srcOrd="1" destOrd="0" parTransId="{83840EA0-5958-460F-8CD3-921C5CB85F22}" sibTransId="{4AF7B145-C01E-4214-8351-FC8A3F8DF734}"/>
    <dgm:cxn modelId="{399D6558-D7ED-4A2F-91A6-CF27399BA567}" type="presOf" srcId="{6F89FD1A-F723-423D-BFAF-3C95CACE4A44}" destId="{4FD03381-5CA9-4B2E-9935-4C70C437DB79}" srcOrd="0" destOrd="0" presId="urn:microsoft.com/office/officeart/2005/8/layout/orgChart1"/>
    <dgm:cxn modelId="{1F37A178-FA33-4F4D-826A-8EF6672F546A}" type="presOf" srcId="{5D9F08D7-FF02-44D7-89E6-B5D8A4025A38}" destId="{9C548D65-8216-42B4-A4DE-A4B81F195C9B}" srcOrd="0" destOrd="0" presId="urn:microsoft.com/office/officeart/2005/8/layout/orgChart1"/>
    <dgm:cxn modelId="{94CA3859-BD14-4CBD-BECC-39D2253E6ED7}" type="presOf" srcId="{F741E842-B458-4078-ADD0-B2997C954F93}" destId="{B3306388-EF1E-4DB9-BB4B-421EB1ACE2F0}" srcOrd="0" destOrd="0" presId="urn:microsoft.com/office/officeart/2005/8/layout/orgChart1"/>
    <dgm:cxn modelId="{FBF55D79-FB8E-41C6-BC37-D34F28847863}" type="presOf" srcId="{E4B6FBFC-B56D-402F-8C69-7C8F09AE2A3F}" destId="{7B92F41A-F3A4-4E7E-9591-1D02B66EE537}" srcOrd="0" destOrd="0" presId="urn:microsoft.com/office/officeart/2005/8/layout/orgChart1"/>
    <dgm:cxn modelId="{20CA4F79-00AB-4186-BD4F-9F9978D6148A}" type="presOf" srcId="{F70AEA04-918B-44C1-ACB3-1835B87B314B}" destId="{6FB7D0E0-28E5-44C0-BB74-2A81F5BC46D4}" srcOrd="0" destOrd="0" presId="urn:microsoft.com/office/officeart/2005/8/layout/orgChart1"/>
    <dgm:cxn modelId="{1110C159-42B2-4B50-8C5A-A11DCEFBDAA8}" type="presOf" srcId="{8A30EBF1-2BDD-4F2D-A5FE-FD0C6983F13C}" destId="{C64E7CB8-EBC2-4096-BD93-A02450EAB294}" srcOrd="0" destOrd="0" presId="urn:microsoft.com/office/officeart/2005/8/layout/orgChart1"/>
    <dgm:cxn modelId="{9A0D245A-D61B-45B1-B6FC-6E2E2A74FBF5}" type="presOf" srcId="{A6B5460A-3C0D-4A76-ABB3-D6D9E67E5A20}" destId="{2A8BB45C-20A7-4D5E-A1CC-44FF26EB70A2}" srcOrd="0" destOrd="0" presId="urn:microsoft.com/office/officeart/2005/8/layout/orgChart1"/>
    <dgm:cxn modelId="{7AD73A7A-758A-4577-8F5A-474E9E98C954}" type="presOf" srcId="{6E57C8B2-72A9-41DF-9AE0-2A05D8D88402}" destId="{69AEF93F-BF1E-458F-A178-E3F6B073F81C}" srcOrd="1" destOrd="0" presId="urn:microsoft.com/office/officeart/2005/8/layout/orgChart1"/>
    <dgm:cxn modelId="{EAB3D65A-D22B-40DD-B318-5A5E1B8D91D6}" srcId="{E6414455-2896-4CF6-9273-C65DCBD950AE}" destId="{ED68B1D4-2AE3-407A-A4A3-8020E07A8F0A}" srcOrd="0" destOrd="0" parTransId="{85486857-0C6C-424A-993B-B7D0A548FE45}" sibTransId="{64492BD3-07F0-45F2-8488-EE75BD15E2C6}"/>
    <dgm:cxn modelId="{992F587D-C01F-4967-90B1-1D83A113ED7F}" type="presOf" srcId="{D871EDF3-DECB-4EF4-B7D4-6448F763B038}" destId="{C0E08220-FCD0-4513-B8DC-759FA24FC1AA}" srcOrd="0" destOrd="0" presId="urn:microsoft.com/office/officeart/2005/8/layout/orgChart1"/>
    <dgm:cxn modelId="{6B20D87D-0E9C-4453-BBBC-279E437C5305}" type="presOf" srcId="{52648E81-2FA5-46B2-ABF0-449737CA7DC5}" destId="{0FD70097-75FE-41D0-B6FE-7B3FEC2292AE}" srcOrd="0" destOrd="0" presId="urn:microsoft.com/office/officeart/2005/8/layout/orgChart1"/>
    <dgm:cxn modelId="{E51D967F-BFC0-4793-8C70-B009050BCFBD}" type="presOf" srcId="{EAEE6FBC-0FD5-4C3B-BF3D-9627A6C7B263}" destId="{46D558CE-C091-422C-BD58-A8DF65B45CB3}" srcOrd="1" destOrd="0" presId="urn:microsoft.com/office/officeart/2005/8/layout/orgChart1"/>
    <dgm:cxn modelId="{9B7AF080-99AD-45D7-964C-DA597ADD2CD8}" type="presOf" srcId="{9AAA5DC4-13DD-4D2C-84CD-A68750829018}" destId="{A07DF21E-3C20-4AA5-A0A0-36500E99353D}" srcOrd="1" destOrd="0" presId="urn:microsoft.com/office/officeart/2005/8/layout/orgChart1"/>
    <dgm:cxn modelId="{A3FEA881-3619-4242-9898-E99FFE4A4C40}" type="presOf" srcId="{5024E99F-8D61-4907-9783-89C54A103980}" destId="{EE07A028-C5E5-4D14-B273-EA7DD9AB5649}" srcOrd="0" destOrd="0" presId="urn:microsoft.com/office/officeart/2005/8/layout/orgChart1"/>
    <dgm:cxn modelId="{5030E381-973B-4006-84F0-2856E5069550}" type="presOf" srcId="{A10D88DD-52F6-4BA0-8D50-86C65EC3EE26}" destId="{8C835E91-2CE1-4181-A100-742426777D99}" srcOrd="0" destOrd="0" presId="urn:microsoft.com/office/officeart/2005/8/layout/orgChart1"/>
    <dgm:cxn modelId="{E50FBD82-A3A4-43AA-9222-FC1A25DA3560}" type="presOf" srcId="{37F2C02E-6721-47F2-8D3E-D04B3DC2F873}" destId="{14FDCF40-1011-4BB7-992D-CB1101DC461C}" srcOrd="1" destOrd="0" presId="urn:microsoft.com/office/officeart/2005/8/layout/orgChart1"/>
    <dgm:cxn modelId="{88FFC482-4D59-4157-9A21-FA6799570E85}" type="presOf" srcId="{00545D0A-5413-4140-A695-A99B61023EA4}" destId="{7E79D80E-C752-491B-AB1B-BDF62474353B}" srcOrd="1" destOrd="0" presId="urn:microsoft.com/office/officeart/2005/8/layout/orgChart1"/>
    <dgm:cxn modelId="{94647E83-F16B-4A2F-9870-562B9C28F7C3}" srcId="{64DDA35E-9857-4D6C-91F6-E26AEC58CD17}" destId="{E6414455-2896-4CF6-9273-C65DCBD950AE}" srcOrd="0" destOrd="0" parTransId="{D0B61E7E-9A57-47FE-86B9-DDA2A28F2CBA}" sibTransId="{37B11FCD-1049-47FC-9C32-52971ECB50E2}"/>
    <dgm:cxn modelId="{FC2C8A84-9C55-428A-8927-73D71E8D20B8}" type="presOf" srcId="{B30DF476-5985-4F4B-91F7-19D7DE5C852C}" destId="{90164299-103F-4CD1-AE0E-9D153328C744}" srcOrd="0" destOrd="0" presId="urn:microsoft.com/office/officeart/2005/8/layout/orgChart1"/>
    <dgm:cxn modelId="{D0AA8E86-583D-45BB-9B8E-4990AC6931E1}" type="presOf" srcId="{DCBEAE2A-884A-47D3-90FA-22202D200188}" destId="{4CEB950C-E7E2-4A34-800C-4762CD98D374}" srcOrd="0" destOrd="0" presId="urn:microsoft.com/office/officeart/2005/8/layout/orgChart1"/>
    <dgm:cxn modelId="{3AABBA86-4661-4BA8-AB2C-4868EB68ED03}" type="presOf" srcId="{72043EAB-9EE8-4C60-BE0B-FF9328F9C839}" destId="{37730AD5-A309-4BDB-9F00-02A07D4EDA21}" srcOrd="0" destOrd="0" presId="urn:microsoft.com/office/officeart/2005/8/layout/orgChart1"/>
    <dgm:cxn modelId="{48A76287-7677-4454-8163-484DFD65AAE2}" srcId="{E6414455-2896-4CF6-9273-C65DCBD950AE}" destId="{0F053D29-40A3-4613-AF04-863BA0506F23}" srcOrd="1" destOrd="0" parTransId="{2BC9E252-9C02-448E-B5C8-42D9841AD907}" sibTransId="{E38C1232-436C-4837-B7B5-379FA1AAC8F1}"/>
    <dgm:cxn modelId="{53725487-6616-417F-80ED-B305C658003F}" type="presOf" srcId="{CBFEDF7B-95DE-4606-BA85-57DBA6AFE26E}" destId="{31ECB075-F309-4C04-98C6-DCFA8FEC2DF9}" srcOrd="0" destOrd="0" presId="urn:microsoft.com/office/officeart/2005/8/layout/orgChart1"/>
    <dgm:cxn modelId="{B260D787-7E4F-40BA-AA4C-1DE8B13E68AB}" type="presOf" srcId="{311A3716-EDF5-41D3-9EEB-DAB05B612FC1}" destId="{D5AD5674-399A-434C-9A1E-CBA35BA25851}" srcOrd="1" destOrd="0" presId="urn:microsoft.com/office/officeart/2005/8/layout/orgChart1"/>
    <dgm:cxn modelId="{A88B4488-6AD3-4493-8233-1CA18EFD3999}" type="presOf" srcId="{F4602CA3-6B93-4A6D-A016-9A7A7472DB73}" destId="{8089C8B9-907F-47DB-BA4A-FDB4A6F871AC}" srcOrd="1" destOrd="0" presId="urn:microsoft.com/office/officeart/2005/8/layout/orgChart1"/>
    <dgm:cxn modelId="{F88F4D88-71FF-46B3-A4D3-80542A70A413}" type="presOf" srcId="{9AABB14A-1DC7-4759-AB42-3088F86D6A1F}" destId="{AA820A41-DDB2-4E02-A316-C16908D92233}" srcOrd="0" destOrd="0" presId="urn:microsoft.com/office/officeart/2005/8/layout/orgChart1"/>
    <dgm:cxn modelId="{CC81B089-2887-45F0-A2B0-2B2DE5D35F02}" type="presOf" srcId="{E6414455-2896-4CF6-9273-C65DCBD950AE}" destId="{158B14C5-BFAA-41E0-A198-E5153F5D4B4A}" srcOrd="0" destOrd="0" presId="urn:microsoft.com/office/officeart/2005/8/layout/orgChart1"/>
    <dgm:cxn modelId="{3B8B888A-482E-4AC8-B803-E6306A5C10C1}" type="presOf" srcId="{D0D5B669-1931-45EE-9326-18D7CC019F64}" destId="{1A7B0ABC-A7DA-4B11-B3F9-664BC20DF10C}" srcOrd="0" destOrd="0" presId="urn:microsoft.com/office/officeart/2005/8/layout/orgChart1"/>
    <dgm:cxn modelId="{A6C3A28A-B8B0-4125-889A-1B2DBEF2E74A}" type="presOf" srcId="{08A604BE-6E1A-4BBA-863E-C52E8004D7A6}" destId="{38BB8E1A-0953-403F-AEFB-65D78C537516}" srcOrd="0" destOrd="0" presId="urn:microsoft.com/office/officeart/2005/8/layout/orgChart1"/>
    <dgm:cxn modelId="{945EE98A-69A1-4A2F-92D5-4E17A072C866}" type="presOf" srcId="{0A5433D4-BF51-48C9-B4CB-003EE9EAF8B3}" destId="{DAD0F7FC-DB62-42B4-BDC6-50CE0FFA30EE}" srcOrd="0" destOrd="0" presId="urn:microsoft.com/office/officeart/2005/8/layout/orgChart1"/>
    <dgm:cxn modelId="{A92DBB8C-D972-4167-A209-F42D624948A5}" type="presOf" srcId="{53AB0E46-C084-4333-854D-BE0218C98BD6}" destId="{88FC500F-BB59-46C3-8647-8B42DB596395}" srcOrd="1" destOrd="0" presId="urn:microsoft.com/office/officeart/2005/8/layout/orgChart1"/>
    <dgm:cxn modelId="{B1DFBF8C-45F5-49F8-A476-ED2FBBC5AD49}" type="presOf" srcId="{98CDA342-27E8-4B4C-8E7F-0345C88353F1}" destId="{EBC177A7-7B4A-42EF-A604-32E4E3EAF9DF}" srcOrd="1" destOrd="0" presId="urn:microsoft.com/office/officeart/2005/8/layout/orgChart1"/>
    <dgm:cxn modelId="{DD5ADD8C-CEB0-4554-A1EF-C03A1DC3EC32}" type="presOf" srcId="{8A898688-F652-4880-8B45-0CAEF256FA9B}" destId="{7537EBB2-62C8-43C5-A046-4C40743673D4}" srcOrd="1" destOrd="0" presId="urn:microsoft.com/office/officeart/2005/8/layout/orgChart1"/>
    <dgm:cxn modelId="{32A4308D-59DB-4AC0-B2C7-E2419FF000F2}" type="presOf" srcId="{ECD06B42-2C15-4A7E-8DBB-652A70FC245B}" destId="{C2C2DBEE-1E66-46BA-96A8-329CCAA84F22}" srcOrd="0" destOrd="0" presId="urn:microsoft.com/office/officeart/2005/8/layout/orgChart1"/>
    <dgm:cxn modelId="{81614B8E-3115-4497-89BB-0CAE382D77AC}" type="presOf" srcId="{7DC5D036-449E-4720-A707-17589B2945A2}" destId="{AC33F31B-C6C8-437C-B4E1-5A01865A24BE}" srcOrd="1" destOrd="0" presId="urn:microsoft.com/office/officeart/2005/8/layout/orgChart1"/>
    <dgm:cxn modelId="{3B3C9B8E-71CA-4ED8-B868-9A146F8715E5}" srcId="{A3EAB06F-652B-4E05-AC1A-2AE8F412C46C}" destId="{6E57C8B2-72A9-41DF-9AE0-2A05D8D88402}" srcOrd="2" destOrd="0" parTransId="{5024E99F-8D61-4907-9783-89C54A103980}" sibTransId="{CBC5C861-122F-47E6-8EDC-F431BBAD7BFB}"/>
    <dgm:cxn modelId="{546BB78E-071A-4077-9CA9-E6FD06B34502}" type="presOf" srcId="{B338A63C-783B-46F8-B384-66B2E5EB7AEA}" destId="{925AE6DF-2A3D-4760-9DB8-3D27DF229C09}" srcOrd="1" destOrd="0" presId="urn:microsoft.com/office/officeart/2005/8/layout/orgChart1"/>
    <dgm:cxn modelId="{21F1DB8E-11EA-4D3F-8F02-67D47622DF24}" type="presOf" srcId="{0D2318B5-DFE8-4A69-9C5C-04D9F2BB37ED}" destId="{EFD34D0A-5B85-432C-A2E8-C53754BEFF1B}" srcOrd="0" destOrd="0" presId="urn:microsoft.com/office/officeart/2005/8/layout/orgChart1"/>
    <dgm:cxn modelId="{45503B8F-32E9-4E9E-9F0B-A7DA0EE12422}" type="presOf" srcId="{98B25EBD-88DB-4C6F-992C-33AAE831573B}" destId="{E94431E1-ACC4-493C-B53C-F92040D3EF85}" srcOrd="1" destOrd="0" presId="urn:microsoft.com/office/officeart/2005/8/layout/orgChart1"/>
    <dgm:cxn modelId="{7218B18F-A03A-42D1-8085-6BDD1429B154}" srcId="{42E93805-E83B-45C0-A7F4-9BA7CB04C8CA}" destId="{EAEE6FBC-0FD5-4C3B-BF3D-9627A6C7B263}" srcOrd="0" destOrd="0" parTransId="{E7D09DE7-F669-4D27-A6C8-31D5F3084BA7}" sibTransId="{EECC8A29-3639-48B3-8BEE-7B728E3BD943}"/>
    <dgm:cxn modelId="{4D416890-28EB-42E8-A107-172D655735CA}" type="presOf" srcId="{FC4E5B91-D8E6-486F-AA21-3232F558BCE4}" destId="{D26F2DB4-7914-4A69-8CE7-1D6F67D7362B}" srcOrd="1" destOrd="0" presId="urn:microsoft.com/office/officeart/2005/8/layout/orgChart1"/>
    <dgm:cxn modelId="{BFBF5290-956E-47E9-B733-1ED43C5FF9D4}" srcId="{C17CF02B-F262-477F-9543-F9FC7FB27CB0}" destId="{53AB0E46-C084-4333-854D-BE0218C98BD6}" srcOrd="1" destOrd="0" parTransId="{60799DB9-7403-4E49-BFAC-D6A5DC9152AF}" sibTransId="{690C46EC-5963-4AB9-960A-23E5CED250FE}"/>
    <dgm:cxn modelId="{BDF3E290-6151-4369-9574-4C7F28E27FE5}" type="presOf" srcId="{68179447-F41B-4D11-A9DA-A1B4FCA02176}" destId="{1105D3F6-CDD3-46A8-BA3D-4EB2966C8743}" srcOrd="1" destOrd="0" presId="urn:microsoft.com/office/officeart/2005/8/layout/orgChart1"/>
    <dgm:cxn modelId="{12553991-04FD-43B6-9985-3705C91CA882}" type="presOf" srcId="{9694E20D-FF30-48BB-9428-CB530E14BAED}" destId="{95DB20C5-1EBA-452A-90C5-87E0EECE34C7}" srcOrd="0" destOrd="0" presId="urn:microsoft.com/office/officeart/2005/8/layout/orgChart1"/>
    <dgm:cxn modelId="{E2641D92-9F63-455C-9571-AE9FE4FAA895}" srcId="{9AABB14A-1DC7-4759-AB42-3088F86D6A1F}" destId="{D4B99C22-5380-4112-BFFC-974435B6CE96}" srcOrd="0" destOrd="0" parTransId="{BD98F2A7-0DFE-4DBC-AF35-CF91F97D46D6}" sibTransId="{08617E7C-50F8-4D1A-A46A-9FDBEC8BC448}"/>
    <dgm:cxn modelId="{F8744992-6C09-4703-BA6C-6B9D6A07E5B2}" type="presOf" srcId="{9B065917-8A5A-4F0B-BD28-E918A296D33E}" destId="{A6F3CE13-CAFA-4429-A061-367E50E8B76A}" srcOrd="0" destOrd="0" presId="urn:microsoft.com/office/officeart/2005/8/layout/orgChart1"/>
    <dgm:cxn modelId="{46088A92-41B9-4C25-87FF-B85C632939FF}" type="presOf" srcId="{C0DF3DC2-97AB-4210-B73F-980874A49CF5}" destId="{ED3AE14C-39F4-4878-8F2A-88C177BE53F3}" srcOrd="0" destOrd="0" presId="urn:microsoft.com/office/officeart/2005/8/layout/orgChart1"/>
    <dgm:cxn modelId="{6CFC9192-4566-4159-B633-180DFA0A8D05}" type="presOf" srcId="{094322A8-40C0-4A93-964A-60F3B218CB24}" destId="{C21B1AA2-649F-43FA-B538-21419AFCBCE4}" srcOrd="0" destOrd="0" presId="urn:microsoft.com/office/officeart/2005/8/layout/orgChart1"/>
    <dgm:cxn modelId="{78DA4F94-CAEA-4272-AA04-E65EACD48282}" type="presOf" srcId="{7680722B-30BF-4DE8-A110-AEFD08A60D90}" destId="{B328F0DB-0A44-4130-800F-81F3258744DB}" srcOrd="0" destOrd="0" presId="urn:microsoft.com/office/officeart/2005/8/layout/orgChart1"/>
    <dgm:cxn modelId="{55CC1995-F5A2-4330-8120-EC3C8FB3CC26}" type="presOf" srcId="{34403FAE-B903-4E7F-B6BF-CE9549920EE2}" destId="{6C1DE59F-8964-485E-B540-5D1DEDEE5358}" srcOrd="1" destOrd="0" presId="urn:microsoft.com/office/officeart/2005/8/layout/orgChart1"/>
    <dgm:cxn modelId="{39F04295-EAF2-4D2C-B538-A0DE30DC67D5}" srcId="{1AA115A3-ED37-4903-9829-93C07641EDD7}" destId="{66E244A4-DEC3-4BE3-9F12-5A6322E865C5}" srcOrd="1" destOrd="0" parTransId="{9B065917-8A5A-4F0B-BD28-E918A296D33E}" sibTransId="{E4A56433-7D52-4AB0-836E-9FA98BE1C6FB}"/>
    <dgm:cxn modelId="{BBCFB795-E4B0-41C3-8864-1E0F8D278163}" type="presOf" srcId="{EC29BAE7-C95C-42F1-9F99-91A5A08FF2CB}" destId="{0B709A63-53BE-48D3-AC7C-6DD1A5D5319D}" srcOrd="0" destOrd="0" presId="urn:microsoft.com/office/officeart/2005/8/layout/orgChart1"/>
    <dgm:cxn modelId="{2C2BAD96-FB63-4ED8-993C-4E79041BE087}" type="presOf" srcId="{0F053D29-40A3-4613-AF04-863BA0506F23}" destId="{221A8DA6-3113-433C-BAAB-78E3763195CC}" srcOrd="1" destOrd="0" presId="urn:microsoft.com/office/officeart/2005/8/layout/orgChart1"/>
    <dgm:cxn modelId="{D00C4798-AE47-43BD-AA01-1DB0D87DAC2D}" type="presOf" srcId="{C87D8CF9-4D4F-4037-AEFF-565FC6EF0D59}" destId="{B2578AEC-0816-468D-A375-0A4235930F24}" srcOrd="1" destOrd="0" presId="urn:microsoft.com/office/officeart/2005/8/layout/orgChart1"/>
    <dgm:cxn modelId="{54A96C98-41C4-438D-B74E-2FA4425BC368}" srcId="{C87D8CF9-4D4F-4037-AEFF-565FC6EF0D59}" destId="{F70AEA04-918B-44C1-ACB3-1835B87B314B}" srcOrd="2" destOrd="0" parTransId="{769443B9-CF60-4568-836F-01848159D205}" sibTransId="{949DF206-F84C-4D7F-8999-AFDB1CA68BD5}"/>
    <dgm:cxn modelId="{D69DA398-2E22-4DDC-A24D-14BB236E1EA6}" type="presOf" srcId="{9F031FE2-BB8F-47F1-86A8-658DB0ADE6BB}" destId="{59B3A667-73A6-4452-9531-A4024AC26DE1}" srcOrd="0" destOrd="0" presId="urn:microsoft.com/office/officeart/2005/8/layout/orgChart1"/>
    <dgm:cxn modelId="{135F319A-DBBA-4345-8B8A-326F2604A0A1}" type="presOf" srcId="{E98A15DF-4E34-4C82-BFF8-0E12A01A0EB6}" destId="{4DB4D24E-ABC5-48F1-BA34-C8D39162A395}" srcOrd="0" destOrd="0" presId="urn:microsoft.com/office/officeart/2005/8/layout/orgChart1"/>
    <dgm:cxn modelId="{8BFA269B-3469-4E25-9FCB-70A8AB60E07E}" srcId="{08791260-0E5F-4659-9E23-D313DDCFE6FC}" destId="{B4CA442E-237D-4906-98E4-8975D782EADB}" srcOrd="0" destOrd="0" parTransId="{1E3B57C9-4AFD-4E77-A254-7E40D97DBD88}" sibTransId="{383B3322-B2E8-415D-9398-CCBFBE3794C9}"/>
    <dgm:cxn modelId="{D2E7479B-F233-4C4A-B0F0-30157F3232E9}" srcId="{F70AEA04-918B-44C1-ACB3-1835B87B314B}" destId="{B338A63C-783B-46F8-B384-66B2E5EB7AEA}" srcOrd="0" destOrd="0" parTransId="{8B491FD4-1EA6-4E69-9704-C0D215917EC7}" sibTransId="{7BE268E3-A135-4076-8FB6-9C90BE124EA5}"/>
    <dgm:cxn modelId="{BA59AB9B-A2A6-433C-9DC6-24DE4B3A3FC6}" type="presOf" srcId="{64DDA35E-9857-4D6C-91F6-E26AEC58CD17}" destId="{39C81285-C88F-4696-A6A1-905157AF2A4F}" srcOrd="1" destOrd="0" presId="urn:microsoft.com/office/officeart/2005/8/layout/orgChart1"/>
    <dgm:cxn modelId="{9915109C-A2E4-4149-A5DE-90A44E3C356D}" type="presOf" srcId="{331BEE6D-9C51-44AF-94F2-DF57EC2A54AE}" destId="{80E3171A-EF15-4013-A2C3-08836D5ED820}" srcOrd="0" destOrd="0" presId="urn:microsoft.com/office/officeart/2005/8/layout/orgChart1"/>
    <dgm:cxn modelId="{49C3319D-641D-4BF1-9181-E9C6D52D8E3E}" type="presOf" srcId="{94D27D72-4A5E-4B4A-BCE1-03277AB64134}" destId="{F65F6E2F-F7C4-4CD5-B642-BBDDB6DD986D}" srcOrd="0" destOrd="0" presId="urn:microsoft.com/office/officeart/2005/8/layout/orgChart1"/>
    <dgm:cxn modelId="{0E36439F-849B-4F6B-B23C-3D9EEF232887}" type="presOf" srcId="{8B491FD4-1EA6-4E69-9704-C0D215917EC7}" destId="{B62A9C39-4B45-4288-94DB-1B1582136BFB}" srcOrd="0" destOrd="0" presId="urn:microsoft.com/office/officeart/2005/8/layout/orgChart1"/>
    <dgm:cxn modelId="{F4EA849F-36E6-4BD2-AB84-6DA6B23004FF}" type="presOf" srcId="{2BC9E252-9C02-448E-B5C8-42D9841AD907}" destId="{F832A2CC-4C50-44FF-8062-0E42BE077017}" srcOrd="0" destOrd="0" presId="urn:microsoft.com/office/officeart/2005/8/layout/orgChart1"/>
    <dgm:cxn modelId="{475C75A0-C1C9-4B97-91B2-35C7AE623972}" type="presOf" srcId="{54A710D0-9109-40A5-B6F1-0598220B779B}" destId="{55D8D1FC-6154-4209-AA3A-4F31D97E0C29}" srcOrd="0" destOrd="0" presId="urn:microsoft.com/office/officeart/2005/8/layout/orgChart1"/>
    <dgm:cxn modelId="{17CF97A0-3B5B-453A-9827-6B9F6FDF666D}" srcId="{3D27279C-88C4-400E-93F0-C013B6178038}" destId="{86B6D99F-9EB9-4306-8F76-EE3CA9C2F72F}" srcOrd="1" destOrd="0" parTransId="{17464ABF-BA9F-4264-A34A-3E3640D4D62D}" sibTransId="{BFDDD060-CC69-4277-AA0A-B5B08D1DF566}"/>
    <dgm:cxn modelId="{059494A1-423A-4E1E-BC97-DA4BAE0F699A}" type="presOf" srcId="{C646E095-AB9D-4F0F-AAE5-35431FB9C20C}" destId="{72FF0FBF-8B40-4A6E-8918-C6B6B84EBB2F}" srcOrd="0" destOrd="0" presId="urn:microsoft.com/office/officeart/2005/8/layout/orgChart1"/>
    <dgm:cxn modelId="{54D8C3A1-5808-4A0E-8FA4-2274180B7BC3}" type="presOf" srcId="{7E576C5B-1252-4323-9252-7FA8ABA0F39B}" destId="{7A6A2D63-DD01-4D02-B98B-02D973F9A72C}" srcOrd="0" destOrd="0" presId="urn:microsoft.com/office/officeart/2005/8/layout/orgChart1"/>
    <dgm:cxn modelId="{431DC2A2-88EF-4B00-923A-46B240FC717B}" type="presOf" srcId="{E80018DD-F08A-498A-8792-1FFA27737E2D}" destId="{74E7871E-89D6-43BD-804C-6AEC775EE0EF}" srcOrd="0" destOrd="0" presId="urn:microsoft.com/office/officeart/2005/8/layout/orgChart1"/>
    <dgm:cxn modelId="{793C3EA3-D66B-45E2-A1CC-7135AA3241E3}" srcId="{A3EAB06F-652B-4E05-AC1A-2AE8F412C46C}" destId="{A09FF3B6-7FDC-4FB1-BE19-F55A574A7701}" srcOrd="0" destOrd="0" parTransId="{4D9CB84B-0D6B-4830-888F-8344EC1D021D}" sibTransId="{61E4B6DF-C773-469A-BBA4-665985405BA7}"/>
    <dgm:cxn modelId="{6DD9D1A3-08CA-48DC-8502-D039FE50B383}" type="presOf" srcId="{63899FE9-78A6-49E3-BF97-B69C09FD1CAD}" destId="{04EBA1BC-E779-4BB1-BA9C-6627613D9927}" srcOrd="0" destOrd="0" presId="urn:microsoft.com/office/officeart/2005/8/layout/orgChart1"/>
    <dgm:cxn modelId="{32F621A4-4CEC-457A-BDA1-6F0E0BB7F899}" type="presOf" srcId="{4AA0E32D-6A33-408E-BD8A-A093A2A6C9CA}" destId="{F79DBC00-2F6E-47FC-B8F7-D158CD74BF65}" srcOrd="0" destOrd="0" presId="urn:microsoft.com/office/officeart/2005/8/layout/orgChart1"/>
    <dgm:cxn modelId="{746640A4-324D-468F-91A0-8C5B19967B28}" type="presOf" srcId="{FC9CCFF0-6066-4009-B435-950BD7811FB0}" destId="{45EE2EAA-8488-4635-A479-5FBCB6DAFCB0}" srcOrd="0" destOrd="0" presId="urn:microsoft.com/office/officeart/2005/8/layout/orgChart1"/>
    <dgm:cxn modelId="{6F3FB5A4-8A77-4EA3-A3EF-5FFC8D449C88}" type="presOf" srcId="{42E93805-E83B-45C0-A7F4-9BA7CB04C8CA}" destId="{FD90C840-08D6-4296-BED6-4C12776B2102}" srcOrd="0" destOrd="0" presId="urn:microsoft.com/office/officeart/2005/8/layout/orgChart1"/>
    <dgm:cxn modelId="{62CE56A7-2809-4DE4-A313-643C0A2D9F59}" type="presOf" srcId="{A7B2347B-49E1-4E3E-9E8B-CA5F6D61C50C}" destId="{8593D3ED-E60D-4853-9331-A07158A39C48}" srcOrd="0" destOrd="0" presId="urn:microsoft.com/office/officeart/2005/8/layout/orgChart1"/>
    <dgm:cxn modelId="{2EDC27AB-5DE0-4FE8-A542-F096A2EF8A5B}" type="presOf" srcId="{974E4591-D820-4ADA-84E3-E058141EDFE3}" destId="{78AA9FBD-A216-4997-9D49-670DB4BB3E59}" srcOrd="0" destOrd="0" presId="urn:microsoft.com/office/officeart/2005/8/layout/orgChart1"/>
    <dgm:cxn modelId="{333232AB-5C69-431B-816D-E2853D362570}" type="presOf" srcId="{5A0E5445-78E7-42CE-99F4-D9EF3381F0FC}" destId="{CE131AD2-091F-4EB9-B18F-12B8922A11FB}" srcOrd="0" destOrd="0" presId="urn:microsoft.com/office/officeart/2005/8/layout/orgChart1"/>
    <dgm:cxn modelId="{A50288AB-D8AC-43A1-84D9-FE9A54BBACF4}" type="presOf" srcId="{5BCD030F-69D8-40B1-A21A-F12081B18FCC}" destId="{FF73222F-219B-4DC3-9546-6C2CEF46D467}" srcOrd="0" destOrd="0" presId="urn:microsoft.com/office/officeart/2005/8/layout/orgChart1"/>
    <dgm:cxn modelId="{75B953AC-B099-45AC-880B-79F94102EECB}" type="presOf" srcId="{9AD89C54-D014-45CF-B4DB-AE8D22B4E09E}" destId="{295A40C9-00E7-497D-B74A-7770AF2C9E2E}" srcOrd="1" destOrd="0" presId="urn:microsoft.com/office/officeart/2005/8/layout/orgChart1"/>
    <dgm:cxn modelId="{7DB38BAD-E6A3-4E28-B959-CBE11378BA41}" type="presOf" srcId="{4D9CB84B-0D6B-4830-888F-8344EC1D021D}" destId="{B67C34CE-8071-405F-92F5-DFA55A6097BE}" srcOrd="0" destOrd="0" presId="urn:microsoft.com/office/officeart/2005/8/layout/orgChart1"/>
    <dgm:cxn modelId="{42F2A4AE-B093-4A81-B8BF-1EC3EB30D9FE}" type="presOf" srcId="{0D2318B5-DFE8-4A69-9C5C-04D9F2BB37ED}" destId="{489255CD-628A-43D6-BC7F-2318A7140ED0}" srcOrd="1" destOrd="0" presId="urn:microsoft.com/office/officeart/2005/8/layout/orgChart1"/>
    <dgm:cxn modelId="{34A701AF-254B-41BD-8296-CC8AC48F36C0}" type="presOf" srcId="{685E7629-E0A4-4D04-8500-73761A184B00}" destId="{8B93327A-78E0-4D77-867E-C3138A69D0CA}" srcOrd="0" destOrd="0" presId="urn:microsoft.com/office/officeart/2005/8/layout/orgChart1"/>
    <dgm:cxn modelId="{671449AF-520E-4581-A67C-08EBF809E67A}" srcId="{5A0E5445-78E7-42CE-99F4-D9EF3381F0FC}" destId="{54A710D0-9109-40A5-B6F1-0598220B779B}" srcOrd="0" destOrd="0" parTransId="{E4B6FBFC-B56D-402F-8C69-7C8F09AE2A3F}" sibTransId="{BF1D0C88-41F6-404D-8271-9B3DBF91426A}"/>
    <dgm:cxn modelId="{0212FFAF-3D01-4D59-A1F8-50DBE571885D}" type="presOf" srcId="{D0B61E7E-9A57-47FE-86B9-DDA2A28F2CBA}" destId="{541B399A-16F6-44A8-BFB1-7680D27892E5}" srcOrd="0" destOrd="0" presId="urn:microsoft.com/office/officeart/2005/8/layout/orgChart1"/>
    <dgm:cxn modelId="{AE0F04B0-BA67-4097-97F2-BC7422343645}" type="presOf" srcId="{1AA115A3-ED37-4903-9829-93C07641EDD7}" destId="{1C3DBAF7-7FDB-49DD-A094-9FCCF9E10F4C}" srcOrd="1" destOrd="0" presId="urn:microsoft.com/office/officeart/2005/8/layout/orgChart1"/>
    <dgm:cxn modelId="{A39063B0-3477-4AAF-A84D-2FA26C3D24A2}" type="presOf" srcId="{FF817550-D0C4-4C8B-83C6-C83D9B93166E}" destId="{7DDBF016-AC68-4464-A070-544DAD480EDC}" srcOrd="1" destOrd="0" presId="urn:microsoft.com/office/officeart/2005/8/layout/orgChart1"/>
    <dgm:cxn modelId="{003230B1-93F9-4753-9FE4-21742B307AD0}" type="presOf" srcId="{18338DE2-523B-46B0-B84A-F8679DBA3892}" destId="{8AA3F8E7-1F2E-4378-B313-F2E6F5C46B06}" srcOrd="0" destOrd="0" presId="urn:microsoft.com/office/officeart/2005/8/layout/orgChart1"/>
    <dgm:cxn modelId="{CBF419B2-A985-453F-9C08-77644A649444}" type="presOf" srcId="{A7B2347B-49E1-4E3E-9E8B-CA5F6D61C50C}" destId="{AF1314B0-A91D-4D1E-BA5D-FD10B8146809}" srcOrd="1" destOrd="0" presId="urn:microsoft.com/office/officeart/2005/8/layout/orgChart1"/>
    <dgm:cxn modelId="{70F259B2-E339-4723-8DBD-F90166074FBF}" type="presOf" srcId="{9E0E21C7-2C0E-4FF2-975A-8E9773246284}" destId="{588B52C0-A8E2-4391-9E7A-DB4C013DD7BF}" srcOrd="0" destOrd="0" presId="urn:microsoft.com/office/officeart/2005/8/layout/orgChart1"/>
    <dgm:cxn modelId="{6C14E5B2-D181-4108-B5A0-6C31D05F392D}" type="presOf" srcId="{B338A63C-783B-46F8-B384-66B2E5EB7AEA}" destId="{8D25561B-C858-4BDC-AA74-BA4AA90506A3}" srcOrd="0" destOrd="0" presId="urn:microsoft.com/office/officeart/2005/8/layout/orgChart1"/>
    <dgm:cxn modelId="{1D511FB3-2676-4E3A-BD03-EBA806157ED2}" type="presOf" srcId="{AF3CA053-6161-4D08-AA8C-BE4DE1364158}" destId="{7BB8FD0F-D8B8-43D3-BADB-DD319A8942A4}" srcOrd="0" destOrd="0" presId="urn:microsoft.com/office/officeart/2005/8/layout/orgChart1"/>
    <dgm:cxn modelId="{08234AB4-F5CF-4403-8123-969A9283E65D}" type="presOf" srcId="{3D27279C-88C4-400E-93F0-C013B6178038}" destId="{4CDD62DB-8C92-476C-8DA5-3E9638585858}" srcOrd="0" destOrd="0" presId="urn:microsoft.com/office/officeart/2005/8/layout/orgChart1"/>
    <dgm:cxn modelId="{28F589B4-615B-4798-8DBA-9DE8244BFEB4}" type="presOf" srcId="{C17CF02B-F262-477F-9543-F9FC7FB27CB0}" destId="{35A207E8-2945-4C85-BBBB-A7622EB70301}" srcOrd="1" destOrd="0" presId="urn:microsoft.com/office/officeart/2005/8/layout/orgChart1"/>
    <dgm:cxn modelId="{6D67BDB4-649F-435C-B568-EDCC6B31B04C}" srcId="{DAFC3D59-3B3A-4EBB-B9EA-498369CA170A}" destId="{B480B4B9-6AD5-47BF-8A30-2E74113DF6AF}" srcOrd="1" destOrd="0" parTransId="{5BCD030F-69D8-40B1-A21A-F12081B18FCC}" sibTransId="{94C77263-C5AD-4142-9C9D-99ADE16F237C}"/>
    <dgm:cxn modelId="{4F4E20B5-5051-4C0B-87FC-1D44990BF5D0}" type="presOf" srcId="{9C29BFCF-593F-448B-91AB-B9C44E694BB5}" destId="{766E6BC0-F2A5-43EE-B57F-10B39D8DB78F}" srcOrd="1" destOrd="0" presId="urn:microsoft.com/office/officeart/2005/8/layout/orgChart1"/>
    <dgm:cxn modelId="{9123B6B5-1E66-4405-AD2C-CB7A0E0F6C88}" type="presOf" srcId="{6F89FD1A-F723-423D-BFAF-3C95CACE4A44}" destId="{27376572-1C9C-4770-8CA0-EF44A89D4313}" srcOrd="1" destOrd="0" presId="urn:microsoft.com/office/officeart/2005/8/layout/orgChart1"/>
    <dgm:cxn modelId="{E3385DB9-AE19-4BF1-B64C-F3167C12EEAD}" type="presOf" srcId="{F1FF72F7-1AA8-4AA6-954B-37BB960DEBC9}" destId="{42E6378F-E26A-491D-B266-72D8DA60EFBB}" srcOrd="0" destOrd="0" presId="urn:microsoft.com/office/officeart/2005/8/layout/orgChart1"/>
    <dgm:cxn modelId="{943AB9B9-19AE-4D79-AB2A-A0A1089B4E73}" srcId="{F9ED8E67-7D0E-4298-9AEA-1546B74FC5E2}" destId="{63442A26-7D87-4E10-9A60-2A062A7B5BA8}" srcOrd="0" destOrd="0" parTransId="{B617AC08-FC32-45BC-B040-5F23E2BA40D4}" sibTransId="{5F64D448-7B9B-4BD9-8285-0A3F3A1E810F}"/>
    <dgm:cxn modelId="{EC3B1FBA-430F-4769-ACBD-45A6DC599ED8}" type="presOf" srcId="{FDF09B07-44A1-432D-B54A-F6FF133D2429}" destId="{DB2F35D9-8778-486A-B559-632F2B8761D7}" srcOrd="1" destOrd="0" presId="urn:microsoft.com/office/officeart/2005/8/layout/orgChart1"/>
    <dgm:cxn modelId="{01FDC8BA-E722-413A-AAE3-5FB80729DE6B}" type="presOf" srcId="{AF149FD1-5292-4C9C-A413-5D2763AE136C}" destId="{0210149C-2024-4FF4-A5AD-17B7073B5453}" srcOrd="1" destOrd="0" presId="urn:microsoft.com/office/officeart/2005/8/layout/orgChart1"/>
    <dgm:cxn modelId="{A583AFBB-294F-4E35-A2D7-71B3A50EE138}" type="presOf" srcId="{ED68B1D4-2AE3-407A-A4A3-8020E07A8F0A}" destId="{FEFD5412-0EA9-4AA6-9B1D-17B7E7FB34FB}" srcOrd="1" destOrd="0" presId="urn:microsoft.com/office/officeart/2005/8/layout/orgChart1"/>
    <dgm:cxn modelId="{0160BCBB-8049-41E1-9A80-8FEB46B60E72}" type="presOf" srcId="{AF149FD1-5292-4C9C-A413-5D2763AE136C}" destId="{F8D07433-2C8E-44A7-AD94-248689107BDD}" srcOrd="0" destOrd="0" presId="urn:microsoft.com/office/officeart/2005/8/layout/orgChart1"/>
    <dgm:cxn modelId="{3680D2BB-16F9-465E-AC5D-8F0AF759B499}" type="presOf" srcId="{D871EDF3-DECB-4EF4-B7D4-6448F763B038}" destId="{5FC4DDB4-7607-4C4E-BFDE-314C8910A0C3}" srcOrd="1" destOrd="0" presId="urn:microsoft.com/office/officeart/2005/8/layout/orgChart1"/>
    <dgm:cxn modelId="{77BF73BD-64E6-4CA5-9B70-3EBF942D25A0}" type="presOf" srcId="{A6B5460A-3C0D-4A76-ABB3-D6D9E67E5A20}" destId="{1AD66720-6608-455C-A3E5-4BBE6B43661B}" srcOrd="1" destOrd="0" presId="urn:microsoft.com/office/officeart/2005/8/layout/orgChart1"/>
    <dgm:cxn modelId="{07A5B4BF-12D9-4F00-80CA-22CA6109F07F}" type="presOf" srcId="{54A710D0-9109-40A5-B6F1-0598220B779B}" destId="{A28CFCED-E401-4CF7-849B-965AF8BD2B92}" srcOrd="1" destOrd="0" presId="urn:microsoft.com/office/officeart/2005/8/layout/orgChart1"/>
    <dgm:cxn modelId="{822BC3BF-6A8D-45E6-AD24-827D95228AAA}" srcId="{A09FF3B6-7FDC-4FB1-BE19-F55A574A7701}" destId="{FC4E5B91-D8E6-486F-AA21-3232F558BCE4}" srcOrd="1" destOrd="0" parTransId="{8036C920-122D-45F3-B6CB-D038CD034D93}" sibTransId="{673E0FED-8510-4A11-AADE-CC68EA939B74}"/>
    <dgm:cxn modelId="{57BDF9BF-2741-482D-8E50-6D90287D5709}" type="presOf" srcId="{A14013B3-6704-4122-8E15-F642BDD505DB}" destId="{B5F3ED26-3E81-4D0B-B49B-21038DD43F58}" srcOrd="1" destOrd="0" presId="urn:microsoft.com/office/officeart/2005/8/layout/orgChart1"/>
    <dgm:cxn modelId="{D24E06C0-EC37-4FB8-9A38-374D1690A2EE}" type="presOf" srcId="{ED68B1D4-2AE3-407A-A4A3-8020E07A8F0A}" destId="{CDB92915-9A88-4B94-8208-13BDE0C81202}" srcOrd="0" destOrd="0" presId="urn:microsoft.com/office/officeart/2005/8/layout/orgChart1"/>
    <dgm:cxn modelId="{ABC161C0-3931-4F0D-BF27-A2BFBE026191}" type="presOf" srcId="{10580D70-2328-49E7-AD37-574A9B9C87D2}" destId="{9FF6EC6E-8192-497B-88F2-0CD64CFE2E35}" srcOrd="0" destOrd="0" presId="urn:microsoft.com/office/officeart/2005/8/layout/orgChart1"/>
    <dgm:cxn modelId="{BB2380C0-1515-4D88-AFC3-B5C4D354E32C}" type="presOf" srcId="{B4CA442E-237D-4906-98E4-8975D782EADB}" destId="{AF6C576B-BF0D-469E-8CB5-6AC8631C4B7A}" srcOrd="1" destOrd="0" presId="urn:microsoft.com/office/officeart/2005/8/layout/orgChart1"/>
    <dgm:cxn modelId="{AD09E8C0-B433-4C79-89A5-B4C2DBE371A0}" type="presOf" srcId="{00545D0A-5413-4140-A695-A99B61023EA4}" destId="{CEFC2048-ECCF-4FB1-B64D-700749FBC12E}" srcOrd="0" destOrd="0" presId="urn:microsoft.com/office/officeart/2005/8/layout/orgChart1"/>
    <dgm:cxn modelId="{A4D9F7C0-A96C-4333-A0AD-A334704FBA55}" srcId="{331BEE6D-9C51-44AF-94F2-DF57EC2A54AE}" destId="{7DC5D036-449E-4720-A707-17589B2945A2}" srcOrd="0" destOrd="0" parTransId="{935183FB-6ACE-40B6-9238-77996D0CA950}" sibTransId="{7C98FA6C-103E-48DC-9517-1E97548D22CE}"/>
    <dgm:cxn modelId="{82BA66C2-F26C-4A84-8E13-19330578579B}" type="presOf" srcId="{6E5B1E31-9BA8-4B04-A14A-037AFCA639BF}" destId="{C89EEF11-0ACB-4A8E-AB64-2F0DA61717FA}" srcOrd="1" destOrd="0" presId="urn:microsoft.com/office/officeart/2005/8/layout/orgChart1"/>
    <dgm:cxn modelId="{1A0A4AC2-128B-4878-8BC8-6B9FD3F91819}" srcId="{63442A26-7D87-4E10-9A60-2A062A7B5BA8}" destId="{A7BC8EE0-D7E8-45AF-B508-E38EBFB10CC2}" srcOrd="1" destOrd="0" parTransId="{3517C0B3-3DFF-49A0-AC0C-0EED4B4C5B1A}" sibTransId="{03F5CFE9-51A8-47C9-B943-46A06EF01C8B}"/>
    <dgm:cxn modelId="{CAB9BBC2-D22F-4D83-B0C6-5CE8E82903D2}" type="presOf" srcId="{6E5B1E31-9BA8-4B04-A14A-037AFCA639BF}" destId="{E05E1D7F-951A-4B52-BE74-2844655E8F2B}" srcOrd="0" destOrd="0" presId="urn:microsoft.com/office/officeart/2005/8/layout/orgChart1"/>
    <dgm:cxn modelId="{F924FFC2-9758-4533-980A-67A91DBCC355}" type="presOf" srcId="{D1B6AEB9-F2EB-4681-9887-0FD9C3A11610}" destId="{AD919B67-68A2-4845-9E24-B2B58009FD76}" srcOrd="0" destOrd="0" presId="urn:microsoft.com/office/officeart/2005/8/layout/orgChart1"/>
    <dgm:cxn modelId="{4B1C02C4-23E7-426E-BB50-D545E1C3130E}" type="presOf" srcId="{3D27279C-88C4-400E-93F0-C013B6178038}" destId="{A71EDF88-F6D5-4B77-96AF-87BED8816052}" srcOrd="1" destOrd="0" presId="urn:microsoft.com/office/officeart/2005/8/layout/orgChart1"/>
    <dgm:cxn modelId="{9496C2C6-B94D-4C0D-941E-FAAFDFA68B42}" type="presOf" srcId="{2F56F61C-652D-4F77-A08E-E508C212544D}" destId="{9C6F2D9B-5234-4A77-AFC4-590037700654}" srcOrd="0" destOrd="0" presId="urn:microsoft.com/office/officeart/2005/8/layout/orgChart1"/>
    <dgm:cxn modelId="{5E452FC7-0C5E-40A0-BB07-039D78EC9DF2}" type="presOf" srcId="{1C4F120F-2E42-4156-8DA5-D82516E60518}" destId="{68EE4B83-03CE-4DA1-A12D-9F71B5255528}" srcOrd="0" destOrd="0" presId="urn:microsoft.com/office/officeart/2005/8/layout/orgChart1"/>
    <dgm:cxn modelId="{545C7AC7-03CB-4F4E-817A-CC9736A212B5}" type="presOf" srcId="{42E93805-E83B-45C0-A7F4-9BA7CB04C8CA}" destId="{8F2E804B-A7D6-4680-9626-9E11EEA889CA}" srcOrd="1" destOrd="0" presId="urn:microsoft.com/office/officeart/2005/8/layout/orgChart1"/>
    <dgm:cxn modelId="{D4CB9EC7-9B5F-4289-AC1D-CA1B4F6B875F}" type="presOf" srcId="{B792ECEE-30BC-45ED-9E23-6E0F3C4D0FC4}" destId="{6A62DD42-44B8-4CAB-8BFF-DA255ED9E8CB}" srcOrd="0" destOrd="0" presId="urn:microsoft.com/office/officeart/2005/8/layout/orgChart1"/>
    <dgm:cxn modelId="{770DB5C7-64D0-4343-80D3-CEA18B2F155F}" type="presOf" srcId="{9AAA5DC4-13DD-4D2C-84CD-A68750829018}" destId="{FE4AFBD9-2DF9-4B1E-94DB-B65A6A6C6ADF}" srcOrd="0" destOrd="0" presId="urn:microsoft.com/office/officeart/2005/8/layout/orgChart1"/>
    <dgm:cxn modelId="{38B6D1C7-5A93-49B6-97C2-8DCB3F8349A2}" type="presOf" srcId="{F22D94CB-A2F3-46F9-85F4-1DBC52B6271F}" destId="{729DEF05-C554-4F81-8650-FA6076D34994}" srcOrd="0" destOrd="0" presId="urn:microsoft.com/office/officeart/2005/8/layout/orgChart1"/>
    <dgm:cxn modelId="{B89AA4C8-85E3-45A8-8ED7-703CC3D8AD95}" type="presOf" srcId="{DD6868E2-48AE-49CF-B074-AF8823A4B15C}" destId="{03769971-C5B0-43B0-9094-D11D2093630B}" srcOrd="0" destOrd="0" presId="urn:microsoft.com/office/officeart/2005/8/layout/orgChart1"/>
    <dgm:cxn modelId="{A283B6C8-82DB-43FE-AAF3-47FF75E3056B}" srcId="{A3EAB06F-652B-4E05-AC1A-2AE8F412C46C}" destId="{B327BA7E-1893-46FA-B936-1C36101B617D}" srcOrd="1" destOrd="0" parTransId="{24135E3C-C79F-4F7B-81FB-CCB0E5C1A3F6}" sibTransId="{D25A8A51-6334-4352-B5E2-09ABBF4CC425}"/>
    <dgm:cxn modelId="{3456C3C9-AAD3-4AC7-A3D9-2390F0CCCAA0}" type="presOf" srcId="{A7BC8EE0-D7E8-45AF-B508-E38EBFB10CC2}" destId="{883BAE48-6C40-4459-A693-0FB56A171823}" srcOrd="1" destOrd="0" presId="urn:microsoft.com/office/officeart/2005/8/layout/orgChart1"/>
    <dgm:cxn modelId="{E85013CA-8D87-46AB-B63C-F71CB6A0E253}" type="presOf" srcId="{63899FE9-78A6-49E3-BF97-B69C09FD1CAD}" destId="{5A2BB59E-7E57-4786-A8FD-B1FE223C9A92}" srcOrd="1" destOrd="0" presId="urn:microsoft.com/office/officeart/2005/8/layout/orgChart1"/>
    <dgm:cxn modelId="{7BFA96CA-B19F-405A-BAF1-57F039FB57DF}" type="presOf" srcId="{769443B9-CF60-4568-836F-01848159D205}" destId="{1DF7AB0E-9F30-43F3-9693-0318969C7F41}" srcOrd="0" destOrd="0" presId="urn:microsoft.com/office/officeart/2005/8/layout/orgChart1"/>
    <dgm:cxn modelId="{C800EFCB-4FB1-4FA2-AC40-A7CB77A606CE}" type="presOf" srcId="{D4B99C22-5380-4112-BFFC-974435B6CE96}" destId="{64F36D6B-F5FD-4307-9B1C-876C86F8F950}" srcOrd="0" destOrd="0" presId="urn:microsoft.com/office/officeart/2005/8/layout/orgChart1"/>
    <dgm:cxn modelId="{719ED8CD-21C3-4C24-8D4B-44B07591EC07}" srcId="{D8D002FF-D84A-4808-B673-8FC929B86022}" destId="{4D484557-C64A-4936-9674-1AA87219F026}" srcOrd="1" destOrd="0" parTransId="{F9A80A1E-A539-403D-9A78-209E20D483C8}" sibTransId="{BECA6FC6-EBC3-4983-8006-50A259B57913}"/>
    <dgm:cxn modelId="{31309ACE-C212-47A8-BEFB-B8EA29D066EB}" type="presOf" srcId="{CBFEDF7B-95DE-4606-BA85-57DBA6AFE26E}" destId="{2F359877-A819-4C6C-A66A-CBA60AFAF76D}" srcOrd="1" destOrd="0" presId="urn:microsoft.com/office/officeart/2005/8/layout/orgChart1"/>
    <dgm:cxn modelId="{85A50ECF-162E-453F-B010-30F087101F94}" type="presOf" srcId="{9C29BFCF-593F-448B-91AB-B9C44E694BB5}" destId="{8BD9A1CF-E7D4-41F4-A184-3C6E29F8012C}" srcOrd="0" destOrd="0" presId="urn:microsoft.com/office/officeart/2005/8/layout/orgChart1"/>
    <dgm:cxn modelId="{50C63BCF-8713-458E-93D1-0BD6C57C4879}" type="presOf" srcId="{17271E3A-6C1B-482E-9C45-37414EC9C7E8}" destId="{ADBD4485-B3E0-4A21-8F5A-8A8F56419212}" srcOrd="1" destOrd="0" presId="urn:microsoft.com/office/officeart/2005/8/layout/orgChart1"/>
    <dgm:cxn modelId="{52700ED1-1CF3-4E10-85B3-3F480EBF3B99}" srcId="{685E7629-E0A4-4D04-8500-73761A184B00}" destId="{9AD89C54-D014-45CF-B4DB-AE8D22B4E09E}" srcOrd="0" destOrd="0" parTransId="{974E4591-D820-4ADA-84E3-E058141EDFE3}" sibTransId="{F4CFB7D4-42D3-4A1F-A63B-7A9AFE0EE98A}"/>
    <dgm:cxn modelId="{D66337D1-7976-4879-A52E-71B76BE085C5}" srcId="{D8D002FF-D84A-4808-B673-8FC929B86022}" destId="{6F89FD1A-F723-423D-BFAF-3C95CACE4A44}" srcOrd="0" destOrd="0" parTransId="{567127B8-8270-40A3-B2E5-704376379366}" sibTransId="{9331F7B3-96FC-43CF-B4D7-030CAB9E9ABA}"/>
    <dgm:cxn modelId="{294B5AD1-5644-4A55-84CB-77CC5D91D5ED}" type="presOf" srcId="{3B440873-495B-4838-AEAE-3A8552F9A5FA}" destId="{E3076408-02EA-4874-966A-74185B162F3F}" srcOrd="0" destOrd="0" presId="urn:microsoft.com/office/officeart/2005/8/layout/orgChart1"/>
    <dgm:cxn modelId="{D0B965D3-9856-4BA6-9BF8-EB01F4DE90CF}" type="presOf" srcId="{C9A4BC7B-5F60-446D-86C1-820594F2075F}" destId="{242F4EBE-0181-4C24-AE9F-EE6AF6D98280}" srcOrd="1" destOrd="0" presId="urn:microsoft.com/office/officeart/2005/8/layout/orgChart1"/>
    <dgm:cxn modelId="{E6EAAFD4-6637-431D-AF51-8A960B1CB561}" type="presOf" srcId="{F996BB6F-9F54-46F0-8B73-BA0CEA38119D}" destId="{CF867CDE-0BFD-4D7A-9065-828CD569DE59}" srcOrd="0" destOrd="0" presId="urn:microsoft.com/office/officeart/2005/8/layout/orgChart1"/>
    <dgm:cxn modelId="{CA6902D5-F912-4F40-B463-DE58944039C0}" type="presOf" srcId="{F7D73EB5-690D-4292-9E49-4AFE6F482EB2}" destId="{15141F67-3D99-4651-B89B-B8B2F2FAB030}" srcOrd="0" destOrd="0" presId="urn:microsoft.com/office/officeart/2005/8/layout/orgChart1"/>
    <dgm:cxn modelId="{1A9720D5-AB93-4E1C-BA09-B6F61986D8D2}" type="presOf" srcId="{14A47CAC-3A22-4503-B099-BEFA2212D53D}" destId="{A9218ED5-74E0-4D70-9532-0734E6E26AE9}" srcOrd="0" destOrd="0" presId="urn:microsoft.com/office/officeart/2005/8/layout/orgChart1"/>
    <dgm:cxn modelId="{9A2972D6-B7D4-4AB4-8EA3-2C6AE683AA78}" type="presOf" srcId="{D9A46513-0116-4BD5-9E84-BF0E90BA76F1}" destId="{F2E16D9F-A1B1-4F33-8B97-113F7447E147}" srcOrd="0" destOrd="0" presId="urn:microsoft.com/office/officeart/2005/8/layout/orgChart1"/>
    <dgm:cxn modelId="{90CE0FD7-C5E2-4B30-A51D-98DA8D397616}" type="presOf" srcId="{A3EAB06F-652B-4E05-AC1A-2AE8F412C46C}" destId="{4E394C48-E4F1-4666-969F-C23257D43764}" srcOrd="0" destOrd="0" presId="urn:microsoft.com/office/officeart/2005/8/layout/orgChart1"/>
    <dgm:cxn modelId="{88952BD7-2C03-477A-9613-2E4F6FAC58C2}" srcId="{7308DB5E-354D-41D5-8DB7-6C95AB413CA5}" destId="{FDF09B07-44A1-432D-B54A-F6FF133D2429}" srcOrd="1" destOrd="0" parTransId="{C646E095-AB9D-4F0F-AAE5-35431FB9C20C}" sibTransId="{2AC14E43-20B7-4C61-9139-A511F0203441}"/>
    <dgm:cxn modelId="{85C81AD8-83AC-4731-89E8-72064BF7B017}" type="presOf" srcId="{8D4CD5CC-7627-4942-A112-D87038327153}" destId="{9E7F9E56-BC4E-4EC8-9278-1642B38660D5}" srcOrd="0" destOrd="0" presId="urn:microsoft.com/office/officeart/2005/8/layout/orgChart1"/>
    <dgm:cxn modelId="{4BD532D9-7791-4CA1-981E-E871185EE915}" srcId="{B4CA442E-237D-4906-98E4-8975D782EADB}" destId="{9F031FE2-BB8F-47F1-86A8-658DB0ADE6BB}" srcOrd="1" destOrd="0" parTransId="{894D3E3D-04A6-4E80-888D-3AF312D6BA41}" sibTransId="{FD520BCF-E08E-4921-A43C-43BE602F1589}"/>
    <dgm:cxn modelId="{D8A691D9-2739-4AB2-AF63-12CD4C31D08C}" type="presOf" srcId="{5167D96A-70C9-48AF-83DE-CD9E84E6C4D4}" destId="{F5917EED-10E9-490D-B393-7D55C13C2C52}" srcOrd="1" destOrd="0" presId="urn:microsoft.com/office/officeart/2005/8/layout/orgChart1"/>
    <dgm:cxn modelId="{B77DD6D9-4681-47D4-934C-28B73D32CC21}" type="presOf" srcId="{E7D09DE7-F669-4D27-A6C8-31D5F3084BA7}" destId="{3E8F39F8-D05C-4084-AE84-8437BD8D805E}" srcOrd="0" destOrd="0" presId="urn:microsoft.com/office/officeart/2005/8/layout/orgChart1"/>
    <dgm:cxn modelId="{892F80DA-626B-43CA-BD69-2B5ECD6C64A7}" type="presOf" srcId="{EEB7809C-2705-4D9F-9986-99C8720B854B}" destId="{295E56ED-89C3-4362-B9D1-EB8A9F6138FB}" srcOrd="0" destOrd="0" presId="urn:microsoft.com/office/officeart/2005/8/layout/orgChart1"/>
    <dgm:cxn modelId="{7B581BDB-0293-4CEB-AEC0-2196488EEC87}" type="presOf" srcId="{FF817550-D0C4-4C8B-83C6-C83D9B93166E}" destId="{6B6CFDD9-3F0B-4897-90CE-602A399F569D}" srcOrd="0" destOrd="0" presId="urn:microsoft.com/office/officeart/2005/8/layout/orgChart1"/>
    <dgm:cxn modelId="{420036DC-FB50-401C-BEFE-E087C204735A}" type="presOf" srcId="{DA7BF6FB-024A-4CE0-BB88-8244DEC4F63C}" destId="{EE983D95-369B-4B67-B67B-5CB128EEDFF7}" srcOrd="1" destOrd="0" presId="urn:microsoft.com/office/officeart/2005/8/layout/orgChart1"/>
    <dgm:cxn modelId="{350C3CDC-B4C4-454D-AC14-5D979B417C23}" type="presOf" srcId="{66E244A4-DEC3-4BE3-9F12-5A6322E865C5}" destId="{7E2BD06B-B178-4C31-9C58-A2C1BF9FE0FC}" srcOrd="1" destOrd="0" presId="urn:microsoft.com/office/officeart/2005/8/layout/orgChart1"/>
    <dgm:cxn modelId="{2595B7DE-2E7E-4E6E-B320-133058012F11}" type="presOf" srcId="{2C1573B9-1FBD-4DE9-885E-43FB5F4098F4}" destId="{A8FCA572-57B6-42F4-870B-EEB7B8A3AAE0}" srcOrd="0" destOrd="0" presId="urn:microsoft.com/office/officeart/2005/8/layout/orgChart1"/>
    <dgm:cxn modelId="{841DEFE5-BD8D-4059-A858-DC73694971AF}" type="presOf" srcId="{A09FF3B6-7FDC-4FB1-BE19-F55A574A7701}" destId="{F54567A2-4701-4BC7-B09A-2674F6B46039}" srcOrd="1" destOrd="0" presId="urn:microsoft.com/office/officeart/2005/8/layout/orgChart1"/>
    <dgm:cxn modelId="{18BA14E6-CD4C-4098-9F4F-5890A885B3EF}" srcId="{68179447-F41B-4D11-A9DA-A1B4FCA02176}" destId="{E0C0284B-34D1-4139-8E9F-7EEB3E039BCC}" srcOrd="2" destOrd="0" parTransId="{1D267A26-4154-4046-871C-ACE2694CFDB7}" sibTransId="{432B0D11-D739-4F82-AFA1-82BA51F50D97}"/>
    <dgm:cxn modelId="{818350E7-EF0E-477D-8B1D-AFE2DCF3E871}" srcId="{54A710D0-9109-40A5-B6F1-0598220B779B}" destId="{8D4CD5CC-7627-4942-A112-D87038327153}" srcOrd="0" destOrd="0" parTransId="{F7D73EB5-690D-4292-9E49-4AFE6F482EB2}" sibTransId="{6D2AFF96-C6B3-4F22-A43F-8EF2F61B1AF6}"/>
    <dgm:cxn modelId="{750323E9-8F75-4125-B2BA-0D45E619E8FC}" type="presOf" srcId="{C9B81D5C-D87E-4FEE-A462-D0BCD860147E}" destId="{C794C08D-8BE3-4430-AE5B-EAC04B0F6B38}" srcOrd="0" destOrd="0" presId="urn:microsoft.com/office/officeart/2005/8/layout/orgChart1"/>
    <dgm:cxn modelId="{36898FE9-D928-4909-A0B6-3400E9787DF3}" srcId="{42E93805-E83B-45C0-A7F4-9BA7CB04C8CA}" destId="{4AA0E32D-6A33-408E-BD8A-A093A2A6C9CA}" srcOrd="1" destOrd="0" parTransId="{18338DE2-523B-46B0-B84A-F8679DBA3892}" sibTransId="{C3B44526-E85D-4CDE-857B-34EE9E23B000}"/>
    <dgm:cxn modelId="{FAFAC7EA-98AD-4778-9BFD-3F998053F059}" srcId="{B327BA7E-1893-46FA-B936-1C36101B617D}" destId="{37F2C02E-6721-47F2-8D3E-D04B3DC2F873}" srcOrd="1" destOrd="0" parTransId="{95F31F67-FC88-4C2D-9162-D9A9281C3197}" sibTransId="{8C38A30C-2410-4DE5-8A56-282B07B2CD53}"/>
    <dgm:cxn modelId="{0E59D5EA-97AF-4DDB-BE43-2872F3FFB511}" srcId="{B327BA7E-1893-46FA-B936-1C36101B617D}" destId="{094322A8-40C0-4A93-964A-60F3B218CB24}" srcOrd="0" destOrd="0" parTransId="{9E347544-A64D-4BDA-AD52-016C15B946A5}" sibTransId="{75EAFF8B-B07C-4CA0-9054-E3E0F1F1DACB}"/>
    <dgm:cxn modelId="{2566A4EC-1FFE-4A30-83CD-8B78B8CBD5FF}" srcId="{5A0E5445-78E7-42CE-99F4-D9EF3381F0FC}" destId="{63899FE9-78A6-49E3-BF97-B69C09FD1CAD}" srcOrd="1" destOrd="0" parTransId="{C9B81D5C-D87E-4FEE-A462-D0BCD860147E}" sibTransId="{819A9897-F912-424D-BEFA-D3E30A6A99F1}"/>
    <dgm:cxn modelId="{BDC714ED-9706-4900-AE98-D6A70ACD3416}" type="presOf" srcId="{AB0CC5BC-C7AC-4FA5-AF38-285A0E8F9328}" destId="{6A446488-FE2B-46B2-B0B9-F09D2056E6F7}" srcOrd="1" destOrd="0" presId="urn:microsoft.com/office/officeart/2005/8/layout/orgChart1"/>
    <dgm:cxn modelId="{B2C7C1ED-DDDC-40F7-AAA0-041DAEC7D89E}" srcId="{98CDA342-27E8-4B4C-8E7F-0345C88353F1}" destId="{42E93805-E83B-45C0-A7F4-9BA7CB04C8CA}" srcOrd="0" destOrd="0" parTransId="{A17FD558-968D-43DE-953A-E5B59F92276A}" sibTransId="{3A401A4C-58D7-49B0-9DD1-7748C36C7AFC}"/>
    <dgm:cxn modelId="{B1B979EE-EF3D-4893-AF15-C41C15510FF6}" type="presOf" srcId="{311A3716-EDF5-41D3-9EEB-DAB05B612FC1}" destId="{E6BD9586-B84C-4107-91B5-EE70A651C426}" srcOrd="0" destOrd="0" presId="urn:microsoft.com/office/officeart/2005/8/layout/orgChart1"/>
    <dgm:cxn modelId="{0D249CEE-CB74-42D7-B4A1-B0D9C744E487}" type="presOf" srcId="{C9A4BC7B-5F60-446D-86C1-820594F2075F}" destId="{D12920D1-B09D-4449-9FD4-89361FE62D34}" srcOrd="0" destOrd="0" presId="urn:microsoft.com/office/officeart/2005/8/layout/orgChart1"/>
    <dgm:cxn modelId="{1333A7F1-0FF5-431D-9644-4A952241FD5C}" srcId="{68179447-F41B-4D11-A9DA-A1B4FCA02176}" destId="{1AA115A3-ED37-4903-9829-93C07641EDD7}" srcOrd="1" destOrd="0" parTransId="{2ED0FE81-73E9-4B42-A86C-F9CB107534F1}" sibTransId="{77E78FDC-A2BB-4866-93A6-C2E05139EC91}"/>
    <dgm:cxn modelId="{9DBF24F2-58CF-4DFA-810A-A89D87F22DB2}" srcId="{68179447-F41B-4D11-A9DA-A1B4FCA02176}" destId="{D3BB2995-5645-495F-91FB-E93D9B2AFEA4}" srcOrd="0" destOrd="0" parTransId="{3DAAFA4D-64AF-4F05-8CF5-F3A1DDF12C86}" sibTransId="{41DB0498-53E5-4A19-96D2-2A8B97326926}"/>
    <dgm:cxn modelId="{53270FF4-6686-4547-BE5E-98F16D3FD7C1}" type="presOf" srcId="{AB0CC5BC-C7AC-4FA5-AF38-285A0E8F9328}" destId="{C84278E0-4F89-4A17-84DC-BB5FD53CFBE9}" srcOrd="0" destOrd="0" presId="urn:microsoft.com/office/officeart/2005/8/layout/orgChart1"/>
    <dgm:cxn modelId="{ED3543F4-D86F-4BE5-B30B-E54D61DAF12F}" type="presOf" srcId="{98B25EBD-88DB-4C6F-992C-33AAE831573B}" destId="{8BF0299D-7F46-40FA-AFE3-AD24F49ACE3F}" srcOrd="0" destOrd="0" presId="urn:microsoft.com/office/officeart/2005/8/layout/orgChart1"/>
    <dgm:cxn modelId="{D81E3BF5-D380-48B9-8EE5-FA8473BE2148}" type="presOf" srcId="{90A4EFA2-0347-4114-A427-3E23E4FC992D}" destId="{B6EEB2FC-199F-4DBE-B756-508B33C205AA}" srcOrd="1" destOrd="0" presId="urn:microsoft.com/office/officeart/2005/8/layout/orgChart1"/>
    <dgm:cxn modelId="{84BBBFF5-BE3D-4259-B5EF-60F69FE9A708}" srcId="{6E57C8B2-72A9-41DF-9AE0-2A05D8D88402}" destId="{E98A15DF-4E34-4C82-BFF8-0E12A01A0EB6}" srcOrd="1" destOrd="0" parTransId="{E96074BA-8EA7-41EB-B5C4-91528A22B8C0}" sibTransId="{4D3D502D-3136-4D1C-9D6C-8D8A6C446E27}"/>
    <dgm:cxn modelId="{C38F06F6-01A3-4F66-A105-0FBBDFD3FBF6}" type="presOf" srcId="{9E347544-A64D-4BDA-AD52-016C15B946A5}" destId="{D16749A3-5FF2-4691-B250-4EA3A3DE9538}" srcOrd="0" destOrd="0" presId="urn:microsoft.com/office/officeart/2005/8/layout/orgChart1"/>
    <dgm:cxn modelId="{FE8241F6-5C8D-4C51-905E-E63BEEB9042C}" type="presOf" srcId="{685E7629-E0A4-4D04-8500-73761A184B00}" destId="{708A8841-9854-4486-9024-D3AE32D5B39E}" srcOrd="1" destOrd="0" presId="urn:microsoft.com/office/officeart/2005/8/layout/orgChart1"/>
    <dgm:cxn modelId="{63A0AEF7-F8CE-4DE2-BB6F-8FBC7C3852AE}" type="presOf" srcId="{591605DF-FE96-465B-A900-27349BB9B33E}" destId="{73C8E62B-6684-4EFC-A4B9-B5F6E26C2795}" srcOrd="0" destOrd="0" presId="urn:microsoft.com/office/officeart/2005/8/layout/orgChart1"/>
    <dgm:cxn modelId="{311551F8-9851-48D5-983A-DAE007E0D238}" type="presOf" srcId="{EC29BAE7-C95C-42F1-9F99-91A5A08FF2CB}" destId="{7965C082-AA8E-4E4A-94DF-285822C74A3C}" srcOrd="1" destOrd="0" presId="urn:microsoft.com/office/officeart/2005/8/layout/orgChart1"/>
    <dgm:cxn modelId="{9519EBF8-B276-4A82-8595-B70C403CDC59}" type="presOf" srcId="{F70AEA04-918B-44C1-ACB3-1835B87B314B}" destId="{FD9AA14D-DECD-4417-8AAB-EF503809BAF4}" srcOrd="1" destOrd="0" presId="urn:microsoft.com/office/officeart/2005/8/layout/orgChart1"/>
    <dgm:cxn modelId="{570000FA-E456-48BB-99A2-EF35FD26447E}" srcId="{3D27279C-88C4-400E-93F0-C013B6178038}" destId="{00545D0A-5413-4140-A695-A99B61023EA4}" srcOrd="0" destOrd="0" parTransId="{72043EAB-9EE8-4C60-BE0B-FF9328F9C839}" sibTransId="{E266172E-EC3B-430E-B6E4-414296AA1218}"/>
    <dgm:cxn modelId="{8DFF07FA-E2CA-4EED-8370-CA3D2CE5E2AE}" type="presOf" srcId="{4D484557-C64A-4936-9674-1AA87219F026}" destId="{FF529158-2A12-45FA-B945-A7B785F7FDC0}" srcOrd="0" destOrd="0" presId="urn:microsoft.com/office/officeart/2005/8/layout/orgChart1"/>
    <dgm:cxn modelId="{D47062FB-5C1F-46A5-8C86-C9CFADD3984E}" type="presOf" srcId="{83840EA0-5958-460F-8CD3-921C5CB85F22}" destId="{DB069FB5-3ED7-4DAF-B65A-499165810BB0}" srcOrd="0" destOrd="0" presId="urn:microsoft.com/office/officeart/2005/8/layout/orgChart1"/>
    <dgm:cxn modelId="{3208F7FB-2D13-4925-A38A-A34A59DB008C}" type="presOf" srcId="{37F2C02E-6721-47F2-8D3E-D04B3DC2F873}" destId="{9FF78873-6F69-4D9D-A3B6-8C832E3C0CBF}" srcOrd="0" destOrd="0" presId="urn:microsoft.com/office/officeart/2005/8/layout/orgChart1"/>
    <dgm:cxn modelId="{1E0961FC-0B4A-4D23-8FD0-696BF9F08C48}" type="presOf" srcId="{8036C920-122D-45F3-B6CB-D038CD034D93}" destId="{C45553B3-FFB7-4085-BFC1-209C5EA86BA8}" srcOrd="0" destOrd="0" presId="urn:microsoft.com/office/officeart/2005/8/layout/orgChart1"/>
    <dgm:cxn modelId="{43583FFD-B091-4A49-B4AC-E26E91D18A65}" srcId="{DAFC3D59-3B3A-4EBB-B9EA-498369CA170A}" destId="{331BEE6D-9C51-44AF-94F2-DF57EC2A54AE}" srcOrd="0" destOrd="0" parTransId="{11C59B16-A412-4E77-A3C4-0C257FA45918}" sibTransId="{2A6A5E44-5554-45FA-90CB-EAE8E43054A5}"/>
    <dgm:cxn modelId="{976E9FFE-2A8A-4B8C-A5EF-58E799475B7B}" type="presOf" srcId="{4AA0E32D-6A33-408E-BD8A-A093A2A6C9CA}" destId="{43DD907A-1E73-43EE-A9B2-75C6B9B6CB36}" srcOrd="1" destOrd="0" presId="urn:microsoft.com/office/officeart/2005/8/layout/orgChart1"/>
    <dgm:cxn modelId="{93F3F799-820B-4609-8C05-282D12B87B9D}" type="presParOf" srcId="{33A1F612-D411-4CB0-9FE7-2B4601895A10}" destId="{6349F820-D14F-40C6-B369-CDE86E89D903}" srcOrd="0" destOrd="0" presId="urn:microsoft.com/office/officeart/2005/8/layout/orgChart1"/>
    <dgm:cxn modelId="{B4978799-5CF8-4B4E-B7D6-B053128ED9B3}" type="presParOf" srcId="{6349F820-D14F-40C6-B369-CDE86E89D903}" destId="{FA7A5253-0E4C-4CB7-86F6-CA150143C206}" srcOrd="0" destOrd="0" presId="urn:microsoft.com/office/officeart/2005/8/layout/orgChart1"/>
    <dgm:cxn modelId="{67C6C236-D834-48F7-88AA-D315E4CF8ADD}" type="presParOf" srcId="{FA7A5253-0E4C-4CB7-86F6-CA150143C206}" destId="{27D45BF6-767C-41FA-BA90-39C92AEACB4F}" srcOrd="0" destOrd="0" presId="urn:microsoft.com/office/officeart/2005/8/layout/orgChart1"/>
    <dgm:cxn modelId="{118A63DB-9411-42A0-9A02-9E22BB1050C6}" type="presParOf" srcId="{FA7A5253-0E4C-4CB7-86F6-CA150143C206}" destId="{AF6C576B-BF0D-469E-8CB5-6AC8631C4B7A}" srcOrd="1" destOrd="0" presId="urn:microsoft.com/office/officeart/2005/8/layout/orgChart1"/>
    <dgm:cxn modelId="{03FBEE20-B4AC-463D-9299-2E476A14E464}" type="presParOf" srcId="{6349F820-D14F-40C6-B369-CDE86E89D903}" destId="{360FA31B-C762-4D7B-AA63-16A34BD327F2}" srcOrd="1" destOrd="0" presId="urn:microsoft.com/office/officeart/2005/8/layout/orgChart1"/>
    <dgm:cxn modelId="{BACABD35-0BEB-4410-B4FF-F8010EC3EF3D}" type="presParOf" srcId="{360FA31B-C762-4D7B-AA63-16A34BD327F2}" destId="{90164299-103F-4CD1-AE0E-9D153328C744}" srcOrd="0" destOrd="0" presId="urn:microsoft.com/office/officeart/2005/8/layout/orgChart1"/>
    <dgm:cxn modelId="{258DE7CF-13EE-4BF3-AFB1-A40A80343151}" type="presParOf" srcId="{360FA31B-C762-4D7B-AA63-16A34BD327F2}" destId="{3BCA3C5E-F53E-4952-A0C0-26386AF849CA}" srcOrd="1" destOrd="0" presId="urn:microsoft.com/office/officeart/2005/8/layout/orgChart1"/>
    <dgm:cxn modelId="{199EBA62-EEA2-4E41-8EA4-3DC2E351DE51}" type="presParOf" srcId="{3BCA3C5E-F53E-4952-A0C0-26386AF849CA}" destId="{27D34D52-4D82-4C2D-B5C7-E3D20281EAFE}" srcOrd="0" destOrd="0" presId="urn:microsoft.com/office/officeart/2005/8/layout/orgChart1"/>
    <dgm:cxn modelId="{8C104E62-989F-4C92-88A4-0C55AE12266A}" type="presParOf" srcId="{27D34D52-4D82-4C2D-B5C7-E3D20281EAFE}" destId="{D12920D1-B09D-4449-9FD4-89361FE62D34}" srcOrd="0" destOrd="0" presId="urn:microsoft.com/office/officeart/2005/8/layout/orgChart1"/>
    <dgm:cxn modelId="{320A63AB-646E-4AD0-A5C0-13A0A4849FD8}" type="presParOf" srcId="{27D34D52-4D82-4C2D-B5C7-E3D20281EAFE}" destId="{242F4EBE-0181-4C24-AE9F-EE6AF6D98280}" srcOrd="1" destOrd="0" presId="urn:microsoft.com/office/officeart/2005/8/layout/orgChart1"/>
    <dgm:cxn modelId="{97ED9490-259E-4AFA-B3BA-BE28A217B20E}" type="presParOf" srcId="{3BCA3C5E-F53E-4952-A0C0-26386AF849CA}" destId="{9492C53A-7C88-4A1D-8B7F-C50B78F80D80}" srcOrd="1" destOrd="0" presId="urn:microsoft.com/office/officeart/2005/8/layout/orgChart1"/>
    <dgm:cxn modelId="{38D36181-059D-4B96-9BB1-E6F50980C54B}" type="presParOf" srcId="{9492C53A-7C88-4A1D-8B7F-C50B78F80D80}" destId="{AD919B67-68A2-4845-9E24-B2B58009FD76}" srcOrd="0" destOrd="0" presId="urn:microsoft.com/office/officeart/2005/8/layout/orgChart1"/>
    <dgm:cxn modelId="{A8A31C7E-5C84-47C1-9516-63759656F7C5}" type="presParOf" srcId="{9492C53A-7C88-4A1D-8B7F-C50B78F80D80}" destId="{45A53AD4-CB63-4877-8133-68AF594C5C90}" srcOrd="1" destOrd="0" presId="urn:microsoft.com/office/officeart/2005/8/layout/orgChart1"/>
    <dgm:cxn modelId="{7E35144A-8200-4700-B41F-E4E6BAF6FE68}" type="presParOf" srcId="{45A53AD4-CB63-4877-8133-68AF594C5C90}" destId="{BEE3B951-CB09-4B5F-8AAA-EF3D41F85937}" srcOrd="0" destOrd="0" presId="urn:microsoft.com/office/officeart/2005/8/layout/orgChart1"/>
    <dgm:cxn modelId="{B0545265-48B6-4454-8D84-4728CE38F940}" type="presParOf" srcId="{BEE3B951-CB09-4B5F-8AAA-EF3D41F85937}" destId="{67FACE35-52B3-4872-88CE-25AEC6C5C128}" srcOrd="0" destOrd="0" presId="urn:microsoft.com/office/officeart/2005/8/layout/orgChart1"/>
    <dgm:cxn modelId="{2EF3545D-6BF8-45FD-8FB2-0D86D57450EA}" type="presParOf" srcId="{BEE3B951-CB09-4B5F-8AAA-EF3D41F85937}" destId="{EBC177A7-7B4A-42EF-A604-32E4E3EAF9DF}" srcOrd="1" destOrd="0" presId="urn:microsoft.com/office/officeart/2005/8/layout/orgChart1"/>
    <dgm:cxn modelId="{3DFB08CC-6E48-42FC-B32F-E66A9BD40E0D}" type="presParOf" srcId="{45A53AD4-CB63-4877-8133-68AF594C5C90}" destId="{B34E8FFC-7BF0-40BD-8212-F6084B9D1E9A}" srcOrd="1" destOrd="0" presId="urn:microsoft.com/office/officeart/2005/8/layout/orgChart1"/>
    <dgm:cxn modelId="{662D11BF-A50A-4E8D-8909-49D4C0B74ACA}" type="presParOf" srcId="{B34E8FFC-7BF0-40BD-8212-F6084B9D1E9A}" destId="{75BC7848-6F4B-48AD-AA97-D7B61519C27F}" srcOrd="0" destOrd="0" presId="urn:microsoft.com/office/officeart/2005/8/layout/orgChart1"/>
    <dgm:cxn modelId="{2C3E4405-6969-47CA-B837-39B18E34CDEB}" type="presParOf" srcId="{B34E8FFC-7BF0-40BD-8212-F6084B9D1E9A}" destId="{72DB845B-A39E-4F0E-BC9B-7BAF7D9C81A0}" srcOrd="1" destOrd="0" presId="urn:microsoft.com/office/officeart/2005/8/layout/orgChart1"/>
    <dgm:cxn modelId="{99B58B3B-8727-4915-BD1E-FFC6420C29EA}" type="presParOf" srcId="{72DB845B-A39E-4F0E-BC9B-7BAF7D9C81A0}" destId="{966DBE8F-34B1-4E7D-ADCC-9B9FD8106B9A}" srcOrd="0" destOrd="0" presId="urn:microsoft.com/office/officeart/2005/8/layout/orgChart1"/>
    <dgm:cxn modelId="{A32539EA-618B-42F7-9730-32F32BA5439C}" type="presParOf" srcId="{966DBE8F-34B1-4E7D-ADCC-9B9FD8106B9A}" destId="{FD90C840-08D6-4296-BED6-4C12776B2102}" srcOrd="0" destOrd="0" presId="urn:microsoft.com/office/officeart/2005/8/layout/orgChart1"/>
    <dgm:cxn modelId="{C49F85D2-6368-40C4-95B2-CBA46F61161D}" type="presParOf" srcId="{966DBE8F-34B1-4E7D-ADCC-9B9FD8106B9A}" destId="{8F2E804B-A7D6-4680-9626-9E11EEA889CA}" srcOrd="1" destOrd="0" presId="urn:microsoft.com/office/officeart/2005/8/layout/orgChart1"/>
    <dgm:cxn modelId="{1F28E33C-AF2B-4030-9743-59C0F81C627C}" type="presParOf" srcId="{72DB845B-A39E-4F0E-BC9B-7BAF7D9C81A0}" destId="{767B2EE7-E3F6-45AB-9A9F-F3C288EC9775}" srcOrd="1" destOrd="0" presId="urn:microsoft.com/office/officeart/2005/8/layout/orgChart1"/>
    <dgm:cxn modelId="{3E855BF2-D4BB-4E16-8C26-3CFF7B38AB0A}" type="presParOf" srcId="{767B2EE7-E3F6-45AB-9A9F-F3C288EC9775}" destId="{3E8F39F8-D05C-4084-AE84-8437BD8D805E}" srcOrd="0" destOrd="0" presId="urn:microsoft.com/office/officeart/2005/8/layout/orgChart1"/>
    <dgm:cxn modelId="{744754CB-AB43-490B-82FD-A712E50D3314}" type="presParOf" srcId="{767B2EE7-E3F6-45AB-9A9F-F3C288EC9775}" destId="{4D5FFC27-140F-4AFB-B9AA-D13DA87B0554}" srcOrd="1" destOrd="0" presId="urn:microsoft.com/office/officeart/2005/8/layout/orgChart1"/>
    <dgm:cxn modelId="{B63D3807-05CF-46F2-9A21-57B1BFD9DBA5}" type="presParOf" srcId="{4D5FFC27-140F-4AFB-B9AA-D13DA87B0554}" destId="{354D7491-3BBD-4B3D-80CE-C01FF38EE5BF}" srcOrd="0" destOrd="0" presId="urn:microsoft.com/office/officeart/2005/8/layout/orgChart1"/>
    <dgm:cxn modelId="{F87DE899-4D21-4136-94E7-2D0C14B3D0DC}" type="presParOf" srcId="{354D7491-3BBD-4B3D-80CE-C01FF38EE5BF}" destId="{9F3771E3-A1AF-4C5D-8FA9-DDFCC724A168}" srcOrd="0" destOrd="0" presId="urn:microsoft.com/office/officeart/2005/8/layout/orgChart1"/>
    <dgm:cxn modelId="{064B4FC5-4DBA-4953-AB03-E6507A8454B9}" type="presParOf" srcId="{354D7491-3BBD-4B3D-80CE-C01FF38EE5BF}" destId="{46D558CE-C091-422C-BD58-A8DF65B45CB3}" srcOrd="1" destOrd="0" presId="urn:microsoft.com/office/officeart/2005/8/layout/orgChart1"/>
    <dgm:cxn modelId="{13A45F03-6868-44B2-BF9E-AEC6B1A74DE5}" type="presParOf" srcId="{4D5FFC27-140F-4AFB-B9AA-D13DA87B0554}" destId="{77DD0E99-B2F5-480A-BACB-674DF8A3C414}" srcOrd="1" destOrd="0" presId="urn:microsoft.com/office/officeart/2005/8/layout/orgChart1"/>
    <dgm:cxn modelId="{E7E2EEF2-0159-4DD7-9DDF-5B8DE0A34FF9}" type="presParOf" srcId="{4D5FFC27-140F-4AFB-B9AA-D13DA87B0554}" destId="{EAC2B74E-7A11-4B8E-B373-A5054AAD2AE0}" srcOrd="2" destOrd="0" presId="urn:microsoft.com/office/officeart/2005/8/layout/orgChart1"/>
    <dgm:cxn modelId="{F0D8BCE3-1F6A-4593-BB6C-8DE3DD1BA672}" type="presParOf" srcId="{767B2EE7-E3F6-45AB-9A9F-F3C288EC9775}" destId="{8AA3F8E7-1F2E-4378-B313-F2E6F5C46B06}" srcOrd="2" destOrd="0" presId="urn:microsoft.com/office/officeart/2005/8/layout/orgChart1"/>
    <dgm:cxn modelId="{272B62F8-EF0B-4F6E-BDFD-19A284A7D75F}" type="presParOf" srcId="{767B2EE7-E3F6-45AB-9A9F-F3C288EC9775}" destId="{58DC2B61-893D-422D-A879-43A894C0D736}" srcOrd="3" destOrd="0" presId="urn:microsoft.com/office/officeart/2005/8/layout/orgChart1"/>
    <dgm:cxn modelId="{112C3987-BDDC-4616-97B5-604F95DA7847}" type="presParOf" srcId="{58DC2B61-893D-422D-A879-43A894C0D736}" destId="{1ECB85CC-FC9F-48C9-9847-28B22E1FE7A5}" srcOrd="0" destOrd="0" presId="urn:microsoft.com/office/officeart/2005/8/layout/orgChart1"/>
    <dgm:cxn modelId="{0BF48293-265E-4F97-AE95-D7190819C5C5}" type="presParOf" srcId="{1ECB85CC-FC9F-48C9-9847-28B22E1FE7A5}" destId="{F79DBC00-2F6E-47FC-B8F7-D158CD74BF65}" srcOrd="0" destOrd="0" presId="urn:microsoft.com/office/officeart/2005/8/layout/orgChart1"/>
    <dgm:cxn modelId="{152F12B7-11B5-4221-944C-3D298B547A6C}" type="presParOf" srcId="{1ECB85CC-FC9F-48C9-9847-28B22E1FE7A5}" destId="{43DD907A-1E73-43EE-A9B2-75C6B9B6CB36}" srcOrd="1" destOrd="0" presId="urn:microsoft.com/office/officeart/2005/8/layout/orgChart1"/>
    <dgm:cxn modelId="{C1F9DC20-5782-4A05-8C6A-D20A4C090C9A}" type="presParOf" srcId="{58DC2B61-893D-422D-A879-43A894C0D736}" destId="{91D55698-AB0D-4C6D-8051-1A50F0B8A9B5}" srcOrd="1" destOrd="0" presId="urn:microsoft.com/office/officeart/2005/8/layout/orgChart1"/>
    <dgm:cxn modelId="{EA4B5589-AC5B-42F2-A09B-F6C1AB19C6D5}" type="presParOf" srcId="{58DC2B61-893D-422D-A879-43A894C0D736}" destId="{4F96A7ED-50D9-47F8-99D5-47555A928E01}" srcOrd="2" destOrd="0" presId="urn:microsoft.com/office/officeart/2005/8/layout/orgChart1"/>
    <dgm:cxn modelId="{3F06B00E-7516-4026-AA72-09340A938ED6}" type="presParOf" srcId="{72DB845B-A39E-4F0E-BC9B-7BAF7D9C81A0}" destId="{6256CF3F-37CB-45E0-8CBB-9F3474275541}" srcOrd="2" destOrd="0" presId="urn:microsoft.com/office/officeart/2005/8/layout/orgChart1"/>
    <dgm:cxn modelId="{57DF25A9-2582-4E53-8289-61BAD09354A8}" type="presParOf" srcId="{B34E8FFC-7BF0-40BD-8212-F6084B9D1E9A}" destId="{ED3AE14C-39F4-4878-8F2A-88C177BE53F3}" srcOrd="2" destOrd="0" presId="urn:microsoft.com/office/officeart/2005/8/layout/orgChart1"/>
    <dgm:cxn modelId="{35950997-401C-428F-A0FA-84A1E19796AA}" type="presParOf" srcId="{B34E8FFC-7BF0-40BD-8212-F6084B9D1E9A}" destId="{60AB52F1-43BD-4C28-B883-B8B0529B3B8F}" srcOrd="3" destOrd="0" presId="urn:microsoft.com/office/officeart/2005/8/layout/orgChart1"/>
    <dgm:cxn modelId="{A04F329D-CB8B-479E-8980-23A77413B530}" type="presParOf" srcId="{60AB52F1-43BD-4C28-B883-B8B0529B3B8F}" destId="{D2EFA80E-F940-4181-9193-90CC75EF3C7A}" srcOrd="0" destOrd="0" presId="urn:microsoft.com/office/officeart/2005/8/layout/orgChart1"/>
    <dgm:cxn modelId="{D9B200D1-396F-4334-B91D-503B880F9CF2}" type="presParOf" srcId="{D2EFA80E-F940-4181-9193-90CC75EF3C7A}" destId="{C1835F90-E149-405E-9864-B7ED0D9D0658}" srcOrd="0" destOrd="0" presId="urn:microsoft.com/office/officeart/2005/8/layout/orgChart1"/>
    <dgm:cxn modelId="{B57DA64F-BAC3-487B-8489-66836A425155}" type="presParOf" srcId="{D2EFA80E-F940-4181-9193-90CC75EF3C7A}" destId="{564AA4E6-CD27-4B23-A123-64B37FFCB31A}" srcOrd="1" destOrd="0" presId="urn:microsoft.com/office/officeart/2005/8/layout/orgChart1"/>
    <dgm:cxn modelId="{FA2EB2B1-D6A1-4322-A305-10B792E4D24C}" type="presParOf" srcId="{60AB52F1-43BD-4C28-B883-B8B0529B3B8F}" destId="{4935CEA6-931B-4D31-9DE9-2259A1EB084B}" srcOrd="1" destOrd="0" presId="urn:microsoft.com/office/officeart/2005/8/layout/orgChart1"/>
    <dgm:cxn modelId="{8D2B6EB6-D37F-4CFC-A8C9-A0DAB57860EA}" type="presParOf" srcId="{4935CEA6-931B-4D31-9DE9-2259A1EB084B}" destId="{826F7C75-F28B-4006-905B-AADF2FE03CE7}" srcOrd="0" destOrd="0" presId="urn:microsoft.com/office/officeart/2005/8/layout/orgChart1"/>
    <dgm:cxn modelId="{0461F7AB-9C15-461E-A53E-3B646B5F6FA3}" type="presParOf" srcId="{4935CEA6-931B-4D31-9DE9-2259A1EB084B}" destId="{CEFAF21F-578C-4D4A-9A11-F87339058E86}" srcOrd="1" destOrd="0" presId="urn:microsoft.com/office/officeart/2005/8/layout/orgChart1"/>
    <dgm:cxn modelId="{42CF4623-0587-4A50-A7ED-CBA7A6334494}" type="presParOf" srcId="{CEFAF21F-578C-4D4A-9A11-F87339058E86}" destId="{4C000D6D-E4F8-4B66-B032-E7F31808F5C0}" srcOrd="0" destOrd="0" presId="urn:microsoft.com/office/officeart/2005/8/layout/orgChart1"/>
    <dgm:cxn modelId="{D2A7BCEE-3EFB-4013-B705-59B488662279}" type="presParOf" srcId="{4C000D6D-E4F8-4B66-B032-E7F31808F5C0}" destId="{4FD03381-5CA9-4B2E-9935-4C70C437DB79}" srcOrd="0" destOrd="0" presId="urn:microsoft.com/office/officeart/2005/8/layout/orgChart1"/>
    <dgm:cxn modelId="{B97BCE4B-7381-4DBD-9EAD-DCD0D30D0E1C}" type="presParOf" srcId="{4C000D6D-E4F8-4B66-B032-E7F31808F5C0}" destId="{27376572-1C9C-4770-8CA0-EF44A89D4313}" srcOrd="1" destOrd="0" presId="urn:microsoft.com/office/officeart/2005/8/layout/orgChart1"/>
    <dgm:cxn modelId="{AE628A3E-A49C-4661-B1B6-08CF5C7C7841}" type="presParOf" srcId="{CEFAF21F-578C-4D4A-9A11-F87339058E86}" destId="{154BDA26-DE18-4732-B680-ED3FF223D70F}" srcOrd="1" destOrd="0" presId="urn:microsoft.com/office/officeart/2005/8/layout/orgChart1"/>
    <dgm:cxn modelId="{09F3D416-7A8C-420D-927E-A2459A5E7F17}" type="presParOf" srcId="{CEFAF21F-578C-4D4A-9A11-F87339058E86}" destId="{2C7E96E1-5E7B-48E5-873F-B9310F695DC2}" srcOrd="2" destOrd="0" presId="urn:microsoft.com/office/officeart/2005/8/layout/orgChart1"/>
    <dgm:cxn modelId="{3B046CB2-D881-4561-8EF9-07E43CE2B6D5}" type="presParOf" srcId="{4935CEA6-931B-4D31-9DE9-2259A1EB084B}" destId="{7ABFE872-B3E2-4D1E-BE04-D8A0971B7842}" srcOrd="2" destOrd="0" presId="urn:microsoft.com/office/officeart/2005/8/layout/orgChart1"/>
    <dgm:cxn modelId="{0FF2FA40-B6C1-404F-BB47-6108B5163536}" type="presParOf" srcId="{4935CEA6-931B-4D31-9DE9-2259A1EB084B}" destId="{8E94A6D9-2B16-44D1-B25F-E2B75B31F8EC}" srcOrd="3" destOrd="0" presId="urn:microsoft.com/office/officeart/2005/8/layout/orgChart1"/>
    <dgm:cxn modelId="{13584944-2A36-4FD9-B173-D07447FF4C2B}" type="presParOf" srcId="{8E94A6D9-2B16-44D1-B25F-E2B75B31F8EC}" destId="{3BAF56F7-360E-4C8B-8360-6622ACD6F650}" srcOrd="0" destOrd="0" presId="urn:microsoft.com/office/officeart/2005/8/layout/orgChart1"/>
    <dgm:cxn modelId="{8AFA6434-48A1-48ED-A6E2-C6A788E34C50}" type="presParOf" srcId="{3BAF56F7-360E-4C8B-8360-6622ACD6F650}" destId="{FF529158-2A12-45FA-B945-A7B785F7FDC0}" srcOrd="0" destOrd="0" presId="urn:microsoft.com/office/officeart/2005/8/layout/orgChart1"/>
    <dgm:cxn modelId="{E2EE849A-5DE8-4D35-8CE8-54CEDE98B8D6}" type="presParOf" srcId="{3BAF56F7-360E-4C8B-8360-6622ACD6F650}" destId="{7A85F185-9F2F-48E0-919E-CE8B7B35E19B}" srcOrd="1" destOrd="0" presId="urn:microsoft.com/office/officeart/2005/8/layout/orgChart1"/>
    <dgm:cxn modelId="{3BF81D66-A6A7-4003-9283-4426D0D95E63}" type="presParOf" srcId="{8E94A6D9-2B16-44D1-B25F-E2B75B31F8EC}" destId="{E6AB47F7-F129-4BA7-AF3B-42D66E086AA4}" srcOrd="1" destOrd="0" presId="urn:microsoft.com/office/officeart/2005/8/layout/orgChart1"/>
    <dgm:cxn modelId="{C763F680-EA9D-48E8-9605-77CADE18ACA0}" type="presParOf" srcId="{8E94A6D9-2B16-44D1-B25F-E2B75B31F8EC}" destId="{7E440D09-6D67-4D3B-926C-9BAB9D66B6E8}" srcOrd="2" destOrd="0" presId="urn:microsoft.com/office/officeart/2005/8/layout/orgChart1"/>
    <dgm:cxn modelId="{47344A60-B577-42D5-97F3-EEB925A30C0D}" type="presParOf" srcId="{60AB52F1-43BD-4C28-B883-B8B0529B3B8F}" destId="{51B521FC-B1F4-4280-9863-9C339EA742B7}" srcOrd="2" destOrd="0" presId="urn:microsoft.com/office/officeart/2005/8/layout/orgChart1"/>
    <dgm:cxn modelId="{34C105B6-7522-478C-8AF0-4CB7A80CF239}" type="presParOf" srcId="{45A53AD4-CB63-4877-8133-68AF594C5C90}" destId="{3C5F404E-46AF-4322-A199-7FD0ECE6F4FC}" srcOrd="2" destOrd="0" presId="urn:microsoft.com/office/officeart/2005/8/layout/orgChart1"/>
    <dgm:cxn modelId="{444ED24B-5982-48C6-9BEC-591F8604AD6F}" type="presParOf" srcId="{9492C53A-7C88-4A1D-8B7F-C50B78F80D80}" destId="{268DFEC7-2F48-437E-B819-10E5DDA46A6E}" srcOrd="2" destOrd="0" presId="urn:microsoft.com/office/officeart/2005/8/layout/orgChart1"/>
    <dgm:cxn modelId="{477DE9B2-B93E-47ED-854B-2F32C4C3E8FE}" type="presParOf" srcId="{9492C53A-7C88-4A1D-8B7F-C50B78F80D80}" destId="{A2F69AD1-19FA-40FD-B205-90B501E19270}" srcOrd="3" destOrd="0" presId="urn:microsoft.com/office/officeart/2005/8/layout/orgChart1"/>
    <dgm:cxn modelId="{5E63DF25-8377-405D-B10C-3C9083F7F794}" type="presParOf" srcId="{A2F69AD1-19FA-40FD-B205-90B501E19270}" destId="{CB26DD88-D3E2-4B28-87D2-B627B0206FF6}" srcOrd="0" destOrd="0" presId="urn:microsoft.com/office/officeart/2005/8/layout/orgChart1"/>
    <dgm:cxn modelId="{DD92E406-1CD8-448A-BEFD-924A18EF0010}" type="presParOf" srcId="{CB26DD88-D3E2-4B28-87D2-B627B0206FF6}" destId="{7C3F9E8F-FBBC-4788-891C-CF70960AC6DE}" srcOrd="0" destOrd="0" presId="urn:microsoft.com/office/officeart/2005/8/layout/orgChart1"/>
    <dgm:cxn modelId="{C86680C1-1ABF-4E7C-83D4-A84767D18411}" type="presParOf" srcId="{CB26DD88-D3E2-4B28-87D2-B627B0206FF6}" destId="{1105D3F6-CDD3-46A8-BA3D-4EB2966C8743}" srcOrd="1" destOrd="0" presId="urn:microsoft.com/office/officeart/2005/8/layout/orgChart1"/>
    <dgm:cxn modelId="{6E779820-B8EB-44EA-89E8-D91AA95F3DED}" type="presParOf" srcId="{A2F69AD1-19FA-40FD-B205-90B501E19270}" destId="{DD14F7A3-A9C2-49BA-A345-491C05FBA700}" srcOrd="1" destOrd="0" presId="urn:microsoft.com/office/officeart/2005/8/layout/orgChart1"/>
    <dgm:cxn modelId="{96403B38-87EB-40DD-BC50-F9E8AAD191C1}" type="presParOf" srcId="{DD14F7A3-A9C2-49BA-A345-491C05FBA700}" destId="{2262F8A0-E2EF-4984-B7D1-6DCE16CD4223}" srcOrd="0" destOrd="0" presId="urn:microsoft.com/office/officeart/2005/8/layout/orgChart1"/>
    <dgm:cxn modelId="{0262C470-6E90-4B8B-8248-C98CBF8645BB}" type="presParOf" srcId="{DD14F7A3-A9C2-49BA-A345-491C05FBA700}" destId="{B592ED0C-8B24-4DEB-9C4F-0A45A7B50FC9}" srcOrd="1" destOrd="0" presId="urn:microsoft.com/office/officeart/2005/8/layout/orgChart1"/>
    <dgm:cxn modelId="{3C59D46C-26B2-40C3-9256-A195D4169770}" type="presParOf" srcId="{B592ED0C-8B24-4DEB-9C4F-0A45A7B50FC9}" destId="{42678F19-2B5C-4D01-966A-BDB91FCA2722}" srcOrd="0" destOrd="0" presId="urn:microsoft.com/office/officeart/2005/8/layout/orgChart1"/>
    <dgm:cxn modelId="{03FE9DF2-761F-4D22-B0B2-8E3A631716A8}" type="presParOf" srcId="{42678F19-2B5C-4D01-966A-BDB91FCA2722}" destId="{A2E55DCB-945E-4972-BD4E-B1D1F936626C}" srcOrd="0" destOrd="0" presId="urn:microsoft.com/office/officeart/2005/8/layout/orgChart1"/>
    <dgm:cxn modelId="{D19865E3-7A5B-45A9-B18E-8DFB5FDF6553}" type="presParOf" srcId="{42678F19-2B5C-4D01-966A-BDB91FCA2722}" destId="{56A29F8D-2224-4D48-8E7C-9BEA8E1395BF}" srcOrd="1" destOrd="0" presId="urn:microsoft.com/office/officeart/2005/8/layout/orgChart1"/>
    <dgm:cxn modelId="{5D6EA33A-5A72-4BCC-B8B0-365AFB44FCE0}" type="presParOf" srcId="{B592ED0C-8B24-4DEB-9C4F-0A45A7B50FC9}" destId="{6DF0F065-7682-4E6F-A916-7A18DE6D104A}" srcOrd="1" destOrd="0" presId="urn:microsoft.com/office/officeart/2005/8/layout/orgChart1"/>
    <dgm:cxn modelId="{19340B43-1634-43D9-A4EA-83D44085767B}" type="presParOf" srcId="{6DF0F065-7682-4E6F-A916-7A18DE6D104A}" destId="{E52D6372-9108-4772-B939-5F871D7D55A7}" srcOrd="0" destOrd="0" presId="urn:microsoft.com/office/officeart/2005/8/layout/orgChart1"/>
    <dgm:cxn modelId="{1B47BBA6-2266-4D67-B934-40C44BE987E1}" type="presParOf" srcId="{6DF0F065-7682-4E6F-A916-7A18DE6D104A}" destId="{EC71C943-B1CE-4318-B885-E5A483109769}" srcOrd="1" destOrd="0" presId="urn:microsoft.com/office/officeart/2005/8/layout/orgChart1"/>
    <dgm:cxn modelId="{4C780EE2-D90E-4CC3-83FE-681D058A060B}" type="presParOf" srcId="{EC71C943-B1CE-4318-B885-E5A483109769}" destId="{BF3DD342-FF3E-42E9-9AAC-5E5688ECB717}" srcOrd="0" destOrd="0" presId="urn:microsoft.com/office/officeart/2005/8/layout/orgChart1"/>
    <dgm:cxn modelId="{554DC0D8-FF2C-42CF-867A-E35BB40D7970}" type="presParOf" srcId="{BF3DD342-FF3E-42E9-9AAC-5E5688ECB717}" destId="{488C2AB9-92E1-4524-8C16-D93F8DCE359C}" srcOrd="0" destOrd="0" presId="urn:microsoft.com/office/officeart/2005/8/layout/orgChart1"/>
    <dgm:cxn modelId="{AFA8DF37-0B74-4B84-934C-144104715ABC}" type="presParOf" srcId="{BF3DD342-FF3E-42E9-9AAC-5E5688ECB717}" destId="{F5917EED-10E9-490D-B393-7D55C13C2C52}" srcOrd="1" destOrd="0" presId="urn:microsoft.com/office/officeart/2005/8/layout/orgChart1"/>
    <dgm:cxn modelId="{57ED0569-169E-44CE-B6BF-65772D06AADB}" type="presParOf" srcId="{EC71C943-B1CE-4318-B885-E5A483109769}" destId="{B5A73288-22C7-4C32-863A-5384CC50BCBB}" srcOrd="1" destOrd="0" presId="urn:microsoft.com/office/officeart/2005/8/layout/orgChart1"/>
    <dgm:cxn modelId="{805DC474-03D4-479D-AAFE-B7D8E30EDBA0}" type="presParOf" srcId="{EC71C943-B1CE-4318-B885-E5A483109769}" destId="{66BF529D-AFC3-4ECE-A5FB-55455FE3CC54}" srcOrd="2" destOrd="0" presId="urn:microsoft.com/office/officeart/2005/8/layout/orgChart1"/>
    <dgm:cxn modelId="{9AC62672-F559-4240-9323-A43B0B427D0D}" type="presParOf" srcId="{6DF0F065-7682-4E6F-A916-7A18DE6D104A}" destId="{68EE4B83-03CE-4DA1-A12D-9F71B5255528}" srcOrd="2" destOrd="0" presId="urn:microsoft.com/office/officeart/2005/8/layout/orgChart1"/>
    <dgm:cxn modelId="{93D1E4C2-50CA-4B8F-9A34-A29BCDFB7094}" type="presParOf" srcId="{6DF0F065-7682-4E6F-A916-7A18DE6D104A}" destId="{602A3352-1BDE-43CA-BF00-44B88F3B0A62}" srcOrd="3" destOrd="0" presId="urn:microsoft.com/office/officeart/2005/8/layout/orgChart1"/>
    <dgm:cxn modelId="{DA7F7C2F-B518-432F-8158-FDE2EDC696DC}" type="presParOf" srcId="{602A3352-1BDE-43CA-BF00-44B88F3B0A62}" destId="{5D71492B-F660-403B-8E05-E39120702EA0}" srcOrd="0" destOrd="0" presId="urn:microsoft.com/office/officeart/2005/8/layout/orgChart1"/>
    <dgm:cxn modelId="{28DE458F-6181-41D9-93B8-C99123F0BD03}" type="presParOf" srcId="{5D71492B-F660-403B-8E05-E39120702EA0}" destId="{0B709A63-53BE-48D3-AC7C-6DD1A5D5319D}" srcOrd="0" destOrd="0" presId="urn:microsoft.com/office/officeart/2005/8/layout/orgChart1"/>
    <dgm:cxn modelId="{4412A821-DC40-49C5-96F7-EED03DB6EFC9}" type="presParOf" srcId="{5D71492B-F660-403B-8E05-E39120702EA0}" destId="{7965C082-AA8E-4E4A-94DF-285822C74A3C}" srcOrd="1" destOrd="0" presId="urn:microsoft.com/office/officeart/2005/8/layout/orgChart1"/>
    <dgm:cxn modelId="{2BC47D73-D581-427A-94B2-53EB7458F656}" type="presParOf" srcId="{602A3352-1BDE-43CA-BF00-44B88F3B0A62}" destId="{21189AB6-F348-4A64-ABE3-1F6E0A16FF5F}" srcOrd="1" destOrd="0" presId="urn:microsoft.com/office/officeart/2005/8/layout/orgChart1"/>
    <dgm:cxn modelId="{BBA46BAA-4C14-4ED9-B00F-E352D61C11E3}" type="presParOf" srcId="{602A3352-1BDE-43CA-BF00-44B88F3B0A62}" destId="{6A49C899-A7AE-4626-A474-68396270892F}" srcOrd="2" destOrd="0" presId="urn:microsoft.com/office/officeart/2005/8/layout/orgChart1"/>
    <dgm:cxn modelId="{2E386F2F-98C4-45B5-966E-09E0D296E11F}" type="presParOf" srcId="{B592ED0C-8B24-4DEB-9C4F-0A45A7B50FC9}" destId="{519199EC-030C-48E7-96FA-DA47E19EF583}" srcOrd="2" destOrd="0" presId="urn:microsoft.com/office/officeart/2005/8/layout/orgChart1"/>
    <dgm:cxn modelId="{847ED5BC-498D-49B7-BACE-E20EE6DAC633}" type="presParOf" srcId="{DD14F7A3-A9C2-49BA-A345-491C05FBA700}" destId="{4281726E-B2EB-469B-A50C-32A4A6423C71}" srcOrd="2" destOrd="0" presId="urn:microsoft.com/office/officeart/2005/8/layout/orgChart1"/>
    <dgm:cxn modelId="{ACDFA5E6-823F-4D51-A106-04F3F04B0687}" type="presParOf" srcId="{DD14F7A3-A9C2-49BA-A345-491C05FBA700}" destId="{D08B21DE-1B1D-42F0-951B-46D376437B10}" srcOrd="3" destOrd="0" presId="urn:microsoft.com/office/officeart/2005/8/layout/orgChart1"/>
    <dgm:cxn modelId="{B926D908-89F4-46F1-AFD7-E0CA313F4593}" type="presParOf" srcId="{D08B21DE-1B1D-42F0-951B-46D376437B10}" destId="{802753AE-1951-4B9D-8292-51D5CCB040F9}" srcOrd="0" destOrd="0" presId="urn:microsoft.com/office/officeart/2005/8/layout/orgChart1"/>
    <dgm:cxn modelId="{56C0324D-5B2A-406A-B13A-556BE811A4F2}" type="presParOf" srcId="{802753AE-1951-4B9D-8292-51D5CCB040F9}" destId="{ABBBFA0B-0EE0-4DFD-B80D-B7E1BFC0C791}" srcOrd="0" destOrd="0" presId="urn:microsoft.com/office/officeart/2005/8/layout/orgChart1"/>
    <dgm:cxn modelId="{F6C3BC7D-C114-4BB0-A3C4-BF83BF8C4D29}" type="presParOf" srcId="{802753AE-1951-4B9D-8292-51D5CCB040F9}" destId="{1C3DBAF7-7FDB-49DD-A094-9FCCF9E10F4C}" srcOrd="1" destOrd="0" presId="urn:microsoft.com/office/officeart/2005/8/layout/orgChart1"/>
    <dgm:cxn modelId="{97AEFA2E-0F16-455A-BD5E-72F10DF1A683}" type="presParOf" srcId="{D08B21DE-1B1D-42F0-951B-46D376437B10}" destId="{547BADEA-3A32-4D4A-A527-4BA23B576385}" srcOrd="1" destOrd="0" presId="urn:microsoft.com/office/officeart/2005/8/layout/orgChart1"/>
    <dgm:cxn modelId="{07E999A5-92B0-4F2E-91A8-2C18BD61E932}" type="presParOf" srcId="{547BADEA-3A32-4D4A-A527-4BA23B576385}" destId="{03769971-C5B0-43B0-9094-D11D2093630B}" srcOrd="0" destOrd="0" presId="urn:microsoft.com/office/officeart/2005/8/layout/orgChart1"/>
    <dgm:cxn modelId="{7AE5BA60-933C-4A6E-A41A-D6CFFB75E8AC}" type="presParOf" srcId="{547BADEA-3A32-4D4A-A527-4BA23B576385}" destId="{F156F124-7E12-4167-B9E1-994BC3ED8A5E}" srcOrd="1" destOrd="0" presId="urn:microsoft.com/office/officeart/2005/8/layout/orgChart1"/>
    <dgm:cxn modelId="{FFBE7A87-1318-492C-BA4A-CCDAF15B5FA2}" type="presParOf" srcId="{F156F124-7E12-4167-B9E1-994BC3ED8A5E}" destId="{8D21BBD2-4B3E-41D4-B15E-8549A1BDEC9D}" srcOrd="0" destOrd="0" presId="urn:microsoft.com/office/officeart/2005/8/layout/orgChart1"/>
    <dgm:cxn modelId="{13AFD550-3F59-4A87-BC77-4DB73BECFE4B}" type="presParOf" srcId="{8D21BBD2-4B3E-41D4-B15E-8549A1BDEC9D}" destId="{4CEB950C-E7E2-4A34-800C-4762CD98D374}" srcOrd="0" destOrd="0" presId="urn:microsoft.com/office/officeart/2005/8/layout/orgChart1"/>
    <dgm:cxn modelId="{22244FD4-A809-40AC-B13D-41BBC8E25170}" type="presParOf" srcId="{8D21BBD2-4B3E-41D4-B15E-8549A1BDEC9D}" destId="{9D5FDF88-75FB-4E3C-A948-CA52913BD9B1}" srcOrd="1" destOrd="0" presId="urn:microsoft.com/office/officeart/2005/8/layout/orgChart1"/>
    <dgm:cxn modelId="{DDDE1068-C188-4593-AA64-F0C02B9FD07C}" type="presParOf" srcId="{F156F124-7E12-4167-B9E1-994BC3ED8A5E}" destId="{31948640-13A6-49A1-8F7D-6D741E18E4DF}" srcOrd="1" destOrd="0" presId="urn:microsoft.com/office/officeart/2005/8/layout/orgChart1"/>
    <dgm:cxn modelId="{3087D5EE-6E83-4455-BFD5-4D57F8790410}" type="presParOf" srcId="{F156F124-7E12-4167-B9E1-994BC3ED8A5E}" destId="{AFB82AF8-7CDA-4D7F-8AB9-66197B9B221C}" srcOrd="2" destOrd="0" presId="urn:microsoft.com/office/officeart/2005/8/layout/orgChart1"/>
    <dgm:cxn modelId="{AE8FCF1E-C5D6-46F6-BB2D-F9E6A248FA81}" type="presParOf" srcId="{547BADEA-3A32-4D4A-A527-4BA23B576385}" destId="{A6F3CE13-CAFA-4429-A061-367E50E8B76A}" srcOrd="2" destOrd="0" presId="urn:microsoft.com/office/officeart/2005/8/layout/orgChart1"/>
    <dgm:cxn modelId="{9BD482A8-FE56-4BBA-B4C4-AE58E17E651A}" type="presParOf" srcId="{547BADEA-3A32-4D4A-A527-4BA23B576385}" destId="{60D3CC74-9276-47AA-98F5-568341BFA99A}" srcOrd="3" destOrd="0" presId="urn:microsoft.com/office/officeart/2005/8/layout/orgChart1"/>
    <dgm:cxn modelId="{0E06FC63-3530-4271-94A4-4847C48CDD60}" type="presParOf" srcId="{60D3CC74-9276-47AA-98F5-568341BFA99A}" destId="{2C5234DA-BA41-42C9-8C62-42E15B4B3C40}" srcOrd="0" destOrd="0" presId="urn:microsoft.com/office/officeart/2005/8/layout/orgChart1"/>
    <dgm:cxn modelId="{0498F6ED-7B47-489C-9B0F-63C65A5271DB}" type="presParOf" srcId="{2C5234DA-BA41-42C9-8C62-42E15B4B3C40}" destId="{D9326F71-3819-46C4-AE33-F53EDD78726E}" srcOrd="0" destOrd="0" presId="urn:microsoft.com/office/officeart/2005/8/layout/orgChart1"/>
    <dgm:cxn modelId="{D657D93B-DE71-4D0C-A4C9-D007CE3D5465}" type="presParOf" srcId="{2C5234DA-BA41-42C9-8C62-42E15B4B3C40}" destId="{7E2BD06B-B178-4C31-9C58-A2C1BF9FE0FC}" srcOrd="1" destOrd="0" presId="urn:microsoft.com/office/officeart/2005/8/layout/orgChart1"/>
    <dgm:cxn modelId="{2A874694-1FE7-40B5-8148-FF84B169B7D2}" type="presParOf" srcId="{60D3CC74-9276-47AA-98F5-568341BFA99A}" destId="{68F27B24-1AB2-4549-8404-7B71F3FCD968}" srcOrd="1" destOrd="0" presId="urn:microsoft.com/office/officeart/2005/8/layout/orgChart1"/>
    <dgm:cxn modelId="{A9EDD252-992C-4AB0-9DBE-93DC39CD1158}" type="presParOf" srcId="{60D3CC74-9276-47AA-98F5-568341BFA99A}" destId="{EE4092C6-8F9A-4724-9AD9-A7E0A38BB1DE}" srcOrd="2" destOrd="0" presId="urn:microsoft.com/office/officeart/2005/8/layout/orgChart1"/>
    <dgm:cxn modelId="{02A21505-1935-40C9-B2C1-2956D756A963}" type="presParOf" srcId="{D08B21DE-1B1D-42F0-951B-46D376437B10}" destId="{9AFF4F22-6E70-47BD-A7B1-FF4E0204C157}" srcOrd="2" destOrd="0" presId="urn:microsoft.com/office/officeart/2005/8/layout/orgChart1"/>
    <dgm:cxn modelId="{44428362-DD4A-4C43-86AC-1E8AEC05646D}" type="presParOf" srcId="{DD14F7A3-A9C2-49BA-A345-491C05FBA700}" destId="{E942E001-F4C7-4FDB-9380-CF44A19207B0}" srcOrd="4" destOrd="0" presId="urn:microsoft.com/office/officeart/2005/8/layout/orgChart1"/>
    <dgm:cxn modelId="{CBF60C65-803D-44D4-8C8D-08F4E031DD83}" type="presParOf" srcId="{DD14F7A3-A9C2-49BA-A345-491C05FBA700}" destId="{ABA75FC1-FF56-44C8-B7A3-2D91ECDAE214}" srcOrd="5" destOrd="0" presId="urn:microsoft.com/office/officeart/2005/8/layout/orgChart1"/>
    <dgm:cxn modelId="{59475C8C-BC8C-48B1-AB27-DC4C93C85F6B}" type="presParOf" srcId="{ABA75FC1-FF56-44C8-B7A3-2D91ECDAE214}" destId="{3ADF2840-F839-4CB2-917E-3D8B1B841061}" srcOrd="0" destOrd="0" presId="urn:microsoft.com/office/officeart/2005/8/layout/orgChart1"/>
    <dgm:cxn modelId="{2D221EA1-F9CB-4E78-A756-CDF1639CF6FF}" type="presParOf" srcId="{3ADF2840-F839-4CB2-917E-3D8B1B841061}" destId="{D2936B32-5555-4E3B-A389-9AD1D6184083}" srcOrd="0" destOrd="0" presId="urn:microsoft.com/office/officeart/2005/8/layout/orgChart1"/>
    <dgm:cxn modelId="{95CC909B-4270-4B7B-AB94-FACFB796EE16}" type="presParOf" srcId="{3ADF2840-F839-4CB2-917E-3D8B1B841061}" destId="{5808EDD4-DA7E-4B52-8BAE-007D6FCCC86A}" srcOrd="1" destOrd="0" presId="urn:microsoft.com/office/officeart/2005/8/layout/orgChart1"/>
    <dgm:cxn modelId="{A73EA8C5-7C1F-4A9F-8A87-6D1B33B9126F}" type="presParOf" srcId="{ABA75FC1-FF56-44C8-B7A3-2D91ECDAE214}" destId="{8126F283-FBBB-447A-977A-64B917C04715}" srcOrd="1" destOrd="0" presId="urn:microsoft.com/office/officeart/2005/8/layout/orgChart1"/>
    <dgm:cxn modelId="{DFC8B4B7-57A2-4235-A661-324618B4D1C6}" type="presParOf" srcId="{8126F283-FBBB-447A-977A-64B917C04715}" destId="{DC0C9435-C49D-4222-8509-C4348E3BBD14}" srcOrd="0" destOrd="0" presId="urn:microsoft.com/office/officeart/2005/8/layout/orgChart1"/>
    <dgm:cxn modelId="{ED6F8C10-6E74-48D7-99CF-4124A480D2A9}" type="presParOf" srcId="{8126F283-FBBB-447A-977A-64B917C04715}" destId="{7462E497-22C8-4DF7-AFAB-7DD5235D3C1B}" srcOrd="1" destOrd="0" presId="urn:microsoft.com/office/officeart/2005/8/layout/orgChart1"/>
    <dgm:cxn modelId="{296A77B6-F553-4E38-B0F8-F3EFDD1270C7}" type="presParOf" srcId="{7462E497-22C8-4DF7-AFAB-7DD5235D3C1B}" destId="{D4FB8191-E307-4D5D-9470-DD278EDCE260}" srcOrd="0" destOrd="0" presId="urn:microsoft.com/office/officeart/2005/8/layout/orgChart1"/>
    <dgm:cxn modelId="{0018AEC4-4677-4D11-A1A8-4FA71BD65701}" type="presParOf" srcId="{D4FB8191-E307-4D5D-9470-DD278EDCE260}" destId="{2A28D574-1927-4CCA-A560-289FB546FC40}" srcOrd="0" destOrd="0" presId="urn:microsoft.com/office/officeart/2005/8/layout/orgChart1"/>
    <dgm:cxn modelId="{ED059790-6518-4699-AE7D-465A460A014F}" type="presParOf" srcId="{D4FB8191-E307-4D5D-9470-DD278EDCE260}" destId="{05B1B985-B49A-43CD-9FF0-D8B4E2B14AD0}" srcOrd="1" destOrd="0" presId="urn:microsoft.com/office/officeart/2005/8/layout/orgChart1"/>
    <dgm:cxn modelId="{4E66731E-6919-46D8-B2D1-F51A07FFC726}" type="presParOf" srcId="{7462E497-22C8-4DF7-AFAB-7DD5235D3C1B}" destId="{E91C4620-E441-416A-9FE5-EC7D7B7B1574}" srcOrd="1" destOrd="0" presId="urn:microsoft.com/office/officeart/2005/8/layout/orgChart1"/>
    <dgm:cxn modelId="{029ACEA0-585F-48A1-9789-491D8CDCB543}" type="presParOf" srcId="{7462E497-22C8-4DF7-AFAB-7DD5235D3C1B}" destId="{9C1BCAAE-DF6E-481B-ADFA-ED7DE0A0B5E1}" srcOrd="2" destOrd="0" presId="urn:microsoft.com/office/officeart/2005/8/layout/orgChart1"/>
    <dgm:cxn modelId="{B6EFA001-E6B9-4A09-AC48-5FA3AFBF3CE0}" type="presParOf" srcId="{8126F283-FBBB-447A-977A-64B917C04715}" destId="{B328F0DB-0A44-4130-800F-81F3258744DB}" srcOrd="2" destOrd="0" presId="urn:microsoft.com/office/officeart/2005/8/layout/orgChart1"/>
    <dgm:cxn modelId="{D51E2422-49E2-436B-83DC-B2D45F9959EA}" type="presParOf" srcId="{8126F283-FBBB-447A-977A-64B917C04715}" destId="{D3F02102-E8DF-4442-AA77-4D3CF20D515B}" srcOrd="3" destOrd="0" presId="urn:microsoft.com/office/officeart/2005/8/layout/orgChart1"/>
    <dgm:cxn modelId="{DCAE4EA6-9156-4646-8A87-16D57C10A7CA}" type="presParOf" srcId="{D3F02102-E8DF-4442-AA77-4D3CF20D515B}" destId="{65B06A3B-F606-491D-AE65-15977311FE06}" srcOrd="0" destOrd="0" presId="urn:microsoft.com/office/officeart/2005/8/layout/orgChart1"/>
    <dgm:cxn modelId="{E1BFBAB3-F4E5-49DC-8B3B-43F63F32DED5}" type="presParOf" srcId="{65B06A3B-F606-491D-AE65-15977311FE06}" destId="{B3306388-EF1E-4DB9-BB4B-421EB1ACE2F0}" srcOrd="0" destOrd="0" presId="urn:microsoft.com/office/officeart/2005/8/layout/orgChart1"/>
    <dgm:cxn modelId="{E81D5162-666C-4DF1-8C5B-89EFB16C6BA7}" type="presParOf" srcId="{65B06A3B-F606-491D-AE65-15977311FE06}" destId="{D36BCC1A-D8BC-422B-A23C-F59A5D9BB397}" srcOrd="1" destOrd="0" presId="urn:microsoft.com/office/officeart/2005/8/layout/orgChart1"/>
    <dgm:cxn modelId="{234FD073-D69C-433A-BF78-82E43EE8CB28}" type="presParOf" srcId="{D3F02102-E8DF-4442-AA77-4D3CF20D515B}" destId="{6A77872F-FB6D-4017-8EEC-CD79240F1C65}" srcOrd="1" destOrd="0" presId="urn:microsoft.com/office/officeart/2005/8/layout/orgChart1"/>
    <dgm:cxn modelId="{A9893BE8-1037-45B8-A7C0-F8C7388E7902}" type="presParOf" srcId="{D3F02102-E8DF-4442-AA77-4D3CF20D515B}" destId="{B5BFF109-F3C5-446B-A8B8-943289911982}" srcOrd="2" destOrd="0" presId="urn:microsoft.com/office/officeart/2005/8/layout/orgChart1"/>
    <dgm:cxn modelId="{EBC59C09-2663-4F11-9872-CC9BDCED3969}" type="presParOf" srcId="{ABA75FC1-FF56-44C8-B7A3-2D91ECDAE214}" destId="{C57DDD50-ED11-4083-8726-B57C60CA95FC}" srcOrd="2" destOrd="0" presId="urn:microsoft.com/office/officeart/2005/8/layout/orgChart1"/>
    <dgm:cxn modelId="{6DE62982-4B60-4237-8771-9A9B0E7DCAC6}" type="presParOf" srcId="{A2F69AD1-19FA-40FD-B205-90B501E19270}" destId="{E6AD14C1-B8F3-4428-AFD3-47E3B9B1CC3C}" srcOrd="2" destOrd="0" presId="urn:microsoft.com/office/officeart/2005/8/layout/orgChart1"/>
    <dgm:cxn modelId="{B5200A07-72CE-4534-8737-ACD2F74F6696}" type="presParOf" srcId="{9492C53A-7C88-4A1D-8B7F-C50B78F80D80}" destId="{BAC3E0F4-A449-403C-AA1F-E0E43FFE8353}" srcOrd="4" destOrd="0" presId="urn:microsoft.com/office/officeart/2005/8/layout/orgChart1"/>
    <dgm:cxn modelId="{89C814E1-B46D-4ECA-BD03-A5A0439D3BE7}" type="presParOf" srcId="{9492C53A-7C88-4A1D-8B7F-C50B78F80D80}" destId="{155481AD-19DE-464D-B064-0B0BF1ED98C3}" srcOrd="5" destOrd="0" presId="urn:microsoft.com/office/officeart/2005/8/layout/orgChart1"/>
    <dgm:cxn modelId="{8AF30260-BAD7-419A-BD40-2D3E4E6F732C}" type="presParOf" srcId="{155481AD-19DE-464D-B064-0B0BF1ED98C3}" destId="{5FEDF8EA-C282-4C3B-9A9E-D6C0D3EF5D5A}" srcOrd="0" destOrd="0" presId="urn:microsoft.com/office/officeart/2005/8/layout/orgChart1"/>
    <dgm:cxn modelId="{15CAB667-BBC8-45EE-A387-D786FF8F2DE6}" type="presParOf" srcId="{5FEDF8EA-C282-4C3B-9A9E-D6C0D3EF5D5A}" destId="{85C66DCA-824B-4397-ABC9-BFD8BAFE8690}" srcOrd="0" destOrd="0" presId="urn:microsoft.com/office/officeart/2005/8/layout/orgChart1"/>
    <dgm:cxn modelId="{0383E593-636F-4C01-A06C-C89D837BC12B}" type="presParOf" srcId="{5FEDF8EA-C282-4C3B-9A9E-D6C0D3EF5D5A}" destId="{B2578AEC-0816-468D-A375-0A4235930F24}" srcOrd="1" destOrd="0" presId="urn:microsoft.com/office/officeart/2005/8/layout/orgChart1"/>
    <dgm:cxn modelId="{AD160B55-1ECE-4F24-A1E8-B8F7CF6B83F9}" type="presParOf" srcId="{155481AD-19DE-464D-B064-0B0BF1ED98C3}" destId="{7F75CDAF-1795-4721-982D-554E8013CCF8}" srcOrd="1" destOrd="0" presId="urn:microsoft.com/office/officeart/2005/8/layout/orgChart1"/>
    <dgm:cxn modelId="{3725A527-31A9-4B7A-B44D-B3BEB96085BA}" type="presParOf" srcId="{7F75CDAF-1795-4721-982D-554E8013CCF8}" destId="{E3076408-02EA-4874-966A-74185B162F3F}" srcOrd="0" destOrd="0" presId="urn:microsoft.com/office/officeart/2005/8/layout/orgChart1"/>
    <dgm:cxn modelId="{F6A9F6D8-145A-45EA-A40D-4EF4F9A7AA05}" type="presParOf" srcId="{7F75CDAF-1795-4721-982D-554E8013CCF8}" destId="{01ECAFC2-BC1C-4F3B-98BD-FA7ABB33EB92}" srcOrd="1" destOrd="0" presId="urn:microsoft.com/office/officeart/2005/8/layout/orgChart1"/>
    <dgm:cxn modelId="{B788E022-654B-4188-AAB8-147992D869B1}" type="presParOf" srcId="{01ECAFC2-BC1C-4F3B-98BD-FA7ABB33EB92}" destId="{DA2697CB-0FE6-4596-9CA9-195DC017BBE4}" srcOrd="0" destOrd="0" presId="urn:microsoft.com/office/officeart/2005/8/layout/orgChart1"/>
    <dgm:cxn modelId="{900BFD28-5E93-44A7-A0F9-182DE1402287}" type="presParOf" srcId="{DA2697CB-0FE6-4596-9CA9-195DC017BBE4}" destId="{3A1CFA87-92DE-4ED3-973B-C49732724B35}" srcOrd="0" destOrd="0" presId="urn:microsoft.com/office/officeart/2005/8/layout/orgChart1"/>
    <dgm:cxn modelId="{A6DE2C9C-E8AF-46F2-92BB-9B472B645CF7}" type="presParOf" srcId="{DA2697CB-0FE6-4596-9CA9-195DC017BBE4}" destId="{237B3755-6DA6-4116-B821-47796BD2976C}" srcOrd="1" destOrd="0" presId="urn:microsoft.com/office/officeart/2005/8/layout/orgChart1"/>
    <dgm:cxn modelId="{5C0AE7A3-D5DF-43B2-B3C9-D2146C145938}" type="presParOf" srcId="{01ECAFC2-BC1C-4F3B-98BD-FA7ABB33EB92}" destId="{18871B76-E454-4B25-BE07-216A7335753B}" srcOrd="1" destOrd="0" presId="urn:microsoft.com/office/officeart/2005/8/layout/orgChart1"/>
    <dgm:cxn modelId="{07C1BB8B-F7C5-4558-862B-28028AACF961}" type="presParOf" srcId="{18871B76-E454-4B25-BE07-216A7335753B}" destId="{295E56ED-89C3-4362-B9D1-EB8A9F6138FB}" srcOrd="0" destOrd="0" presId="urn:microsoft.com/office/officeart/2005/8/layout/orgChart1"/>
    <dgm:cxn modelId="{9C8A5806-A785-4862-948E-C25F866DB150}" type="presParOf" srcId="{18871B76-E454-4B25-BE07-216A7335753B}" destId="{718FED60-47AF-4215-8857-1CB558C9DB24}" srcOrd="1" destOrd="0" presId="urn:microsoft.com/office/officeart/2005/8/layout/orgChart1"/>
    <dgm:cxn modelId="{5113A3F6-C9EF-49A6-86E4-F6E764D85E1A}" type="presParOf" srcId="{718FED60-47AF-4215-8857-1CB558C9DB24}" destId="{08225A1C-BA2A-418C-BF91-CB874FCBEE3C}" srcOrd="0" destOrd="0" presId="urn:microsoft.com/office/officeart/2005/8/layout/orgChart1"/>
    <dgm:cxn modelId="{2F634B0B-6241-477B-87B8-152A99AB39D3}" type="presParOf" srcId="{08225A1C-BA2A-418C-BF91-CB874FCBEE3C}" destId="{588B52C0-A8E2-4391-9E7A-DB4C013DD7BF}" srcOrd="0" destOrd="0" presId="urn:microsoft.com/office/officeart/2005/8/layout/orgChart1"/>
    <dgm:cxn modelId="{D31C8DD2-806F-4D70-A537-1D823571DFB8}" type="presParOf" srcId="{08225A1C-BA2A-418C-BF91-CB874FCBEE3C}" destId="{E8B98BC2-DA5F-4E6A-AC67-72F1383D4AC6}" srcOrd="1" destOrd="0" presId="urn:microsoft.com/office/officeart/2005/8/layout/orgChart1"/>
    <dgm:cxn modelId="{33008478-69DD-4A3A-9096-2F599E92564D}" type="presParOf" srcId="{718FED60-47AF-4215-8857-1CB558C9DB24}" destId="{C872014C-7282-43A2-AB19-DF0609A16239}" srcOrd="1" destOrd="0" presId="urn:microsoft.com/office/officeart/2005/8/layout/orgChart1"/>
    <dgm:cxn modelId="{A7F42252-83EE-49AE-9680-B98EB67AC09A}" type="presParOf" srcId="{718FED60-47AF-4215-8857-1CB558C9DB24}" destId="{42C0B28F-CAF3-4E45-ABB3-342EAA7BBCBE}" srcOrd="2" destOrd="0" presId="urn:microsoft.com/office/officeart/2005/8/layout/orgChart1"/>
    <dgm:cxn modelId="{0DF78234-A6F2-437D-BBF6-86AEC90A5FAE}" type="presParOf" srcId="{18871B76-E454-4B25-BE07-216A7335753B}" destId="{72FF0FBF-8B40-4A6E-8918-C6B6B84EBB2F}" srcOrd="2" destOrd="0" presId="urn:microsoft.com/office/officeart/2005/8/layout/orgChart1"/>
    <dgm:cxn modelId="{0B012641-943E-4E98-AE37-4274B7CBB7F4}" type="presParOf" srcId="{18871B76-E454-4B25-BE07-216A7335753B}" destId="{D41AE982-882C-4A81-A1D1-2286B66AAE9D}" srcOrd="3" destOrd="0" presId="urn:microsoft.com/office/officeart/2005/8/layout/orgChart1"/>
    <dgm:cxn modelId="{58021442-6FBD-4669-95D4-1E04ECB6F480}" type="presParOf" srcId="{D41AE982-882C-4A81-A1D1-2286B66AAE9D}" destId="{95EA175E-8E23-4055-8E4B-7288C1983169}" srcOrd="0" destOrd="0" presId="urn:microsoft.com/office/officeart/2005/8/layout/orgChart1"/>
    <dgm:cxn modelId="{9B9DE2C6-BA91-4F84-AA23-9C7F2D04BA11}" type="presParOf" srcId="{95EA175E-8E23-4055-8E4B-7288C1983169}" destId="{183E81A7-9829-45F5-BEE3-F348649CC176}" srcOrd="0" destOrd="0" presId="urn:microsoft.com/office/officeart/2005/8/layout/orgChart1"/>
    <dgm:cxn modelId="{7B79FBBF-DAC4-4441-B82F-A14910607F4B}" type="presParOf" srcId="{95EA175E-8E23-4055-8E4B-7288C1983169}" destId="{DB2F35D9-8778-486A-B559-632F2B8761D7}" srcOrd="1" destOrd="0" presId="urn:microsoft.com/office/officeart/2005/8/layout/orgChart1"/>
    <dgm:cxn modelId="{D32E6C7A-77C0-4519-B075-6C08796B2BA3}" type="presParOf" srcId="{D41AE982-882C-4A81-A1D1-2286B66AAE9D}" destId="{17596A63-DAC8-4358-801D-DE46C19090DD}" srcOrd="1" destOrd="0" presId="urn:microsoft.com/office/officeart/2005/8/layout/orgChart1"/>
    <dgm:cxn modelId="{11B58CFA-81B7-41AB-92EC-2D3A46D9395C}" type="presParOf" srcId="{D41AE982-882C-4A81-A1D1-2286B66AAE9D}" destId="{3F124C91-E0D2-40C9-BA7D-186D69DDB9F2}" srcOrd="2" destOrd="0" presId="urn:microsoft.com/office/officeart/2005/8/layout/orgChart1"/>
    <dgm:cxn modelId="{FE803CDB-5020-45B7-A9AC-00808914F6BB}" type="presParOf" srcId="{01ECAFC2-BC1C-4F3B-98BD-FA7ABB33EB92}" destId="{0EFB399C-DE35-452F-B7E6-0BC5213D5429}" srcOrd="2" destOrd="0" presId="urn:microsoft.com/office/officeart/2005/8/layout/orgChart1"/>
    <dgm:cxn modelId="{81F6E94A-7B96-47F3-BDD7-DFA6599EB6B7}" type="presParOf" srcId="{7F75CDAF-1795-4721-982D-554E8013CCF8}" destId="{9C548D65-8216-42B4-A4DE-A4B81F195C9B}" srcOrd="2" destOrd="0" presId="urn:microsoft.com/office/officeart/2005/8/layout/orgChart1"/>
    <dgm:cxn modelId="{E9C4AA4B-AC91-4292-9643-00987167C539}" type="presParOf" srcId="{7F75CDAF-1795-4721-982D-554E8013CCF8}" destId="{34E704B1-3C6D-4AEA-AC64-D6A9DD0D91B7}" srcOrd="3" destOrd="0" presId="urn:microsoft.com/office/officeart/2005/8/layout/orgChart1"/>
    <dgm:cxn modelId="{DE3FA5C0-08F8-4F88-BB0C-D132834ACFD2}" type="presParOf" srcId="{34E704B1-3C6D-4AEA-AC64-D6A9DD0D91B7}" destId="{C3610132-CFC5-478C-9700-1EB7C78CF373}" srcOrd="0" destOrd="0" presId="urn:microsoft.com/office/officeart/2005/8/layout/orgChart1"/>
    <dgm:cxn modelId="{8E622323-3C25-4B9D-9B31-DFE0AF4EF62D}" type="presParOf" srcId="{C3610132-CFC5-478C-9700-1EB7C78CF373}" destId="{88693C68-414E-437A-B153-43FC36CF25AF}" srcOrd="0" destOrd="0" presId="urn:microsoft.com/office/officeart/2005/8/layout/orgChart1"/>
    <dgm:cxn modelId="{F288BE37-8EC4-4A97-BFCC-CA9E5832D139}" type="presParOf" srcId="{C3610132-CFC5-478C-9700-1EB7C78CF373}" destId="{ADBD4485-B3E0-4A21-8F5A-8A8F56419212}" srcOrd="1" destOrd="0" presId="urn:microsoft.com/office/officeart/2005/8/layout/orgChart1"/>
    <dgm:cxn modelId="{08009905-7ACC-4F18-B120-311F1208724B}" type="presParOf" srcId="{34E704B1-3C6D-4AEA-AC64-D6A9DD0D91B7}" destId="{5259B39D-2AB4-42B1-BC2C-66300EC7E508}" srcOrd="1" destOrd="0" presId="urn:microsoft.com/office/officeart/2005/8/layout/orgChart1"/>
    <dgm:cxn modelId="{08DC59A1-FCAF-4CE2-B3EC-DBD7BCC08B51}" type="presParOf" srcId="{5259B39D-2AB4-42B1-BC2C-66300EC7E508}" destId="{74E7871E-89D6-43BD-804C-6AEC775EE0EF}" srcOrd="0" destOrd="0" presId="urn:microsoft.com/office/officeart/2005/8/layout/orgChart1"/>
    <dgm:cxn modelId="{1883B1BF-4960-41EE-94EE-D6F5A1852F60}" type="presParOf" srcId="{5259B39D-2AB4-42B1-BC2C-66300EC7E508}" destId="{79B51BBD-0C9E-43C6-8D76-EB3394232E1B}" srcOrd="1" destOrd="0" presId="urn:microsoft.com/office/officeart/2005/8/layout/orgChart1"/>
    <dgm:cxn modelId="{C02D0D11-ACD0-49EE-8601-9679C5655CDD}" type="presParOf" srcId="{79B51BBD-0C9E-43C6-8D76-EB3394232E1B}" destId="{589F880F-8B5D-46C5-A452-2865D0EB4EBA}" srcOrd="0" destOrd="0" presId="urn:microsoft.com/office/officeart/2005/8/layout/orgChart1"/>
    <dgm:cxn modelId="{05830A8C-14A8-43AC-AED6-C3A614A69CFB}" type="presParOf" srcId="{589F880F-8B5D-46C5-A452-2865D0EB4EBA}" destId="{729DEF05-C554-4F81-8650-FA6076D34994}" srcOrd="0" destOrd="0" presId="urn:microsoft.com/office/officeart/2005/8/layout/orgChart1"/>
    <dgm:cxn modelId="{3D3974BB-BE2B-430D-9E0E-D914A086FF3A}" type="presParOf" srcId="{589F880F-8B5D-46C5-A452-2865D0EB4EBA}" destId="{4189EADF-36DF-4B63-9A72-BF3FE36DAF63}" srcOrd="1" destOrd="0" presId="urn:microsoft.com/office/officeart/2005/8/layout/orgChart1"/>
    <dgm:cxn modelId="{2D3A3FD1-AAB9-4D79-8CD6-112D5B054A02}" type="presParOf" srcId="{79B51BBD-0C9E-43C6-8D76-EB3394232E1B}" destId="{39ACD249-1D09-4A76-B183-5AC9D26F5F00}" srcOrd="1" destOrd="0" presId="urn:microsoft.com/office/officeart/2005/8/layout/orgChart1"/>
    <dgm:cxn modelId="{1D5DAD53-478D-4AED-83F5-68C9C409A6D6}" type="presParOf" srcId="{79B51BBD-0C9E-43C6-8D76-EB3394232E1B}" destId="{7A897304-C952-4BF3-ACAC-244A224E9E2F}" srcOrd="2" destOrd="0" presId="urn:microsoft.com/office/officeart/2005/8/layout/orgChart1"/>
    <dgm:cxn modelId="{0B820A59-B751-476E-95C7-9FAAC236B242}" type="presParOf" srcId="{5259B39D-2AB4-42B1-BC2C-66300EC7E508}" destId="{9BDBBA57-534A-48BB-8B46-C27B4A3FFA45}" srcOrd="2" destOrd="0" presId="urn:microsoft.com/office/officeart/2005/8/layout/orgChart1"/>
    <dgm:cxn modelId="{FA704F13-20F2-40C9-9823-0D6303704BF1}" type="presParOf" srcId="{5259B39D-2AB4-42B1-BC2C-66300EC7E508}" destId="{CE1FCE68-F954-4756-80D6-2A18B2883B5D}" srcOrd="3" destOrd="0" presId="urn:microsoft.com/office/officeart/2005/8/layout/orgChart1"/>
    <dgm:cxn modelId="{BE8495C3-5CEF-420B-9FEE-775D55313190}" type="presParOf" srcId="{CE1FCE68-F954-4756-80D6-2A18B2883B5D}" destId="{221F6083-28C4-4909-B534-F01D6CB045A6}" srcOrd="0" destOrd="0" presId="urn:microsoft.com/office/officeart/2005/8/layout/orgChart1"/>
    <dgm:cxn modelId="{06C7478F-1E51-4778-BCE4-93ACABB1B180}" type="presParOf" srcId="{221F6083-28C4-4909-B534-F01D6CB045A6}" destId="{1AC0E9DA-C783-40C6-AED6-34AAC9B7D877}" srcOrd="0" destOrd="0" presId="urn:microsoft.com/office/officeart/2005/8/layout/orgChart1"/>
    <dgm:cxn modelId="{D9C162CE-2F49-4E60-B010-23CCA440971E}" type="presParOf" srcId="{221F6083-28C4-4909-B534-F01D6CB045A6}" destId="{B6EEB2FC-199F-4DBE-B756-508B33C205AA}" srcOrd="1" destOrd="0" presId="urn:microsoft.com/office/officeart/2005/8/layout/orgChart1"/>
    <dgm:cxn modelId="{DD6FFD30-8BB2-4841-8EEE-6537CAA4B08B}" type="presParOf" srcId="{CE1FCE68-F954-4756-80D6-2A18B2883B5D}" destId="{00BC46FF-F7F6-420F-AB36-8F6B0F2146D1}" srcOrd="1" destOrd="0" presId="urn:microsoft.com/office/officeart/2005/8/layout/orgChart1"/>
    <dgm:cxn modelId="{C479B6A1-C9DE-46B4-AD74-175315A19A78}" type="presParOf" srcId="{CE1FCE68-F954-4756-80D6-2A18B2883B5D}" destId="{BFC37A1A-C34C-416D-8A8A-8A94D5DA8EFA}" srcOrd="2" destOrd="0" presId="urn:microsoft.com/office/officeart/2005/8/layout/orgChart1"/>
    <dgm:cxn modelId="{491D70EC-B85B-473B-9DAF-0092A2CA5D67}" type="presParOf" srcId="{34E704B1-3C6D-4AEA-AC64-D6A9DD0D91B7}" destId="{667E6E08-D5EE-47F8-A687-00ED7D98AAFC}" srcOrd="2" destOrd="0" presId="urn:microsoft.com/office/officeart/2005/8/layout/orgChart1"/>
    <dgm:cxn modelId="{22331921-293F-446E-A4FA-411E4C277478}" type="presParOf" srcId="{7F75CDAF-1795-4721-982D-554E8013CCF8}" destId="{1DF7AB0E-9F30-43F3-9693-0318969C7F41}" srcOrd="4" destOrd="0" presId="urn:microsoft.com/office/officeart/2005/8/layout/orgChart1"/>
    <dgm:cxn modelId="{25CB690B-56D1-425D-AB1B-654EC7AA055F}" type="presParOf" srcId="{7F75CDAF-1795-4721-982D-554E8013CCF8}" destId="{7D0AC8BF-A1C0-468B-93BA-C6BF7E3C530A}" srcOrd="5" destOrd="0" presId="urn:microsoft.com/office/officeart/2005/8/layout/orgChart1"/>
    <dgm:cxn modelId="{CF846A65-CF2F-433D-BE7D-34080727852A}" type="presParOf" srcId="{7D0AC8BF-A1C0-468B-93BA-C6BF7E3C530A}" destId="{3058B660-4839-4FE4-B2F8-761796B005B7}" srcOrd="0" destOrd="0" presId="urn:microsoft.com/office/officeart/2005/8/layout/orgChart1"/>
    <dgm:cxn modelId="{9EBF6397-D574-496E-A53D-285061D2E6E2}" type="presParOf" srcId="{3058B660-4839-4FE4-B2F8-761796B005B7}" destId="{6FB7D0E0-28E5-44C0-BB74-2A81F5BC46D4}" srcOrd="0" destOrd="0" presId="urn:microsoft.com/office/officeart/2005/8/layout/orgChart1"/>
    <dgm:cxn modelId="{C535B3CE-BD98-4444-935F-DE5C2BB54344}" type="presParOf" srcId="{3058B660-4839-4FE4-B2F8-761796B005B7}" destId="{FD9AA14D-DECD-4417-8AAB-EF503809BAF4}" srcOrd="1" destOrd="0" presId="urn:microsoft.com/office/officeart/2005/8/layout/orgChart1"/>
    <dgm:cxn modelId="{CD2CA708-57D5-4D64-9F8F-9AE9177AACAC}" type="presParOf" srcId="{7D0AC8BF-A1C0-468B-93BA-C6BF7E3C530A}" destId="{C79214F6-490D-4D90-B665-D5DAC642FD95}" srcOrd="1" destOrd="0" presId="urn:microsoft.com/office/officeart/2005/8/layout/orgChart1"/>
    <dgm:cxn modelId="{DEE6135A-6832-4569-B086-4BA6EE2ED84B}" type="presParOf" srcId="{C79214F6-490D-4D90-B665-D5DAC642FD95}" destId="{B62A9C39-4B45-4288-94DB-1B1582136BFB}" srcOrd="0" destOrd="0" presId="urn:microsoft.com/office/officeart/2005/8/layout/orgChart1"/>
    <dgm:cxn modelId="{3A2F4473-60DC-4155-B5FD-1297F046EFFE}" type="presParOf" srcId="{C79214F6-490D-4D90-B665-D5DAC642FD95}" destId="{3109D954-B168-430B-A28F-8A005801DFFB}" srcOrd="1" destOrd="0" presId="urn:microsoft.com/office/officeart/2005/8/layout/orgChart1"/>
    <dgm:cxn modelId="{C69C9DB3-A75E-4C94-B1A3-1D02C3FF6A1D}" type="presParOf" srcId="{3109D954-B168-430B-A28F-8A005801DFFB}" destId="{CD631219-66FC-4B43-9475-2135401DBE58}" srcOrd="0" destOrd="0" presId="urn:microsoft.com/office/officeart/2005/8/layout/orgChart1"/>
    <dgm:cxn modelId="{301F5538-F58F-4A7C-9E3A-86501DC365DF}" type="presParOf" srcId="{CD631219-66FC-4B43-9475-2135401DBE58}" destId="{8D25561B-C858-4BDC-AA74-BA4AA90506A3}" srcOrd="0" destOrd="0" presId="urn:microsoft.com/office/officeart/2005/8/layout/orgChart1"/>
    <dgm:cxn modelId="{EA86F18A-6790-4593-8727-1174C5D45003}" type="presParOf" srcId="{CD631219-66FC-4B43-9475-2135401DBE58}" destId="{925AE6DF-2A3D-4760-9DB8-3D27DF229C09}" srcOrd="1" destOrd="0" presId="urn:microsoft.com/office/officeart/2005/8/layout/orgChart1"/>
    <dgm:cxn modelId="{B17339D5-DDEB-4E09-B11C-76B7FB66E638}" type="presParOf" srcId="{3109D954-B168-430B-A28F-8A005801DFFB}" destId="{5B233421-A918-4919-A9D2-5D07112EA419}" srcOrd="1" destOrd="0" presId="urn:microsoft.com/office/officeart/2005/8/layout/orgChart1"/>
    <dgm:cxn modelId="{0E28659A-F9D4-4182-95A6-918ECBFAB134}" type="presParOf" srcId="{3109D954-B168-430B-A28F-8A005801DFFB}" destId="{48109B17-4414-497C-A798-A63B285117FA}" srcOrd="2" destOrd="0" presId="urn:microsoft.com/office/officeart/2005/8/layout/orgChart1"/>
    <dgm:cxn modelId="{ABB1CD2B-F0EE-48EA-B3DB-8FD455CBF010}" type="presParOf" srcId="{C79214F6-490D-4D90-B665-D5DAC642FD95}" destId="{DB069FB5-3ED7-4DAF-B65A-499165810BB0}" srcOrd="2" destOrd="0" presId="urn:microsoft.com/office/officeart/2005/8/layout/orgChart1"/>
    <dgm:cxn modelId="{49058E01-C0D1-44F8-8E31-E88F35537FC6}" type="presParOf" srcId="{C79214F6-490D-4D90-B665-D5DAC642FD95}" destId="{262956D9-821D-44FE-AC51-9006874289AA}" srcOrd="3" destOrd="0" presId="urn:microsoft.com/office/officeart/2005/8/layout/orgChart1"/>
    <dgm:cxn modelId="{473F6D5E-59BF-4743-B0E1-41C3C1C72F2D}" type="presParOf" srcId="{262956D9-821D-44FE-AC51-9006874289AA}" destId="{0F930AF6-56AF-4C71-86C5-F28CFBB4E933}" srcOrd="0" destOrd="0" presId="urn:microsoft.com/office/officeart/2005/8/layout/orgChart1"/>
    <dgm:cxn modelId="{62EFA273-80D6-4813-9979-EFAE7FAF63E3}" type="presParOf" srcId="{0F930AF6-56AF-4C71-86C5-F28CFBB4E933}" destId="{6B6CFDD9-3F0B-4897-90CE-602A399F569D}" srcOrd="0" destOrd="0" presId="urn:microsoft.com/office/officeart/2005/8/layout/orgChart1"/>
    <dgm:cxn modelId="{CF27E4CA-6492-4B30-8C4A-31DE00BB590E}" type="presParOf" srcId="{0F930AF6-56AF-4C71-86C5-F28CFBB4E933}" destId="{7DDBF016-AC68-4464-A070-544DAD480EDC}" srcOrd="1" destOrd="0" presId="urn:microsoft.com/office/officeart/2005/8/layout/orgChart1"/>
    <dgm:cxn modelId="{A06FEAFB-5467-4464-9C31-A76DA1A11B22}" type="presParOf" srcId="{262956D9-821D-44FE-AC51-9006874289AA}" destId="{692D2571-6F3B-4651-A576-3E2E28056545}" srcOrd="1" destOrd="0" presId="urn:microsoft.com/office/officeart/2005/8/layout/orgChart1"/>
    <dgm:cxn modelId="{2F5D8009-7513-4E63-B1BC-20391619CD0B}" type="presParOf" srcId="{262956D9-821D-44FE-AC51-9006874289AA}" destId="{D5A91099-E222-4E91-AD76-857ED8479117}" srcOrd="2" destOrd="0" presId="urn:microsoft.com/office/officeart/2005/8/layout/orgChart1"/>
    <dgm:cxn modelId="{7401B064-EBD1-41D9-9F0F-F45E6D9A0E69}" type="presParOf" srcId="{7D0AC8BF-A1C0-468B-93BA-C6BF7E3C530A}" destId="{7F50A168-4A1C-460B-AC44-3EA2A8FECBF0}" srcOrd="2" destOrd="0" presId="urn:microsoft.com/office/officeart/2005/8/layout/orgChart1"/>
    <dgm:cxn modelId="{CABA51EC-4B4B-46F6-989F-8021CF0B45F9}" type="presParOf" srcId="{155481AD-19DE-464D-B064-0B0BF1ED98C3}" destId="{54385B48-EA2E-4657-98EB-4A6847C8D629}" srcOrd="2" destOrd="0" presId="urn:microsoft.com/office/officeart/2005/8/layout/orgChart1"/>
    <dgm:cxn modelId="{2F47104A-73B7-4B8E-AFC4-54B19B4054C0}" type="presParOf" srcId="{3BCA3C5E-F53E-4952-A0C0-26386AF849CA}" destId="{8C04C991-E3AA-4FCC-9C32-A0948DB1A36F}" srcOrd="2" destOrd="0" presId="urn:microsoft.com/office/officeart/2005/8/layout/orgChart1"/>
    <dgm:cxn modelId="{ACF539C2-62C0-4EC7-B112-586BF4CEB93D}" type="presParOf" srcId="{360FA31B-C762-4D7B-AA63-16A34BD327F2}" destId="{9459962D-D25C-41DD-94A9-779539D0EAF5}" srcOrd="2" destOrd="0" presId="urn:microsoft.com/office/officeart/2005/8/layout/orgChart1"/>
    <dgm:cxn modelId="{941C87B9-1E4C-4E74-A7D0-A92FB83E6172}" type="presParOf" srcId="{360FA31B-C762-4D7B-AA63-16A34BD327F2}" destId="{4172860E-DFE3-4D95-9C2F-290939262BDE}" srcOrd="3" destOrd="0" presId="urn:microsoft.com/office/officeart/2005/8/layout/orgChart1"/>
    <dgm:cxn modelId="{480D75CA-A454-4561-93F7-F10D6FEF60AC}" type="presParOf" srcId="{4172860E-DFE3-4D95-9C2F-290939262BDE}" destId="{E9C98DF5-45E1-4A22-BF3E-9DB8536A6EA1}" srcOrd="0" destOrd="0" presId="urn:microsoft.com/office/officeart/2005/8/layout/orgChart1"/>
    <dgm:cxn modelId="{0AB8CB0B-0DD7-4E3B-BB29-730EC1C5AE03}" type="presParOf" srcId="{E9C98DF5-45E1-4A22-BF3E-9DB8536A6EA1}" destId="{59B3A667-73A6-4452-9531-A4024AC26DE1}" srcOrd="0" destOrd="0" presId="urn:microsoft.com/office/officeart/2005/8/layout/orgChart1"/>
    <dgm:cxn modelId="{F5B80235-5AFD-4A8C-81F2-92086DE90434}" type="presParOf" srcId="{E9C98DF5-45E1-4A22-BF3E-9DB8536A6EA1}" destId="{26A19297-3716-4860-81EA-E14F54EE22B0}" srcOrd="1" destOrd="0" presId="urn:microsoft.com/office/officeart/2005/8/layout/orgChart1"/>
    <dgm:cxn modelId="{C8383F48-EF16-4395-BECE-09517F976691}" type="presParOf" srcId="{4172860E-DFE3-4D95-9C2F-290939262BDE}" destId="{E548C040-DF79-435C-9319-50C967C5BB62}" srcOrd="1" destOrd="0" presId="urn:microsoft.com/office/officeart/2005/8/layout/orgChart1"/>
    <dgm:cxn modelId="{68A28D2D-646D-4BFC-B93B-184F150A9985}" type="presParOf" srcId="{E548C040-DF79-435C-9319-50C967C5BB62}" destId="{CABB3E46-7177-4C59-B83F-DCF92CD5F377}" srcOrd="0" destOrd="0" presId="urn:microsoft.com/office/officeart/2005/8/layout/orgChart1"/>
    <dgm:cxn modelId="{D862D721-8554-4E63-9CE0-2A7AA3166E09}" type="presParOf" srcId="{E548C040-DF79-435C-9319-50C967C5BB62}" destId="{BD0620F7-358F-430F-9B7F-4E51A0FAF7B3}" srcOrd="1" destOrd="0" presId="urn:microsoft.com/office/officeart/2005/8/layout/orgChart1"/>
    <dgm:cxn modelId="{889E4212-FCA2-492D-9FB5-3E98C2988995}" type="presParOf" srcId="{BD0620F7-358F-430F-9B7F-4E51A0FAF7B3}" destId="{77EFA427-33AC-46C5-8871-FCF8102EEC8D}" srcOrd="0" destOrd="0" presId="urn:microsoft.com/office/officeart/2005/8/layout/orgChart1"/>
    <dgm:cxn modelId="{CCBCADB1-891F-41B3-939D-5D1289973C14}" type="presParOf" srcId="{77EFA427-33AC-46C5-8871-FCF8102EEC8D}" destId="{4CE67FC3-5D7D-4A86-8368-5D731A5570C2}" srcOrd="0" destOrd="0" presId="urn:microsoft.com/office/officeart/2005/8/layout/orgChart1"/>
    <dgm:cxn modelId="{AB0906EC-76FF-41DF-87D8-5D26F1770BB9}" type="presParOf" srcId="{77EFA427-33AC-46C5-8871-FCF8102EEC8D}" destId="{DA723B89-CA7A-49CB-8098-C83ECA76CB81}" srcOrd="1" destOrd="0" presId="urn:microsoft.com/office/officeart/2005/8/layout/orgChart1"/>
    <dgm:cxn modelId="{6F02A8C3-DC55-460B-95C0-7ED12ABB7B87}" type="presParOf" srcId="{BD0620F7-358F-430F-9B7F-4E51A0FAF7B3}" destId="{9DC7230A-28E1-432C-862C-16F9911A08E5}" srcOrd="1" destOrd="0" presId="urn:microsoft.com/office/officeart/2005/8/layout/orgChart1"/>
    <dgm:cxn modelId="{015FA666-2061-4A6A-8364-8B9F9E1B2247}" type="presParOf" srcId="{9DC7230A-28E1-432C-862C-16F9911A08E5}" destId="{0544BBA4-19D2-4B1F-9323-B43642DBEB74}" srcOrd="0" destOrd="0" presId="urn:microsoft.com/office/officeart/2005/8/layout/orgChart1"/>
    <dgm:cxn modelId="{E3B8C57F-5236-45AE-948C-A25E78481359}" type="presParOf" srcId="{9DC7230A-28E1-432C-862C-16F9911A08E5}" destId="{E9D16B2F-D5FA-4ABF-B82C-385FDEC0F721}" srcOrd="1" destOrd="0" presId="urn:microsoft.com/office/officeart/2005/8/layout/orgChart1"/>
    <dgm:cxn modelId="{1814F05A-2AA5-4E6A-8783-C305A3486656}" type="presParOf" srcId="{E9D16B2F-D5FA-4ABF-B82C-385FDEC0F721}" destId="{37B4908D-994E-4423-98E2-6C473DEDF164}" srcOrd="0" destOrd="0" presId="urn:microsoft.com/office/officeart/2005/8/layout/orgChart1"/>
    <dgm:cxn modelId="{1A282944-0383-49D8-B369-CEA8B70F569A}" type="presParOf" srcId="{37B4908D-994E-4423-98E2-6C473DEDF164}" destId="{80E3171A-EF15-4013-A2C3-08836D5ED820}" srcOrd="0" destOrd="0" presId="urn:microsoft.com/office/officeart/2005/8/layout/orgChart1"/>
    <dgm:cxn modelId="{A8D76438-AB99-4389-A0C6-54985454CAA3}" type="presParOf" srcId="{37B4908D-994E-4423-98E2-6C473DEDF164}" destId="{E20EEADC-9EEA-4684-8552-59CC5F9235D8}" srcOrd="1" destOrd="0" presId="urn:microsoft.com/office/officeart/2005/8/layout/orgChart1"/>
    <dgm:cxn modelId="{12D4EF54-4E7D-4C58-968E-17AA6DE19C0B}" type="presParOf" srcId="{E9D16B2F-D5FA-4ABF-B82C-385FDEC0F721}" destId="{233572C4-5CD4-4877-BB95-B8C670DAE84B}" srcOrd="1" destOrd="0" presId="urn:microsoft.com/office/officeart/2005/8/layout/orgChart1"/>
    <dgm:cxn modelId="{40384D11-7C2C-4987-805B-7B7E9842932C}" type="presParOf" srcId="{233572C4-5CD4-4877-BB95-B8C670DAE84B}" destId="{1A0DFA22-A73C-4D25-930F-D3BE3991FC18}" srcOrd="0" destOrd="0" presId="urn:microsoft.com/office/officeart/2005/8/layout/orgChart1"/>
    <dgm:cxn modelId="{D5122DEB-799B-4E3C-8CD3-0D1FCD1F2FEA}" type="presParOf" srcId="{233572C4-5CD4-4877-BB95-B8C670DAE84B}" destId="{9BD43F85-C519-4F5F-9A62-2006F31D4D09}" srcOrd="1" destOrd="0" presId="urn:microsoft.com/office/officeart/2005/8/layout/orgChart1"/>
    <dgm:cxn modelId="{9D8974D7-EADE-4A02-99B2-C4D3A578547A}" type="presParOf" srcId="{9BD43F85-C519-4F5F-9A62-2006F31D4D09}" destId="{4EF6C341-996F-4565-9EEA-475D78102B1C}" srcOrd="0" destOrd="0" presId="urn:microsoft.com/office/officeart/2005/8/layout/orgChart1"/>
    <dgm:cxn modelId="{E781C3B9-95A6-4CDE-A3F2-2F7DC1B27849}" type="presParOf" srcId="{4EF6C341-996F-4565-9EEA-475D78102B1C}" destId="{C13E304F-72EB-4C3D-9918-F0478BEEC944}" srcOrd="0" destOrd="0" presId="urn:microsoft.com/office/officeart/2005/8/layout/orgChart1"/>
    <dgm:cxn modelId="{2EB063C0-25C2-4B43-9A7C-7C8C977FB362}" type="presParOf" srcId="{4EF6C341-996F-4565-9EEA-475D78102B1C}" destId="{AC33F31B-C6C8-437C-B4E1-5A01865A24BE}" srcOrd="1" destOrd="0" presId="urn:microsoft.com/office/officeart/2005/8/layout/orgChart1"/>
    <dgm:cxn modelId="{77CD2250-4B5D-4C0B-97EE-170901B57C8A}" type="presParOf" srcId="{9BD43F85-C519-4F5F-9A62-2006F31D4D09}" destId="{7EFA7601-8B60-4154-A0C5-4C9514E9F976}" srcOrd="1" destOrd="0" presId="urn:microsoft.com/office/officeart/2005/8/layout/orgChart1"/>
    <dgm:cxn modelId="{9547A489-44BA-448E-A40C-ECB0ED0D3DA5}" type="presParOf" srcId="{9BD43F85-C519-4F5F-9A62-2006F31D4D09}" destId="{CF5DA5EB-D8AF-468E-B3E5-512FD625AB15}" srcOrd="2" destOrd="0" presId="urn:microsoft.com/office/officeart/2005/8/layout/orgChart1"/>
    <dgm:cxn modelId="{769FAF12-6E4B-4E0C-B162-B80200E1FA92}" type="presParOf" srcId="{233572C4-5CD4-4877-BB95-B8C670DAE84B}" destId="{743E04F3-D3E8-4D34-93BA-184DCF8FB875}" srcOrd="2" destOrd="0" presId="urn:microsoft.com/office/officeart/2005/8/layout/orgChart1"/>
    <dgm:cxn modelId="{0E20A362-1A01-46AF-B3E7-51D5761F1B75}" type="presParOf" srcId="{233572C4-5CD4-4877-BB95-B8C670DAE84B}" destId="{11C3388D-8B7A-45BF-9202-2AD3FC3F2476}" srcOrd="3" destOrd="0" presId="urn:microsoft.com/office/officeart/2005/8/layout/orgChart1"/>
    <dgm:cxn modelId="{5DB2CC9E-32AD-42E8-A2BF-D910D4F76BFB}" type="presParOf" srcId="{11C3388D-8B7A-45BF-9202-2AD3FC3F2476}" destId="{6535551A-D6F8-4B70-A766-4E4F89A85322}" srcOrd="0" destOrd="0" presId="urn:microsoft.com/office/officeart/2005/8/layout/orgChart1"/>
    <dgm:cxn modelId="{BAC4A274-E387-4A45-AB57-4176F4872C95}" type="presParOf" srcId="{6535551A-D6F8-4B70-A766-4E4F89A85322}" destId="{D4A319AA-B762-4392-BC83-B3A7ADA67FD0}" srcOrd="0" destOrd="0" presId="urn:microsoft.com/office/officeart/2005/8/layout/orgChart1"/>
    <dgm:cxn modelId="{3DB18DCF-91FF-49E2-85D8-8B4B1AA44CEE}" type="presParOf" srcId="{6535551A-D6F8-4B70-A766-4E4F89A85322}" destId="{EE983D95-369B-4B67-B67B-5CB128EEDFF7}" srcOrd="1" destOrd="0" presId="urn:microsoft.com/office/officeart/2005/8/layout/orgChart1"/>
    <dgm:cxn modelId="{32717876-463C-4335-A63D-11415CEE385F}" type="presParOf" srcId="{11C3388D-8B7A-45BF-9202-2AD3FC3F2476}" destId="{77291E0F-8563-43F0-8DC9-7BEB23C5C8AC}" srcOrd="1" destOrd="0" presId="urn:microsoft.com/office/officeart/2005/8/layout/orgChart1"/>
    <dgm:cxn modelId="{447DEE8B-186D-4FE9-89AE-578B547A8742}" type="presParOf" srcId="{11C3388D-8B7A-45BF-9202-2AD3FC3F2476}" destId="{3686880C-07C5-43CE-8176-46EB720640CD}" srcOrd="2" destOrd="0" presId="urn:microsoft.com/office/officeart/2005/8/layout/orgChart1"/>
    <dgm:cxn modelId="{4D65BF22-2341-44D7-BBEE-3F04B3DF5BA8}" type="presParOf" srcId="{E9D16B2F-D5FA-4ABF-B82C-385FDEC0F721}" destId="{97B13AC6-0A15-48F5-B4E4-297B53B2DCDF}" srcOrd="2" destOrd="0" presId="urn:microsoft.com/office/officeart/2005/8/layout/orgChart1"/>
    <dgm:cxn modelId="{D5D3B006-DCF9-47CA-B768-631A5D7FFC6B}" type="presParOf" srcId="{9DC7230A-28E1-432C-862C-16F9911A08E5}" destId="{FF73222F-219B-4DC3-9546-6C2CEF46D467}" srcOrd="2" destOrd="0" presId="urn:microsoft.com/office/officeart/2005/8/layout/orgChart1"/>
    <dgm:cxn modelId="{09D3C0DA-CC4B-449E-8904-92F69F51CA16}" type="presParOf" srcId="{9DC7230A-28E1-432C-862C-16F9911A08E5}" destId="{22068ABE-2277-4260-BC9E-4C736F838C08}" srcOrd="3" destOrd="0" presId="urn:microsoft.com/office/officeart/2005/8/layout/orgChart1"/>
    <dgm:cxn modelId="{A80D2714-7EF6-45DC-82A4-A3194A4AC73F}" type="presParOf" srcId="{22068ABE-2277-4260-BC9E-4C736F838C08}" destId="{22EF55AF-0572-462E-A251-B6E0A7AF5E13}" srcOrd="0" destOrd="0" presId="urn:microsoft.com/office/officeart/2005/8/layout/orgChart1"/>
    <dgm:cxn modelId="{37E0D6F6-9EB1-4EF7-B172-BCD65496928B}" type="presParOf" srcId="{22EF55AF-0572-462E-A251-B6E0A7AF5E13}" destId="{0FC8F72F-BFFF-47D4-BA79-1AB77B7A4671}" srcOrd="0" destOrd="0" presId="urn:microsoft.com/office/officeart/2005/8/layout/orgChart1"/>
    <dgm:cxn modelId="{4AE2D81F-F887-458A-9741-420E67E5DAE7}" type="presParOf" srcId="{22EF55AF-0572-462E-A251-B6E0A7AF5E13}" destId="{A5A8C98E-07C8-4A6F-8038-5F18617426F1}" srcOrd="1" destOrd="0" presId="urn:microsoft.com/office/officeart/2005/8/layout/orgChart1"/>
    <dgm:cxn modelId="{14713F8D-1B7C-46C6-99FA-B3A4308EB52D}" type="presParOf" srcId="{22068ABE-2277-4260-BC9E-4C736F838C08}" destId="{A8DBEAD4-A8B7-4ED3-A945-67233905A5C8}" srcOrd="1" destOrd="0" presId="urn:microsoft.com/office/officeart/2005/8/layout/orgChart1"/>
    <dgm:cxn modelId="{6E0A77D6-1A5D-4B7B-BFA1-B1346538837D}" type="presParOf" srcId="{A8DBEAD4-A8B7-4ED3-A945-67233905A5C8}" destId="{F65F6E2F-F7C4-4CD5-B642-BBDDB6DD986D}" srcOrd="0" destOrd="0" presId="urn:microsoft.com/office/officeart/2005/8/layout/orgChart1"/>
    <dgm:cxn modelId="{2E798152-76E0-47AB-8165-447DF9C7805D}" type="presParOf" srcId="{A8DBEAD4-A8B7-4ED3-A945-67233905A5C8}" destId="{8F34369B-8199-4595-9A11-49579E9BC808}" srcOrd="1" destOrd="0" presId="urn:microsoft.com/office/officeart/2005/8/layout/orgChart1"/>
    <dgm:cxn modelId="{00FF7337-7627-4553-8B21-BA95F9AC5D58}" type="presParOf" srcId="{8F34369B-8199-4595-9A11-49579E9BC808}" destId="{02D175F2-5CBA-45D5-BDAF-F32BE6DD621B}" srcOrd="0" destOrd="0" presId="urn:microsoft.com/office/officeart/2005/8/layout/orgChart1"/>
    <dgm:cxn modelId="{11CF5AEE-EA45-4654-ABBD-A73F3743D8A0}" type="presParOf" srcId="{02D175F2-5CBA-45D5-BDAF-F32BE6DD621B}" destId="{F2E16D9F-A1B1-4F33-8B97-113F7447E147}" srcOrd="0" destOrd="0" presId="urn:microsoft.com/office/officeart/2005/8/layout/orgChart1"/>
    <dgm:cxn modelId="{CA2D094E-5910-47C6-851E-C6553C773070}" type="presParOf" srcId="{02D175F2-5CBA-45D5-BDAF-F32BE6DD621B}" destId="{5B1AEA62-0AC5-474C-BB12-204E3439150F}" srcOrd="1" destOrd="0" presId="urn:microsoft.com/office/officeart/2005/8/layout/orgChart1"/>
    <dgm:cxn modelId="{E8B2AA7A-A47E-4B19-9F4E-D8C7A691DDEC}" type="presParOf" srcId="{8F34369B-8199-4595-9A11-49579E9BC808}" destId="{3773A79E-F036-43F7-A87E-6B883ACEF48A}" srcOrd="1" destOrd="0" presId="urn:microsoft.com/office/officeart/2005/8/layout/orgChart1"/>
    <dgm:cxn modelId="{FB34AB28-D09B-4C95-BEBC-38355E8D62E5}" type="presParOf" srcId="{8F34369B-8199-4595-9A11-49579E9BC808}" destId="{1D36CD23-AB44-4AC3-995C-784E87A77C21}" srcOrd="2" destOrd="0" presId="urn:microsoft.com/office/officeart/2005/8/layout/orgChart1"/>
    <dgm:cxn modelId="{98308BAF-B685-4122-B14E-9160CA8E37E6}" type="presParOf" srcId="{A8DBEAD4-A8B7-4ED3-A945-67233905A5C8}" destId="{38BB8E1A-0953-403F-AEFB-65D78C537516}" srcOrd="2" destOrd="0" presId="urn:microsoft.com/office/officeart/2005/8/layout/orgChart1"/>
    <dgm:cxn modelId="{3AC0A542-B92F-40BB-8FFC-3DD0AB6FF2D6}" type="presParOf" srcId="{A8DBEAD4-A8B7-4ED3-A945-67233905A5C8}" destId="{F785D31A-491C-4F2A-81C0-E1C70557FDD5}" srcOrd="3" destOrd="0" presId="urn:microsoft.com/office/officeart/2005/8/layout/orgChart1"/>
    <dgm:cxn modelId="{6599B2E4-8262-42F1-B8DD-F9F206CC2D7F}" type="presParOf" srcId="{F785D31A-491C-4F2A-81C0-E1C70557FDD5}" destId="{A895B9D8-708F-4111-9FA5-C50EBA7D697D}" srcOrd="0" destOrd="0" presId="urn:microsoft.com/office/officeart/2005/8/layout/orgChart1"/>
    <dgm:cxn modelId="{8388FCF4-2FCF-4D10-96E9-C93A9D7D1FD7}" type="presParOf" srcId="{A895B9D8-708F-4111-9FA5-C50EBA7D697D}" destId="{C2C2DBEE-1E66-46BA-96A8-329CCAA84F22}" srcOrd="0" destOrd="0" presId="urn:microsoft.com/office/officeart/2005/8/layout/orgChart1"/>
    <dgm:cxn modelId="{57C661CB-8571-4C35-9469-0E9573DDFC2A}" type="presParOf" srcId="{A895B9D8-708F-4111-9FA5-C50EBA7D697D}" destId="{14864780-52EA-4B13-94E4-F8FBD53D9F5A}" srcOrd="1" destOrd="0" presId="urn:microsoft.com/office/officeart/2005/8/layout/orgChart1"/>
    <dgm:cxn modelId="{C7275653-7788-4267-BB0A-1F2D55FCFF1F}" type="presParOf" srcId="{F785D31A-491C-4F2A-81C0-E1C70557FDD5}" destId="{77E87538-DCE9-4CF4-A378-DB0EA76FFC1E}" srcOrd="1" destOrd="0" presId="urn:microsoft.com/office/officeart/2005/8/layout/orgChart1"/>
    <dgm:cxn modelId="{F8AFA05A-BFEE-4D64-A92C-85C48FD58FE0}" type="presParOf" srcId="{F785D31A-491C-4F2A-81C0-E1C70557FDD5}" destId="{9B8355A2-AAFA-4180-A82A-EF1A4BA3E583}" srcOrd="2" destOrd="0" presId="urn:microsoft.com/office/officeart/2005/8/layout/orgChart1"/>
    <dgm:cxn modelId="{D9C4C4D1-3FB0-4B18-8503-77212D38AE41}" type="presParOf" srcId="{22068ABE-2277-4260-BC9E-4C736F838C08}" destId="{0F996D04-DB42-49DE-A0AB-09459D4893D4}" srcOrd="2" destOrd="0" presId="urn:microsoft.com/office/officeart/2005/8/layout/orgChart1"/>
    <dgm:cxn modelId="{594A5B37-3668-47A0-BFC3-BC87D610373E}" type="presParOf" srcId="{BD0620F7-358F-430F-9B7F-4E51A0FAF7B3}" destId="{27ED4A15-BBBF-4C9E-9B39-C48764B3B562}" srcOrd="2" destOrd="0" presId="urn:microsoft.com/office/officeart/2005/8/layout/orgChart1"/>
    <dgm:cxn modelId="{F6E565B4-A821-4A69-AA5B-2AD13FF092F6}" type="presParOf" srcId="{E548C040-DF79-435C-9319-50C967C5BB62}" destId="{7A6A2D63-DD01-4D02-B98B-02D973F9A72C}" srcOrd="2" destOrd="0" presId="urn:microsoft.com/office/officeart/2005/8/layout/orgChart1"/>
    <dgm:cxn modelId="{48E6BBD8-2DF9-4125-BD3A-67CA48203D87}" type="presParOf" srcId="{E548C040-DF79-435C-9319-50C967C5BB62}" destId="{80035A46-2332-4F45-AAA7-214F193F8223}" srcOrd="3" destOrd="0" presId="urn:microsoft.com/office/officeart/2005/8/layout/orgChart1"/>
    <dgm:cxn modelId="{A353E5EF-1BB5-4CD7-8FF8-A16B44F393AC}" type="presParOf" srcId="{80035A46-2332-4F45-AAA7-214F193F8223}" destId="{53AC3FF4-CE20-4785-879D-C87C87A9B22F}" srcOrd="0" destOrd="0" presId="urn:microsoft.com/office/officeart/2005/8/layout/orgChart1"/>
    <dgm:cxn modelId="{F1666515-798A-48FC-89AA-2A0146CF0F79}" type="presParOf" srcId="{53AC3FF4-CE20-4785-879D-C87C87A9B22F}" destId="{4E394C48-E4F1-4666-969F-C23257D43764}" srcOrd="0" destOrd="0" presId="urn:microsoft.com/office/officeart/2005/8/layout/orgChart1"/>
    <dgm:cxn modelId="{C8237B86-A55F-4E85-9731-12575E8B0D92}" type="presParOf" srcId="{53AC3FF4-CE20-4785-879D-C87C87A9B22F}" destId="{3613BB5D-CEDE-4955-918F-CD63BEC040AF}" srcOrd="1" destOrd="0" presId="urn:microsoft.com/office/officeart/2005/8/layout/orgChart1"/>
    <dgm:cxn modelId="{F16E4298-9F47-4A95-80E5-175A9C45F12A}" type="presParOf" srcId="{80035A46-2332-4F45-AAA7-214F193F8223}" destId="{BFBB139C-AF7E-41F2-B599-C86C71AE69AD}" srcOrd="1" destOrd="0" presId="urn:microsoft.com/office/officeart/2005/8/layout/orgChart1"/>
    <dgm:cxn modelId="{D6EC0226-8BD2-40EB-8D5C-0350925B2EA0}" type="presParOf" srcId="{BFBB139C-AF7E-41F2-B599-C86C71AE69AD}" destId="{B67C34CE-8071-405F-92F5-DFA55A6097BE}" srcOrd="0" destOrd="0" presId="urn:microsoft.com/office/officeart/2005/8/layout/orgChart1"/>
    <dgm:cxn modelId="{08D37C28-6916-4F15-A7C0-EBECFD08C1FB}" type="presParOf" srcId="{BFBB139C-AF7E-41F2-B599-C86C71AE69AD}" destId="{0BCC67C9-F251-4A86-A0DA-1E55E11B1EF4}" srcOrd="1" destOrd="0" presId="urn:microsoft.com/office/officeart/2005/8/layout/orgChart1"/>
    <dgm:cxn modelId="{6822ECD8-5FD6-4BC4-9737-76FBC88F91B0}" type="presParOf" srcId="{0BCC67C9-F251-4A86-A0DA-1E55E11B1EF4}" destId="{CE3CD686-9DAC-4168-A35B-C515FF864A66}" srcOrd="0" destOrd="0" presId="urn:microsoft.com/office/officeart/2005/8/layout/orgChart1"/>
    <dgm:cxn modelId="{BDBF57B8-C6A4-40D5-BE58-978E7C79B861}" type="presParOf" srcId="{CE3CD686-9DAC-4168-A35B-C515FF864A66}" destId="{89C3FCE6-EEFD-4C21-8529-D4F6CB5BB85E}" srcOrd="0" destOrd="0" presId="urn:microsoft.com/office/officeart/2005/8/layout/orgChart1"/>
    <dgm:cxn modelId="{9EB1651A-4B2E-4037-82DF-4A429B350EB6}" type="presParOf" srcId="{CE3CD686-9DAC-4168-A35B-C515FF864A66}" destId="{F54567A2-4701-4BC7-B09A-2674F6B46039}" srcOrd="1" destOrd="0" presId="urn:microsoft.com/office/officeart/2005/8/layout/orgChart1"/>
    <dgm:cxn modelId="{B1335218-59A2-43A9-BAE5-73E5416CF32F}" type="presParOf" srcId="{0BCC67C9-F251-4A86-A0DA-1E55E11B1EF4}" destId="{0BFEE7A2-4A3B-4A15-AB0F-311155A88AE1}" srcOrd="1" destOrd="0" presId="urn:microsoft.com/office/officeart/2005/8/layout/orgChart1"/>
    <dgm:cxn modelId="{89447C85-A01F-4F5F-8CA7-3B15B250FB33}" type="presParOf" srcId="{0BFEE7A2-4A3B-4A15-AB0F-311155A88AE1}" destId="{73C8E62B-6684-4EFC-A4B9-B5F6E26C2795}" srcOrd="0" destOrd="0" presId="urn:microsoft.com/office/officeart/2005/8/layout/orgChart1"/>
    <dgm:cxn modelId="{8FA61CD8-F725-416F-9009-8D42D0360594}" type="presParOf" srcId="{0BFEE7A2-4A3B-4A15-AB0F-311155A88AE1}" destId="{195EDAC0-561F-418A-8648-349F9CFA2DEA}" srcOrd="1" destOrd="0" presId="urn:microsoft.com/office/officeart/2005/8/layout/orgChart1"/>
    <dgm:cxn modelId="{F7AE7050-CE84-44E2-95A5-F08EA65C0E37}" type="presParOf" srcId="{195EDAC0-561F-418A-8648-349F9CFA2DEA}" destId="{AFFC7907-15B1-450A-9928-F9E94BDE42D6}" srcOrd="0" destOrd="0" presId="urn:microsoft.com/office/officeart/2005/8/layout/orgChart1"/>
    <dgm:cxn modelId="{EFABB205-D5C3-4EEA-9846-984FA588DA28}" type="presParOf" srcId="{AFFC7907-15B1-450A-9928-F9E94BDE42D6}" destId="{C788A729-2BBB-4A55-A942-5CACAAFD7A3B}" srcOrd="0" destOrd="0" presId="urn:microsoft.com/office/officeart/2005/8/layout/orgChart1"/>
    <dgm:cxn modelId="{F50ADC3C-B1B1-4114-9DF5-CC4C7559551D}" type="presParOf" srcId="{AFFC7907-15B1-450A-9928-F9E94BDE42D6}" destId="{B5F3ED26-3E81-4D0B-B49B-21038DD43F58}" srcOrd="1" destOrd="0" presId="urn:microsoft.com/office/officeart/2005/8/layout/orgChart1"/>
    <dgm:cxn modelId="{4BA82246-F1EB-41DE-A94A-A2381EB7470F}" type="presParOf" srcId="{195EDAC0-561F-418A-8648-349F9CFA2DEA}" destId="{BE11F39B-615C-44FA-8980-27B29887F969}" srcOrd="1" destOrd="0" presId="urn:microsoft.com/office/officeart/2005/8/layout/orgChart1"/>
    <dgm:cxn modelId="{EE3877CC-F79F-4752-BFF1-A8C5E508C86C}" type="presParOf" srcId="{195EDAC0-561F-418A-8648-349F9CFA2DEA}" destId="{F3B1E879-7C43-4235-BE37-8BA4EF7E7687}" srcOrd="2" destOrd="0" presId="urn:microsoft.com/office/officeart/2005/8/layout/orgChart1"/>
    <dgm:cxn modelId="{C99226CA-A6FC-4E4B-994E-E3E25B264EFE}" type="presParOf" srcId="{0BFEE7A2-4A3B-4A15-AB0F-311155A88AE1}" destId="{C45553B3-FFB7-4085-BFC1-209C5EA86BA8}" srcOrd="2" destOrd="0" presId="urn:microsoft.com/office/officeart/2005/8/layout/orgChart1"/>
    <dgm:cxn modelId="{52C5DE4C-09B9-4E58-B259-07007B733411}" type="presParOf" srcId="{0BFEE7A2-4A3B-4A15-AB0F-311155A88AE1}" destId="{6D8254F8-8F9D-4096-BA38-A5460F102D33}" srcOrd="3" destOrd="0" presId="urn:microsoft.com/office/officeart/2005/8/layout/orgChart1"/>
    <dgm:cxn modelId="{F5CA9DD9-48C6-430D-BF64-4509AAE083B2}" type="presParOf" srcId="{6D8254F8-8F9D-4096-BA38-A5460F102D33}" destId="{1F18DC3F-F307-4F08-9DA9-D18E6399310C}" srcOrd="0" destOrd="0" presId="urn:microsoft.com/office/officeart/2005/8/layout/orgChart1"/>
    <dgm:cxn modelId="{0B43BCDA-1E20-4296-8118-F4FA1FFCBEFB}" type="presParOf" srcId="{1F18DC3F-F307-4F08-9DA9-D18E6399310C}" destId="{41523627-098C-4E66-9508-F566DE909F3C}" srcOrd="0" destOrd="0" presId="urn:microsoft.com/office/officeart/2005/8/layout/orgChart1"/>
    <dgm:cxn modelId="{14A6D42E-2D50-4CE9-B36E-0624BCD44248}" type="presParOf" srcId="{1F18DC3F-F307-4F08-9DA9-D18E6399310C}" destId="{D26F2DB4-7914-4A69-8CE7-1D6F67D7362B}" srcOrd="1" destOrd="0" presId="urn:microsoft.com/office/officeart/2005/8/layout/orgChart1"/>
    <dgm:cxn modelId="{4A30C660-3CF2-4DCE-949F-04117C1D4CE2}" type="presParOf" srcId="{6D8254F8-8F9D-4096-BA38-A5460F102D33}" destId="{EE151089-7016-40E2-ADDA-4C03FED280F8}" srcOrd="1" destOrd="0" presId="urn:microsoft.com/office/officeart/2005/8/layout/orgChart1"/>
    <dgm:cxn modelId="{CA8327CE-BB72-4369-BF6D-437D90DBD707}" type="presParOf" srcId="{6D8254F8-8F9D-4096-BA38-A5460F102D33}" destId="{D621BA2D-3148-4DAF-B361-66951B68D8A4}" srcOrd="2" destOrd="0" presId="urn:microsoft.com/office/officeart/2005/8/layout/orgChart1"/>
    <dgm:cxn modelId="{4FDC2A52-E3F4-4AFD-B812-CFAAA5284838}" type="presParOf" srcId="{0BCC67C9-F251-4A86-A0DA-1E55E11B1EF4}" destId="{09F338F0-3395-4279-B3C5-01186983441A}" srcOrd="2" destOrd="0" presId="urn:microsoft.com/office/officeart/2005/8/layout/orgChart1"/>
    <dgm:cxn modelId="{660E5EA5-94C4-499C-A5CA-2CCC7C7115BA}" type="presParOf" srcId="{BFBB139C-AF7E-41F2-B599-C86C71AE69AD}" destId="{B67B4B38-4820-484F-8720-282E88B74B9F}" srcOrd="2" destOrd="0" presId="urn:microsoft.com/office/officeart/2005/8/layout/orgChart1"/>
    <dgm:cxn modelId="{59FDE838-C110-4740-9FE0-C81096C5D4A7}" type="presParOf" srcId="{BFBB139C-AF7E-41F2-B599-C86C71AE69AD}" destId="{26B34BFA-FC12-4F57-B187-99826B6F8F55}" srcOrd="3" destOrd="0" presId="urn:microsoft.com/office/officeart/2005/8/layout/orgChart1"/>
    <dgm:cxn modelId="{C46E179E-C45C-49C5-9319-1A3AB409F074}" type="presParOf" srcId="{26B34BFA-FC12-4F57-B187-99826B6F8F55}" destId="{1750AF37-5C7E-437E-9570-DB6786E9921E}" srcOrd="0" destOrd="0" presId="urn:microsoft.com/office/officeart/2005/8/layout/orgChart1"/>
    <dgm:cxn modelId="{03DD7D7E-FEDD-46E2-A479-315176E1478B}" type="presParOf" srcId="{1750AF37-5C7E-437E-9570-DB6786E9921E}" destId="{A07C05D2-DAAF-415E-9466-A7A4D37DC07A}" srcOrd="0" destOrd="0" presId="urn:microsoft.com/office/officeart/2005/8/layout/orgChart1"/>
    <dgm:cxn modelId="{561A8060-6102-4E26-A144-CEBBBFAA4FBD}" type="presParOf" srcId="{1750AF37-5C7E-437E-9570-DB6786E9921E}" destId="{495639D2-B38A-4616-B15A-E2A6D99EEAAF}" srcOrd="1" destOrd="0" presId="urn:microsoft.com/office/officeart/2005/8/layout/orgChart1"/>
    <dgm:cxn modelId="{DDD24DBF-E0DD-485F-8A6E-333432BD8115}" type="presParOf" srcId="{26B34BFA-FC12-4F57-B187-99826B6F8F55}" destId="{3111320C-6D8E-496B-B4E2-5D7A5FB7BB7D}" srcOrd="1" destOrd="0" presId="urn:microsoft.com/office/officeart/2005/8/layout/orgChart1"/>
    <dgm:cxn modelId="{581FE079-A72D-4595-8BED-3D9A658D7714}" type="presParOf" srcId="{3111320C-6D8E-496B-B4E2-5D7A5FB7BB7D}" destId="{D16749A3-5FF2-4691-B250-4EA3A3DE9538}" srcOrd="0" destOrd="0" presId="urn:microsoft.com/office/officeart/2005/8/layout/orgChart1"/>
    <dgm:cxn modelId="{2882FCAF-1FB3-4942-AD2E-D54CF8381BA6}" type="presParOf" srcId="{3111320C-6D8E-496B-B4E2-5D7A5FB7BB7D}" destId="{57FF335E-9555-49BE-B9F1-43FDC8714C94}" srcOrd="1" destOrd="0" presId="urn:microsoft.com/office/officeart/2005/8/layout/orgChart1"/>
    <dgm:cxn modelId="{BEA1A53F-E280-4B74-8EC7-7A2C1FF17C5C}" type="presParOf" srcId="{57FF335E-9555-49BE-B9F1-43FDC8714C94}" destId="{02112C48-6B93-4541-BD33-DCBED41CCF2C}" srcOrd="0" destOrd="0" presId="urn:microsoft.com/office/officeart/2005/8/layout/orgChart1"/>
    <dgm:cxn modelId="{9F73AA7F-2F62-49ED-A21B-7303EB10643F}" type="presParOf" srcId="{02112C48-6B93-4541-BD33-DCBED41CCF2C}" destId="{C21B1AA2-649F-43FA-B538-21419AFCBCE4}" srcOrd="0" destOrd="0" presId="urn:microsoft.com/office/officeart/2005/8/layout/orgChart1"/>
    <dgm:cxn modelId="{ED7C5FA5-D910-481C-9B81-7D49F47F78BD}" type="presParOf" srcId="{02112C48-6B93-4541-BD33-DCBED41CCF2C}" destId="{16A8B093-D5D9-4F0F-AA07-0F659C8CA647}" srcOrd="1" destOrd="0" presId="urn:microsoft.com/office/officeart/2005/8/layout/orgChart1"/>
    <dgm:cxn modelId="{59A79425-C6BE-475B-997B-9780C1774F10}" type="presParOf" srcId="{57FF335E-9555-49BE-B9F1-43FDC8714C94}" destId="{4705DADE-610B-49A1-8B5B-4FB50CCACCA6}" srcOrd="1" destOrd="0" presId="urn:microsoft.com/office/officeart/2005/8/layout/orgChart1"/>
    <dgm:cxn modelId="{53503B88-6F7A-4E36-A031-1C471B3C890A}" type="presParOf" srcId="{57FF335E-9555-49BE-B9F1-43FDC8714C94}" destId="{35ED5175-7244-4F8C-979C-9653FCE33F7C}" srcOrd="2" destOrd="0" presId="urn:microsoft.com/office/officeart/2005/8/layout/orgChart1"/>
    <dgm:cxn modelId="{7B5DE325-41AA-4EBE-9351-E2F99964B4DB}" type="presParOf" srcId="{3111320C-6D8E-496B-B4E2-5D7A5FB7BB7D}" destId="{530E98F0-DAE6-4338-9C33-D9F88994DB79}" srcOrd="2" destOrd="0" presId="urn:microsoft.com/office/officeart/2005/8/layout/orgChart1"/>
    <dgm:cxn modelId="{36BDCFA7-675C-4EE0-87B9-66CEE8F780BB}" type="presParOf" srcId="{3111320C-6D8E-496B-B4E2-5D7A5FB7BB7D}" destId="{267B864F-3F62-4465-B609-D8C6FE0EA81C}" srcOrd="3" destOrd="0" presId="urn:microsoft.com/office/officeart/2005/8/layout/orgChart1"/>
    <dgm:cxn modelId="{6ECE657B-C2CE-4C00-B75D-5942A3823A9A}" type="presParOf" srcId="{267B864F-3F62-4465-B609-D8C6FE0EA81C}" destId="{EB06B447-50EC-461F-8EA0-489CA9F9D25C}" srcOrd="0" destOrd="0" presId="urn:microsoft.com/office/officeart/2005/8/layout/orgChart1"/>
    <dgm:cxn modelId="{26C3B2FC-5292-47ED-A505-4CAC9F97400C}" type="presParOf" srcId="{EB06B447-50EC-461F-8EA0-489CA9F9D25C}" destId="{9FF78873-6F69-4D9D-A3B6-8C832E3C0CBF}" srcOrd="0" destOrd="0" presId="urn:microsoft.com/office/officeart/2005/8/layout/orgChart1"/>
    <dgm:cxn modelId="{51DB783E-09FF-4DE2-8115-25870F0E599E}" type="presParOf" srcId="{EB06B447-50EC-461F-8EA0-489CA9F9D25C}" destId="{14FDCF40-1011-4BB7-992D-CB1101DC461C}" srcOrd="1" destOrd="0" presId="urn:microsoft.com/office/officeart/2005/8/layout/orgChart1"/>
    <dgm:cxn modelId="{D248922A-C3E1-4A9F-84A0-BA645D155374}" type="presParOf" srcId="{267B864F-3F62-4465-B609-D8C6FE0EA81C}" destId="{B3BA64AF-ED81-4030-A922-9F72B6285725}" srcOrd="1" destOrd="0" presId="urn:microsoft.com/office/officeart/2005/8/layout/orgChart1"/>
    <dgm:cxn modelId="{F76B1E61-EBD9-42CC-B5CC-78DCA35D2C41}" type="presParOf" srcId="{267B864F-3F62-4465-B609-D8C6FE0EA81C}" destId="{7FA72E4A-F145-4732-BCA3-DC51FC2060CE}" srcOrd="2" destOrd="0" presId="urn:microsoft.com/office/officeart/2005/8/layout/orgChart1"/>
    <dgm:cxn modelId="{9A3756F5-9DEA-43C6-B310-1E36453EB367}" type="presParOf" srcId="{26B34BFA-FC12-4F57-B187-99826B6F8F55}" destId="{89BF7BBE-2B66-49C4-8F74-150E313B7CC7}" srcOrd="2" destOrd="0" presId="urn:microsoft.com/office/officeart/2005/8/layout/orgChart1"/>
    <dgm:cxn modelId="{98952E60-6394-4BBE-9450-E357062E0B40}" type="presParOf" srcId="{BFBB139C-AF7E-41F2-B599-C86C71AE69AD}" destId="{EE07A028-C5E5-4D14-B273-EA7DD9AB5649}" srcOrd="4" destOrd="0" presId="urn:microsoft.com/office/officeart/2005/8/layout/orgChart1"/>
    <dgm:cxn modelId="{4B3EC3DD-C8E0-4C2F-B07F-69315CE10029}" type="presParOf" srcId="{BFBB139C-AF7E-41F2-B599-C86C71AE69AD}" destId="{4057532F-4E7A-4485-81A0-68C070CA09F0}" srcOrd="5" destOrd="0" presId="urn:microsoft.com/office/officeart/2005/8/layout/orgChart1"/>
    <dgm:cxn modelId="{030CE2AF-9974-44C3-95BD-15055EBF04FD}" type="presParOf" srcId="{4057532F-4E7A-4485-81A0-68C070CA09F0}" destId="{BDBA3C12-71BA-47A5-B08A-4736075409A1}" srcOrd="0" destOrd="0" presId="urn:microsoft.com/office/officeart/2005/8/layout/orgChart1"/>
    <dgm:cxn modelId="{861F585D-F519-469E-B621-D98517F1EF3A}" type="presParOf" srcId="{BDBA3C12-71BA-47A5-B08A-4736075409A1}" destId="{6887E702-A114-4DEB-AD2F-7A5BDB91EE8D}" srcOrd="0" destOrd="0" presId="urn:microsoft.com/office/officeart/2005/8/layout/orgChart1"/>
    <dgm:cxn modelId="{3E6DAB4D-5BCB-4933-9515-88C4512A9101}" type="presParOf" srcId="{BDBA3C12-71BA-47A5-B08A-4736075409A1}" destId="{69AEF93F-BF1E-458F-A178-E3F6B073F81C}" srcOrd="1" destOrd="0" presId="urn:microsoft.com/office/officeart/2005/8/layout/orgChart1"/>
    <dgm:cxn modelId="{B7AE97CB-C1D2-479B-B5A1-74A25641C7EE}" type="presParOf" srcId="{4057532F-4E7A-4485-81A0-68C070CA09F0}" destId="{4CCC61D9-7F20-484F-9B4C-BEFAEC5269BF}" srcOrd="1" destOrd="0" presId="urn:microsoft.com/office/officeart/2005/8/layout/orgChart1"/>
    <dgm:cxn modelId="{1CB30D2B-2869-43A8-BB18-C96922B02223}" type="presParOf" srcId="{4CCC61D9-7F20-484F-9B4C-BEFAEC5269BF}" destId="{7BB8FD0F-D8B8-43D3-BADB-DD319A8942A4}" srcOrd="0" destOrd="0" presId="urn:microsoft.com/office/officeart/2005/8/layout/orgChart1"/>
    <dgm:cxn modelId="{2E8AEBDC-AC4B-4EA5-A65C-2E9C457D99AA}" type="presParOf" srcId="{4CCC61D9-7F20-484F-9B4C-BEFAEC5269BF}" destId="{EE3C6A0D-9561-4FF0-BED2-EA6EABD0DDF0}" srcOrd="1" destOrd="0" presId="urn:microsoft.com/office/officeart/2005/8/layout/orgChart1"/>
    <dgm:cxn modelId="{7DFA22FF-ECB0-42A1-B8DA-170B662F0062}" type="presParOf" srcId="{EE3C6A0D-9561-4FF0-BED2-EA6EABD0DDF0}" destId="{BDF5B2DA-20E4-4B4B-A1EE-1AA2258442F6}" srcOrd="0" destOrd="0" presId="urn:microsoft.com/office/officeart/2005/8/layout/orgChart1"/>
    <dgm:cxn modelId="{345178CD-49A3-4E2C-842A-9D8414691965}" type="presParOf" srcId="{BDF5B2DA-20E4-4B4B-A1EE-1AA2258442F6}" destId="{D091E28D-D57E-449A-993F-2950C1D6909D}" srcOrd="0" destOrd="0" presId="urn:microsoft.com/office/officeart/2005/8/layout/orgChart1"/>
    <dgm:cxn modelId="{FC9E26ED-01C9-4AE2-A4F8-716037497E3F}" type="presParOf" srcId="{BDF5B2DA-20E4-4B4B-A1EE-1AA2258442F6}" destId="{6C1DE59F-8964-485E-B540-5D1DEDEE5358}" srcOrd="1" destOrd="0" presId="urn:microsoft.com/office/officeart/2005/8/layout/orgChart1"/>
    <dgm:cxn modelId="{9162768B-E6DF-459C-A630-72244F90A5F6}" type="presParOf" srcId="{EE3C6A0D-9561-4FF0-BED2-EA6EABD0DDF0}" destId="{2BE57BD7-81B9-4416-A370-4E60C08BF77F}" srcOrd="1" destOrd="0" presId="urn:microsoft.com/office/officeart/2005/8/layout/orgChart1"/>
    <dgm:cxn modelId="{DB472557-244C-45D6-A69F-7263CCBC4582}" type="presParOf" srcId="{EE3C6A0D-9561-4FF0-BED2-EA6EABD0DDF0}" destId="{00E951C8-5074-4A0C-92E0-8603DEF5AD00}" srcOrd="2" destOrd="0" presId="urn:microsoft.com/office/officeart/2005/8/layout/orgChart1"/>
    <dgm:cxn modelId="{59A47C80-4C4C-4D2A-93A6-E466C031DDFD}" type="presParOf" srcId="{4CCC61D9-7F20-484F-9B4C-BEFAEC5269BF}" destId="{7E2D85DB-4EB8-4406-9178-BCD5B8EC6B33}" srcOrd="2" destOrd="0" presId="urn:microsoft.com/office/officeart/2005/8/layout/orgChart1"/>
    <dgm:cxn modelId="{6F286184-0305-4FE5-A806-D49AE31DF9EF}" type="presParOf" srcId="{4CCC61D9-7F20-484F-9B4C-BEFAEC5269BF}" destId="{C35CFE69-CB91-4041-A49D-F272D522CEB1}" srcOrd="3" destOrd="0" presId="urn:microsoft.com/office/officeart/2005/8/layout/orgChart1"/>
    <dgm:cxn modelId="{ADF6EFEE-7006-4FA4-8FB1-AF291EEDC05F}" type="presParOf" srcId="{C35CFE69-CB91-4041-A49D-F272D522CEB1}" destId="{AE3DCCFF-60B3-473A-9394-F4F14A7D9557}" srcOrd="0" destOrd="0" presId="urn:microsoft.com/office/officeart/2005/8/layout/orgChart1"/>
    <dgm:cxn modelId="{B20B26D0-4523-4D31-BBF5-45D1EAA4D8B4}" type="presParOf" srcId="{AE3DCCFF-60B3-473A-9394-F4F14A7D9557}" destId="{4DB4D24E-ABC5-48F1-BA34-C8D39162A395}" srcOrd="0" destOrd="0" presId="urn:microsoft.com/office/officeart/2005/8/layout/orgChart1"/>
    <dgm:cxn modelId="{4C041683-A492-478D-9C5C-36FEBE50C632}" type="presParOf" srcId="{AE3DCCFF-60B3-473A-9394-F4F14A7D9557}" destId="{874D5A02-1DB5-4824-BB86-19CB2C95F4F9}" srcOrd="1" destOrd="0" presId="urn:microsoft.com/office/officeart/2005/8/layout/orgChart1"/>
    <dgm:cxn modelId="{D34D8A39-CAB3-4AE8-A382-C9992A8A2885}" type="presParOf" srcId="{C35CFE69-CB91-4041-A49D-F272D522CEB1}" destId="{F604C655-ABEF-4C64-A55F-E012A9B23B0F}" srcOrd="1" destOrd="0" presId="urn:microsoft.com/office/officeart/2005/8/layout/orgChart1"/>
    <dgm:cxn modelId="{16FB11FE-74C7-4186-A4A8-2880A2DCBFF3}" type="presParOf" srcId="{C35CFE69-CB91-4041-A49D-F272D522CEB1}" destId="{63EAE7FF-20FE-414A-B363-B09066061587}" srcOrd="2" destOrd="0" presId="urn:microsoft.com/office/officeart/2005/8/layout/orgChart1"/>
    <dgm:cxn modelId="{4FC9A6F6-C7A1-4903-AADA-91F6BDEB9747}" type="presParOf" srcId="{4057532F-4E7A-4485-81A0-68C070CA09F0}" destId="{50BB8370-DCA5-4E33-9E38-013DD7B36E5E}" srcOrd="2" destOrd="0" presId="urn:microsoft.com/office/officeart/2005/8/layout/orgChart1"/>
    <dgm:cxn modelId="{AAEF497B-28F0-46BA-98F3-C596F7FB2506}" type="presParOf" srcId="{80035A46-2332-4F45-AAA7-214F193F8223}" destId="{F3A7E57D-7AAA-4B80-BDF1-DB20C22D9EB8}" srcOrd="2" destOrd="0" presId="urn:microsoft.com/office/officeart/2005/8/layout/orgChart1"/>
    <dgm:cxn modelId="{64DF5C20-25E7-4AD3-A19C-205169B0E733}" type="presParOf" srcId="{E548C040-DF79-435C-9319-50C967C5BB62}" destId="{C64E7CB8-EBC2-4096-BD93-A02450EAB294}" srcOrd="4" destOrd="0" presId="urn:microsoft.com/office/officeart/2005/8/layout/orgChart1"/>
    <dgm:cxn modelId="{D5F6A0C3-E65B-4638-836A-433CB9415284}" type="presParOf" srcId="{E548C040-DF79-435C-9319-50C967C5BB62}" destId="{06A015EA-16F6-41DC-984A-C1E60BC34131}" srcOrd="5" destOrd="0" presId="urn:microsoft.com/office/officeart/2005/8/layout/orgChart1"/>
    <dgm:cxn modelId="{8808DF5B-4428-42B2-A64D-CAC102E65B29}" type="presParOf" srcId="{06A015EA-16F6-41DC-984A-C1E60BC34131}" destId="{2F017C65-311D-4730-858C-01BC41E0233B}" srcOrd="0" destOrd="0" presId="urn:microsoft.com/office/officeart/2005/8/layout/orgChart1"/>
    <dgm:cxn modelId="{60D9D898-D36E-45EA-A8A6-7F03AAFD017E}" type="presParOf" srcId="{2F017C65-311D-4730-858C-01BC41E0233B}" destId="{8B93327A-78E0-4D77-867E-C3138A69D0CA}" srcOrd="0" destOrd="0" presId="urn:microsoft.com/office/officeart/2005/8/layout/orgChart1"/>
    <dgm:cxn modelId="{707BFBED-65D8-4C97-8AB2-051517167363}" type="presParOf" srcId="{2F017C65-311D-4730-858C-01BC41E0233B}" destId="{708A8841-9854-4486-9024-D3AE32D5B39E}" srcOrd="1" destOrd="0" presId="urn:microsoft.com/office/officeart/2005/8/layout/orgChart1"/>
    <dgm:cxn modelId="{39844E7F-6717-4CE6-AA5B-AB797C5AEEB2}" type="presParOf" srcId="{06A015EA-16F6-41DC-984A-C1E60BC34131}" destId="{E8078085-4C4F-4BCE-8D57-DCF768DBAD10}" srcOrd="1" destOrd="0" presId="urn:microsoft.com/office/officeart/2005/8/layout/orgChart1"/>
    <dgm:cxn modelId="{96310195-EB59-4304-993A-EDAB342E2189}" type="presParOf" srcId="{E8078085-4C4F-4BCE-8D57-DCF768DBAD10}" destId="{78AA9FBD-A216-4997-9D49-670DB4BB3E59}" srcOrd="0" destOrd="0" presId="urn:microsoft.com/office/officeart/2005/8/layout/orgChart1"/>
    <dgm:cxn modelId="{CB594EC5-2EDD-46CB-8CD6-B878DD0958AE}" type="presParOf" srcId="{E8078085-4C4F-4BCE-8D57-DCF768DBAD10}" destId="{6E09F509-0CE1-4756-9B7C-D5BAA9E4B59E}" srcOrd="1" destOrd="0" presId="urn:microsoft.com/office/officeart/2005/8/layout/orgChart1"/>
    <dgm:cxn modelId="{68128412-7E8F-420B-97F6-57026412F673}" type="presParOf" srcId="{6E09F509-0CE1-4756-9B7C-D5BAA9E4B59E}" destId="{CEA1DDD5-C7F7-4A8A-93BA-25704D764408}" srcOrd="0" destOrd="0" presId="urn:microsoft.com/office/officeart/2005/8/layout/orgChart1"/>
    <dgm:cxn modelId="{8D08D694-4932-4275-934B-92C2638BC2B9}" type="presParOf" srcId="{CEA1DDD5-C7F7-4A8A-93BA-25704D764408}" destId="{427F4410-1CA0-44A3-B717-B1E9D2F6FFF7}" srcOrd="0" destOrd="0" presId="urn:microsoft.com/office/officeart/2005/8/layout/orgChart1"/>
    <dgm:cxn modelId="{97845E1C-1348-4474-80A4-8493A447C746}" type="presParOf" srcId="{CEA1DDD5-C7F7-4A8A-93BA-25704D764408}" destId="{295A40C9-00E7-497D-B74A-7770AF2C9E2E}" srcOrd="1" destOrd="0" presId="urn:microsoft.com/office/officeart/2005/8/layout/orgChart1"/>
    <dgm:cxn modelId="{E17C71EC-889C-495B-B8BC-221656988F86}" type="presParOf" srcId="{6E09F509-0CE1-4756-9B7C-D5BAA9E4B59E}" destId="{E7CF4DD5-1888-4735-A4B4-A7AA2C995BB4}" srcOrd="1" destOrd="0" presId="urn:microsoft.com/office/officeart/2005/8/layout/orgChart1"/>
    <dgm:cxn modelId="{3786E164-95A5-47D3-B101-CCAD973159A8}" type="presParOf" srcId="{E7CF4DD5-1888-4735-A4B4-A7AA2C995BB4}" destId="{2FAD6F66-9A7D-403F-9D03-F0B004A01463}" srcOrd="0" destOrd="0" presId="urn:microsoft.com/office/officeart/2005/8/layout/orgChart1"/>
    <dgm:cxn modelId="{6D4B8BB5-3287-422D-A4C0-0861FE9FEABD}" type="presParOf" srcId="{E7CF4DD5-1888-4735-A4B4-A7AA2C995BB4}" destId="{4DD68DC8-E791-4053-8320-AE1F7E022166}" srcOrd="1" destOrd="0" presId="urn:microsoft.com/office/officeart/2005/8/layout/orgChart1"/>
    <dgm:cxn modelId="{A771044B-4A42-478A-85FE-3629666B1B01}" type="presParOf" srcId="{4DD68DC8-E791-4053-8320-AE1F7E022166}" destId="{A6B6FED7-0CC8-4017-A2D5-30B685890993}" srcOrd="0" destOrd="0" presId="urn:microsoft.com/office/officeart/2005/8/layout/orgChart1"/>
    <dgm:cxn modelId="{1867DEE7-DF79-4AD8-A748-0F97CCEC42A9}" type="presParOf" srcId="{A6B6FED7-0CC8-4017-A2D5-30B685890993}" destId="{EFD34D0A-5B85-432C-A2E8-C53754BEFF1B}" srcOrd="0" destOrd="0" presId="urn:microsoft.com/office/officeart/2005/8/layout/orgChart1"/>
    <dgm:cxn modelId="{03665E5D-D5E2-481A-BBB0-FF61629FFB02}" type="presParOf" srcId="{A6B6FED7-0CC8-4017-A2D5-30B685890993}" destId="{489255CD-628A-43D6-BC7F-2318A7140ED0}" srcOrd="1" destOrd="0" presId="urn:microsoft.com/office/officeart/2005/8/layout/orgChart1"/>
    <dgm:cxn modelId="{6ECA30D9-3C43-4DCA-A20F-A47E71AE9F26}" type="presParOf" srcId="{4DD68DC8-E791-4053-8320-AE1F7E022166}" destId="{F62FCC04-31E8-4E4B-B393-4FB0E30376E8}" srcOrd="1" destOrd="0" presId="urn:microsoft.com/office/officeart/2005/8/layout/orgChart1"/>
    <dgm:cxn modelId="{0BDF524A-E1D7-4142-804E-D032E7505CCC}" type="presParOf" srcId="{4DD68DC8-E791-4053-8320-AE1F7E022166}" destId="{F4008A78-BD09-42E2-ABF8-5362438F28AF}" srcOrd="2" destOrd="0" presId="urn:microsoft.com/office/officeart/2005/8/layout/orgChart1"/>
    <dgm:cxn modelId="{271D4732-D630-4018-B401-E1F950A2EF66}" type="presParOf" srcId="{E7CF4DD5-1888-4735-A4B4-A7AA2C995BB4}" destId="{9399102F-2023-4807-8E19-B1E59A49A89C}" srcOrd="2" destOrd="0" presId="urn:microsoft.com/office/officeart/2005/8/layout/orgChart1"/>
    <dgm:cxn modelId="{A3A9B0FE-81C4-4F29-9F63-947630738153}" type="presParOf" srcId="{E7CF4DD5-1888-4735-A4B4-A7AA2C995BB4}" destId="{446F2D51-F2F1-4C47-8748-CD681A713FFC}" srcOrd="3" destOrd="0" presId="urn:microsoft.com/office/officeart/2005/8/layout/orgChart1"/>
    <dgm:cxn modelId="{64C75FA3-9C99-4D8D-BCF5-1292494C59B9}" type="presParOf" srcId="{446F2D51-F2F1-4C47-8748-CD681A713FFC}" destId="{6E0896E9-908E-45D1-9647-0A2158EB83EE}" srcOrd="0" destOrd="0" presId="urn:microsoft.com/office/officeart/2005/8/layout/orgChart1"/>
    <dgm:cxn modelId="{D8E02FE8-D63E-4261-8E21-DB4234B9B43A}" type="presParOf" srcId="{6E0896E9-908E-45D1-9647-0A2158EB83EE}" destId="{1DD8BA0F-A5FF-435D-B64F-526038E1D166}" srcOrd="0" destOrd="0" presId="urn:microsoft.com/office/officeart/2005/8/layout/orgChart1"/>
    <dgm:cxn modelId="{B641AD5C-5E21-4A0F-B88D-DD2ED8FEAF47}" type="presParOf" srcId="{6E0896E9-908E-45D1-9647-0A2158EB83EE}" destId="{7537EBB2-62C8-43C5-A046-4C40743673D4}" srcOrd="1" destOrd="0" presId="urn:microsoft.com/office/officeart/2005/8/layout/orgChart1"/>
    <dgm:cxn modelId="{F6E5AFB4-F378-48B3-9E20-D11010C946DC}" type="presParOf" srcId="{446F2D51-F2F1-4C47-8748-CD681A713FFC}" destId="{BD5BEB28-3B61-4E55-9BF6-7BF254BC59CC}" srcOrd="1" destOrd="0" presId="urn:microsoft.com/office/officeart/2005/8/layout/orgChart1"/>
    <dgm:cxn modelId="{2298EF2B-01CF-4749-8DEF-2AC467703BA0}" type="presParOf" srcId="{446F2D51-F2F1-4C47-8748-CD681A713FFC}" destId="{2A3E758F-8739-4CA3-A98A-A565F8CEB73E}" srcOrd="2" destOrd="0" presId="urn:microsoft.com/office/officeart/2005/8/layout/orgChart1"/>
    <dgm:cxn modelId="{3771A169-56BD-4686-9281-EE080DEBBBCB}" type="presParOf" srcId="{6E09F509-0CE1-4756-9B7C-D5BAA9E4B59E}" destId="{7F89C834-4867-49A1-842A-9A8C59667501}" srcOrd="2" destOrd="0" presId="urn:microsoft.com/office/officeart/2005/8/layout/orgChart1"/>
    <dgm:cxn modelId="{83931A9A-CC88-43D0-93B6-B4764E5C7860}" type="presParOf" srcId="{E8078085-4C4F-4BCE-8D57-DCF768DBAD10}" destId="{A9218ED5-74E0-4D70-9532-0734E6E26AE9}" srcOrd="2" destOrd="0" presId="urn:microsoft.com/office/officeart/2005/8/layout/orgChart1"/>
    <dgm:cxn modelId="{F6BC86CA-3769-4ECA-B0E6-630175DF584F}" type="presParOf" srcId="{E8078085-4C4F-4BCE-8D57-DCF768DBAD10}" destId="{4C430A46-ACAA-4A38-854B-B069AD8FBA79}" srcOrd="3" destOrd="0" presId="urn:microsoft.com/office/officeart/2005/8/layout/orgChart1"/>
    <dgm:cxn modelId="{E9A7BE93-20E7-4A85-91F4-3AF7B2FF393D}" type="presParOf" srcId="{4C430A46-ACAA-4A38-854B-B069AD8FBA79}" destId="{354B8E8A-3264-4E5F-9447-EE6D17827106}" srcOrd="0" destOrd="0" presId="urn:microsoft.com/office/officeart/2005/8/layout/orgChart1"/>
    <dgm:cxn modelId="{FA460F70-BA4E-442D-8345-215278F7F92C}" type="presParOf" srcId="{354B8E8A-3264-4E5F-9447-EE6D17827106}" destId="{95DB20C5-1EBA-452A-90C5-87E0EECE34C7}" srcOrd="0" destOrd="0" presId="urn:microsoft.com/office/officeart/2005/8/layout/orgChart1"/>
    <dgm:cxn modelId="{2F1EC0F0-F21B-43CF-AAD2-D814DA610EFE}" type="presParOf" srcId="{354B8E8A-3264-4E5F-9447-EE6D17827106}" destId="{405AB70A-56AA-463F-A46F-1CF5C738E231}" srcOrd="1" destOrd="0" presId="urn:microsoft.com/office/officeart/2005/8/layout/orgChart1"/>
    <dgm:cxn modelId="{B60D543C-31C5-4733-BA5A-546427ADD2C1}" type="presParOf" srcId="{4C430A46-ACAA-4A38-854B-B069AD8FBA79}" destId="{290F74AE-9216-4C53-A248-ABEBFFAC9FEA}" srcOrd="1" destOrd="0" presId="urn:microsoft.com/office/officeart/2005/8/layout/orgChart1"/>
    <dgm:cxn modelId="{F13A1387-CAA0-4D36-B0CE-A3B85D933D43}" type="presParOf" srcId="{290F74AE-9216-4C53-A248-ABEBFFAC9FEA}" destId="{41952CA9-C0E1-4FA3-B120-65B32EAA943D}" srcOrd="0" destOrd="0" presId="urn:microsoft.com/office/officeart/2005/8/layout/orgChart1"/>
    <dgm:cxn modelId="{391660F4-5BA7-4089-9D02-05D0975C8905}" type="presParOf" srcId="{290F74AE-9216-4C53-A248-ABEBFFAC9FEA}" destId="{06A7E5A0-FA00-4C36-ABCE-24A0CD9E957F}" srcOrd="1" destOrd="0" presId="urn:microsoft.com/office/officeart/2005/8/layout/orgChart1"/>
    <dgm:cxn modelId="{0420C0DF-BAF1-427F-8162-26692F638E7D}" type="presParOf" srcId="{06A7E5A0-FA00-4C36-ABCE-24A0CD9E957F}" destId="{7B88574E-AC0D-4E4C-9CA6-11601A2F4D61}" srcOrd="0" destOrd="0" presId="urn:microsoft.com/office/officeart/2005/8/layout/orgChart1"/>
    <dgm:cxn modelId="{1126F059-48D6-4E19-B789-2BC8A9E6D8E0}" type="presParOf" srcId="{7B88574E-AC0D-4E4C-9CA6-11601A2F4D61}" destId="{8BF0299D-7F46-40FA-AFE3-AD24F49ACE3F}" srcOrd="0" destOrd="0" presId="urn:microsoft.com/office/officeart/2005/8/layout/orgChart1"/>
    <dgm:cxn modelId="{AA7CB4BC-C9CE-44BC-A0C3-DA32BFC07EEE}" type="presParOf" srcId="{7B88574E-AC0D-4E4C-9CA6-11601A2F4D61}" destId="{E94431E1-ACC4-493C-B53C-F92040D3EF85}" srcOrd="1" destOrd="0" presId="urn:microsoft.com/office/officeart/2005/8/layout/orgChart1"/>
    <dgm:cxn modelId="{80127ADC-C1E3-4DBE-A80F-73DB4AD53488}" type="presParOf" srcId="{06A7E5A0-FA00-4C36-ABCE-24A0CD9E957F}" destId="{0249A977-0A30-4896-B92D-D8584A329FD9}" srcOrd="1" destOrd="0" presId="urn:microsoft.com/office/officeart/2005/8/layout/orgChart1"/>
    <dgm:cxn modelId="{91DBA65B-0C74-48AF-9B91-99644E928C9C}" type="presParOf" srcId="{06A7E5A0-FA00-4C36-ABCE-24A0CD9E957F}" destId="{B8E3CC55-A3FD-4421-85E0-3CA048623AB3}" srcOrd="2" destOrd="0" presId="urn:microsoft.com/office/officeart/2005/8/layout/orgChart1"/>
    <dgm:cxn modelId="{3A25F831-B479-467F-837F-8AADB8D96D51}" type="presParOf" srcId="{290F74AE-9216-4C53-A248-ABEBFFAC9FEA}" destId="{C802B3E1-361C-46CF-83AC-20034CBD21E4}" srcOrd="2" destOrd="0" presId="urn:microsoft.com/office/officeart/2005/8/layout/orgChart1"/>
    <dgm:cxn modelId="{90F73E09-9528-4DC7-8F5F-2851E538FE97}" type="presParOf" srcId="{290F74AE-9216-4C53-A248-ABEBFFAC9FEA}" destId="{EB1B1379-1C9B-4962-B5BE-28C1B26BA686}" srcOrd="3" destOrd="0" presId="urn:microsoft.com/office/officeart/2005/8/layout/orgChart1"/>
    <dgm:cxn modelId="{DBA98C7D-1651-4EE3-8661-0F76F185650E}" type="presParOf" srcId="{EB1B1379-1C9B-4962-B5BE-28C1B26BA686}" destId="{C6647F57-5730-48CC-86B2-0FBC4AE60A71}" srcOrd="0" destOrd="0" presId="urn:microsoft.com/office/officeart/2005/8/layout/orgChart1"/>
    <dgm:cxn modelId="{8D14E12D-C976-4C59-BDEC-D5F0B4006082}" type="presParOf" srcId="{C6647F57-5730-48CC-86B2-0FBC4AE60A71}" destId="{EE1E5851-4C25-4B15-89E3-BA60723D02FE}" srcOrd="0" destOrd="0" presId="urn:microsoft.com/office/officeart/2005/8/layout/orgChart1"/>
    <dgm:cxn modelId="{E7C94DA1-DEC1-430F-875A-E9B2EA029440}" type="presParOf" srcId="{C6647F57-5730-48CC-86B2-0FBC4AE60A71}" destId="{6DDF95EA-399C-4A1A-9D80-1C24366ECF13}" srcOrd="1" destOrd="0" presId="urn:microsoft.com/office/officeart/2005/8/layout/orgChart1"/>
    <dgm:cxn modelId="{67FC7601-9B47-44AB-92BB-AAACAB34B653}" type="presParOf" srcId="{EB1B1379-1C9B-4962-B5BE-28C1B26BA686}" destId="{09957A13-7493-43B3-B5D3-3673CBCA2751}" srcOrd="1" destOrd="0" presId="urn:microsoft.com/office/officeart/2005/8/layout/orgChart1"/>
    <dgm:cxn modelId="{C2BDBC98-B328-40A6-AB85-6E6C77AFA020}" type="presParOf" srcId="{EB1B1379-1C9B-4962-B5BE-28C1B26BA686}" destId="{C4D06BC9-A40F-4615-AB40-7EB5657B1AAF}" srcOrd="2" destOrd="0" presId="urn:microsoft.com/office/officeart/2005/8/layout/orgChart1"/>
    <dgm:cxn modelId="{97FA4ED3-53ED-47AE-B496-ED92F87C36EC}" type="presParOf" srcId="{4C430A46-ACAA-4A38-854B-B069AD8FBA79}" destId="{AACF2673-788E-4761-82AF-61D8695E8EBB}" srcOrd="2" destOrd="0" presId="urn:microsoft.com/office/officeart/2005/8/layout/orgChart1"/>
    <dgm:cxn modelId="{C9B0088C-D7EF-4B1B-840D-242540BB9284}" type="presParOf" srcId="{E8078085-4C4F-4BCE-8D57-DCF768DBAD10}" destId="{4DC876E9-9C6D-47A7-8B30-B4478D4E5A6C}" srcOrd="4" destOrd="0" presId="urn:microsoft.com/office/officeart/2005/8/layout/orgChart1"/>
    <dgm:cxn modelId="{4C7268FB-8F99-426E-A1D7-52E9460F635D}" type="presParOf" srcId="{E8078085-4C4F-4BCE-8D57-DCF768DBAD10}" destId="{5BE3522A-D963-4DFE-B1FB-A0D07EB6E3AA}" srcOrd="5" destOrd="0" presId="urn:microsoft.com/office/officeart/2005/8/layout/orgChart1"/>
    <dgm:cxn modelId="{948F251A-7400-425F-A2BA-2A344E34E4E8}" type="presParOf" srcId="{5BE3522A-D963-4DFE-B1FB-A0D07EB6E3AA}" destId="{F1EB7AE3-1BD0-44AD-9CBB-AF3CC4CD3161}" srcOrd="0" destOrd="0" presId="urn:microsoft.com/office/officeart/2005/8/layout/orgChart1"/>
    <dgm:cxn modelId="{3D87F5AF-A63C-41C7-A165-86068B5C6DF2}" type="presParOf" srcId="{F1EB7AE3-1BD0-44AD-9CBB-AF3CC4CD3161}" destId="{79DD5068-F0FA-4624-B7EC-0C98E553A537}" srcOrd="0" destOrd="0" presId="urn:microsoft.com/office/officeart/2005/8/layout/orgChart1"/>
    <dgm:cxn modelId="{AB49F26F-47C5-44DF-AE80-E92A16479927}" type="presParOf" srcId="{F1EB7AE3-1BD0-44AD-9CBB-AF3CC4CD3161}" destId="{35A207E8-2945-4C85-BBBB-A7622EB70301}" srcOrd="1" destOrd="0" presId="urn:microsoft.com/office/officeart/2005/8/layout/orgChart1"/>
    <dgm:cxn modelId="{63F17EF1-FB5E-4234-BB62-355CEC978F8C}" type="presParOf" srcId="{5BE3522A-D963-4DFE-B1FB-A0D07EB6E3AA}" destId="{FA9C3E12-C312-430A-92AD-8ACB92D699CC}" srcOrd="1" destOrd="0" presId="urn:microsoft.com/office/officeart/2005/8/layout/orgChart1"/>
    <dgm:cxn modelId="{BD4D5226-4E94-4B45-80A1-9B39F0FB567C}" type="presParOf" srcId="{FA9C3E12-C312-430A-92AD-8ACB92D699CC}" destId="{8C835E91-2CE1-4181-A100-742426777D99}" srcOrd="0" destOrd="0" presId="urn:microsoft.com/office/officeart/2005/8/layout/orgChart1"/>
    <dgm:cxn modelId="{66DB44F8-03E7-4690-BC80-56ACC125A13D}" type="presParOf" srcId="{FA9C3E12-C312-430A-92AD-8ACB92D699CC}" destId="{FA75457A-A381-4503-B2E5-B3F06D37FABD}" srcOrd="1" destOrd="0" presId="urn:microsoft.com/office/officeart/2005/8/layout/orgChart1"/>
    <dgm:cxn modelId="{05A587FD-54A1-4502-AFE4-0CD87CBBA3B3}" type="presParOf" srcId="{FA75457A-A381-4503-B2E5-B3F06D37FABD}" destId="{3781614A-A847-4643-A13A-BA8C77A9F699}" srcOrd="0" destOrd="0" presId="urn:microsoft.com/office/officeart/2005/8/layout/orgChart1"/>
    <dgm:cxn modelId="{A1144CDC-EF93-4D1E-B745-DEEFB3EED04F}" type="presParOf" srcId="{3781614A-A847-4643-A13A-BA8C77A9F699}" destId="{E05E1D7F-951A-4B52-BE74-2844655E8F2B}" srcOrd="0" destOrd="0" presId="urn:microsoft.com/office/officeart/2005/8/layout/orgChart1"/>
    <dgm:cxn modelId="{FE5692E4-8A43-4644-B210-367C2322BEC3}" type="presParOf" srcId="{3781614A-A847-4643-A13A-BA8C77A9F699}" destId="{C89EEF11-0ACB-4A8E-AB64-2F0DA61717FA}" srcOrd="1" destOrd="0" presId="urn:microsoft.com/office/officeart/2005/8/layout/orgChart1"/>
    <dgm:cxn modelId="{EB59A28B-5AEE-40E9-AF16-BED802FB1640}" type="presParOf" srcId="{FA75457A-A381-4503-B2E5-B3F06D37FABD}" destId="{771155CC-0D09-4B8E-BF60-2E8EEB26B0F6}" srcOrd="1" destOrd="0" presId="urn:microsoft.com/office/officeart/2005/8/layout/orgChart1"/>
    <dgm:cxn modelId="{318D7898-F7A1-4685-8037-68349387D16B}" type="presParOf" srcId="{FA75457A-A381-4503-B2E5-B3F06D37FABD}" destId="{7AEBACC4-E35E-4E34-A31F-34BD7B92702B}" srcOrd="2" destOrd="0" presId="urn:microsoft.com/office/officeart/2005/8/layout/orgChart1"/>
    <dgm:cxn modelId="{0D5AF308-AD8D-409B-A2D6-74BEAD6A9521}" type="presParOf" srcId="{FA9C3E12-C312-430A-92AD-8ACB92D699CC}" destId="{B0A020BD-366F-415C-BF56-D1FCDE10EEF9}" srcOrd="2" destOrd="0" presId="urn:microsoft.com/office/officeart/2005/8/layout/orgChart1"/>
    <dgm:cxn modelId="{2B94AC63-2C7B-4CED-B764-57311C45305A}" type="presParOf" srcId="{FA9C3E12-C312-430A-92AD-8ACB92D699CC}" destId="{8FFEB01C-4C23-42E3-9DB6-440EEFDB0ED8}" srcOrd="3" destOrd="0" presId="urn:microsoft.com/office/officeart/2005/8/layout/orgChart1"/>
    <dgm:cxn modelId="{06E02A9E-364B-4AA0-98AE-99E6266ABEB5}" type="presParOf" srcId="{8FFEB01C-4C23-42E3-9DB6-440EEFDB0ED8}" destId="{E8691A10-B6BA-4F7C-BE74-110E46F86E05}" srcOrd="0" destOrd="0" presId="urn:microsoft.com/office/officeart/2005/8/layout/orgChart1"/>
    <dgm:cxn modelId="{293750A9-B976-4B7F-9118-B32686E65C21}" type="presParOf" srcId="{E8691A10-B6BA-4F7C-BE74-110E46F86E05}" destId="{84B75AAD-4870-4396-BDA2-D4A85E230CC2}" srcOrd="0" destOrd="0" presId="urn:microsoft.com/office/officeart/2005/8/layout/orgChart1"/>
    <dgm:cxn modelId="{1D4E050B-40B3-4FDA-8972-3D62675C003A}" type="presParOf" srcId="{E8691A10-B6BA-4F7C-BE74-110E46F86E05}" destId="{88FC500F-BB59-46C3-8647-8B42DB596395}" srcOrd="1" destOrd="0" presId="urn:microsoft.com/office/officeart/2005/8/layout/orgChart1"/>
    <dgm:cxn modelId="{2F527C0D-C4B8-4E7F-8F1A-837AD4E9EA33}" type="presParOf" srcId="{8FFEB01C-4C23-42E3-9DB6-440EEFDB0ED8}" destId="{E5DCC59A-A7DA-40D9-B900-3EAFD4AAA180}" srcOrd="1" destOrd="0" presId="urn:microsoft.com/office/officeart/2005/8/layout/orgChart1"/>
    <dgm:cxn modelId="{C4E64504-9C04-44D9-A9A3-6CC6DD2B832E}" type="presParOf" srcId="{8FFEB01C-4C23-42E3-9DB6-440EEFDB0ED8}" destId="{53F4D2D3-2598-4574-B144-327B3C10EAA3}" srcOrd="2" destOrd="0" presId="urn:microsoft.com/office/officeart/2005/8/layout/orgChart1"/>
    <dgm:cxn modelId="{0AE54083-38D6-4A6A-8143-E46AA51E1C9A}" type="presParOf" srcId="{5BE3522A-D963-4DFE-B1FB-A0D07EB6E3AA}" destId="{93B1CCE5-3477-4D30-92DE-DB2F29AA39EE}" srcOrd="2" destOrd="0" presId="urn:microsoft.com/office/officeart/2005/8/layout/orgChart1"/>
    <dgm:cxn modelId="{BAA55732-FA0E-4B92-9D3F-E37A790EC3A4}" type="presParOf" srcId="{06A015EA-16F6-41DC-984A-C1E60BC34131}" destId="{1B0BD1F4-D92C-43E5-B574-AE9F94E05590}" srcOrd="2" destOrd="0" presId="urn:microsoft.com/office/officeart/2005/8/layout/orgChart1"/>
    <dgm:cxn modelId="{B8DF2E7A-A570-4FA1-B851-794DFB503089}" type="presParOf" srcId="{4172860E-DFE3-4D95-9C2F-290939262BDE}" destId="{384E4C07-11DC-4740-AA12-9196A73E9169}" srcOrd="2" destOrd="0" presId="urn:microsoft.com/office/officeart/2005/8/layout/orgChart1"/>
    <dgm:cxn modelId="{5EB362B4-DE4C-46EB-9027-864EA09B2A81}" type="presParOf" srcId="{360FA31B-C762-4D7B-AA63-16A34BD327F2}" destId="{3EFD084C-0C1E-4D89-A9AB-956C1DD413CE}" srcOrd="4" destOrd="0" presId="urn:microsoft.com/office/officeart/2005/8/layout/orgChart1"/>
    <dgm:cxn modelId="{D3F49027-0418-4CF7-9AF5-F8C6E0D011A5}" type="presParOf" srcId="{360FA31B-C762-4D7B-AA63-16A34BD327F2}" destId="{52C04B6E-1C7E-4D8D-AB3E-8416F73DA035}" srcOrd="5" destOrd="0" presId="urn:microsoft.com/office/officeart/2005/8/layout/orgChart1"/>
    <dgm:cxn modelId="{3290181A-738B-45E7-9EDA-6DF190CBEE96}" type="presParOf" srcId="{52C04B6E-1C7E-4D8D-AB3E-8416F73DA035}" destId="{BD2B2B90-E93F-4CDD-87F5-18111AFA3068}" srcOrd="0" destOrd="0" presId="urn:microsoft.com/office/officeart/2005/8/layout/orgChart1"/>
    <dgm:cxn modelId="{095A475A-467D-4CC4-81E6-666D397D4280}" type="presParOf" srcId="{BD2B2B90-E93F-4CDD-87F5-18111AFA3068}" destId="{8BD9A1CF-E7D4-41F4-A184-3C6E29F8012C}" srcOrd="0" destOrd="0" presId="urn:microsoft.com/office/officeart/2005/8/layout/orgChart1"/>
    <dgm:cxn modelId="{40C83759-DF7D-4E4A-95A5-968AEE8ACBB6}" type="presParOf" srcId="{BD2B2B90-E93F-4CDD-87F5-18111AFA3068}" destId="{766E6BC0-F2A5-43EE-B57F-10B39D8DB78F}" srcOrd="1" destOrd="0" presId="urn:microsoft.com/office/officeart/2005/8/layout/orgChart1"/>
    <dgm:cxn modelId="{4910939D-AABD-4FFA-A7C9-686A61742102}" type="presParOf" srcId="{52C04B6E-1C7E-4D8D-AB3E-8416F73DA035}" destId="{F0361E83-B9C3-4798-8260-0E7A725CBF67}" srcOrd="1" destOrd="0" presId="urn:microsoft.com/office/officeart/2005/8/layout/orgChart1"/>
    <dgm:cxn modelId="{FDD986D5-4CC2-48D9-A881-4C0F1B428A03}" type="presParOf" srcId="{F0361E83-B9C3-4798-8260-0E7A725CBF67}" destId="{A8FCA572-57B6-42F4-870B-EEB7B8A3AAE0}" srcOrd="0" destOrd="0" presId="urn:microsoft.com/office/officeart/2005/8/layout/orgChart1"/>
    <dgm:cxn modelId="{087C1846-5B24-4F81-AB12-EC49A84767D6}" type="presParOf" srcId="{F0361E83-B9C3-4798-8260-0E7A725CBF67}" destId="{A683FDCB-9106-4BCF-9508-66F73394D960}" srcOrd="1" destOrd="0" presId="urn:microsoft.com/office/officeart/2005/8/layout/orgChart1"/>
    <dgm:cxn modelId="{405F9929-721C-423F-9139-6CFF1864A206}" type="presParOf" srcId="{A683FDCB-9106-4BCF-9508-66F73394D960}" destId="{9D4B747F-A239-4C29-8BA7-F640239B2794}" srcOrd="0" destOrd="0" presId="urn:microsoft.com/office/officeart/2005/8/layout/orgChart1"/>
    <dgm:cxn modelId="{040CDD2B-29EA-4845-8BAF-BB68E44CF3C7}" type="presParOf" srcId="{9D4B747F-A239-4C29-8BA7-F640239B2794}" destId="{F9552137-DF4C-4D8A-9C3C-872C642A606E}" srcOrd="0" destOrd="0" presId="urn:microsoft.com/office/officeart/2005/8/layout/orgChart1"/>
    <dgm:cxn modelId="{BC05C796-C90D-4873-ADF5-FF7001755D10}" type="presParOf" srcId="{9D4B747F-A239-4C29-8BA7-F640239B2794}" destId="{D3F1F5B3-FA73-45D4-BEE4-D8F55AA9E4F2}" srcOrd="1" destOrd="0" presId="urn:microsoft.com/office/officeart/2005/8/layout/orgChart1"/>
    <dgm:cxn modelId="{24B75A6B-3702-4B90-866A-ACA6A3F9E172}" type="presParOf" srcId="{A683FDCB-9106-4BCF-9508-66F73394D960}" destId="{D3703CDD-5BEA-40DD-A6D0-26FF3F5DF9EC}" srcOrd="1" destOrd="0" presId="urn:microsoft.com/office/officeart/2005/8/layout/orgChart1"/>
    <dgm:cxn modelId="{3E0FE035-1696-427B-A0B1-CF50925F3E5B}" type="presParOf" srcId="{D3703CDD-5BEA-40DD-A6D0-26FF3F5DF9EC}" destId="{2BC0BAA0-D6FC-4678-A670-0596DA5A86D3}" srcOrd="0" destOrd="0" presId="urn:microsoft.com/office/officeart/2005/8/layout/orgChart1"/>
    <dgm:cxn modelId="{679B9696-BC40-445A-9BDA-3AFF8F8A6CFE}" type="presParOf" srcId="{D3703CDD-5BEA-40DD-A6D0-26FF3F5DF9EC}" destId="{CBD26D30-B194-4C64-B18D-0B833CFC2715}" srcOrd="1" destOrd="0" presId="urn:microsoft.com/office/officeart/2005/8/layout/orgChart1"/>
    <dgm:cxn modelId="{48EE7A0B-9770-41F4-9C25-25417D26F09C}" type="presParOf" srcId="{CBD26D30-B194-4C64-B18D-0B833CFC2715}" destId="{2ADCDA7C-6D0A-47B7-8C3E-F131D20D7A29}" srcOrd="0" destOrd="0" presId="urn:microsoft.com/office/officeart/2005/8/layout/orgChart1"/>
    <dgm:cxn modelId="{C1B21EDB-9896-4C4A-86D8-0A28DEB542B3}" type="presParOf" srcId="{2ADCDA7C-6D0A-47B7-8C3E-F131D20D7A29}" destId="{089F00DF-6476-4D93-80E9-9A711BD32B10}" srcOrd="0" destOrd="0" presId="urn:microsoft.com/office/officeart/2005/8/layout/orgChart1"/>
    <dgm:cxn modelId="{58D743B3-C45E-4668-B9CB-460D428A5F97}" type="presParOf" srcId="{2ADCDA7C-6D0A-47B7-8C3E-F131D20D7A29}" destId="{36DDDDA9-BF82-45D9-ABE4-CA3F88CA82CC}" srcOrd="1" destOrd="0" presId="urn:microsoft.com/office/officeart/2005/8/layout/orgChart1"/>
    <dgm:cxn modelId="{36FDE9C3-CC33-4DB9-8C74-830882995A20}" type="presParOf" srcId="{CBD26D30-B194-4C64-B18D-0B833CFC2715}" destId="{964AF7CD-022E-4235-9E61-EE62FED7FA92}" srcOrd="1" destOrd="0" presId="urn:microsoft.com/office/officeart/2005/8/layout/orgChart1"/>
    <dgm:cxn modelId="{0EA5E9B1-6519-4B75-89B4-DC1CEA2D809D}" type="presParOf" srcId="{964AF7CD-022E-4235-9E61-EE62FED7FA92}" destId="{1A7B0ABC-A7DA-4B11-B3F9-664BC20DF10C}" srcOrd="0" destOrd="0" presId="urn:microsoft.com/office/officeart/2005/8/layout/orgChart1"/>
    <dgm:cxn modelId="{0F36E332-0684-46C4-9016-7402B0DDD0C1}" type="presParOf" srcId="{964AF7CD-022E-4235-9E61-EE62FED7FA92}" destId="{7029BCF4-092A-43A2-957B-EE9D9A56A7B4}" srcOrd="1" destOrd="0" presId="urn:microsoft.com/office/officeart/2005/8/layout/orgChart1"/>
    <dgm:cxn modelId="{FB625A49-ADA3-4BB5-970F-A08D0E6627A8}" type="presParOf" srcId="{7029BCF4-092A-43A2-957B-EE9D9A56A7B4}" destId="{0F2D8AD6-DDFA-4CA7-B56F-A6B27D1E45BC}" srcOrd="0" destOrd="0" presId="urn:microsoft.com/office/officeart/2005/8/layout/orgChart1"/>
    <dgm:cxn modelId="{56C71969-C251-4130-B124-8159BBB4E680}" type="presParOf" srcId="{0F2D8AD6-DDFA-4CA7-B56F-A6B27D1E45BC}" destId="{9C6F2D9B-5234-4A77-AFC4-590037700654}" srcOrd="0" destOrd="0" presId="urn:microsoft.com/office/officeart/2005/8/layout/orgChart1"/>
    <dgm:cxn modelId="{27D7005C-455A-4BD4-9DAD-830CEBD79649}" type="presParOf" srcId="{0F2D8AD6-DDFA-4CA7-B56F-A6B27D1E45BC}" destId="{35FFF6D6-3D03-4D5D-AC61-90ED56CF2629}" srcOrd="1" destOrd="0" presId="urn:microsoft.com/office/officeart/2005/8/layout/orgChart1"/>
    <dgm:cxn modelId="{9525D8DE-9EE4-4985-A82C-91F4E5BD2F02}" type="presParOf" srcId="{7029BCF4-092A-43A2-957B-EE9D9A56A7B4}" destId="{59B6A5E8-5537-48ED-A06F-107EAF84B3EB}" srcOrd="1" destOrd="0" presId="urn:microsoft.com/office/officeart/2005/8/layout/orgChart1"/>
    <dgm:cxn modelId="{31699882-C30C-467C-9AB6-ABBB6EB4A8E4}" type="presParOf" srcId="{7029BCF4-092A-43A2-957B-EE9D9A56A7B4}" destId="{66101634-BC91-4F46-A080-03CCD9A86124}" srcOrd="2" destOrd="0" presId="urn:microsoft.com/office/officeart/2005/8/layout/orgChart1"/>
    <dgm:cxn modelId="{9AB23EF5-72DD-45F3-B796-BFAA673F3ADF}" type="presParOf" srcId="{964AF7CD-022E-4235-9E61-EE62FED7FA92}" destId="{50C8825D-C6C1-4118-8451-E5106F3D6F8E}" srcOrd="2" destOrd="0" presId="urn:microsoft.com/office/officeart/2005/8/layout/orgChart1"/>
    <dgm:cxn modelId="{989AA06E-875F-4CB4-9393-C322B005198C}" type="presParOf" srcId="{964AF7CD-022E-4235-9E61-EE62FED7FA92}" destId="{91642371-5780-479B-89B4-CE6017286A34}" srcOrd="3" destOrd="0" presId="urn:microsoft.com/office/officeart/2005/8/layout/orgChart1"/>
    <dgm:cxn modelId="{77B1E81B-1ED0-40C1-AC47-0F0FF0FC2456}" type="presParOf" srcId="{91642371-5780-479B-89B4-CE6017286A34}" destId="{BB5EC9D0-5801-491E-AB9F-75BDC21D8684}" srcOrd="0" destOrd="0" presId="urn:microsoft.com/office/officeart/2005/8/layout/orgChart1"/>
    <dgm:cxn modelId="{D3BAF6A0-E0A2-43AE-BA96-66D3876D0452}" type="presParOf" srcId="{BB5EC9D0-5801-491E-AB9F-75BDC21D8684}" destId="{6F8DCDCE-8CCA-4B74-B049-637D5811879E}" srcOrd="0" destOrd="0" presId="urn:microsoft.com/office/officeart/2005/8/layout/orgChart1"/>
    <dgm:cxn modelId="{6814F0CB-4898-4677-9CE8-260EEE70D1C3}" type="presParOf" srcId="{BB5EC9D0-5801-491E-AB9F-75BDC21D8684}" destId="{883BAE48-6C40-4459-A693-0FB56A171823}" srcOrd="1" destOrd="0" presId="urn:microsoft.com/office/officeart/2005/8/layout/orgChart1"/>
    <dgm:cxn modelId="{2076D2C8-9861-4CF5-B46B-C703E0A9B492}" type="presParOf" srcId="{91642371-5780-479B-89B4-CE6017286A34}" destId="{01BEBFCD-C902-4926-A454-D77B64A4A1C7}" srcOrd="1" destOrd="0" presId="urn:microsoft.com/office/officeart/2005/8/layout/orgChart1"/>
    <dgm:cxn modelId="{F2FFBF45-75AD-4785-A51A-F91DD02C04C1}" type="presParOf" srcId="{91642371-5780-479B-89B4-CE6017286A34}" destId="{7FB602DC-B57D-4B59-B5B4-0A4FDDDAC388}" srcOrd="2" destOrd="0" presId="urn:microsoft.com/office/officeart/2005/8/layout/orgChart1"/>
    <dgm:cxn modelId="{6A3A82A1-B3DC-45B5-A533-DA83161277E0}" type="presParOf" srcId="{CBD26D30-B194-4C64-B18D-0B833CFC2715}" destId="{CB2E9314-AB2D-405C-B928-C0FA57ED1B57}" srcOrd="2" destOrd="0" presId="urn:microsoft.com/office/officeart/2005/8/layout/orgChart1"/>
    <dgm:cxn modelId="{F745BB8B-91CE-4917-96E6-11E86CF50CC4}" type="presParOf" srcId="{D3703CDD-5BEA-40DD-A6D0-26FF3F5DF9EC}" destId="{CF867CDE-0BFD-4D7A-9065-828CD569DE59}" srcOrd="2" destOrd="0" presId="urn:microsoft.com/office/officeart/2005/8/layout/orgChart1"/>
    <dgm:cxn modelId="{ABBE07B4-94DD-47E5-A9A3-520745E9D197}" type="presParOf" srcId="{D3703CDD-5BEA-40DD-A6D0-26FF3F5DF9EC}" destId="{7ED33039-5B83-4A54-90E9-4A875D1DC544}" srcOrd="3" destOrd="0" presId="urn:microsoft.com/office/officeart/2005/8/layout/orgChart1"/>
    <dgm:cxn modelId="{058D6A0D-2804-4F7E-BFEA-55F58760F39B}" type="presParOf" srcId="{7ED33039-5B83-4A54-90E9-4A875D1DC544}" destId="{6738E629-EB82-4906-985E-BD7972DA159A}" srcOrd="0" destOrd="0" presId="urn:microsoft.com/office/officeart/2005/8/layout/orgChart1"/>
    <dgm:cxn modelId="{85DB1C22-27DE-4283-BF2C-7D98335837CE}" type="presParOf" srcId="{6738E629-EB82-4906-985E-BD7972DA159A}" destId="{C0E08220-FCD0-4513-B8DC-759FA24FC1AA}" srcOrd="0" destOrd="0" presId="urn:microsoft.com/office/officeart/2005/8/layout/orgChart1"/>
    <dgm:cxn modelId="{8912FC50-3807-437D-B9B6-319DC48E6E2E}" type="presParOf" srcId="{6738E629-EB82-4906-985E-BD7972DA159A}" destId="{5FC4DDB4-7607-4C4E-BFDE-314C8910A0C3}" srcOrd="1" destOrd="0" presId="urn:microsoft.com/office/officeart/2005/8/layout/orgChart1"/>
    <dgm:cxn modelId="{F55DDF7C-5A44-4E63-B8B9-2D9123B22EDE}" type="presParOf" srcId="{7ED33039-5B83-4A54-90E9-4A875D1DC544}" destId="{F2E8BC36-5902-4670-A2D5-470AA4F9A638}" srcOrd="1" destOrd="0" presId="urn:microsoft.com/office/officeart/2005/8/layout/orgChart1"/>
    <dgm:cxn modelId="{95A027A6-92A0-4848-81F8-DF10FB0B66E1}" type="presParOf" srcId="{F2E8BC36-5902-4670-A2D5-470AA4F9A638}" destId="{42BE9928-65D1-4A63-AEB9-EB256544D6D5}" srcOrd="0" destOrd="0" presId="urn:microsoft.com/office/officeart/2005/8/layout/orgChart1"/>
    <dgm:cxn modelId="{9EA0AEBC-4158-4FFB-8359-0A9DCE987347}" type="presParOf" srcId="{F2E8BC36-5902-4670-A2D5-470AA4F9A638}" destId="{1608324D-6DBF-4037-B147-93E8CACA2EC4}" srcOrd="1" destOrd="0" presId="urn:microsoft.com/office/officeart/2005/8/layout/orgChart1"/>
    <dgm:cxn modelId="{2D3495F6-62D8-46B4-B755-6E45E0D00DB0}" type="presParOf" srcId="{1608324D-6DBF-4037-B147-93E8CACA2EC4}" destId="{CFB45178-8F8F-49AC-AEB8-D1A2DDC49BBE}" srcOrd="0" destOrd="0" presId="urn:microsoft.com/office/officeart/2005/8/layout/orgChart1"/>
    <dgm:cxn modelId="{25C62E49-24F6-439F-A203-80C364744812}" type="presParOf" srcId="{CFB45178-8F8F-49AC-AEB8-D1A2DDC49BBE}" destId="{4EE7F046-771D-4146-A9E7-264D022D16C9}" srcOrd="0" destOrd="0" presId="urn:microsoft.com/office/officeart/2005/8/layout/orgChart1"/>
    <dgm:cxn modelId="{E078A710-04BE-45FD-A7FA-22850B1BE3EB}" type="presParOf" srcId="{CFB45178-8F8F-49AC-AEB8-D1A2DDC49BBE}" destId="{8089C8B9-907F-47DB-BA4A-FDB4A6F871AC}" srcOrd="1" destOrd="0" presId="urn:microsoft.com/office/officeart/2005/8/layout/orgChart1"/>
    <dgm:cxn modelId="{E7C2AF38-BA35-4360-92BE-12D6BC979CEF}" type="presParOf" srcId="{1608324D-6DBF-4037-B147-93E8CACA2EC4}" destId="{4A527E85-024E-4F80-BC47-FE3228F13BB8}" srcOrd="1" destOrd="0" presId="urn:microsoft.com/office/officeart/2005/8/layout/orgChart1"/>
    <dgm:cxn modelId="{693B636A-A939-4A55-9EEA-1AED6AC5DE70}" type="presParOf" srcId="{1608324D-6DBF-4037-B147-93E8CACA2EC4}" destId="{72BAAE51-F730-48BE-8FDD-1EA511069451}" srcOrd="2" destOrd="0" presId="urn:microsoft.com/office/officeart/2005/8/layout/orgChart1"/>
    <dgm:cxn modelId="{610798B5-EE1E-4023-84F4-6B973653E99B}" type="presParOf" srcId="{F2E8BC36-5902-4670-A2D5-470AA4F9A638}" destId="{6B3E6EEA-4F4F-4761-9E13-99CE37041A45}" srcOrd="2" destOrd="0" presId="urn:microsoft.com/office/officeart/2005/8/layout/orgChart1"/>
    <dgm:cxn modelId="{48ACE516-B98C-4BD9-AEA1-5D4F0B124E97}" type="presParOf" srcId="{F2E8BC36-5902-4670-A2D5-470AA4F9A638}" destId="{48D3E6A2-1871-4242-B6F0-5FAEC49D9EC2}" srcOrd="3" destOrd="0" presId="urn:microsoft.com/office/officeart/2005/8/layout/orgChart1"/>
    <dgm:cxn modelId="{53012FC3-3D4F-4095-8A46-8B3788379AD6}" type="presParOf" srcId="{48D3E6A2-1871-4242-B6F0-5FAEC49D9EC2}" destId="{E2414981-3E73-4929-A62C-2F5B49017631}" srcOrd="0" destOrd="0" presId="urn:microsoft.com/office/officeart/2005/8/layout/orgChart1"/>
    <dgm:cxn modelId="{D7CE5BF6-5447-4F08-A11E-0676CE52EEF2}" type="presParOf" srcId="{E2414981-3E73-4929-A62C-2F5B49017631}" destId="{E6BD9586-B84C-4107-91B5-EE70A651C426}" srcOrd="0" destOrd="0" presId="urn:microsoft.com/office/officeart/2005/8/layout/orgChart1"/>
    <dgm:cxn modelId="{172F2977-8E2B-4B9A-B4BE-F1184BEFC196}" type="presParOf" srcId="{E2414981-3E73-4929-A62C-2F5B49017631}" destId="{D5AD5674-399A-434C-9A1E-CBA35BA25851}" srcOrd="1" destOrd="0" presId="urn:microsoft.com/office/officeart/2005/8/layout/orgChart1"/>
    <dgm:cxn modelId="{BD391002-A160-4FDA-B31F-B5E17050E123}" type="presParOf" srcId="{48D3E6A2-1871-4242-B6F0-5FAEC49D9EC2}" destId="{E6E17FA4-7D13-44C9-9B70-0089FB540E94}" srcOrd="1" destOrd="0" presId="urn:microsoft.com/office/officeart/2005/8/layout/orgChart1"/>
    <dgm:cxn modelId="{04D05B38-F4F2-42A1-B560-072E75FCCA11}" type="presParOf" srcId="{48D3E6A2-1871-4242-B6F0-5FAEC49D9EC2}" destId="{69C82010-9B88-4C2F-AFBB-704ECF2B13E5}" srcOrd="2" destOrd="0" presId="urn:microsoft.com/office/officeart/2005/8/layout/orgChart1"/>
    <dgm:cxn modelId="{F0190838-ACEA-4299-BC3E-2055A92587D8}" type="presParOf" srcId="{7ED33039-5B83-4A54-90E9-4A875D1DC544}" destId="{D3AF84CB-67F8-4462-B58A-F060F6620D60}" srcOrd="2" destOrd="0" presId="urn:microsoft.com/office/officeart/2005/8/layout/orgChart1"/>
    <dgm:cxn modelId="{D7D9A123-AD5B-46DF-8BCD-B734C3A91A45}" type="presParOf" srcId="{A683FDCB-9106-4BCF-9508-66F73394D960}" destId="{65D028C1-E25A-499A-8187-CE01F1200757}" srcOrd="2" destOrd="0" presId="urn:microsoft.com/office/officeart/2005/8/layout/orgChart1"/>
    <dgm:cxn modelId="{AEA132F1-59FC-4B83-AB07-8D9F826F1C74}" type="presParOf" srcId="{F0361E83-B9C3-4798-8260-0E7A725CBF67}" destId="{1AC82442-DAC0-4291-AFBB-BD63E914B999}" srcOrd="2" destOrd="0" presId="urn:microsoft.com/office/officeart/2005/8/layout/orgChart1"/>
    <dgm:cxn modelId="{73CE64ED-FBF6-432F-975C-91313633E6B9}" type="presParOf" srcId="{F0361E83-B9C3-4798-8260-0E7A725CBF67}" destId="{EE07A4A8-8169-4871-8BC1-E5108ED4D165}" srcOrd="3" destOrd="0" presId="urn:microsoft.com/office/officeart/2005/8/layout/orgChart1"/>
    <dgm:cxn modelId="{29A86A43-8EC3-49FD-8A23-EBB6C6666FF8}" type="presParOf" srcId="{EE07A4A8-8169-4871-8BC1-E5108ED4D165}" destId="{0095F164-154C-4C42-B3BB-BD28F1894B15}" srcOrd="0" destOrd="0" presId="urn:microsoft.com/office/officeart/2005/8/layout/orgChart1"/>
    <dgm:cxn modelId="{BD3E3E89-7049-45F8-8C2A-3395F6E45BCC}" type="presParOf" srcId="{0095F164-154C-4C42-B3BB-BD28F1894B15}" destId="{080C7431-D5B2-4C4F-96C3-5DB3CA54A04E}" srcOrd="0" destOrd="0" presId="urn:microsoft.com/office/officeart/2005/8/layout/orgChart1"/>
    <dgm:cxn modelId="{2BAAA69E-6D51-452B-899B-F0AC3A46CD9A}" type="presParOf" srcId="{0095F164-154C-4C42-B3BB-BD28F1894B15}" destId="{39C81285-C88F-4696-A6A1-905157AF2A4F}" srcOrd="1" destOrd="0" presId="urn:microsoft.com/office/officeart/2005/8/layout/orgChart1"/>
    <dgm:cxn modelId="{D72AAFC3-5804-44AB-9942-1A9B885EEFED}" type="presParOf" srcId="{EE07A4A8-8169-4871-8BC1-E5108ED4D165}" destId="{207EC821-E2F5-4EC3-8D6C-F23E1928107A}" srcOrd="1" destOrd="0" presId="urn:microsoft.com/office/officeart/2005/8/layout/orgChart1"/>
    <dgm:cxn modelId="{75961A52-BE37-49DF-BB49-F23979701022}" type="presParOf" srcId="{207EC821-E2F5-4EC3-8D6C-F23E1928107A}" destId="{541B399A-16F6-44A8-BFB1-7680D27892E5}" srcOrd="0" destOrd="0" presId="urn:microsoft.com/office/officeart/2005/8/layout/orgChart1"/>
    <dgm:cxn modelId="{1EDD962C-6944-49CA-B1D2-83A79BF306A8}" type="presParOf" srcId="{207EC821-E2F5-4EC3-8D6C-F23E1928107A}" destId="{D77040F3-B3D8-461B-A6A8-EF0C4A93C30F}" srcOrd="1" destOrd="0" presId="urn:microsoft.com/office/officeart/2005/8/layout/orgChart1"/>
    <dgm:cxn modelId="{23E4E89D-1FA8-4B21-8E12-AD1F1312AA95}" type="presParOf" srcId="{D77040F3-B3D8-461B-A6A8-EF0C4A93C30F}" destId="{BD2889A5-2399-4746-9B18-E244293D70F2}" srcOrd="0" destOrd="0" presId="urn:microsoft.com/office/officeart/2005/8/layout/orgChart1"/>
    <dgm:cxn modelId="{69D0E843-E3C0-4CCB-A293-D23F40F3B923}" type="presParOf" srcId="{BD2889A5-2399-4746-9B18-E244293D70F2}" destId="{158B14C5-BFAA-41E0-A198-E5153F5D4B4A}" srcOrd="0" destOrd="0" presId="urn:microsoft.com/office/officeart/2005/8/layout/orgChart1"/>
    <dgm:cxn modelId="{4F5E9B43-1F50-4E4F-ABC1-CD5DE2947091}" type="presParOf" srcId="{BD2889A5-2399-4746-9B18-E244293D70F2}" destId="{91DE64D4-D667-491C-8B1C-640CF9696198}" srcOrd="1" destOrd="0" presId="urn:microsoft.com/office/officeart/2005/8/layout/orgChart1"/>
    <dgm:cxn modelId="{BA1669DD-7974-489C-A869-E9ADBD17CB16}" type="presParOf" srcId="{D77040F3-B3D8-461B-A6A8-EF0C4A93C30F}" destId="{2A5EDF12-14E5-4E26-B28E-9CC7206473BA}" srcOrd="1" destOrd="0" presId="urn:microsoft.com/office/officeart/2005/8/layout/orgChart1"/>
    <dgm:cxn modelId="{5592D67A-7592-4F52-A08D-D215B85FD714}" type="presParOf" srcId="{2A5EDF12-14E5-4E26-B28E-9CC7206473BA}" destId="{133E43D0-D139-4346-AC60-90CD915BB693}" srcOrd="0" destOrd="0" presId="urn:microsoft.com/office/officeart/2005/8/layout/orgChart1"/>
    <dgm:cxn modelId="{2AFE8E4F-B2D1-4F8F-B03F-D6891C76A0EA}" type="presParOf" srcId="{2A5EDF12-14E5-4E26-B28E-9CC7206473BA}" destId="{8225D7DF-71A1-48E9-ACC7-723C0CEDC59D}" srcOrd="1" destOrd="0" presId="urn:microsoft.com/office/officeart/2005/8/layout/orgChart1"/>
    <dgm:cxn modelId="{7000F499-B75F-46A8-9861-6A4F0DFE326C}" type="presParOf" srcId="{8225D7DF-71A1-48E9-ACC7-723C0CEDC59D}" destId="{613F58E1-22B2-46A4-A2DD-283332BC55E5}" srcOrd="0" destOrd="0" presId="urn:microsoft.com/office/officeart/2005/8/layout/orgChart1"/>
    <dgm:cxn modelId="{A810D520-9E5C-4EC1-B298-8549A6C60108}" type="presParOf" srcId="{613F58E1-22B2-46A4-A2DD-283332BC55E5}" destId="{CDB92915-9A88-4B94-8208-13BDE0C81202}" srcOrd="0" destOrd="0" presId="urn:microsoft.com/office/officeart/2005/8/layout/orgChart1"/>
    <dgm:cxn modelId="{8782943D-E68A-4E80-ADA9-5741D6337578}" type="presParOf" srcId="{613F58E1-22B2-46A4-A2DD-283332BC55E5}" destId="{FEFD5412-0EA9-4AA6-9B1D-17B7E7FB34FB}" srcOrd="1" destOrd="0" presId="urn:microsoft.com/office/officeart/2005/8/layout/orgChart1"/>
    <dgm:cxn modelId="{944A4476-3838-4DB3-8A14-22FDD0702841}" type="presParOf" srcId="{8225D7DF-71A1-48E9-ACC7-723C0CEDC59D}" destId="{F37633BC-8775-4663-9371-8E57E8176B1C}" srcOrd="1" destOrd="0" presId="urn:microsoft.com/office/officeart/2005/8/layout/orgChart1"/>
    <dgm:cxn modelId="{86D68A22-99D1-4536-A844-8730AB0E585A}" type="presParOf" srcId="{8225D7DF-71A1-48E9-ACC7-723C0CEDC59D}" destId="{707B6280-CD7F-4EFD-99BD-83B3FB11F00F}" srcOrd="2" destOrd="0" presId="urn:microsoft.com/office/officeart/2005/8/layout/orgChart1"/>
    <dgm:cxn modelId="{BC8651E3-3B35-4564-8B9C-BE94A6BA05B8}" type="presParOf" srcId="{2A5EDF12-14E5-4E26-B28E-9CC7206473BA}" destId="{F832A2CC-4C50-44FF-8062-0E42BE077017}" srcOrd="2" destOrd="0" presId="urn:microsoft.com/office/officeart/2005/8/layout/orgChart1"/>
    <dgm:cxn modelId="{54FBFA88-ECF7-410D-9157-1B0AE7EBBC07}" type="presParOf" srcId="{2A5EDF12-14E5-4E26-B28E-9CC7206473BA}" destId="{48F6416A-C00E-4963-BFF4-515A11876A8A}" srcOrd="3" destOrd="0" presId="urn:microsoft.com/office/officeart/2005/8/layout/orgChart1"/>
    <dgm:cxn modelId="{4402B998-175B-4320-94E9-14CD2D4153C2}" type="presParOf" srcId="{48F6416A-C00E-4963-BFF4-515A11876A8A}" destId="{22C2ED3A-547F-4168-BB88-BB98809A3608}" srcOrd="0" destOrd="0" presId="urn:microsoft.com/office/officeart/2005/8/layout/orgChart1"/>
    <dgm:cxn modelId="{A77AB721-3DCC-44C4-A4CB-DC7B488D4D30}" type="presParOf" srcId="{22C2ED3A-547F-4168-BB88-BB98809A3608}" destId="{94A86F4A-1F32-4C84-A768-792D4A6A3E4E}" srcOrd="0" destOrd="0" presId="urn:microsoft.com/office/officeart/2005/8/layout/orgChart1"/>
    <dgm:cxn modelId="{705F35A1-CC29-4DA7-B53F-FF824F2FF63F}" type="presParOf" srcId="{22C2ED3A-547F-4168-BB88-BB98809A3608}" destId="{221A8DA6-3113-433C-BAAB-78E3763195CC}" srcOrd="1" destOrd="0" presId="urn:microsoft.com/office/officeart/2005/8/layout/orgChart1"/>
    <dgm:cxn modelId="{8E57D9F5-8ACC-453D-AEB0-8033A1A9F56F}" type="presParOf" srcId="{48F6416A-C00E-4963-BFF4-515A11876A8A}" destId="{D6C14F61-214C-4A87-8092-127C1F94BBDB}" srcOrd="1" destOrd="0" presId="urn:microsoft.com/office/officeart/2005/8/layout/orgChart1"/>
    <dgm:cxn modelId="{EEAD687D-8030-4A71-889D-9CDC44F1ADCB}" type="presParOf" srcId="{48F6416A-C00E-4963-BFF4-515A11876A8A}" destId="{B4A5E97F-B05B-41B4-9277-05EA235C9F6F}" srcOrd="2" destOrd="0" presId="urn:microsoft.com/office/officeart/2005/8/layout/orgChart1"/>
    <dgm:cxn modelId="{B9EC2091-47F6-438D-8637-957B88B486D3}" type="presParOf" srcId="{D77040F3-B3D8-461B-A6A8-EF0C4A93C30F}" destId="{AA920912-B6C4-402C-9383-054C3C143A8A}" srcOrd="2" destOrd="0" presId="urn:microsoft.com/office/officeart/2005/8/layout/orgChart1"/>
    <dgm:cxn modelId="{2C105CB1-AC12-4B87-BA1A-7A53AF0EDF16}" type="presParOf" srcId="{207EC821-E2F5-4EC3-8D6C-F23E1928107A}" destId="{858B91D2-AFC4-4A3F-B4F2-C195D7D6FD83}" srcOrd="2" destOrd="0" presId="urn:microsoft.com/office/officeart/2005/8/layout/orgChart1"/>
    <dgm:cxn modelId="{F68ED2B7-D6A3-4892-AFB8-8BCF70A5B3CE}" type="presParOf" srcId="{207EC821-E2F5-4EC3-8D6C-F23E1928107A}" destId="{C29D656A-297E-469C-A559-5C00A518CED3}" srcOrd="3" destOrd="0" presId="urn:microsoft.com/office/officeart/2005/8/layout/orgChart1"/>
    <dgm:cxn modelId="{A33261A8-E515-46F9-8A0E-5334E0AB3412}" type="presParOf" srcId="{C29D656A-297E-469C-A559-5C00A518CED3}" destId="{0B424DF3-8E9A-4C61-9B36-6099F65E2948}" srcOrd="0" destOrd="0" presId="urn:microsoft.com/office/officeart/2005/8/layout/orgChart1"/>
    <dgm:cxn modelId="{94A812C3-5FC8-422D-92D0-1ED13BE614DC}" type="presParOf" srcId="{0B424DF3-8E9A-4C61-9B36-6099F65E2948}" destId="{AA820A41-DDB2-4E02-A316-C16908D92233}" srcOrd="0" destOrd="0" presId="urn:microsoft.com/office/officeart/2005/8/layout/orgChart1"/>
    <dgm:cxn modelId="{CC7F2C7D-1CE6-460D-8FBD-B2D918604A44}" type="presParOf" srcId="{0B424DF3-8E9A-4C61-9B36-6099F65E2948}" destId="{230E738B-DDB6-4262-94E0-D0C62D0F856C}" srcOrd="1" destOrd="0" presId="urn:microsoft.com/office/officeart/2005/8/layout/orgChart1"/>
    <dgm:cxn modelId="{8A88E355-3ECE-4CC8-B169-91B256DC289F}" type="presParOf" srcId="{C29D656A-297E-469C-A559-5C00A518CED3}" destId="{CC70353D-C066-4008-8BD0-C4433A99B900}" srcOrd="1" destOrd="0" presId="urn:microsoft.com/office/officeart/2005/8/layout/orgChart1"/>
    <dgm:cxn modelId="{CC1AA00F-23E9-441D-A20A-A7F04FE42818}" type="presParOf" srcId="{CC70353D-C066-4008-8BD0-C4433A99B900}" destId="{E077E670-FB40-486B-A7ED-5EE3A55DBBD5}" srcOrd="0" destOrd="0" presId="urn:microsoft.com/office/officeart/2005/8/layout/orgChart1"/>
    <dgm:cxn modelId="{6BA270D1-B0F8-4BFE-8375-7F272D63E6C4}" type="presParOf" srcId="{CC70353D-C066-4008-8BD0-C4433A99B900}" destId="{961E4595-484A-454F-834B-B0366FFAA78F}" srcOrd="1" destOrd="0" presId="urn:microsoft.com/office/officeart/2005/8/layout/orgChart1"/>
    <dgm:cxn modelId="{389EBEB6-CAB9-4A68-A411-AA40CD1B429A}" type="presParOf" srcId="{961E4595-484A-454F-834B-B0366FFAA78F}" destId="{9F38A254-33E0-41B8-B539-E9457309E70B}" srcOrd="0" destOrd="0" presId="urn:microsoft.com/office/officeart/2005/8/layout/orgChart1"/>
    <dgm:cxn modelId="{A42F8F4B-4C60-447B-B23B-705B8AA19AE2}" type="presParOf" srcId="{9F38A254-33E0-41B8-B539-E9457309E70B}" destId="{64F36D6B-F5FD-4307-9B1C-876C86F8F950}" srcOrd="0" destOrd="0" presId="urn:microsoft.com/office/officeart/2005/8/layout/orgChart1"/>
    <dgm:cxn modelId="{FBA6A019-1D84-431D-AFA8-EAD17EC5A844}" type="presParOf" srcId="{9F38A254-33E0-41B8-B539-E9457309E70B}" destId="{D34C7524-62C1-4641-A269-D6827709C39D}" srcOrd="1" destOrd="0" presId="urn:microsoft.com/office/officeart/2005/8/layout/orgChart1"/>
    <dgm:cxn modelId="{A4B64622-0615-4A7B-9409-0BE016931477}" type="presParOf" srcId="{961E4595-484A-454F-834B-B0366FFAA78F}" destId="{F7A048A5-8999-4EB0-B3BF-303B4B39E01A}" srcOrd="1" destOrd="0" presId="urn:microsoft.com/office/officeart/2005/8/layout/orgChart1"/>
    <dgm:cxn modelId="{8C9DCC87-295A-4B83-B62A-CC0494A2F069}" type="presParOf" srcId="{961E4595-484A-454F-834B-B0366FFAA78F}" destId="{82963863-37CB-4998-88B1-03D281EEC39F}" srcOrd="2" destOrd="0" presId="urn:microsoft.com/office/officeart/2005/8/layout/orgChart1"/>
    <dgm:cxn modelId="{8D1EE281-85F1-40E5-A33A-B6DE750E00D1}" type="presParOf" srcId="{CC70353D-C066-4008-8BD0-C4433A99B900}" destId="{42E6378F-E26A-491D-B266-72D8DA60EFBB}" srcOrd="2" destOrd="0" presId="urn:microsoft.com/office/officeart/2005/8/layout/orgChart1"/>
    <dgm:cxn modelId="{A6BC6848-2460-4B39-8AEB-FC660C65DEA8}" type="presParOf" srcId="{CC70353D-C066-4008-8BD0-C4433A99B900}" destId="{72F9D1E9-8A77-4942-BA0F-940B61BD5638}" srcOrd="3" destOrd="0" presId="urn:microsoft.com/office/officeart/2005/8/layout/orgChart1"/>
    <dgm:cxn modelId="{E8B916BF-C0D8-4EB5-A4E3-C0F529234D1E}" type="presParOf" srcId="{72F9D1E9-8A77-4942-BA0F-940B61BD5638}" destId="{41D62B70-EE35-431A-90E6-2D36C337ED71}" srcOrd="0" destOrd="0" presId="urn:microsoft.com/office/officeart/2005/8/layout/orgChart1"/>
    <dgm:cxn modelId="{35DF2F88-D157-4000-99A6-15E3D867C603}" type="presParOf" srcId="{41D62B70-EE35-431A-90E6-2D36C337ED71}" destId="{FE4AFBD9-2DF9-4B1E-94DB-B65A6A6C6ADF}" srcOrd="0" destOrd="0" presId="urn:microsoft.com/office/officeart/2005/8/layout/orgChart1"/>
    <dgm:cxn modelId="{96DC868F-C43E-4165-A8F2-0DC46AB3D903}" type="presParOf" srcId="{41D62B70-EE35-431A-90E6-2D36C337ED71}" destId="{A07DF21E-3C20-4AA5-A0A0-36500E99353D}" srcOrd="1" destOrd="0" presId="urn:microsoft.com/office/officeart/2005/8/layout/orgChart1"/>
    <dgm:cxn modelId="{8AEE0184-FAF3-45CB-A258-1F043452FB84}" type="presParOf" srcId="{72F9D1E9-8A77-4942-BA0F-940B61BD5638}" destId="{98BBA036-9454-4F95-9A18-FA2A8DFFF03F}" srcOrd="1" destOrd="0" presId="urn:microsoft.com/office/officeart/2005/8/layout/orgChart1"/>
    <dgm:cxn modelId="{407FB984-0F86-45DD-8835-2D4BC1B5CA53}" type="presParOf" srcId="{72F9D1E9-8A77-4942-BA0F-940B61BD5638}" destId="{34207C95-5940-426A-9822-4F41EF1E4D57}" srcOrd="2" destOrd="0" presId="urn:microsoft.com/office/officeart/2005/8/layout/orgChart1"/>
    <dgm:cxn modelId="{4C291FC1-50FD-49E0-8785-34A56B96D3B8}" type="presParOf" srcId="{C29D656A-297E-469C-A559-5C00A518CED3}" destId="{8FEA06F9-C5F0-4229-B9D8-00B45A83C359}" srcOrd="2" destOrd="0" presId="urn:microsoft.com/office/officeart/2005/8/layout/orgChart1"/>
    <dgm:cxn modelId="{F7661A54-437B-4BE5-B482-1D3829360F70}" type="presParOf" srcId="{207EC821-E2F5-4EC3-8D6C-F23E1928107A}" destId="{0FD70097-75FE-41D0-B6FE-7B3FEC2292AE}" srcOrd="4" destOrd="0" presId="urn:microsoft.com/office/officeart/2005/8/layout/orgChart1"/>
    <dgm:cxn modelId="{668ECEE9-C84D-41B3-83E9-148A0D032FC9}" type="presParOf" srcId="{207EC821-E2F5-4EC3-8D6C-F23E1928107A}" destId="{829E80E7-1B1D-49F3-8E76-85893643A25C}" srcOrd="5" destOrd="0" presId="urn:microsoft.com/office/officeart/2005/8/layout/orgChart1"/>
    <dgm:cxn modelId="{697B5D43-88F1-420E-96A5-29E49D248D46}" type="presParOf" srcId="{829E80E7-1B1D-49F3-8E76-85893643A25C}" destId="{C367C692-DFAE-41CE-87EA-7E5234A238F5}" srcOrd="0" destOrd="0" presId="urn:microsoft.com/office/officeart/2005/8/layout/orgChart1"/>
    <dgm:cxn modelId="{74EC7943-B58A-4976-8210-65F4493A7040}" type="presParOf" srcId="{C367C692-DFAE-41CE-87EA-7E5234A238F5}" destId="{31ECB075-F309-4C04-98C6-DCFA8FEC2DF9}" srcOrd="0" destOrd="0" presId="urn:microsoft.com/office/officeart/2005/8/layout/orgChart1"/>
    <dgm:cxn modelId="{7E943241-64B3-4819-B02B-33FD3B3DB9B8}" type="presParOf" srcId="{C367C692-DFAE-41CE-87EA-7E5234A238F5}" destId="{2F359877-A819-4C6C-A66A-CBA60AFAF76D}" srcOrd="1" destOrd="0" presId="urn:microsoft.com/office/officeart/2005/8/layout/orgChart1"/>
    <dgm:cxn modelId="{1EE6BDC6-B822-48BF-8016-3808E3971E9C}" type="presParOf" srcId="{829E80E7-1B1D-49F3-8E76-85893643A25C}" destId="{3F0495B9-D78C-4EA2-BE36-8031922377A0}" srcOrd="1" destOrd="0" presId="urn:microsoft.com/office/officeart/2005/8/layout/orgChart1"/>
    <dgm:cxn modelId="{86C11453-C212-4AB1-875C-1E527F108D2C}" type="presParOf" srcId="{3F0495B9-D78C-4EA2-BE36-8031922377A0}" destId="{45EE2EAA-8488-4635-A479-5FBCB6DAFCB0}" srcOrd="0" destOrd="0" presId="urn:microsoft.com/office/officeart/2005/8/layout/orgChart1"/>
    <dgm:cxn modelId="{DC07844F-D283-4514-8F6A-1EED6039D4E5}" type="presParOf" srcId="{3F0495B9-D78C-4EA2-BE36-8031922377A0}" destId="{2F1D143D-7C2D-4C6A-94E5-F1C363F1270F}" srcOrd="1" destOrd="0" presId="urn:microsoft.com/office/officeart/2005/8/layout/orgChart1"/>
    <dgm:cxn modelId="{6538200C-D33B-4EF3-B3C9-4C797A68CA11}" type="presParOf" srcId="{2F1D143D-7C2D-4C6A-94E5-F1C363F1270F}" destId="{3C86C3C7-9B97-4526-BD76-2EB86B2B55B1}" srcOrd="0" destOrd="0" presId="urn:microsoft.com/office/officeart/2005/8/layout/orgChart1"/>
    <dgm:cxn modelId="{140914A3-BC0F-4618-B97A-1DC62BD040BE}" type="presParOf" srcId="{3C86C3C7-9B97-4526-BD76-2EB86B2B55B1}" destId="{F8D07433-2C8E-44A7-AD94-248689107BDD}" srcOrd="0" destOrd="0" presId="urn:microsoft.com/office/officeart/2005/8/layout/orgChart1"/>
    <dgm:cxn modelId="{C11A3EA6-2CC4-4421-B417-752280754071}" type="presParOf" srcId="{3C86C3C7-9B97-4526-BD76-2EB86B2B55B1}" destId="{0210149C-2024-4FF4-A5AD-17B7073B5453}" srcOrd="1" destOrd="0" presId="urn:microsoft.com/office/officeart/2005/8/layout/orgChart1"/>
    <dgm:cxn modelId="{C95389CF-5F31-426E-9CE8-AE16BCA830F4}" type="presParOf" srcId="{2F1D143D-7C2D-4C6A-94E5-F1C363F1270F}" destId="{9C0ABB1A-CACE-48B2-BE45-E8BDA3D4DFE9}" srcOrd="1" destOrd="0" presId="urn:microsoft.com/office/officeart/2005/8/layout/orgChart1"/>
    <dgm:cxn modelId="{A044628B-BE5E-4309-8937-E1638DBE92B3}" type="presParOf" srcId="{2F1D143D-7C2D-4C6A-94E5-F1C363F1270F}" destId="{CA615B73-773D-40CB-9D9A-4829BC2FE337}" srcOrd="2" destOrd="0" presId="urn:microsoft.com/office/officeart/2005/8/layout/orgChart1"/>
    <dgm:cxn modelId="{A4E18318-4106-472D-BE82-636F3F014D8C}" type="presParOf" srcId="{3F0495B9-D78C-4EA2-BE36-8031922377A0}" destId="{BBA86BE1-94C4-4EED-99E8-80593A57D47C}" srcOrd="2" destOrd="0" presId="urn:microsoft.com/office/officeart/2005/8/layout/orgChart1"/>
    <dgm:cxn modelId="{F4D68131-7998-4CE0-96F1-C2F42119361C}" type="presParOf" srcId="{3F0495B9-D78C-4EA2-BE36-8031922377A0}" destId="{EEDE731F-F941-4109-A2E7-57FBE5C9EF4C}" srcOrd="3" destOrd="0" presId="urn:microsoft.com/office/officeart/2005/8/layout/orgChart1"/>
    <dgm:cxn modelId="{95725E03-EDF4-4018-8938-E756FCF8571A}" type="presParOf" srcId="{EEDE731F-F941-4109-A2E7-57FBE5C9EF4C}" destId="{1C262490-4832-4355-B9C2-3CE5242C3DA9}" srcOrd="0" destOrd="0" presId="urn:microsoft.com/office/officeart/2005/8/layout/orgChart1"/>
    <dgm:cxn modelId="{49E548B8-E03C-4BEB-98C1-E70B30894A00}" type="presParOf" srcId="{1C262490-4832-4355-B9C2-3CE5242C3DA9}" destId="{8593D3ED-E60D-4853-9331-A07158A39C48}" srcOrd="0" destOrd="0" presId="urn:microsoft.com/office/officeart/2005/8/layout/orgChart1"/>
    <dgm:cxn modelId="{6062025C-9927-4ABC-B8E6-1D891F9995C8}" type="presParOf" srcId="{1C262490-4832-4355-B9C2-3CE5242C3DA9}" destId="{AF1314B0-A91D-4D1E-BA5D-FD10B8146809}" srcOrd="1" destOrd="0" presId="urn:microsoft.com/office/officeart/2005/8/layout/orgChart1"/>
    <dgm:cxn modelId="{A6C6AF88-0DE4-4937-96D3-5D1E399A5381}" type="presParOf" srcId="{EEDE731F-F941-4109-A2E7-57FBE5C9EF4C}" destId="{336D65ED-86A5-435F-ABF4-E14AA6ECFC9F}" srcOrd="1" destOrd="0" presId="urn:microsoft.com/office/officeart/2005/8/layout/orgChart1"/>
    <dgm:cxn modelId="{CC67012E-AB7C-4A76-99DB-70BB0225B649}" type="presParOf" srcId="{EEDE731F-F941-4109-A2E7-57FBE5C9EF4C}" destId="{00D35ABC-FD06-48D4-8508-9D05B1613920}" srcOrd="2" destOrd="0" presId="urn:microsoft.com/office/officeart/2005/8/layout/orgChart1"/>
    <dgm:cxn modelId="{CE4251C6-7493-4775-9E4C-A7F3B29B3473}" type="presParOf" srcId="{829E80E7-1B1D-49F3-8E76-85893643A25C}" destId="{EB3D65FE-8D2D-4606-AF04-166CACDBEB4A}" srcOrd="2" destOrd="0" presId="urn:microsoft.com/office/officeart/2005/8/layout/orgChart1"/>
    <dgm:cxn modelId="{8A48F530-4AAA-4F43-AA34-2BFA9AB80822}" type="presParOf" srcId="{EE07A4A8-8169-4871-8BC1-E5108ED4D165}" destId="{21F9FAFE-52B3-4C4A-BE87-567B73A5C003}" srcOrd="2" destOrd="0" presId="urn:microsoft.com/office/officeart/2005/8/layout/orgChart1"/>
    <dgm:cxn modelId="{4DE6EC2C-43C3-4085-BEDF-F6DF0A5198D5}" type="presParOf" srcId="{F0361E83-B9C3-4798-8260-0E7A725CBF67}" destId="{A9D06639-19CE-477F-A3CE-47E80D77F6D7}" srcOrd="4" destOrd="0" presId="urn:microsoft.com/office/officeart/2005/8/layout/orgChart1"/>
    <dgm:cxn modelId="{21D1E46E-E0F9-4F9B-80F4-215D9B05C778}" type="presParOf" srcId="{F0361E83-B9C3-4798-8260-0E7A725CBF67}" destId="{3488DEBA-D446-49B9-B7CA-054FDA356680}" srcOrd="5" destOrd="0" presId="urn:microsoft.com/office/officeart/2005/8/layout/orgChart1"/>
    <dgm:cxn modelId="{E326ECEE-0742-4ACA-B753-EA8BC1B0BCFA}" type="presParOf" srcId="{3488DEBA-D446-49B9-B7CA-054FDA356680}" destId="{BBCB93FC-09F1-4BEA-A520-7DB2A6116E64}" srcOrd="0" destOrd="0" presId="urn:microsoft.com/office/officeart/2005/8/layout/orgChart1"/>
    <dgm:cxn modelId="{21F93D35-7C7B-4C55-9346-649CD6DF3B0E}" type="presParOf" srcId="{BBCB93FC-09F1-4BEA-A520-7DB2A6116E64}" destId="{CE131AD2-091F-4EB9-B18F-12B8922A11FB}" srcOrd="0" destOrd="0" presId="urn:microsoft.com/office/officeart/2005/8/layout/orgChart1"/>
    <dgm:cxn modelId="{78AB592C-740E-4879-B004-D8B101D5BA4C}" type="presParOf" srcId="{BBCB93FC-09F1-4BEA-A520-7DB2A6116E64}" destId="{F0796BA0-1BC3-4A7B-B983-D3FBF1016F07}" srcOrd="1" destOrd="0" presId="urn:microsoft.com/office/officeart/2005/8/layout/orgChart1"/>
    <dgm:cxn modelId="{2891BFDB-DE80-4A80-80BF-D4E943A56945}" type="presParOf" srcId="{3488DEBA-D446-49B9-B7CA-054FDA356680}" destId="{E728C173-68B1-48B8-A4AC-AE1E2F850A4E}" srcOrd="1" destOrd="0" presId="urn:microsoft.com/office/officeart/2005/8/layout/orgChart1"/>
    <dgm:cxn modelId="{FB97DCF8-1A32-4C32-B48E-6EA56526C740}" type="presParOf" srcId="{E728C173-68B1-48B8-A4AC-AE1E2F850A4E}" destId="{7B92F41A-F3A4-4E7E-9591-1D02B66EE537}" srcOrd="0" destOrd="0" presId="urn:microsoft.com/office/officeart/2005/8/layout/orgChart1"/>
    <dgm:cxn modelId="{657B4859-0679-44CE-BB57-EC1BDE5B7641}" type="presParOf" srcId="{E728C173-68B1-48B8-A4AC-AE1E2F850A4E}" destId="{12577854-B540-4BF6-943F-A29B858CF4A8}" srcOrd="1" destOrd="0" presId="urn:microsoft.com/office/officeart/2005/8/layout/orgChart1"/>
    <dgm:cxn modelId="{CB808D08-DA63-402A-A010-AC0E0DB458B8}" type="presParOf" srcId="{12577854-B540-4BF6-943F-A29B858CF4A8}" destId="{E981CF50-5656-4B23-9C80-5C93AF319B1F}" srcOrd="0" destOrd="0" presId="urn:microsoft.com/office/officeart/2005/8/layout/orgChart1"/>
    <dgm:cxn modelId="{E0354391-A87E-493C-AF1B-F061289F7EE6}" type="presParOf" srcId="{E981CF50-5656-4B23-9C80-5C93AF319B1F}" destId="{55D8D1FC-6154-4209-AA3A-4F31D97E0C29}" srcOrd="0" destOrd="0" presId="urn:microsoft.com/office/officeart/2005/8/layout/orgChart1"/>
    <dgm:cxn modelId="{E6FE0D13-92C3-4A13-958F-101635D4275B}" type="presParOf" srcId="{E981CF50-5656-4B23-9C80-5C93AF319B1F}" destId="{A28CFCED-E401-4CF7-849B-965AF8BD2B92}" srcOrd="1" destOrd="0" presId="urn:microsoft.com/office/officeart/2005/8/layout/orgChart1"/>
    <dgm:cxn modelId="{295D15E5-47DD-4126-8CC7-8FFD570934D0}" type="presParOf" srcId="{12577854-B540-4BF6-943F-A29B858CF4A8}" destId="{48C57BFE-BBDA-49C6-B8DA-7E5D62E6051F}" srcOrd="1" destOrd="0" presId="urn:microsoft.com/office/officeart/2005/8/layout/orgChart1"/>
    <dgm:cxn modelId="{520BD7C2-4401-4386-95CD-2245FAEF62A4}" type="presParOf" srcId="{48C57BFE-BBDA-49C6-B8DA-7E5D62E6051F}" destId="{15141F67-3D99-4651-B89B-B8B2F2FAB030}" srcOrd="0" destOrd="0" presId="urn:microsoft.com/office/officeart/2005/8/layout/orgChart1"/>
    <dgm:cxn modelId="{52D51500-F0C8-4876-BEF0-2782E3CA14A3}" type="presParOf" srcId="{48C57BFE-BBDA-49C6-B8DA-7E5D62E6051F}" destId="{3248E62F-0FAA-4741-8DFE-12D7C900573F}" srcOrd="1" destOrd="0" presId="urn:microsoft.com/office/officeart/2005/8/layout/orgChart1"/>
    <dgm:cxn modelId="{AF9BD445-1854-405D-B767-71D8D8584EF3}" type="presParOf" srcId="{3248E62F-0FAA-4741-8DFE-12D7C900573F}" destId="{EFA572B0-D4BB-4465-AF4C-A2F7D9645D4F}" srcOrd="0" destOrd="0" presId="urn:microsoft.com/office/officeart/2005/8/layout/orgChart1"/>
    <dgm:cxn modelId="{2BA050E0-4C45-4CED-9945-25D239719E61}" type="presParOf" srcId="{EFA572B0-D4BB-4465-AF4C-A2F7D9645D4F}" destId="{9E7F9E56-BC4E-4EC8-9278-1642B38660D5}" srcOrd="0" destOrd="0" presId="urn:microsoft.com/office/officeart/2005/8/layout/orgChart1"/>
    <dgm:cxn modelId="{A5B663F8-A375-4628-A22D-0F1D51135119}" type="presParOf" srcId="{EFA572B0-D4BB-4465-AF4C-A2F7D9645D4F}" destId="{E7D85381-C839-4BDE-9047-46DC3AE199D9}" srcOrd="1" destOrd="0" presId="urn:microsoft.com/office/officeart/2005/8/layout/orgChart1"/>
    <dgm:cxn modelId="{A4C375D6-1C77-4EF7-A54A-73F3AAEA2938}" type="presParOf" srcId="{3248E62F-0FAA-4741-8DFE-12D7C900573F}" destId="{EA3D74D3-1F25-442A-AD89-12A444CC7F72}" srcOrd="1" destOrd="0" presId="urn:microsoft.com/office/officeart/2005/8/layout/orgChart1"/>
    <dgm:cxn modelId="{90D6B489-3F3D-4E1A-92E4-3BC9CA63C2E9}" type="presParOf" srcId="{3248E62F-0FAA-4741-8DFE-12D7C900573F}" destId="{5AB0F6ED-0546-4849-B7E1-043CBDCDFC7D}" srcOrd="2" destOrd="0" presId="urn:microsoft.com/office/officeart/2005/8/layout/orgChart1"/>
    <dgm:cxn modelId="{7D306519-7926-4764-A035-C355FDE9D7EA}" type="presParOf" srcId="{48C57BFE-BBDA-49C6-B8DA-7E5D62E6051F}" destId="{9FF6EC6E-8192-497B-88F2-0CD64CFE2E35}" srcOrd="2" destOrd="0" presId="urn:microsoft.com/office/officeart/2005/8/layout/orgChart1"/>
    <dgm:cxn modelId="{7FC703E2-94C6-4E15-A305-4FC19FE8E890}" type="presParOf" srcId="{48C57BFE-BBDA-49C6-B8DA-7E5D62E6051F}" destId="{73D2C4BB-5429-41A9-BE10-D726AE2BD01E}" srcOrd="3" destOrd="0" presId="urn:microsoft.com/office/officeart/2005/8/layout/orgChart1"/>
    <dgm:cxn modelId="{0AD1AA86-1C17-4EF8-82B9-E6BA61E8DE41}" type="presParOf" srcId="{73D2C4BB-5429-41A9-BE10-D726AE2BD01E}" destId="{1B314B1F-291A-4720-9C2B-A49310C95EF6}" srcOrd="0" destOrd="0" presId="urn:microsoft.com/office/officeart/2005/8/layout/orgChart1"/>
    <dgm:cxn modelId="{0C2F054D-0E42-44D1-A0B8-C61E024C683C}" type="presParOf" srcId="{1B314B1F-291A-4720-9C2B-A49310C95EF6}" destId="{6A62DD42-44B8-4CAB-8BFF-DA255ED9E8CB}" srcOrd="0" destOrd="0" presId="urn:microsoft.com/office/officeart/2005/8/layout/orgChart1"/>
    <dgm:cxn modelId="{551DFF31-38C2-41E6-9203-6BD601CC6E56}" type="presParOf" srcId="{1B314B1F-291A-4720-9C2B-A49310C95EF6}" destId="{135B24D8-2485-4B8D-83C1-0A043D9671B2}" srcOrd="1" destOrd="0" presId="urn:microsoft.com/office/officeart/2005/8/layout/orgChart1"/>
    <dgm:cxn modelId="{EEA2625D-013E-4524-9B21-0CB97757C2E0}" type="presParOf" srcId="{73D2C4BB-5429-41A9-BE10-D726AE2BD01E}" destId="{3CF1086C-FDA7-4A16-946C-950B9051277E}" srcOrd="1" destOrd="0" presId="urn:microsoft.com/office/officeart/2005/8/layout/orgChart1"/>
    <dgm:cxn modelId="{5C3B5C86-AF68-447B-AF70-0D42E70B2419}" type="presParOf" srcId="{73D2C4BB-5429-41A9-BE10-D726AE2BD01E}" destId="{A71A45EA-1272-43CA-9455-6D94A66F97E7}" srcOrd="2" destOrd="0" presId="urn:microsoft.com/office/officeart/2005/8/layout/orgChart1"/>
    <dgm:cxn modelId="{F1DDC5AB-50B0-467C-8D04-73EB9448A7D1}" type="presParOf" srcId="{12577854-B540-4BF6-943F-A29B858CF4A8}" destId="{98F914E2-FB48-493C-B720-BD5175D08626}" srcOrd="2" destOrd="0" presId="urn:microsoft.com/office/officeart/2005/8/layout/orgChart1"/>
    <dgm:cxn modelId="{94F428A2-E719-4BC8-87BA-E1A687F1D376}" type="presParOf" srcId="{E728C173-68B1-48B8-A4AC-AE1E2F850A4E}" destId="{C794C08D-8BE3-4430-AE5B-EAC04B0F6B38}" srcOrd="2" destOrd="0" presId="urn:microsoft.com/office/officeart/2005/8/layout/orgChart1"/>
    <dgm:cxn modelId="{11C42AB2-C8E9-4268-A2A4-DC3D15E84A1A}" type="presParOf" srcId="{E728C173-68B1-48B8-A4AC-AE1E2F850A4E}" destId="{56DCA625-C9F0-4AAA-B74D-29E20E5BA878}" srcOrd="3" destOrd="0" presId="urn:microsoft.com/office/officeart/2005/8/layout/orgChart1"/>
    <dgm:cxn modelId="{F1F0E02D-23E5-453A-A2A4-DCF50DFA71DA}" type="presParOf" srcId="{56DCA625-C9F0-4AAA-B74D-29E20E5BA878}" destId="{F18F3147-1B73-41AB-A60D-4640704B0D8B}" srcOrd="0" destOrd="0" presId="urn:microsoft.com/office/officeart/2005/8/layout/orgChart1"/>
    <dgm:cxn modelId="{14C54224-E938-4070-A3F4-1FF545D7E55D}" type="presParOf" srcId="{F18F3147-1B73-41AB-A60D-4640704B0D8B}" destId="{04EBA1BC-E779-4BB1-BA9C-6627613D9927}" srcOrd="0" destOrd="0" presId="urn:microsoft.com/office/officeart/2005/8/layout/orgChart1"/>
    <dgm:cxn modelId="{5215118F-D3AD-42E1-9CD2-5C23E0EC4704}" type="presParOf" srcId="{F18F3147-1B73-41AB-A60D-4640704B0D8B}" destId="{5A2BB59E-7E57-4786-A8FD-B1FE223C9A92}" srcOrd="1" destOrd="0" presId="urn:microsoft.com/office/officeart/2005/8/layout/orgChart1"/>
    <dgm:cxn modelId="{B301A174-063A-495D-9465-A42543495A5A}" type="presParOf" srcId="{56DCA625-C9F0-4AAA-B74D-29E20E5BA878}" destId="{97E6E254-3919-473D-A117-E9DFEA4486CF}" srcOrd="1" destOrd="0" presId="urn:microsoft.com/office/officeart/2005/8/layout/orgChart1"/>
    <dgm:cxn modelId="{F3856942-A0DA-48E4-B12B-F510F3A45C64}" type="presParOf" srcId="{97E6E254-3919-473D-A117-E9DFEA4486CF}" destId="{AE9420F0-6C86-4A68-9B2E-D965238F6E95}" srcOrd="0" destOrd="0" presId="urn:microsoft.com/office/officeart/2005/8/layout/orgChart1"/>
    <dgm:cxn modelId="{EFA7FBF2-264B-498F-9A50-9910F3146120}" type="presParOf" srcId="{97E6E254-3919-473D-A117-E9DFEA4486CF}" destId="{FFA22E60-69C4-46C4-AF05-22EE5AE76534}" srcOrd="1" destOrd="0" presId="urn:microsoft.com/office/officeart/2005/8/layout/orgChart1"/>
    <dgm:cxn modelId="{AFA7996C-4349-48E7-BF90-55C0D89CC93C}" type="presParOf" srcId="{FFA22E60-69C4-46C4-AF05-22EE5AE76534}" destId="{1C0251CD-A727-424F-9736-74BC0F854874}" srcOrd="0" destOrd="0" presId="urn:microsoft.com/office/officeart/2005/8/layout/orgChart1"/>
    <dgm:cxn modelId="{E07EADEA-9DD5-43A7-A5AF-1605CBA2E683}" type="presParOf" srcId="{1C0251CD-A727-424F-9736-74BC0F854874}" destId="{C84278E0-4F89-4A17-84DC-BB5FD53CFBE9}" srcOrd="0" destOrd="0" presId="urn:microsoft.com/office/officeart/2005/8/layout/orgChart1"/>
    <dgm:cxn modelId="{4A4DDFA4-E4C9-4629-9DEE-D5DA215C440A}" type="presParOf" srcId="{1C0251CD-A727-424F-9736-74BC0F854874}" destId="{6A446488-FE2B-46B2-B0B9-F09D2056E6F7}" srcOrd="1" destOrd="0" presId="urn:microsoft.com/office/officeart/2005/8/layout/orgChart1"/>
    <dgm:cxn modelId="{32945507-FB92-4D08-AE5F-A78398A2AE3F}" type="presParOf" srcId="{FFA22E60-69C4-46C4-AF05-22EE5AE76534}" destId="{49457DD0-DD70-44C7-A687-A5B12C2350D4}" srcOrd="1" destOrd="0" presId="urn:microsoft.com/office/officeart/2005/8/layout/orgChart1"/>
    <dgm:cxn modelId="{8ECCD81D-07B6-4F24-8F7E-DF282519FF44}" type="presParOf" srcId="{FFA22E60-69C4-46C4-AF05-22EE5AE76534}" destId="{DD37809C-05A0-419C-8C34-80CE7E58F004}" srcOrd="2" destOrd="0" presId="urn:microsoft.com/office/officeart/2005/8/layout/orgChart1"/>
    <dgm:cxn modelId="{B919FC6F-A5D8-4A9A-956F-DB1172C2D3A2}" type="presParOf" srcId="{97E6E254-3919-473D-A117-E9DFEA4486CF}" destId="{D8786CBC-8BFD-40FF-B9E3-3452EFE031E8}" srcOrd="2" destOrd="0" presId="urn:microsoft.com/office/officeart/2005/8/layout/orgChart1"/>
    <dgm:cxn modelId="{3DF87746-7C62-4EC5-B607-1473D809EFD5}" type="presParOf" srcId="{97E6E254-3919-473D-A117-E9DFEA4486CF}" destId="{A1994507-12E3-43CE-B5BA-83320D79D73D}" srcOrd="3" destOrd="0" presId="urn:microsoft.com/office/officeart/2005/8/layout/orgChart1"/>
    <dgm:cxn modelId="{B481968C-2E0D-4545-84FD-CA01FB64586A}" type="presParOf" srcId="{A1994507-12E3-43CE-B5BA-83320D79D73D}" destId="{7EAD4782-5C28-4829-A032-7A5065C327C0}" srcOrd="0" destOrd="0" presId="urn:microsoft.com/office/officeart/2005/8/layout/orgChart1"/>
    <dgm:cxn modelId="{B2BCC865-6C67-461A-8627-A85B3A26671C}" type="presParOf" srcId="{7EAD4782-5C28-4829-A032-7A5065C327C0}" destId="{2A8BB45C-20A7-4D5E-A1CC-44FF26EB70A2}" srcOrd="0" destOrd="0" presId="urn:microsoft.com/office/officeart/2005/8/layout/orgChart1"/>
    <dgm:cxn modelId="{71200AE2-D066-4D62-B1A8-C0B5FF28B697}" type="presParOf" srcId="{7EAD4782-5C28-4829-A032-7A5065C327C0}" destId="{1AD66720-6608-455C-A3E5-4BBE6B43661B}" srcOrd="1" destOrd="0" presId="urn:microsoft.com/office/officeart/2005/8/layout/orgChart1"/>
    <dgm:cxn modelId="{EA5E52B9-6CA0-4C84-84E8-6CF11A17FD40}" type="presParOf" srcId="{A1994507-12E3-43CE-B5BA-83320D79D73D}" destId="{534256B5-09C6-4548-9E38-216DF8C8A1F9}" srcOrd="1" destOrd="0" presId="urn:microsoft.com/office/officeart/2005/8/layout/orgChart1"/>
    <dgm:cxn modelId="{FBBB7264-3856-48F9-9229-2BC557B865E3}" type="presParOf" srcId="{A1994507-12E3-43CE-B5BA-83320D79D73D}" destId="{B5DD0EAF-4EE1-46A2-83DB-649FC46C7711}" srcOrd="2" destOrd="0" presId="urn:microsoft.com/office/officeart/2005/8/layout/orgChart1"/>
    <dgm:cxn modelId="{75F1A89E-B6CA-44EB-90EC-7144C4EB4719}" type="presParOf" srcId="{56DCA625-C9F0-4AAA-B74D-29E20E5BA878}" destId="{E9ABC37B-3FBD-461A-962B-CEE4C9A3D7DF}" srcOrd="2" destOrd="0" presId="urn:microsoft.com/office/officeart/2005/8/layout/orgChart1"/>
    <dgm:cxn modelId="{E51DBA02-5D12-4CBE-BFB3-6D1EF57AC183}" type="presParOf" srcId="{E728C173-68B1-48B8-A4AC-AE1E2F850A4E}" destId="{DAD0F7FC-DB62-42B4-BDC6-50CE0FFA30EE}" srcOrd="4" destOrd="0" presId="urn:microsoft.com/office/officeart/2005/8/layout/orgChart1"/>
    <dgm:cxn modelId="{60AF1237-0922-470A-AA22-51C934F29923}" type="presParOf" srcId="{E728C173-68B1-48B8-A4AC-AE1E2F850A4E}" destId="{DA316E3C-F764-48AC-9354-C2CE82A007B4}" srcOrd="5" destOrd="0" presId="urn:microsoft.com/office/officeart/2005/8/layout/orgChart1"/>
    <dgm:cxn modelId="{9B591B55-BFD7-41A4-94E5-6B9A4EF21630}" type="presParOf" srcId="{DA316E3C-F764-48AC-9354-C2CE82A007B4}" destId="{E0FB6C35-EF60-4D6A-8074-8FF344604082}" srcOrd="0" destOrd="0" presId="urn:microsoft.com/office/officeart/2005/8/layout/orgChart1"/>
    <dgm:cxn modelId="{71971263-938C-40DA-AC72-B78C7FB65B82}" type="presParOf" srcId="{E0FB6C35-EF60-4D6A-8074-8FF344604082}" destId="{4CDD62DB-8C92-476C-8DA5-3E9638585858}" srcOrd="0" destOrd="0" presId="urn:microsoft.com/office/officeart/2005/8/layout/orgChart1"/>
    <dgm:cxn modelId="{69F24139-4150-4ADE-A341-E562EBC76BBE}" type="presParOf" srcId="{E0FB6C35-EF60-4D6A-8074-8FF344604082}" destId="{A71EDF88-F6D5-4B77-96AF-87BED8816052}" srcOrd="1" destOrd="0" presId="urn:microsoft.com/office/officeart/2005/8/layout/orgChart1"/>
    <dgm:cxn modelId="{BF11E08E-5BE6-457D-8D06-F09354EA652A}" type="presParOf" srcId="{DA316E3C-F764-48AC-9354-C2CE82A007B4}" destId="{E21DED90-B6BB-497C-8CC5-BB4C0DF73B09}" srcOrd="1" destOrd="0" presId="urn:microsoft.com/office/officeart/2005/8/layout/orgChart1"/>
    <dgm:cxn modelId="{934CED7C-706A-4F3D-B625-9CFB783DAC84}" type="presParOf" srcId="{E21DED90-B6BB-497C-8CC5-BB4C0DF73B09}" destId="{37730AD5-A309-4BDB-9F00-02A07D4EDA21}" srcOrd="0" destOrd="0" presId="urn:microsoft.com/office/officeart/2005/8/layout/orgChart1"/>
    <dgm:cxn modelId="{066E5B16-FAF2-41C9-B465-2E88A6B7D0CC}" type="presParOf" srcId="{E21DED90-B6BB-497C-8CC5-BB4C0DF73B09}" destId="{C682FBCA-54DD-45CD-A437-AAC120A4CBA6}" srcOrd="1" destOrd="0" presId="urn:microsoft.com/office/officeart/2005/8/layout/orgChart1"/>
    <dgm:cxn modelId="{DA861598-83F8-4AB3-95ED-CCBDA4DB69E8}" type="presParOf" srcId="{C682FBCA-54DD-45CD-A437-AAC120A4CBA6}" destId="{0EAA55E0-F8EF-4F18-9CF9-152552E3ECFB}" srcOrd="0" destOrd="0" presId="urn:microsoft.com/office/officeart/2005/8/layout/orgChart1"/>
    <dgm:cxn modelId="{3A857BBC-DA2A-4A4F-B52D-8B1880D937E1}" type="presParOf" srcId="{0EAA55E0-F8EF-4F18-9CF9-152552E3ECFB}" destId="{CEFC2048-ECCF-4FB1-B64D-700749FBC12E}" srcOrd="0" destOrd="0" presId="urn:microsoft.com/office/officeart/2005/8/layout/orgChart1"/>
    <dgm:cxn modelId="{35D09F27-66F7-438F-B577-1BA8ABF6250D}" type="presParOf" srcId="{0EAA55E0-F8EF-4F18-9CF9-152552E3ECFB}" destId="{7E79D80E-C752-491B-AB1B-BDF62474353B}" srcOrd="1" destOrd="0" presId="urn:microsoft.com/office/officeart/2005/8/layout/orgChart1"/>
    <dgm:cxn modelId="{8B08D29C-6E06-4D29-8A16-3B600834A46E}" type="presParOf" srcId="{C682FBCA-54DD-45CD-A437-AAC120A4CBA6}" destId="{08DF1B55-F35D-4FAC-8BDA-4867D9590957}" srcOrd="1" destOrd="0" presId="urn:microsoft.com/office/officeart/2005/8/layout/orgChart1"/>
    <dgm:cxn modelId="{C2812F6D-0B14-4339-9096-991032705895}" type="presParOf" srcId="{C682FBCA-54DD-45CD-A437-AAC120A4CBA6}" destId="{7B70F235-5944-4E68-ADF5-6F945493CC32}" srcOrd="2" destOrd="0" presId="urn:microsoft.com/office/officeart/2005/8/layout/orgChart1"/>
    <dgm:cxn modelId="{C2B84356-2B56-451E-A4FB-C7CCE7FDE7FC}" type="presParOf" srcId="{E21DED90-B6BB-497C-8CC5-BB4C0DF73B09}" destId="{E1E86067-089A-4840-A131-820BCC6EF111}" srcOrd="2" destOrd="0" presId="urn:microsoft.com/office/officeart/2005/8/layout/orgChart1"/>
    <dgm:cxn modelId="{C7C129CF-8746-48E6-8388-2F6C0DD70472}" type="presParOf" srcId="{E21DED90-B6BB-497C-8CC5-BB4C0DF73B09}" destId="{DF7B114A-49ED-403B-8FBB-8BC83B0E44E7}" srcOrd="3" destOrd="0" presId="urn:microsoft.com/office/officeart/2005/8/layout/orgChart1"/>
    <dgm:cxn modelId="{FC02E597-1A0D-4405-BB87-2EA746155C9A}" type="presParOf" srcId="{DF7B114A-49ED-403B-8FBB-8BC83B0E44E7}" destId="{123910EE-250E-4A23-BECD-BEE43F2888E7}" srcOrd="0" destOrd="0" presId="urn:microsoft.com/office/officeart/2005/8/layout/orgChart1"/>
    <dgm:cxn modelId="{AEEFA647-2BC8-4B76-A0A5-0E63795395F3}" type="presParOf" srcId="{123910EE-250E-4A23-BECD-BEE43F2888E7}" destId="{5429F0E7-2A37-4BDF-9510-ECD46574FE97}" srcOrd="0" destOrd="0" presId="urn:microsoft.com/office/officeart/2005/8/layout/orgChart1"/>
    <dgm:cxn modelId="{11310DF4-73F0-4A02-8FB0-F966AC55BBA3}" type="presParOf" srcId="{123910EE-250E-4A23-BECD-BEE43F2888E7}" destId="{92A86509-299B-4CF3-9888-59763AF41C12}" srcOrd="1" destOrd="0" presId="urn:microsoft.com/office/officeart/2005/8/layout/orgChart1"/>
    <dgm:cxn modelId="{44EF0A75-66DE-4E2A-A22F-919AAED8BCC3}" type="presParOf" srcId="{DF7B114A-49ED-403B-8FBB-8BC83B0E44E7}" destId="{5F569A53-745D-46E6-A097-F29D165D523C}" srcOrd="1" destOrd="0" presId="urn:microsoft.com/office/officeart/2005/8/layout/orgChart1"/>
    <dgm:cxn modelId="{7FFF7EC4-0E31-4866-B5D7-62937475B350}" type="presParOf" srcId="{DF7B114A-49ED-403B-8FBB-8BC83B0E44E7}" destId="{3E4C40D4-0546-4837-9865-5478C41EA384}" srcOrd="2" destOrd="0" presId="urn:microsoft.com/office/officeart/2005/8/layout/orgChart1"/>
    <dgm:cxn modelId="{23C1BDAF-EFCE-4A20-8D45-D43364B2D8FF}" type="presParOf" srcId="{DA316E3C-F764-48AC-9354-C2CE82A007B4}" destId="{5BB66F75-78C0-4BB5-B105-A7A46F624CB9}" srcOrd="2" destOrd="0" presId="urn:microsoft.com/office/officeart/2005/8/layout/orgChart1"/>
    <dgm:cxn modelId="{38A04398-4826-4CFF-8761-764307B74D96}" type="presParOf" srcId="{3488DEBA-D446-49B9-B7CA-054FDA356680}" destId="{D8D87E3C-2A56-4A4E-9BCE-AE4264F6BDED}" srcOrd="2" destOrd="0" presId="urn:microsoft.com/office/officeart/2005/8/layout/orgChart1"/>
    <dgm:cxn modelId="{C679FFEC-E587-4891-94C0-72CC9E0E4EE1}" type="presParOf" srcId="{52C04B6E-1C7E-4D8D-AB3E-8416F73DA035}" destId="{B98BB242-7CE0-4E91-B60C-AA5145373530}" srcOrd="2" destOrd="0" presId="urn:microsoft.com/office/officeart/2005/8/layout/orgChart1"/>
    <dgm:cxn modelId="{FD2D6079-B18A-4A71-9EA3-A69A4AF03E43}" type="presParOf" srcId="{6349F820-D14F-40C6-B369-CDE86E89D903}" destId="{71741947-4F43-4271-80B5-7F2EA67F93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86067-089A-4840-A131-820BCC6EF111}">
      <dsp:nvSpPr>
        <dsp:cNvPr id="0" name=""/>
        <dsp:cNvSpPr/>
      </dsp:nvSpPr>
      <dsp:spPr>
        <a:xfrm>
          <a:off x="11661281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30AD5-A309-4BDB-9F00-02A07D4EDA21}">
      <dsp:nvSpPr>
        <dsp:cNvPr id="0" name=""/>
        <dsp:cNvSpPr/>
      </dsp:nvSpPr>
      <dsp:spPr>
        <a:xfrm>
          <a:off x="11661281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0F7FC-DB62-42B4-BDC6-50CE0FFA30EE}">
      <dsp:nvSpPr>
        <dsp:cNvPr id="0" name=""/>
        <dsp:cNvSpPr/>
      </dsp:nvSpPr>
      <dsp:spPr>
        <a:xfrm>
          <a:off x="11367575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86CBC-8BFD-40FF-B9E3-3452EFE031E8}">
      <dsp:nvSpPr>
        <dsp:cNvPr id="0" name=""/>
        <dsp:cNvSpPr/>
      </dsp:nvSpPr>
      <dsp:spPr>
        <a:xfrm>
          <a:off x="1115423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420F0-6C86-4A68-9B2E-D965238F6E95}">
      <dsp:nvSpPr>
        <dsp:cNvPr id="0" name=""/>
        <dsp:cNvSpPr/>
      </dsp:nvSpPr>
      <dsp:spPr>
        <a:xfrm>
          <a:off x="1115423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4C08D-8BE3-4430-AE5B-EAC04B0F6B38}">
      <dsp:nvSpPr>
        <dsp:cNvPr id="0" name=""/>
        <dsp:cNvSpPr/>
      </dsp:nvSpPr>
      <dsp:spPr>
        <a:xfrm>
          <a:off x="11321855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6EC6E-8192-497B-88F2-0CD64CFE2E35}">
      <dsp:nvSpPr>
        <dsp:cNvPr id="0" name=""/>
        <dsp:cNvSpPr/>
      </dsp:nvSpPr>
      <dsp:spPr>
        <a:xfrm>
          <a:off x="10647194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41F67-3D99-4651-B89B-B8B2F2FAB030}">
      <dsp:nvSpPr>
        <dsp:cNvPr id="0" name=""/>
        <dsp:cNvSpPr/>
      </dsp:nvSpPr>
      <dsp:spPr>
        <a:xfrm>
          <a:off x="10647194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F41A-F3A4-4E7E-9591-1D02B66EE537}">
      <dsp:nvSpPr>
        <dsp:cNvPr id="0" name=""/>
        <dsp:cNvSpPr/>
      </dsp:nvSpPr>
      <dsp:spPr>
        <a:xfrm>
          <a:off x="10860532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06639-19CE-477F-A3CE-47E80D77F6D7}">
      <dsp:nvSpPr>
        <dsp:cNvPr id="0" name=""/>
        <dsp:cNvSpPr/>
      </dsp:nvSpPr>
      <dsp:spPr>
        <a:xfrm>
          <a:off x="9973206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86BE1-94C4-4EED-99E8-80593A57D47C}">
      <dsp:nvSpPr>
        <dsp:cNvPr id="0" name=""/>
        <dsp:cNvSpPr/>
      </dsp:nvSpPr>
      <dsp:spPr>
        <a:xfrm>
          <a:off x="10140151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E2EAA-8488-4635-A479-5FBCB6DAFCB0}">
      <dsp:nvSpPr>
        <dsp:cNvPr id="0" name=""/>
        <dsp:cNvSpPr/>
      </dsp:nvSpPr>
      <dsp:spPr>
        <a:xfrm>
          <a:off x="10140151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70097-75FE-41D0-B6FE-7B3FEC2292AE}">
      <dsp:nvSpPr>
        <dsp:cNvPr id="0" name=""/>
        <dsp:cNvSpPr/>
      </dsp:nvSpPr>
      <dsp:spPr>
        <a:xfrm>
          <a:off x="9846445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378F-E26A-491D-B266-72D8DA60EFBB}">
      <dsp:nvSpPr>
        <dsp:cNvPr id="0" name=""/>
        <dsp:cNvSpPr/>
      </dsp:nvSpPr>
      <dsp:spPr>
        <a:xfrm>
          <a:off x="963310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7E670-FB40-486B-A7ED-5EE3A55DBBD5}">
      <dsp:nvSpPr>
        <dsp:cNvPr id="0" name=""/>
        <dsp:cNvSpPr/>
      </dsp:nvSpPr>
      <dsp:spPr>
        <a:xfrm>
          <a:off x="963310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B91D2-AFC4-4A3F-B4F2-C195D7D6FD83}">
      <dsp:nvSpPr>
        <dsp:cNvPr id="0" name=""/>
        <dsp:cNvSpPr/>
      </dsp:nvSpPr>
      <dsp:spPr>
        <a:xfrm>
          <a:off x="9800725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2A2CC-4C50-44FF-8062-0E42BE077017}">
      <dsp:nvSpPr>
        <dsp:cNvPr id="0" name=""/>
        <dsp:cNvSpPr/>
      </dsp:nvSpPr>
      <dsp:spPr>
        <a:xfrm>
          <a:off x="9126064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E43D0-D139-4346-AC60-90CD915BB693}">
      <dsp:nvSpPr>
        <dsp:cNvPr id="0" name=""/>
        <dsp:cNvSpPr/>
      </dsp:nvSpPr>
      <dsp:spPr>
        <a:xfrm>
          <a:off x="9126064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B399A-16F6-44A8-BFB1-7680D27892E5}">
      <dsp:nvSpPr>
        <dsp:cNvPr id="0" name=""/>
        <dsp:cNvSpPr/>
      </dsp:nvSpPr>
      <dsp:spPr>
        <a:xfrm>
          <a:off x="9339402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82442-DAC0-4291-AFBB-BD63E914B999}">
      <dsp:nvSpPr>
        <dsp:cNvPr id="0" name=""/>
        <dsp:cNvSpPr/>
      </dsp:nvSpPr>
      <dsp:spPr>
        <a:xfrm>
          <a:off x="9846445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E6EEA-4F4F-4761-9E13-99CE37041A45}">
      <dsp:nvSpPr>
        <dsp:cNvPr id="0" name=""/>
        <dsp:cNvSpPr/>
      </dsp:nvSpPr>
      <dsp:spPr>
        <a:xfrm>
          <a:off x="861902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E9928-65D1-4A63-AEB9-EB256544D6D5}">
      <dsp:nvSpPr>
        <dsp:cNvPr id="0" name=""/>
        <dsp:cNvSpPr/>
      </dsp:nvSpPr>
      <dsp:spPr>
        <a:xfrm>
          <a:off x="861902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67CDE-0BFD-4D7A-9065-828CD569DE59}">
      <dsp:nvSpPr>
        <dsp:cNvPr id="0" name=""/>
        <dsp:cNvSpPr/>
      </dsp:nvSpPr>
      <dsp:spPr>
        <a:xfrm>
          <a:off x="8578836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825D-C6C1-4118-8451-E5106F3D6F8E}">
      <dsp:nvSpPr>
        <dsp:cNvPr id="0" name=""/>
        <dsp:cNvSpPr/>
      </dsp:nvSpPr>
      <dsp:spPr>
        <a:xfrm>
          <a:off x="811197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B0ABC-A7DA-4B11-B3F9-664BC20DF10C}">
      <dsp:nvSpPr>
        <dsp:cNvPr id="0" name=""/>
        <dsp:cNvSpPr/>
      </dsp:nvSpPr>
      <dsp:spPr>
        <a:xfrm>
          <a:off x="811197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0BAA0-D6FC-4678-A670-0596DA5A86D3}">
      <dsp:nvSpPr>
        <dsp:cNvPr id="0" name=""/>
        <dsp:cNvSpPr/>
      </dsp:nvSpPr>
      <dsp:spPr>
        <a:xfrm>
          <a:off x="8325315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CA572-57B6-42F4-870B-EEB7B8A3AAE0}">
      <dsp:nvSpPr>
        <dsp:cNvPr id="0" name=""/>
        <dsp:cNvSpPr/>
      </dsp:nvSpPr>
      <dsp:spPr>
        <a:xfrm>
          <a:off x="8578836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084C-0C1E-4D89-A9AB-956C1DD413CE}">
      <dsp:nvSpPr>
        <dsp:cNvPr id="0" name=""/>
        <dsp:cNvSpPr/>
      </dsp:nvSpPr>
      <dsp:spPr>
        <a:xfrm>
          <a:off x="5886477" y="871948"/>
          <a:ext cx="4086728" cy="616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320"/>
              </a:lnTo>
              <a:lnTo>
                <a:pt x="4086728" y="572320"/>
              </a:lnTo>
              <a:lnTo>
                <a:pt x="4086728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020BD-366F-415C-BF56-D1FCDE10EEF9}">
      <dsp:nvSpPr>
        <dsp:cNvPr id="0" name=""/>
        <dsp:cNvSpPr/>
      </dsp:nvSpPr>
      <dsp:spPr>
        <a:xfrm>
          <a:off x="760493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35E91-2CE1-4181-A100-742426777D99}">
      <dsp:nvSpPr>
        <dsp:cNvPr id="0" name=""/>
        <dsp:cNvSpPr/>
      </dsp:nvSpPr>
      <dsp:spPr>
        <a:xfrm>
          <a:off x="760493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876E9-9C6D-47A7-8B30-B4478D4E5A6C}">
      <dsp:nvSpPr>
        <dsp:cNvPr id="0" name=""/>
        <dsp:cNvSpPr/>
      </dsp:nvSpPr>
      <dsp:spPr>
        <a:xfrm>
          <a:off x="7311228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2B3E1-361C-46CF-83AC-20034CBD21E4}">
      <dsp:nvSpPr>
        <dsp:cNvPr id="0" name=""/>
        <dsp:cNvSpPr/>
      </dsp:nvSpPr>
      <dsp:spPr>
        <a:xfrm>
          <a:off x="709789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2CA9-C0E1-4FA3-B120-65B32EAA943D}">
      <dsp:nvSpPr>
        <dsp:cNvPr id="0" name=""/>
        <dsp:cNvSpPr/>
      </dsp:nvSpPr>
      <dsp:spPr>
        <a:xfrm>
          <a:off x="709789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18ED5-74E0-4D70-9532-0734E6E26AE9}">
      <dsp:nvSpPr>
        <dsp:cNvPr id="0" name=""/>
        <dsp:cNvSpPr/>
      </dsp:nvSpPr>
      <dsp:spPr>
        <a:xfrm>
          <a:off x="7265508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102F-2023-4807-8E19-B1E59A49A89C}">
      <dsp:nvSpPr>
        <dsp:cNvPr id="0" name=""/>
        <dsp:cNvSpPr/>
      </dsp:nvSpPr>
      <dsp:spPr>
        <a:xfrm>
          <a:off x="659084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D6F66-9A7D-403F-9D03-F0B004A01463}">
      <dsp:nvSpPr>
        <dsp:cNvPr id="0" name=""/>
        <dsp:cNvSpPr/>
      </dsp:nvSpPr>
      <dsp:spPr>
        <a:xfrm>
          <a:off x="659084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A9FBD-A216-4997-9D49-670DB4BB3E59}">
      <dsp:nvSpPr>
        <dsp:cNvPr id="0" name=""/>
        <dsp:cNvSpPr/>
      </dsp:nvSpPr>
      <dsp:spPr>
        <a:xfrm>
          <a:off x="6804184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7CB8-EBC2-4096-BD93-A02450EAB294}">
      <dsp:nvSpPr>
        <dsp:cNvPr id="0" name=""/>
        <dsp:cNvSpPr/>
      </dsp:nvSpPr>
      <dsp:spPr>
        <a:xfrm>
          <a:off x="5916858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85DB-4EB8-4406-9178-BCD5B8EC6B33}">
      <dsp:nvSpPr>
        <dsp:cNvPr id="0" name=""/>
        <dsp:cNvSpPr/>
      </dsp:nvSpPr>
      <dsp:spPr>
        <a:xfrm>
          <a:off x="608380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8FD0F-D8B8-43D3-BADB-DD319A8942A4}">
      <dsp:nvSpPr>
        <dsp:cNvPr id="0" name=""/>
        <dsp:cNvSpPr/>
      </dsp:nvSpPr>
      <dsp:spPr>
        <a:xfrm>
          <a:off x="608380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A028-C5E5-4D14-B273-EA7DD9AB5649}">
      <dsp:nvSpPr>
        <dsp:cNvPr id="0" name=""/>
        <dsp:cNvSpPr/>
      </dsp:nvSpPr>
      <dsp:spPr>
        <a:xfrm>
          <a:off x="5790097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E98F0-DAE6-4338-9C33-D9F88994DB79}">
      <dsp:nvSpPr>
        <dsp:cNvPr id="0" name=""/>
        <dsp:cNvSpPr/>
      </dsp:nvSpPr>
      <dsp:spPr>
        <a:xfrm>
          <a:off x="557676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49A3-5FF2-4691-B250-4EA3A3DE9538}">
      <dsp:nvSpPr>
        <dsp:cNvPr id="0" name=""/>
        <dsp:cNvSpPr/>
      </dsp:nvSpPr>
      <dsp:spPr>
        <a:xfrm>
          <a:off x="557676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B4B38-4820-484F-8720-282E88B74B9F}">
      <dsp:nvSpPr>
        <dsp:cNvPr id="0" name=""/>
        <dsp:cNvSpPr/>
      </dsp:nvSpPr>
      <dsp:spPr>
        <a:xfrm>
          <a:off x="5744377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553B3-FFB7-4085-BFC1-209C5EA86BA8}">
      <dsp:nvSpPr>
        <dsp:cNvPr id="0" name=""/>
        <dsp:cNvSpPr/>
      </dsp:nvSpPr>
      <dsp:spPr>
        <a:xfrm>
          <a:off x="5069716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8E62B-6684-4EFC-A4B9-B5F6E26C2795}">
      <dsp:nvSpPr>
        <dsp:cNvPr id="0" name=""/>
        <dsp:cNvSpPr/>
      </dsp:nvSpPr>
      <dsp:spPr>
        <a:xfrm>
          <a:off x="5069716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C34CE-8071-405F-92F5-DFA55A6097BE}">
      <dsp:nvSpPr>
        <dsp:cNvPr id="0" name=""/>
        <dsp:cNvSpPr/>
      </dsp:nvSpPr>
      <dsp:spPr>
        <a:xfrm>
          <a:off x="5283054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A2D63-DD01-4D02-B98B-02D973F9A72C}">
      <dsp:nvSpPr>
        <dsp:cNvPr id="0" name=""/>
        <dsp:cNvSpPr/>
      </dsp:nvSpPr>
      <dsp:spPr>
        <a:xfrm>
          <a:off x="5790097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B8E1A-0953-403F-AEFB-65D78C537516}">
      <dsp:nvSpPr>
        <dsp:cNvPr id="0" name=""/>
        <dsp:cNvSpPr/>
      </dsp:nvSpPr>
      <dsp:spPr>
        <a:xfrm>
          <a:off x="456267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F6E2F-F7C4-4CD5-B642-BBDDB6DD986D}">
      <dsp:nvSpPr>
        <dsp:cNvPr id="0" name=""/>
        <dsp:cNvSpPr/>
      </dsp:nvSpPr>
      <dsp:spPr>
        <a:xfrm>
          <a:off x="456267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3222F-219B-4DC3-9546-6C2CEF46D467}">
      <dsp:nvSpPr>
        <dsp:cNvPr id="0" name=""/>
        <dsp:cNvSpPr/>
      </dsp:nvSpPr>
      <dsp:spPr>
        <a:xfrm>
          <a:off x="4522489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E04F3-D3E8-4D34-93BA-184DCF8FB875}">
      <dsp:nvSpPr>
        <dsp:cNvPr id="0" name=""/>
        <dsp:cNvSpPr/>
      </dsp:nvSpPr>
      <dsp:spPr>
        <a:xfrm>
          <a:off x="4055629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FA22-A73C-4D25-930F-D3BE3991FC18}">
      <dsp:nvSpPr>
        <dsp:cNvPr id="0" name=""/>
        <dsp:cNvSpPr/>
      </dsp:nvSpPr>
      <dsp:spPr>
        <a:xfrm>
          <a:off x="4055629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BBA4-19D2-4B1F-9323-B43642DBEB74}">
      <dsp:nvSpPr>
        <dsp:cNvPr id="0" name=""/>
        <dsp:cNvSpPr/>
      </dsp:nvSpPr>
      <dsp:spPr>
        <a:xfrm>
          <a:off x="4268967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B3E46-7177-4C59-B83F-DCF92CD5F377}">
      <dsp:nvSpPr>
        <dsp:cNvPr id="0" name=""/>
        <dsp:cNvSpPr/>
      </dsp:nvSpPr>
      <dsp:spPr>
        <a:xfrm>
          <a:off x="4522489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9962D-D25C-41DD-94A9-779539D0EAF5}">
      <dsp:nvSpPr>
        <dsp:cNvPr id="0" name=""/>
        <dsp:cNvSpPr/>
      </dsp:nvSpPr>
      <dsp:spPr>
        <a:xfrm>
          <a:off x="5840757" y="871948"/>
          <a:ext cx="91440" cy="6163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320"/>
              </a:lnTo>
              <a:lnTo>
                <a:pt x="76100" y="572320"/>
              </a:lnTo>
              <a:lnTo>
                <a:pt x="76100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9FB5-3ED7-4DAF-B65A-499165810BB0}">
      <dsp:nvSpPr>
        <dsp:cNvPr id="0" name=""/>
        <dsp:cNvSpPr/>
      </dsp:nvSpPr>
      <dsp:spPr>
        <a:xfrm>
          <a:off x="3548586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9C39-4B45-4288-94DB-1B1582136BFB}">
      <dsp:nvSpPr>
        <dsp:cNvPr id="0" name=""/>
        <dsp:cNvSpPr/>
      </dsp:nvSpPr>
      <dsp:spPr>
        <a:xfrm>
          <a:off x="3548586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7AB0E-9F30-43F3-9693-0318969C7F41}">
      <dsp:nvSpPr>
        <dsp:cNvPr id="0" name=""/>
        <dsp:cNvSpPr/>
      </dsp:nvSpPr>
      <dsp:spPr>
        <a:xfrm>
          <a:off x="3254880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BA57-534A-48BB-8B46-C27B4A3FFA45}">
      <dsp:nvSpPr>
        <dsp:cNvPr id="0" name=""/>
        <dsp:cNvSpPr/>
      </dsp:nvSpPr>
      <dsp:spPr>
        <a:xfrm>
          <a:off x="3041542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871E-89D6-43BD-804C-6AEC775EE0EF}">
      <dsp:nvSpPr>
        <dsp:cNvPr id="0" name=""/>
        <dsp:cNvSpPr/>
      </dsp:nvSpPr>
      <dsp:spPr>
        <a:xfrm>
          <a:off x="3041542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48D65-8216-42B4-A4DE-A4B81F195C9B}">
      <dsp:nvSpPr>
        <dsp:cNvPr id="0" name=""/>
        <dsp:cNvSpPr/>
      </dsp:nvSpPr>
      <dsp:spPr>
        <a:xfrm>
          <a:off x="3209160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F0FBF-8B40-4A6E-8918-C6B6B84EBB2F}">
      <dsp:nvSpPr>
        <dsp:cNvPr id="0" name=""/>
        <dsp:cNvSpPr/>
      </dsp:nvSpPr>
      <dsp:spPr>
        <a:xfrm>
          <a:off x="2534499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E56ED-89C3-4362-B9D1-EB8A9F6138FB}">
      <dsp:nvSpPr>
        <dsp:cNvPr id="0" name=""/>
        <dsp:cNvSpPr/>
      </dsp:nvSpPr>
      <dsp:spPr>
        <a:xfrm>
          <a:off x="2534499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76408-02EA-4874-966A-74185B162F3F}">
      <dsp:nvSpPr>
        <dsp:cNvPr id="0" name=""/>
        <dsp:cNvSpPr/>
      </dsp:nvSpPr>
      <dsp:spPr>
        <a:xfrm>
          <a:off x="2747836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0F4-A449-403C-AA1F-E0E43FFE8353}">
      <dsp:nvSpPr>
        <dsp:cNvPr id="0" name=""/>
        <dsp:cNvSpPr/>
      </dsp:nvSpPr>
      <dsp:spPr>
        <a:xfrm>
          <a:off x="1860510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8F0DB-0A44-4130-800F-81F3258744DB}">
      <dsp:nvSpPr>
        <dsp:cNvPr id="0" name=""/>
        <dsp:cNvSpPr/>
      </dsp:nvSpPr>
      <dsp:spPr>
        <a:xfrm>
          <a:off x="2027455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9435-C49D-4222-8509-C4348E3BBD14}">
      <dsp:nvSpPr>
        <dsp:cNvPr id="0" name=""/>
        <dsp:cNvSpPr/>
      </dsp:nvSpPr>
      <dsp:spPr>
        <a:xfrm>
          <a:off x="2027455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2E001-F4C7-4FDB-9380-CF44A19207B0}">
      <dsp:nvSpPr>
        <dsp:cNvPr id="0" name=""/>
        <dsp:cNvSpPr/>
      </dsp:nvSpPr>
      <dsp:spPr>
        <a:xfrm>
          <a:off x="1733749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CE13-CAFA-4429-A061-367E50E8B76A}">
      <dsp:nvSpPr>
        <dsp:cNvPr id="0" name=""/>
        <dsp:cNvSpPr/>
      </dsp:nvSpPr>
      <dsp:spPr>
        <a:xfrm>
          <a:off x="1520412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69971-C5B0-43B0-9094-D11D2093630B}">
      <dsp:nvSpPr>
        <dsp:cNvPr id="0" name=""/>
        <dsp:cNvSpPr/>
      </dsp:nvSpPr>
      <dsp:spPr>
        <a:xfrm>
          <a:off x="1520412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1726E-B2EB-469B-A50C-32A4A6423C71}">
      <dsp:nvSpPr>
        <dsp:cNvPr id="0" name=""/>
        <dsp:cNvSpPr/>
      </dsp:nvSpPr>
      <dsp:spPr>
        <a:xfrm>
          <a:off x="1688029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E4B83-03CE-4DA1-A12D-9F71B5255528}">
      <dsp:nvSpPr>
        <dsp:cNvPr id="0" name=""/>
        <dsp:cNvSpPr/>
      </dsp:nvSpPr>
      <dsp:spPr>
        <a:xfrm>
          <a:off x="101336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D6372-9108-4772-B939-5F871D7D55A7}">
      <dsp:nvSpPr>
        <dsp:cNvPr id="0" name=""/>
        <dsp:cNvSpPr/>
      </dsp:nvSpPr>
      <dsp:spPr>
        <a:xfrm>
          <a:off x="101336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2F8A0-E2EF-4984-B7D1-6DCE16CD4223}">
      <dsp:nvSpPr>
        <dsp:cNvPr id="0" name=""/>
        <dsp:cNvSpPr/>
      </dsp:nvSpPr>
      <dsp:spPr>
        <a:xfrm>
          <a:off x="1226706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DFEC7-2F48-437E-B819-10E5DDA46A6E}">
      <dsp:nvSpPr>
        <dsp:cNvPr id="0" name=""/>
        <dsp:cNvSpPr/>
      </dsp:nvSpPr>
      <dsp:spPr>
        <a:xfrm>
          <a:off x="1733749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FE872-B3E2-4D1E-BE04-D8A0971B7842}">
      <dsp:nvSpPr>
        <dsp:cNvPr id="0" name=""/>
        <dsp:cNvSpPr/>
      </dsp:nvSpPr>
      <dsp:spPr>
        <a:xfrm>
          <a:off x="506325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F7C75-F28B-4006-905B-AADF2FE03CE7}">
      <dsp:nvSpPr>
        <dsp:cNvPr id="0" name=""/>
        <dsp:cNvSpPr/>
      </dsp:nvSpPr>
      <dsp:spPr>
        <a:xfrm>
          <a:off x="506325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AE14C-39F4-4878-8F2A-88C177BE53F3}">
      <dsp:nvSpPr>
        <dsp:cNvPr id="0" name=""/>
        <dsp:cNvSpPr/>
      </dsp:nvSpPr>
      <dsp:spPr>
        <a:xfrm>
          <a:off x="466141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3F8E7-1F2E-4378-B313-F2E6F5C46B06}">
      <dsp:nvSpPr>
        <dsp:cNvPr id="0" name=""/>
        <dsp:cNvSpPr/>
      </dsp:nvSpPr>
      <dsp:spPr>
        <a:xfrm>
          <a:off x="-71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F39F8-D05C-4084-AE84-8437BD8D805E}">
      <dsp:nvSpPr>
        <dsp:cNvPr id="0" name=""/>
        <dsp:cNvSpPr/>
      </dsp:nvSpPr>
      <dsp:spPr>
        <a:xfrm>
          <a:off x="-71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7848-6F4B-48AD-AA97-D7B61519C27F}">
      <dsp:nvSpPr>
        <dsp:cNvPr id="0" name=""/>
        <dsp:cNvSpPr/>
      </dsp:nvSpPr>
      <dsp:spPr>
        <a:xfrm>
          <a:off x="212619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B67-68A2-4845-9E24-B2B58009FD76}">
      <dsp:nvSpPr>
        <dsp:cNvPr id="0" name=""/>
        <dsp:cNvSpPr/>
      </dsp:nvSpPr>
      <dsp:spPr>
        <a:xfrm>
          <a:off x="466141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64299-103F-4CD1-AE0E-9D153328C744}">
      <dsp:nvSpPr>
        <dsp:cNvPr id="0" name=""/>
        <dsp:cNvSpPr/>
      </dsp:nvSpPr>
      <dsp:spPr>
        <a:xfrm>
          <a:off x="1860510" y="871948"/>
          <a:ext cx="4025967" cy="616319"/>
        </a:xfrm>
        <a:custGeom>
          <a:avLst/>
          <a:gdLst/>
          <a:ahLst/>
          <a:cxnLst/>
          <a:rect l="0" t="0" r="0" b="0"/>
          <a:pathLst>
            <a:path>
              <a:moveTo>
                <a:pt x="4025967" y="0"/>
              </a:moveTo>
              <a:lnTo>
                <a:pt x="4025967" y="572320"/>
              </a:lnTo>
              <a:lnTo>
                <a:pt x="0" y="572320"/>
              </a:lnTo>
              <a:lnTo>
                <a:pt x="0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45BF6-767C-41FA-BA90-39C92AEACB4F}">
      <dsp:nvSpPr>
        <dsp:cNvPr id="0" name=""/>
        <dsp:cNvSpPr/>
      </dsp:nvSpPr>
      <dsp:spPr>
        <a:xfrm>
          <a:off x="5402634" y="378358"/>
          <a:ext cx="967686" cy="49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Chess- 3000</a:t>
          </a:r>
        </a:p>
      </dsp:txBody>
      <dsp:txXfrm>
        <a:off x="5402634" y="378358"/>
        <a:ext cx="967686" cy="493590"/>
      </dsp:txXfrm>
    </dsp:sp>
    <dsp:sp modelId="{D12920D1-B09D-4449-9FD4-89361FE62D34}">
      <dsp:nvSpPr>
        <dsp:cNvPr id="0" name=""/>
        <dsp:cNvSpPr/>
      </dsp:nvSpPr>
      <dsp:spPr>
        <a:xfrm>
          <a:off x="1302813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Hardware</a:t>
          </a:r>
        </a:p>
      </dsp:txBody>
      <dsp:txXfrm>
        <a:off x="1302813" y="1488268"/>
        <a:ext cx="1115395" cy="557697"/>
      </dsp:txXfrm>
    </dsp:sp>
    <dsp:sp modelId="{67FACE35-52B3-4872-88CE-25AEC6C5C128}">
      <dsp:nvSpPr>
        <dsp:cNvPr id="0" name=""/>
        <dsp:cNvSpPr/>
      </dsp:nvSpPr>
      <dsp:spPr>
        <a:xfrm>
          <a:off x="20389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20389" y="2530204"/>
        <a:ext cx="891503" cy="445751"/>
      </dsp:txXfrm>
    </dsp:sp>
    <dsp:sp modelId="{FD90C840-08D6-4296-BED6-4C12776B2102}">
      <dsp:nvSpPr>
        <dsp:cNvPr id="0" name=""/>
        <dsp:cNvSpPr/>
      </dsp:nvSpPr>
      <dsp:spPr>
        <a:xfrm>
          <a:off x="309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3097" y="3429000"/>
        <a:ext cx="419044" cy="209522"/>
      </dsp:txXfrm>
    </dsp:sp>
    <dsp:sp modelId="{9F3771E3-A1AF-4C5D-8FA9-DDFCC724A168}">
      <dsp:nvSpPr>
        <dsp:cNvPr id="0" name=""/>
        <dsp:cNvSpPr/>
      </dsp:nvSpPr>
      <dsp:spPr>
        <a:xfrm>
          <a:off x="10785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107858" y="4204757"/>
        <a:ext cx="419044" cy="209522"/>
      </dsp:txXfrm>
    </dsp:sp>
    <dsp:sp modelId="{F79DBC00-2F6E-47FC-B8F7-D158CD74BF65}">
      <dsp:nvSpPr>
        <dsp:cNvPr id="0" name=""/>
        <dsp:cNvSpPr/>
      </dsp:nvSpPr>
      <dsp:spPr>
        <a:xfrm>
          <a:off x="10785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7858" y="4502279"/>
        <a:ext cx="419044" cy="209522"/>
      </dsp:txXfrm>
    </dsp:sp>
    <dsp:sp modelId="{C1835F90-E149-405E-9864-B7ED0D9D0658}">
      <dsp:nvSpPr>
        <dsp:cNvPr id="0" name=""/>
        <dsp:cNvSpPr/>
      </dsp:nvSpPr>
      <dsp:spPr>
        <a:xfrm>
          <a:off x="510140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510140" y="3429000"/>
        <a:ext cx="419044" cy="209522"/>
      </dsp:txXfrm>
    </dsp:sp>
    <dsp:sp modelId="{4FD03381-5CA9-4B2E-9935-4C70C437DB79}">
      <dsp:nvSpPr>
        <dsp:cNvPr id="0" name=""/>
        <dsp:cNvSpPr/>
      </dsp:nvSpPr>
      <dsp:spPr>
        <a:xfrm>
          <a:off x="61490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614902" y="4204757"/>
        <a:ext cx="419044" cy="209522"/>
      </dsp:txXfrm>
    </dsp:sp>
    <dsp:sp modelId="{FF529158-2A12-45FA-B945-A7B785F7FDC0}">
      <dsp:nvSpPr>
        <dsp:cNvPr id="0" name=""/>
        <dsp:cNvSpPr/>
      </dsp:nvSpPr>
      <dsp:spPr>
        <a:xfrm>
          <a:off x="61490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14902" y="4502279"/>
        <a:ext cx="419044" cy="209522"/>
      </dsp:txXfrm>
    </dsp:sp>
    <dsp:sp modelId="{7C3F9E8F-FBBC-4788-891C-CF70960AC6DE}">
      <dsp:nvSpPr>
        <dsp:cNvPr id="0" name=""/>
        <dsp:cNvSpPr/>
      </dsp:nvSpPr>
      <dsp:spPr>
        <a:xfrm>
          <a:off x="1287998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1287998" y="2530204"/>
        <a:ext cx="891503" cy="445751"/>
      </dsp:txXfrm>
    </dsp:sp>
    <dsp:sp modelId="{A2E55DCB-945E-4972-BD4E-B1D1F936626C}">
      <dsp:nvSpPr>
        <dsp:cNvPr id="0" name=""/>
        <dsp:cNvSpPr/>
      </dsp:nvSpPr>
      <dsp:spPr>
        <a:xfrm>
          <a:off x="1017184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1017184" y="3429000"/>
        <a:ext cx="419044" cy="209522"/>
      </dsp:txXfrm>
    </dsp:sp>
    <dsp:sp modelId="{488C2AB9-92E1-4524-8C16-D93F8DCE359C}">
      <dsp:nvSpPr>
        <dsp:cNvPr id="0" name=""/>
        <dsp:cNvSpPr/>
      </dsp:nvSpPr>
      <dsp:spPr>
        <a:xfrm>
          <a:off x="1121945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21945" y="4204757"/>
        <a:ext cx="419044" cy="209522"/>
      </dsp:txXfrm>
    </dsp:sp>
    <dsp:sp modelId="{0B709A63-53BE-48D3-AC7C-6DD1A5D5319D}">
      <dsp:nvSpPr>
        <dsp:cNvPr id="0" name=""/>
        <dsp:cNvSpPr/>
      </dsp:nvSpPr>
      <dsp:spPr>
        <a:xfrm>
          <a:off x="1121945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21945" y="4502279"/>
        <a:ext cx="419044" cy="209522"/>
      </dsp:txXfrm>
    </dsp:sp>
    <dsp:sp modelId="{ABBBFA0B-0EE0-4DFD-B80D-B7E1BFC0C791}">
      <dsp:nvSpPr>
        <dsp:cNvPr id="0" name=""/>
        <dsp:cNvSpPr/>
      </dsp:nvSpPr>
      <dsp:spPr>
        <a:xfrm>
          <a:off x="152422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1524227" y="3429000"/>
        <a:ext cx="419044" cy="209522"/>
      </dsp:txXfrm>
    </dsp:sp>
    <dsp:sp modelId="{4CEB950C-E7E2-4A34-800C-4762CD98D374}">
      <dsp:nvSpPr>
        <dsp:cNvPr id="0" name=""/>
        <dsp:cNvSpPr/>
      </dsp:nvSpPr>
      <dsp:spPr>
        <a:xfrm>
          <a:off x="162898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1628988" y="4204757"/>
        <a:ext cx="419044" cy="209522"/>
      </dsp:txXfrm>
    </dsp:sp>
    <dsp:sp modelId="{D9326F71-3819-46C4-AE33-F53EDD78726E}">
      <dsp:nvSpPr>
        <dsp:cNvPr id="0" name=""/>
        <dsp:cNvSpPr/>
      </dsp:nvSpPr>
      <dsp:spPr>
        <a:xfrm>
          <a:off x="162898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628988" y="4502279"/>
        <a:ext cx="419044" cy="209522"/>
      </dsp:txXfrm>
    </dsp:sp>
    <dsp:sp modelId="{D2936B32-5555-4E3B-A389-9AD1D6184083}">
      <dsp:nvSpPr>
        <dsp:cNvPr id="0" name=""/>
        <dsp:cNvSpPr/>
      </dsp:nvSpPr>
      <dsp:spPr>
        <a:xfrm>
          <a:off x="2031271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2031271" y="3429000"/>
        <a:ext cx="419044" cy="209522"/>
      </dsp:txXfrm>
    </dsp:sp>
    <dsp:sp modelId="{2A28D574-1927-4CCA-A560-289FB546FC40}">
      <dsp:nvSpPr>
        <dsp:cNvPr id="0" name=""/>
        <dsp:cNvSpPr/>
      </dsp:nvSpPr>
      <dsp:spPr>
        <a:xfrm>
          <a:off x="213603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2136032" y="4204757"/>
        <a:ext cx="419044" cy="209522"/>
      </dsp:txXfrm>
    </dsp:sp>
    <dsp:sp modelId="{B3306388-EF1E-4DB9-BB4B-421EB1ACE2F0}">
      <dsp:nvSpPr>
        <dsp:cNvPr id="0" name=""/>
        <dsp:cNvSpPr/>
      </dsp:nvSpPr>
      <dsp:spPr>
        <a:xfrm>
          <a:off x="213603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2136032" y="4502279"/>
        <a:ext cx="419044" cy="209522"/>
      </dsp:txXfrm>
    </dsp:sp>
    <dsp:sp modelId="{85C66DCA-824B-4397-ABC9-BFD8BAFE8690}">
      <dsp:nvSpPr>
        <dsp:cNvPr id="0" name=""/>
        <dsp:cNvSpPr/>
      </dsp:nvSpPr>
      <dsp:spPr>
        <a:xfrm>
          <a:off x="2809128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2809128" y="2530204"/>
        <a:ext cx="891503" cy="445751"/>
      </dsp:txXfrm>
    </dsp:sp>
    <dsp:sp modelId="{3A1CFA87-92DE-4ED3-973B-C49732724B35}">
      <dsp:nvSpPr>
        <dsp:cNvPr id="0" name=""/>
        <dsp:cNvSpPr/>
      </dsp:nvSpPr>
      <dsp:spPr>
        <a:xfrm>
          <a:off x="2538314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2538314" y="3429000"/>
        <a:ext cx="419044" cy="209522"/>
      </dsp:txXfrm>
    </dsp:sp>
    <dsp:sp modelId="{588B52C0-A8E2-4391-9E7A-DB4C013DD7BF}">
      <dsp:nvSpPr>
        <dsp:cNvPr id="0" name=""/>
        <dsp:cNvSpPr/>
      </dsp:nvSpPr>
      <dsp:spPr>
        <a:xfrm>
          <a:off x="2643075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2643075" y="4204757"/>
        <a:ext cx="419044" cy="209522"/>
      </dsp:txXfrm>
    </dsp:sp>
    <dsp:sp modelId="{183E81A7-9829-45F5-BEE3-F348649CC176}">
      <dsp:nvSpPr>
        <dsp:cNvPr id="0" name=""/>
        <dsp:cNvSpPr/>
      </dsp:nvSpPr>
      <dsp:spPr>
        <a:xfrm>
          <a:off x="2643075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2643075" y="4502279"/>
        <a:ext cx="419044" cy="209522"/>
      </dsp:txXfrm>
    </dsp:sp>
    <dsp:sp modelId="{88693C68-414E-437A-B153-43FC36CF25AF}">
      <dsp:nvSpPr>
        <dsp:cNvPr id="0" name=""/>
        <dsp:cNvSpPr/>
      </dsp:nvSpPr>
      <dsp:spPr>
        <a:xfrm>
          <a:off x="3045358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3045358" y="3429000"/>
        <a:ext cx="419044" cy="209522"/>
      </dsp:txXfrm>
    </dsp:sp>
    <dsp:sp modelId="{729DEF05-C554-4F81-8650-FA6076D34994}">
      <dsp:nvSpPr>
        <dsp:cNvPr id="0" name=""/>
        <dsp:cNvSpPr/>
      </dsp:nvSpPr>
      <dsp:spPr>
        <a:xfrm>
          <a:off x="3150119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3150119" y="4204757"/>
        <a:ext cx="419044" cy="209522"/>
      </dsp:txXfrm>
    </dsp:sp>
    <dsp:sp modelId="{1AC0E9DA-C783-40C6-AED6-34AAC9B7D877}">
      <dsp:nvSpPr>
        <dsp:cNvPr id="0" name=""/>
        <dsp:cNvSpPr/>
      </dsp:nvSpPr>
      <dsp:spPr>
        <a:xfrm>
          <a:off x="3150119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3150119" y="4502279"/>
        <a:ext cx="419044" cy="209522"/>
      </dsp:txXfrm>
    </dsp:sp>
    <dsp:sp modelId="{6FB7D0E0-28E5-44C0-BB74-2A81F5BC46D4}">
      <dsp:nvSpPr>
        <dsp:cNvPr id="0" name=""/>
        <dsp:cNvSpPr/>
      </dsp:nvSpPr>
      <dsp:spPr>
        <a:xfrm>
          <a:off x="3552401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3552401" y="3429000"/>
        <a:ext cx="419044" cy="209522"/>
      </dsp:txXfrm>
    </dsp:sp>
    <dsp:sp modelId="{8D25561B-C858-4BDC-AA74-BA4AA90506A3}">
      <dsp:nvSpPr>
        <dsp:cNvPr id="0" name=""/>
        <dsp:cNvSpPr/>
      </dsp:nvSpPr>
      <dsp:spPr>
        <a:xfrm>
          <a:off x="365716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3657162" y="4204757"/>
        <a:ext cx="419044" cy="209522"/>
      </dsp:txXfrm>
    </dsp:sp>
    <dsp:sp modelId="{6B6CFDD9-3F0B-4897-90CE-602A399F569D}">
      <dsp:nvSpPr>
        <dsp:cNvPr id="0" name=""/>
        <dsp:cNvSpPr/>
      </dsp:nvSpPr>
      <dsp:spPr>
        <a:xfrm>
          <a:off x="365716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3657162" y="4502279"/>
        <a:ext cx="419044" cy="209522"/>
      </dsp:txXfrm>
    </dsp:sp>
    <dsp:sp modelId="{59B3A667-73A6-4452-9531-A4024AC26DE1}">
      <dsp:nvSpPr>
        <dsp:cNvPr id="0" name=""/>
        <dsp:cNvSpPr/>
      </dsp:nvSpPr>
      <dsp:spPr>
        <a:xfrm>
          <a:off x="5359161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Software</a:t>
          </a:r>
        </a:p>
      </dsp:txBody>
      <dsp:txXfrm>
        <a:off x="5359161" y="1488268"/>
        <a:ext cx="1115395" cy="557697"/>
      </dsp:txXfrm>
    </dsp:sp>
    <dsp:sp modelId="{4CE67FC3-5D7D-4A86-8368-5D731A5570C2}">
      <dsp:nvSpPr>
        <dsp:cNvPr id="0" name=""/>
        <dsp:cNvSpPr/>
      </dsp:nvSpPr>
      <dsp:spPr>
        <a:xfrm>
          <a:off x="4076737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4076737" y="2530204"/>
        <a:ext cx="891503" cy="445751"/>
      </dsp:txXfrm>
    </dsp:sp>
    <dsp:sp modelId="{80E3171A-EF15-4013-A2C3-08836D5ED820}">
      <dsp:nvSpPr>
        <dsp:cNvPr id="0" name=""/>
        <dsp:cNvSpPr/>
      </dsp:nvSpPr>
      <dsp:spPr>
        <a:xfrm>
          <a:off x="4059445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4059445" y="3429000"/>
        <a:ext cx="419044" cy="209522"/>
      </dsp:txXfrm>
    </dsp:sp>
    <dsp:sp modelId="{C13E304F-72EB-4C3D-9918-F0478BEEC944}">
      <dsp:nvSpPr>
        <dsp:cNvPr id="0" name=""/>
        <dsp:cNvSpPr/>
      </dsp:nvSpPr>
      <dsp:spPr>
        <a:xfrm>
          <a:off x="4164206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4164206" y="4204757"/>
        <a:ext cx="419044" cy="209522"/>
      </dsp:txXfrm>
    </dsp:sp>
    <dsp:sp modelId="{D4A319AA-B762-4392-BC83-B3A7ADA67FD0}">
      <dsp:nvSpPr>
        <dsp:cNvPr id="0" name=""/>
        <dsp:cNvSpPr/>
      </dsp:nvSpPr>
      <dsp:spPr>
        <a:xfrm>
          <a:off x="4164206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4164206" y="4502279"/>
        <a:ext cx="419044" cy="209522"/>
      </dsp:txXfrm>
    </dsp:sp>
    <dsp:sp modelId="{0FC8F72F-BFFF-47D4-BA79-1AB77B7A4671}">
      <dsp:nvSpPr>
        <dsp:cNvPr id="0" name=""/>
        <dsp:cNvSpPr/>
      </dsp:nvSpPr>
      <dsp:spPr>
        <a:xfrm>
          <a:off x="4566488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4566488" y="3429000"/>
        <a:ext cx="419044" cy="209522"/>
      </dsp:txXfrm>
    </dsp:sp>
    <dsp:sp modelId="{F2E16D9F-A1B1-4F33-8B97-113F7447E147}">
      <dsp:nvSpPr>
        <dsp:cNvPr id="0" name=""/>
        <dsp:cNvSpPr/>
      </dsp:nvSpPr>
      <dsp:spPr>
        <a:xfrm>
          <a:off x="4671249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4671249" y="4204757"/>
        <a:ext cx="419044" cy="209522"/>
      </dsp:txXfrm>
    </dsp:sp>
    <dsp:sp modelId="{C2C2DBEE-1E66-46BA-96A8-329CCAA84F22}">
      <dsp:nvSpPr>
        <dsp:cNvPr id="0" name=""/>
        <dsp:cNvSpPr/>
      </dsp:nvSpPr>
      <dsp:spPr>
        <a:xfrm>
          <a:off x="4671249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4671249" y="4502279"/>
        <a:ext cx="419044" cy="209522"/>
      </dsp:txXfrm>
    </dsp:sp>
    <dsp:sp modelId="{4E394C48-E4F1-4666-969F-C23257D43764}">
      <dsp:nvSpPr>
        <dsp:cNvPr id="0" name=""/>
        <dsp:cNvSpPr/>
      </dsp:nvSpPr>
      <dsp:spPr>
        <a:xfrm>
          <a:off x="5344345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5344345" y="2530204"/>
        <a:ext cx="891503" cy="445751"/>
      </dsp:txXfrm>
    </dsp:sp>
    <dsp:sp modelId="{89C3FCE6-EEFD-4C21-8529-D4F6CB5BB85E}">
      <dsp:nvSpPr>
        <dsp:cNvPr id="0" name=""/>
        <dsp:cNvSpPr/>
      </dsp:nvSpPr>
      <dsp:spPr>
        <a:xfrm>
          <a:off x="507353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5073532" y="3429000"/>
        <a:ext cx="419044" cy="209522"/>
      </dsp:txXfrm>
    </dsp:sp>
    <dsp:sp modelId="{C788A729-2BBB-4A55-A942-5CACAAFD7A3B}">
      <dsp:nvSpPr>
        <dsp:cNvPr id="0" name=""/>
        <dsp:cNvSpPr/>
      </dsp:nvSpPr>
      <dsp:spPr>
        <a:xfrm>
          <a:off x="5178293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5178293" y="4204757"/>
        <a:ext cx="419044" cy="209522"/>
      </dsp:txXfrm>
    </dsp:sp>
    <dsp:sp modelId="{41523627-098C-4E66-9508-F566DE909F3C}">
      <dsp:nvSpPr>
        <dsp:cNvPr id="0" name=""/>
        <dsp:cNvSpPr/>
      </dsp:nvSpPr>
      <dsp:spPr>
        <a:xfrm>
          <a:off x="5178293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5178293" y="4502279"/>
        <a:ext cx="419044" cy="209522"/>
      </dsp:txXfrm>
    </dsp:sp>
    <dsp:sp modelId="{A07C05D2-DAAF-415E-9466-A7A4D37DC07A}">
      <dsp:nvSpPr>
        <dsp:cNvPr id="0" name=""/>
        <dsp:cNvSpPr/>
      </dsp:nvSpPr>
      <dsp:spPr>
        <a:xfrm>
          <a:off x="5580575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5580575" y="3429000"/>
        <a:ext cx="419044" cy="209522"/>
      </dsp:txXfrm>
    </dsp:sp>
    <dsp:sp modelId="{C21B1AA2-649F-43FA-B538-21419AFCBCE4}">
      <dsp:nvSpPr>
        <dsp:cNvPr id="0" name=""/>
        <dsp:cNvSpPr/>
      </dsp:nvSpPr>
      <dsp:spPr>
        <a:xfrm>
          <a:off x="5685336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5685336" y="4204757"/>
        <a:ext cx="419044" cy="209522"/>
      </dsp:txXfrm>
    </dsp:sp>
    <dsp:sp modelId="{9FF78873-6F69-4D9D-A3B6-8C832E3C0CBF}">
      <dsp:nvSpPr>
        <dsp:cNvPr id="0" name=""/>
        <dsp:cNvSpPr/>
      </dsp:nvSpPr>
      <dsp:spPr>
        <a:xfrm>
          <a:off x="5685336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5685336" y="4502279"/>
        <a:ext cx="419044" cy="209522"/>
      </dsp:txXfrm>
    </dsp:sp>
    <dsp:sp modelId="{6887E702-A114-4DEB-AD2F-7A5BDB91EE8D}">
      <dsp:nvSpPr>
        <dsp:cNvPr id="0" name=""/>
        <dsp:cNvSpPr/>
      </dsp:nvSpPr>
      <dsp:spPr>
        <a:xfrm>
          <a:off x="608761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6087619" y="3429000"/>
        <a:ext cx="419044" cy="209522"/>
      </dsp:txXfrm>
    </dsp:sp>
    <dsp:sp modelId="{D091E28D-D57E-449A-993F-2950C1D6909D}">
      <dsp:nvSpPr>
        <dsp:cNvPr id="0" name=""/>
        <dsp:cNvSpPr/>
      </dsp:nvSpPr>
      <dsp:spPr>
        <a:xfrm>
          <a:off x="619238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6192380" y="4204757"/>
        <a:ext cx="419044" cy="209522"/>
      </dsp:txXfrm>
    </dsp:sp>
    <dsp:sp modelId="{4DB4D24E-ABC5-48F1-BA34-C8D39162A395}">
      <dsp:nvSpPr>
        <dsp:cNvPr id="0" name=""/>
        <dsp:cNvSpPr/>
      </dsp:nvSpPr>
      <dsp:spPr>
        <a:xfrm>
          <a:off x="619238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192380" y="4502279"/>
        <a:ext cx="419044" cy="209522"/>
      </dsp:txXfrm>
    </dsp:sp>
    <dsp:sp modelId="{8B93327A-78E0-4D77-867E-C3138A69D0CA}">
      <dsp:nvSpPr>
        <dsp:cNvPr id="0" name=""/>
        <dsp:cNvSpPr/>
      </dsp:nvSpPr>
      <dsp:spPr>
        <a:xfrm>
          <a:off x="6865476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6865476" y="2530204"/>
        <a:ext cx="891503" cy="445751"/>
      </dsp:txXfrm>
    </dsp:sp>
    <dsp:sp modelId="{427F4410-1CA0-44A3-B717-B1E9D2F6FFF7}">
      <dsp:nvSpPr>
        <dsp:cNvPr id="0" name=""/>
        <dsp:cNvSpPr/>
      </dsp:nvSpPr>
      <dsp:spPr>
        <a:xfrm>
          <a:off x="659466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6594662" y="3429000"/>
        <a:ext cx="419044" cy="209522"/>
      </dsp:txXfrm>
    </dsp:sp>
    <dsp:sp modelId="{EFD34D0A-5B85-432C-A2E8-C53754BEFF1B}">
      <dsp:nvSpPr>
        <dsp:cNvPr id="0" name=""/>
        <dsp:cNvSpPr/>
      </dsp:nvSpPr>
      <dsp:spPr>
        <a:xfrm>
          <a:off x="6699423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6699423" y="4204757"/>
        <a:ext cx="419044" cy="209522"/>
      </dsp:txXfrm>
    </dsp:sp>
    <dsp:sp modelId="{1DD8BA0F-A5FF-435D-B64F-526038E1D166}">
      <dsp:nvSpPr>
        <dsp:cNvPr id="0" name=""/>
        <dsp:cNvSpPr/>
      </dsp:nvSpPr>
      <dsp:spPr>
        <a:xfrm>
          <a:off x="6699423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699423" y="4502279"/>
        <a:ext cx="419044" cy="209522"/>
      </dsp:txXfrm>
    </dsp:sp>
    <dsp:sp modelId="{95DB20C5-1EBA-452A-90C5-87E0EECE34C7}">
      <dsp:nvSpPr>
        <dsp:cNvPr id="0" name=""/>
        <dsp:cNvSpPr/>
      </dsp:nvSpPr>
      <dsp:spPr>
        <a:xfrm>
          <a:off x="710170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7101706" y="3429000"/>
        <a:ext cx="419044" cy="209522"/>
      </dsp:txXfrm>
    </dsp:sp>
    <dsp:sp modelId="{8BF0299D-7F46-40FA-AFE3-AD24F49ACE3F}">
      <dsp:nvSpPr>
        <dsp:cNvPr id="0" name=""/>
        <dsp:cNvSpPr/>
      </dsp:nvSpPr>
      <dsp:spPr>
        <a:xfrm>
          <a:off x="720646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7206467" y="4204757"/>
        <a:ext cx="419044" cy="209522"/>
      </dsp:txXfrm>
    </dsp:sp>
    <dsp:sp modelId="{EE1E5851-4C25-4B15-89E3-BA60723D02FE}">
      <dsp:nvSpPr>
        <dsp:cNvPr id="0" name=""/>
        <dsp:cNvSpPr/>
      </dsp:nvSpPr>
      <dsp:spPr>
        <a:xfrm>
          <a:off x="720646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7206467" y="4502279"/>
        <a:ext cx="419044" cy="209522"/>
      </dsp:txXfrm>
    </dsp:sp>
    <dsp:sp modelId="{79DD5068-F0FA-4624-B7EC-0C98E553A537}">
      <dsp:nvSpPr>
        <dsp:cNvPr id="0" name=""/>
        <dsp:cNvSpPr/>
      </dsp:nvSpPr>
      <dsp:spPr>
        <a:xfrm>
          <a:off x="760874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7608749" y="3429000"/>
        <a:ext cx="419044" cy="209522"/>
      </dsp:txXfrm>
    </dsp:sp>
    <dsp:sp modelId="{E05E1D7F-951A-4B52-BE74-2844655E8F2B}">
      <dsp:nvSpPr>
        <dsp:cNvPr id="0" name=""/>
        <dsp:cNvSpPr/>
      </dsp:nvSpPr>
      <dsp:spPr>
        <a:xfrm>
          <a:off x="771351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7713510" y="4204757"/>
        <a:ext cx="419044" cy="209522"/>
      </dsp:txXfrm>
    </dsp:sp>
    <dsp:sp modelId="{84B75AAD-4870-4396-BDA2-D4A85E230CC2}">
      <dsp:nvSpPr>
        <dsp:cNvPr id="0" name=""/>
        <dsp:cNvSpPr/>
      </dsp:nvSpPr>
      <dsp:spPr>
        <a:xfrm>
          <a:off x="771351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7713510" y="4502279"/>
        <a:ext cx="419044" cy="209522"/>
      </dsp:txXfrm>
    </dsp:sp>
    <dsp:sp modelId="{8BD9A1CF-E7D4-41F4-A184-3C6E29F8012C}">
      <dsp:nvSpPr>
        <dsp:cNvPr id="0" name=""/>
        <dsp:cNvSpPr/>
      </dsp:nvSpPr>
      <dsp:spPr>
        <a:xfrm>
          <a:off x="9415508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CAO</a:t>
          </a:r>
        </a:p>
      </dsp:txBody>
      <dsp:txXfrm>
        <a:off x="9415508" y="1488268"/>
        <a:ext cx="1115395" cy="557697"/>
      </dsp:txXfrm>
    </dsp:sp>
    <dsp:sp modelId="{F9552137-DF4C-4D8A-9C3C-872C642A606E}">
      <dsp:nvSpPr>
        <dsp:cNvPr id="0" name=""/>
        <dsp:cNvSpPr/>
      </dsp:nvSpPr>
      <dsp:spPr>
        <a:xfrm>
          <a:off x="8133084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8133084" y="2530204"/>
        <a:ext cx="891503" cy="445751"/>
      </dsp:txXfrm>
    </dsp:sp>
    <dsp:sp modelId="{089F00DF-6476-4D93-80E9-9A711BD32B10}">
      <dsp:nvSpPr>
        <dsp:cNvPr id="0" name=""/>
        <dsp:cNvSpPr/>
      </dsp:nvSpPr>
      <dsp:spPr>
        <a:xfrm>
          <a:off x="811579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8115792" y="3429000"/>
        <a:ext cx="419044" cy="209522"/>
      </dsp:txXfrm>
    </dsp:sp>
    <dsp:sp modelId="{9C6F2D9B-5234-4A77-AFC4-590037700654}">
      <dsp:nvSpPr>
        <dsp:cNvPr id="0" name=""/>
        <dsp:cNvSpPr/>
      </dsp:nvSpPr>
      <dsp:spPr>
        <a:xfrm>
          <a:off x="822055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8220554" y="4204757"/>
        <a:ext cx="419044" cy="209522"/>
      </dsp:txXfrm>
    </dsp:sp>
    <dsp:sp modelId="{6F8DCDCE-8CCA-4B74-B049-637D5811879E}">
      <dsp:nvSpPr>
        <dsp:cNvPr id="0" name=""/>
        <dsp:cNvSpPr/>
      </dsp:nvSpPr>
      <dsp:spPr>
        <a:xfrm>
          <a:off x="822055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8220554" y="4502279"/>
        <a:ext cx="419044" cy="209522"/>
      </dsp:txXfrm>
    </dsp:sp>
    <dsp:sp modelId="{C0E08220-FCD0-4513-B8DC-759FA24FC1AA}">
      <dsp:nvSpPr>
        <dsp:cNvPr id="0" name=""/>
        <dsp:cNvSpPr/>
      </dsp:nvSpPr>
      <dsp:spPr>
        <a:xfrm>
          <a:off x="862283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8622836" y="3429000"/>
        <a:ext cx="419044" cy="209522"/>
      </dsp:txXfrm>
    </dsp:sp>
    <dsp:sp modelId="{4EE7F046-771D-4146-A9E7-264D022D16C9}">
      <dsp:nvSpPr>
        <dsp:cNvPr id="0" name=""/>
        <dsp:cNvSpPr/>
      </dsp:nvSpPr>
      <dsp:spPr>
        <a:xfrm>
          <a:off x="872759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8727597" y="4204757"/>
        <a:ext cx="419044" cy="209522"/>
      </dsp:txXfrm>
    </dsp:sp>
    <dsp:sp modelId="{E6BD9586-B84C-4107-91B5-EE70A651C426}">
      <dsp:nvSpPr>
        <dsp:cNvPr id="0" name=""/>
        <dsp:cNvSpPr/>
      </dsp:nvSpPr>
      <dsp:spPr>
        <a:xfrm>
          <a:off x="872759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8727597" y="4502279"/>
        <a:ext cx="419044" cy="209522"/>
      </dsp:txXfrm>
    </dsp:sp>
    <dsp:sp modelId="{080C7431-D5B2-4C4F-96C3-5DB3CA54A04E}">
      <dsp:nvSpPr>
        <dsp:cNvPr id="0" name=""/>
        <dsp:cNvSpPr/>
      </dsp:nvSpPr>
      <dsp:spPr>
        <a:xfrm>
          <a:off x="9400693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9400693" y="2530204"/>
        <a:ext cx="891503" cy="445751"/>
      </dsp:txXfrm>
    </dsp:sp>
    <dsp:sp modelId="{158B14C5-BFAA-41E0-A198-E5153F5D4B4A}">
      <dsp:nvSpPr>
        <dsp:cNvPr id="0" name=""/>
        <dsp:cNvSpPr/>
      </dsp:nvSpPr>
      <dsp:spPr>
        <a:xfrm>
          <a:off x="912987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9129879" y="3429000"/>
        <a:ext cx="419044" cy="209522"/>
      </dsp:txXfrm>
    </dsp:sp>
    <dsp:sp modelId="{CDB92915-9A88-4B94-8208-13BDE0C81202}">
      <dsp:nvSpPr>
        <dsp:cNvPr id="0" name=""/>
        <dsp:cNvSpPr/>
      </dsp:nvSpPr>
      <dsp:spPr>
        <a:xfrm>
          <a:off x="923464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9234640" y="4204757"/>
        <a:ext cx="419044" cy="209522"/>
      </dsp:txXfrm>
    </dsp:sp>
    <dsp:sp modelId="{94A86F4A-1F32-4C84-A768-792D4A6A3E4E}">
      <dsp:nvSpPr>
        <dsp:cNvPr id="0" name=""/>
        <dsp:cNvSpPr/>
      </dsp:nvSpPr>
      <dsp:spPr>
        <a:xfrm>
          <a:off x="923464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9234640" y="4502279"/>
        <a:ext cx="419044" cy="209522"/>
      </dsp:txXfrm>
    </dsp:sp>
    <dsp:sp modelId="{AA820A41-DDB2-4E02-A316-C16908D92233}">
      <dsp:nvSpPr>
        <dsp:cNvPr id="0" name=""/>
        <dsp:cNvSpPr/>
      </dsp:nvSpPr>
      <dsp:spPr>
        <a:xfrm>
          <a:off x="9636923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9636923" y="3429000"/>
        <a:ext cx="419044" cy="209522"/>
      </dsp:txXfrm>
    </dsp:sp>
    <dsp:sp modelId="{64F36D6B-F5FD-4307-9B1C-876C86F8F950}">
      <dsp:nvSpPr>
        <dsp:cNvPr id="0" name=""/>
        <dsp:cNvSpPr/>
      </dsp:nvSpPr>
      <dsp:spPr>
        <a:xfrm>
          <a:off x="974168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9741684" y="4204757"/>
        <a:ext cx="419044" cy="209522"/>
      </dsp:txXfrm>
    </dsp:sp>
    <dsp:sp modelId="{FE4AFBD9-2DF9-4B1E-94DB-B65A6A6C6ADF}">
      <dsp:nvSpPr>
        <dsp:cNvPr id="0" name=""/>
        <dsp:cNvSpPr/>
      </dsp:nvSpPr>
      <dsp:spPr>
        <a:xfrm>
          <a:off x="974168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9741684" y="4502279"/>
        <a:ext cx="419044" cy="209522"/>
      </dsp:txXfrm>
    </dsp:sp>
    <dsp:sp modelId="{31ECB075-F309-4C04-98C6-DCFA8FEC2DF9}">
      <dsp:nvSpPr>
        <dsp:cNvPr id="0" name=""/>
        <dsp:cNvSpPr/>
      </dsp:nvSpPr>
      <dsp:spPr>
        <a:xfrm>
          <a:off x="1014396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10143966" y="3429000"/>
        <a:ext cx="419044" cy="209522"/>
      </dsp:txXfrm>
    </dsp:sp>
    <dsp:sp modelId="{F8D07433-2C8E-44A7-AD94-248689107BDD}">
      <dsp:nvSpPr>
        <dsp:cNvPr id="0" name=""/>
        <dsp:cNvSpPr/>
      </dsp:nvSpPr>
      <dsp:spPr>
        <a:xfrm>
          <a:off x="1024872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0248727" y="4204757"/>
        <a:ext cx="419044" cy="209522"/>
      </dsp:txXfrm>
    </dsp:sp>
    <dsp:sp modelId="{8593D3ED-E60D-4853-9331-A07158A39C48}">
      <dsp:nvSpPr>
        <dsp:cNvPr id="0" name=""/>
        <dsp:cNvSpPr/>
      </dsp:nvSpPr>
      <dsp:spPr>
        <a:xfrm>
          <a:off x="1024872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248727" y="4502279"/>
        <a:ext cx="419044" cy="209522"/>
      </dsp:txXfrm>
    </dsp:sp>
    <dsp:sp modelId="{CE131AD2-091F-4EB9-B18F-12B8922A11FB}">
      <dsp:nvSpPr>
        <dsp:cNvPr id="0" name=""/>
        <dsp:cNvSpPr/>
      </dsp:nvSpPr>
      <dsp:spPr>
        <a:xfrm>
          <a:off x="10921823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10921823" y="2530204"/>
        <a:ext cx="891503" cy="445751"/>
      </dsp:txXfrm>
    </dsp:sp>
    <dsp:sp modelId="{55D8D1FC-6154-4209-AA3A-4F31D97E0C29}">
      <dsp:nvSpPr>
        <dsp:cNvPr id="0" name=""/>
        <dsp:cNvSpPr/>
      </dsp:nvSpPr>
      <dsp:spPr>
        <a:xfrm>
          <a:off x="10651010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10651010" y="3429000"/>
        <a:ext cx="419044" cy="209522"/>
      </dsp:txXfrm>
    </dsp:sp>
    <dsp:sp modelId="{9E7F9E56-BC4E-4EC8-9278-1642B38660D5}">
      <dsp:nvSpPr>
        <dsp:cNvPr id="0" name=""/>
        <dsp:cNvSpPr/>
      </dsp:nvSpPr>
      <dsp:spPr>
        <a:xfrm>
          <a:off x="10755771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0755771" y="4204757"/>
        <a:ext cx="419044" cy="209522"/>
      </dsp:txXfrm>
    </dsp:sp>
    <dsp:sp modelId="{6A62DD42-44B8-4CAB-8BFF-DA255ED9E8CB}">
      <dsp:nvSpPr>
        <dsp:cNvPr id="0" name=""/>
        <dsp:cNvSpPr/>
      </dsp:nvSpPr>
      <dsp:spPr>
        <a:xfrm>
          <a:off x="10755771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755771" y="4502279"/>
        <a:ext cx="419044" cy="209522"/>
      </dsp:txXfrm>
    </dsp:sp>
    <dsp:sp modelId="{04EBA1BC-E779-4BB1-BA9C-6627613D9927}">
      <dsp:nvSpPr>
        <dsp:cNvPr id="0" name=""/>
        <dsp:cNvSpPr/>
      </dsp:nvSpPr>
      <dsp:spPr>
        <a:xfrm>
          <a:off x="11158053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11158053" y="3429000"/>
        <a:ext cx="419044" cy="209522"/>
      </dsp:txXfrm>
    </dsp:sp>
    <dsp:sp modelId="{C84278E0-4F89-4A17-84DC-BB5FD53CFBE9}">
      <dsp:nvSpPr>
        <dsp:cNvPr id="0" name=""/>
        <dsp:cNvSpPr/>
      </dsp:nvSpPr>
      <dsp:spPr>
        <a:xfrm>
          <a:off x="1126281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262814" y="4204757"/>
        <a:ext cx="419044" cy="209522"/>
      </dsp:txXfrm>
    </dsp:sp>
    <dsp:sp modelId="{2A8BB45C-20A7-4D5E-A1CC-44FF26EB70A2}">
      <dsp:nvSpPr>
        <dsp:cNvPr id="0" name=""/>
        <dsp:cNvSpPr/>
      </dsp:nvSpPr>
      <dsp:spPr>
        <a:xfrm>
          <a:off x="1126281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262814" y="4502279"/>
        <a:ext cx="419044" cy="209522"/>
      </dsp:txXfrm>
    </dsp:sp>
    <dsp:sp modelId="{4CDD62DB-8C92-476C-8DA5-3E9638585858}">
      <dsp:nvSpPr>
        <dsp:cNvPr id="0" name=""/>
        <dsp:cNvSpPr/>
      </dsp:nvSpPr>
      <dsp:spPr>
        <a:xfrm>
          <a:off x="1166509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11665097" y="3429000"/>
        <a:ext cx="419044" cy="209522"/>
      </dsp:txXfrm>
    </dsp:sp>
    <dsp:sp modelId="{CEFC2048-ECCF-4FB1-B64D-700749FBC12E}">
      <dsp:nvSpPr>
        <dsp:cNvPr id="0" name=""/>
        <dsp:cNvSpPr/>
      </dsp:nvSpPr>
      <dsp:spPr>
        <a:xfrm>
          <a:off x="1176985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769858" y="4204757"/>
        <a:ext cx="419044" cy="209522"/>
      </dsp:txXfrm>
    </dsp:sp>
    <dsp:sp modelId="{5429F0E7-2A37-4BDF-9510-ECD46574FE97}">
      <dsp:nvSpPr>
        <dsp:cNvPr id="0" name=""/>
        <dsp:cNvSpPr/>
      </dsp:nvSpPr>
      <dsp:spPr>
        <a:xfrm>
          <a:off x="1176985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769858" y="4502279"/>
        <a:ext cx="419044" cy="20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8A5-0E0E-4059-9C3A-AEC3E78DECBE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456CB-2BD4-46BD-91A3-1588BB45C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4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456CB-2BD4-46BD-91A3-1588BB45C0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8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956F-F64A-E48A-60BE-7C22A3B69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EEA09-1B40-ECA7-4B01-15C4FE4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C25472-6905-AACB-C36E-3E5E6B6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EFDFB-A183-862D-48D7-81C19FE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7DB28-20B0-92AB-F5BF-8184552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3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7025-B0DF-FEE6-6E63-FD895B6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980BD-9C14-9A2F-6A9E-D454BDE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4E4E-6DC8-68A7-7B11-E2E0BED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FE8AA-01C9-E42D-21F0-582D904A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DB124-0160-C1FF-4DCE-125676D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128F10-2332-0B8A-690D-8BFC90169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2E8774-4D40-765A-3545-AE470C39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6F317-5B96-B2F2-0307-F450186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53992-BBBA-3818-B5A7-802E69A5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96BC0-7D0C-6A53-526D-95911A48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0A16-A9AD-F720-D172-5FB6574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3E6CD-F40B-59A3-7604-B39B2DD0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054EA-9046-078D-95D5-EF094B8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33B9C-3002-AB32-D9B0-DE877C63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AE3FE-B316-851D-123D-C208D3A1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C1D9-ADAA-4F93-ECFF-9E0ECBA6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73864-F3C4-6D09-A5FE-9693D121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AD5E1-24CC-4F7C-D0AE-1B4D9C59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0770E-ED29-32E4-5DF0-2CFCF0BA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9AFB9-C25B-F5AD-71F9-E16D1093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5CC81-0A32-A9FD-449C-31031C06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1E9-8C45-A7BA-6B76-BF7F8283C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00749C-0D58-6682-04C3-88306E37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DD2D1-D76D-647B-2DFA-C2B7306B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E7C8E-F2D9-4937-B377-F3EEBC88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B0C8B-BF52-F598-04EF-F246E4B7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54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71F2B-118F-8F30-5FD3-B76EF6DD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4B63E-E406-CADB-B5D9-AC12FEF2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3CE060-A5E5-279D-DE58-9366B4AB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A1A416-E3E7-3165-A071-1F72538E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CA44D-819B-9FC9-3285-C8F6D4D47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27389C-9978-016E-1974-BFD3B7DF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F7F8FE-9790-9E8B-C3B7-7AFE4DD2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8500FA-2FD6-D6AC-9BB4-31ACB8DA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EA2F-1E2D-9551-6E2F-DBACD032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0DBDD3-723D-3C6D-9FD2-4E3BF3B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7789E9-5D81-CAEB-DA76-87EA80D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64901-A055-F45D-8AD9-66048E5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793618-814F-F9DF-6488-2B2A4583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1C5B8-A92A-FAB2-0014-66DD12D0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EEA60-2DD2-87AC-BAD2-B7D26FC5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4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CDAF-5657-557F-0854-7F18F3D8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016E5-CE0E-F195-0E50-A01305F9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71C5-F4F6-0F58-F7CE-21DFF9E6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AA57E-CC2E-37CF-26BD-627F773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78CCD-1D46-091D-12FB-C2631AB8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85C8A-FB3B-15CD-80CA-3909FDC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E5B3D-FDD5-A6D3-1E03-558953F9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2A80AB-080A-71D4-13C6-D65F9F3A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EE76D-F390-FB0A-A756-ED498686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A0362-E8A0-1ECD-8A41-E6ADA44A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D118E3-317B-AC34-4ACE-ED7F0DB2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760CB-4AAF-DAEB-7D95-F7E3FD12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8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3E5917-A8C1-8CBC-5CEF-5E6D1E6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2FA72-05BD-610A-A2D2-3CEA5D86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E9CF3-50CE-4BCC-1A41-EB9763BB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E869C-FD18-4CA6-B58E-F785B722D3DA}" type="datetimeFigureOut">
              <a:rPr lang="fr-FR" smtClean="0"/>
              <a:t>01/03/2025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5DC99-9E9F-C175-A2A4-BF44A64AA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DBF28-807E-C939-CF38-6859CD29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AEBA7337-276B-C09D-E438-F8FB4D07CB35}"/>
              </a:ext>
            </a:extLst>
          </p:cNvPr>
          <p:cNvGrpSpPr/>
          <p:nvPr/>
        </p:nvGrpSpPr>
        <p:grpSpPr>
          <a:xfrm>
            <a:off x="1984540" y="462498"/>
            <a:ext cx="8219449" cy="6419342"/>
            <a:chOff x="1984540" y="462498"/>
            <a:chExt cx="8219449" cy="6419342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B8F9BBDA-61CD-9911-76EB-480476C0FA0B}"/>
                </a:ext>
              </a:extLst>
            </p:cNvPr>
            <p:cNvGrpSpPr/>
            <p:nvPr/>
          </p:nvGrpSpPr>
          <p:grpSpPr>
            <a:xfrm>
              <a:off x="1984540" y="462498"/>
              <a:ext cx="8219449" cy="5638495"/>
              <a:chOff x="1984540" y="510940"/>
              <a:chExt cx="8219449" cy="5638495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16DC14F6-3B38-F6FB-3891-6E92444ABE84}"/>
                  </a:ext>
                </a:extLst>
              </p:cNvPr>
              <p:cNvGrpSpPr/>
              <p:nvPr/>
            </p:nvGrpSpPr>
            <p:grpSpPr>
              <a:xfrm>
                <a:off x="1984540" y="510940"/>
                <a:ext cx="7780757" cy="5638495"/>
                <a:chOff x="1984540" y="510940"/>
                <a:chExt cx="7780757" cy="5638495"/>
              </a:xfrm>
            </p:grpSpPr>
            <p:grpSp>
              <p:nvGrpSpPr>
                <p:cNvPr id="80" name="Groupe 79">
                  <a:extLst>
                    <a:ext uri="{FF2B5EF4-FFF2-40B4-BE49-F238E27FC236}">
                      <a16:creationId xmlns:a16="http://schemas.microsoft.com/office/drawing/2014/main" id="{B2B2BE8A-6E5E-E09B-A9AE-294D8BA4743A}"/>
                    </a:ext>
                  </a:extLst>
                </p:cNvPr>
                <p:cNvGrpSpPr/>
                <p:nvPr/>
              </p:nvGrpSpPr>
              <p:grpSpPr>
                <a:xfrm>
                  <a:off x="1984540" y="3305068"/>
                  <a:ext cx="786763" cy="2834589"/>
                  <a:chOff x="1984540" y="2746268"/>
                  <a:chExt cx="786763" cy="2834589"/>
                </a:xfrm>
              </p:grpSpPr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F16F01FC-5E77-9740-7DCB-97C6BEC961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F9EC9E78-0363-98A6-439F-1EAC5E6A5B5A}"/>
                      </a:ext>
                    </a:extLst>
                  </p:cNvPr>
                  <p:cNvSpPr txBox="1"/>
                  <p:nvPr/>
                </p:nvSpPr>
                <p:spPr>
                  <a:xfrm>
                    <a:off x="19845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Présomption de faisabilité</a:t>
                    </a:r>
                  </a:p>
                </p:txBody>
              </p:sp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359D98D3-E116-DC4A-C542-77873A054B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712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Fonctions</a:t>
                    </a:r>
                  </a:p>
                </p:txBody>
              </p:sp>
            </p:grpSp>
            <p:grpSp>
              <p:nvGrpSpPr>
                <p:cNvPr id="81" name="Groupe 80">
                  <a:extLst>
                    <a:ext uri="{FF2B5EF4-FFF2-40B4-BE49-F238E27FC236}">
                      <a16:creationId xmlns:a16="http://schemas.microsoft.com/office/drawing/2014/main" id="{71CF2182-DC55-7161-AC1C-AFCE56A844FD}"/>
                    </a:ext>
                  </a:extLst>
                </p:cNvPr>
                <p:cNvGrpSpPr/>
                <p:nvPr/>
              </p:nvGrpSpPr>
              <p:grpSpPr>
                <a:xfrm>
                  <a:off x="2857840" y="1187535"/>
                  <a:ext cx="930061" cy="4936445"/>
                  <a:chOff x="1844170" y="628735"/>
                  <a:chExt cx="930061" cy="4936445"/>
                </a:xfrm>
              </p:grpSpPr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id="{372FF0E6-CAA3-048E-227E-C49D3D2020E5}"/>
                      </a:ext>
                    </a:extLst>
                  </p:cNvPr>
                  <p:cNvCxnSpPr>
                    <a:cxnSpLocks/>
                    <a:stCxn id="121" idx="2"/>
                  </p:cNvCxnSpPr>
                  <p:nvPr/>
                </p:nvCxnSpPr>
                <p:spPr>
                  <a:xfrm>
                    <a:off x="2774231" y="628735"/>
                    <a:ext cx="0" cy="1273872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82">
                    <a:extLst>
                      <a:ext uri="{FF2B5EF4-FFF2-40B4-BE49-F238E27FC236}">
                        <a16:creationId xmlns:a16="http://schemas.microsoft.com/office/drawing/2014/main" id="{3C7AE31A-6F12-E8FF-4753-2F49F3301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F59AE854-15A9-80B5-227E-E1893320D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170" y="2730591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Faisabilité</a:t>
                    </a:r>
                  </a:p>
                </p:txBody>
              </p:sp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AC517973-1730-EC5D-F5E8-E177DD57640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6129" y="3521540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Solutions</a:t>
                    </a:r>
                  </a:p>
                </p:txBody>
              </p:sp>
            </p:grp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7BB719F9-A83D-4848-754A-D8708E630F9E}"/>
                    </a:ext>
                  </a:extLst>
                </p:cNvPr>
                <p:cNvGrpSpPr/>
                <p:nvPr/>
              </p:nvGrpSpPr>
              <p:grpSpPr>
                <a:xfrm>
                  <a:off x="3858797" y="3314846"/>
                  <a:ext cx="900356" cy="2834589"/>
                  <a:chOff x="1870947" y="2756046"/>
                  <a:chExt cx="900356" cy="2834589"/>
                </a:xfrm>
              </p:grpSpPr>
              <p:cxnSp>
                <p:nvCxnSpPr>
                  <p:cNvPr id="88" name="Connecteur droit 87">
                    <a:extLst>
                      <a:ext uri="{FF2B5EF4-FFF2-40B4-BE49-F238E27FC236}">
                        <a16:creationId xmlns:a16="http://schemas.microsoft.com/office/drawing/2014/main" id="{96805988-EABA-883B-BC7E-3CB28036D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F35EA6A4-88D4-3DA7-BA7D-E00E272BF8E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0947" y="2756046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Projet</a:t>
                    </a: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DF199138-4BD8-96AE-F156-1B691D863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69" y="3546995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Prévoir</a:t>
                    </a:r>
                  </a:p>
                </p:txBody>
              </p:sp>
            </p:grpSp>
            <p:grpSp>
              <p:nvGrpSpPr>
                <p:cNvPr id="91" name="Groupe 90">
                  <a:extLst>
                    <a:ext uri="{FF2B5EF4-FFF2-40B4-BE49-F238E27FC236}">
                      <a16:creationId xmlns:a16="http://schemas.microsoft.com/office/drawing/2014/main" id="{B5086D5B-F0F3-1114-AF3F-6D6E793DEA19}"/>
                    </a:ext>
                  </a:extLst>
                </p:cNvPr>
                <p:cNvGrpSpPr/>
                <p:nvPr/>
              </p:nvGrpSpPr>
              <p:grpSpPr>
                <a:xfrm>
                  <a:off x="4876087" y="1235456"/>
                  <a:ext cx="918890" cy="4904201"/>
                  <a:chOff x="1852413" y="676656"/>
                  <a:chExt cx="918890" cy="4904201"/>
                </a:xfrm>
              </p:grpSpPr>
              <p:cxnSp>
                <p:nvCxnSpPr>
                  <p:cNvPr id="92" name="Connecteur droit 91">
                    <a:extLst>
                      <a:ext uri="{FF2B5EF4-FFF2-40B4-BE49-F238E27FC236}">
                        <a16:creationId xmlns:a16="http://schemas.microsoft.com/office/drawing/2014/main" id="{E74D8358-425D-674B-F16B-1B43D76D5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676656"/>
                    <a:ext cx="0" cy="1237119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92">
                    <a:extLst>
                      <a:ext uri="{FF2B5EF4-FFF2-40B4-BE49-F238E27FC236}">
                        <a16:creationId xmlns:a16="http://schemas.microsoft.com/office/drawing/2014/main" id="{47597AE6-3FAE-5455-11D6-C4EA61B90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5A0EA0D1-DE78-D6B2-6E58-C9B5BAA207C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413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Développement</a:t>
                    </a:r>
                  </a:p>
                </p:txBody>
              </p:sp>
              <p:sp>
                <p:nvSpPr>
                  <p:cNvPr id="95" name="ZoneTexte 94">
                    <a:extLst>
                      <a:ext uri="{FF2B5EF4-FFF2-40B4-BE49-F238E27FC236}">
                        <a16:creationId xmlns:a16="http://schemas.microsoft.com/office/drawing/2014/main" id="{7FEDE671-D709-365C-C048-16F689343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999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Réaliser</a:t>
                    </a:r>
                  </a:p>
                </p:txBody>
              </p:sp>
            </p:grp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5433892A-7DD6-F8F8-34CC-5FC2F8E984DB}"/>
                    </a:ext>
                  </a:extLst>
                </p:cNvPr>
                <p:cNvGrpSpPr/>
                <p:nvPr/>
              </p:nvGrpSpPr>
              <p:grpSpPr>
                <a:xfrm>
                  <a:off x="5853070" y="3305068"/>
                  <a:ext cx="877731" cy="2834589"/>
                  <a:chOff x="1893572" y="2746268"/>
                  <a:chExt cx="877731" cy="2834589"/>
                </a:xfrm>
              </p:grpSpPr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A242AC40-CE6B-613C-3191-051E59289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838B78A6-F8D8-9ACF-B557-A8A79C0C79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7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Série</a:t>
                    </a:r>
                  </a:p>
                </p:txBody>
              </p:sp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0BA0CFAD-D24E-94C5-C464-02D066A0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660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Fiabilité</a:t>
                    </a:r>
                  </a:p>
                </p:txBody>
              </p:sp>
            </p:grpSp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5D409239-9FAC-7F5F-FA92-38B118581484}"/>
                    </a:ext>
                  </a:extLst>
                </p:cNvPr>
                <p:cNvGrpSpPr/>
                <p:nvPr/>
              </p:nvGrpSpPr>
              <p:grpSpPr>
                <a:xfrm>
                  <a:off x="6868346" y="3305068"/>
                  <a:ext cx="877761" cy="2834589"/>
                  <a:chOff x="1893542" y="2746268"/>
                  <a:chExt cx="877761" cy="2834589"/>
                </a:xfrm>
              </p:grpSpPr>
              <p:cxnSp>
                <p:nvCxnSpPr>
                  <p:cNvPr id="103" name="Connecteur droit 102">
                    <a:extLst>
                      <a:ext uri="{FF2B5EF4-FFF2-40B4-BE49-F238E27FC236}">
                        <a16:creationId xmlns:a16="http://schemas.microsoft.com/office/drawing/2014/main" id="{085B9B7A-32EA-13F8-2CD1-29233E59B6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140EE75C-31CC-C505-957D-73731E6669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4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Exploitation</a:t>
                    </a:r>
                  </a:p>
                </p:txBody>
              </p:sp>
              <p:sp>
                <p:nvSpPr>
                  <p:cNvPr id="105" name="ZoneTexte 104">
                    <a:extLst>
                      <a:ext uri="{FF2B5EF4-FFF2-40B4-BE49-F238E27FC236}">
                        <a16:creationId xmlns:a16="http://schemas.microsoft.com/office/drawing/2014/main" id="{8A3E6456-19BA-8CF6-EBE8-7964F76FC09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047" y="3157461"/>
                    <a:ext cx="461665" cy="193869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Maintenabilité</a:t>
                    </a:r>
                  </a:p>
                </p:txBody>
              </p:sp>
            </p:grp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B0FF75DF-7AA8-0779-4346-F01F60A1D276}"/>
                    </a:ext>
                  </a:extLst>
                </p:cNvPr>
                <p:cNvGrpSpPr/>
                <p:nvPr/>
              </p:nvGrpSpPr>
              <p:grpSpPr>
                <a:xfrm>
                  <a:off x="7868062" y="3305068"/>
                  <a:ext cx="913621" cy="2834589"/>
                  <a:chOff x="1857682" y="2746268"/>
                  <a:chExt cx="913621" cy="2834589"/>
                </a:xfrm>
              </p:grpSpPr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9D004DD5-6C27-905B-6C21-56764DA68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ZoneTexte 108">
                    <a:extLst>
                      <a:ext uri="{FF2B5EF4-FFF2-40B4-BE49-F238E27FC236}">
                        <a16:creationId xmlns:a16="http://schemas.microsoft.com/office/drawing/2014/main" id="{624D1A7D-B56F-598F-3B69-807B9E09939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768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Démantèlement</a:t>
                    </a:r>
                  </a:p>
                </p:txBody>
              </p:sp>
              <p:sp>
                <p:nvSpPr>
                  <p:cNvPr id="110" name="ZoneTexte 109">
                    <a:extLst>
                      <a:ext uri="{FF2B5EF4-FFF2-40B4-BE49-F238E27FC236}">
                        <a16:creationId xmlns:a16="http://schemas.microsoft.com/office/drawing/2014/main" id="{85146DD0-C6B0-4F6B-54B5-7F1282DFF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440" y="3178406"/>
                    <a:ext cx="461665" cy="189680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Éco-conception</a:t>
                    </a:r>
                  </a:p>
                </p:txBody>
              </p:sp>
            </p:grpSp>
            <p:grpSp>
              <p:nvGrpSpPr>
                <p:cNvPr id="111" name="Groupe 110">
                  <a:extLst>
                    <a:ext uri="{FF2B5EF4-FFF2-40B4-BE49-F238E27FC236}">
                      <a16:creationId xmlns:a16="http://schemas.microsoft.com/office/drawing/2014/main" id="{8EBA00C1-812D-FA51-4932-89BB27DD21D7}"/>
                    </a:ext>
                  </a:extLst>
                </p:cNvPr>
                <p:cNvGrpSpPr/>
                <p:nvPr/>
              </p:nvGrpSpPr>
              <p:grpSpPr>
                <a:xfrm>
                  <a:off x="8854434" y="3305068"/>
                  <a:ext cx="910863" cy="2834589"/>
                  <a:chOff x="1860440" y="2746268"/>
                  <a:chExt cx="910863" cy="2834589"/>
                </a:xfrm>
              </p:grpSpPr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F2F324EA-D46F-44AF-D87A-8400524AC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ZoneTexte 113">
                    <a:extLst>
                      <a:ext uri="{FF2B5EF4-FFF2-40B4-BE49-F238E27FC236}">
                        <a16:creationId xmlns:a16="http://schemas.microsoft.com/office/drawing/2014/main" id="{1D0890D0-2C3C-17ED-B2A3-A76D5B23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604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Capitalisation</a:t>
                    </a:r>
                  </a:p>
                </p:txBody>
              </p:sp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C18B38B2-C959-360D-B949-3F80AC32EC57}"/>
                      </a:ext>
                    </a:extLst>
                  </p:cNvPr>
                  <p:cNvSpPr txBox="1"/>
                  <p:nvPr/>
                </p:nvSpPr>
                <p:spPr>
                  <a:xfrm>
                    <a:off x="2236888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RETEX</a:t>
                    </a:r>
                  </a:p>
                </p:txBody>
              </p:sp>
            </p:grpSp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4A67FEDA-537A-0363-AB9E-169962B0BD70}"/>
                    </a:ext>
                  </a:extLst>
                </p:cNvPr>
                <p:cNvSpPr txBox="1"/>
                <p:nvPr/>
              </p:nvSpPr>
              <p:spPr>
                <a:xfrm>
                  <a:off x="2913998" y="541204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Faisabilité</a:t>
                  </a:r>
                </a:p>
              </p:txBody>
            </p:sp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0CB5ACA2-7308-A05B-88A9-BFBCD2ED6167}"/>
                    </a:ext>
                  </a:extLst>
                </p:cNvPr>
                <p:cNvSpPr txBox="1"/>
                <p:nvPr/>
              </p:nvSpPr>
              <p:spPr>
                <a:xfrm>
                  <a:off x="4943848" y="510940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d’acceptation</a:t>
                  </a:r>
                </a:p>
              </p:txBody>
            </p: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EEBBE1BA-3CF6-6475-FE14-CECD31F5045C}"/>
                  </a:ext>
                </a:extLst>
              </p:cNvPr>
              <p:cNvGrpSpPr/>
              <p:nvPr/>
            </p:nvGrpSpPr>
            <p:grpSpPr>
              <a:xfrm>
                <a:off x="1988011" y="2443480"/>
                <a:ext cx="8215978" cy="892697"/>
                <a:chOff x="1957057" y="1600200"/>
                <a:chExt cx="8215978" cy="892697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56DFF143-3E65-C1B7-EBC2-896731EA4B28}"/>
                    </a:ext>
                  </a:extLst>
                </p:cNvPr>
                <p:cNvGrpSpPr/>
                <p:nvPr/>
              </p:nvGrpSpPr>
              <p:grpSpPr>
                <a:xfrm>
                  <a:off x="1978660" y="1600200"/>
                  <a:ext cx="1183640" cy="892697"/>
                  <a:chOff x="1978660" y="1600200"/>
                  <a:chExt cx="1183640" cy="892697"/>
                </a:xfrm>
              </p:grpSpPr>
              <p:cxnSp>
                <p:nvCxnSpPr>
                  <p:cNvPr id="5" name="Connecteur droit 4">
                    <a:extLst>
                      <a:ext uri="{FF2B5EF4-FFF2-40B4-BE49-F238E27FC236}">
                        <a16:creationId xmlns:a16="http://schemas.microsoft.com/office/drawing/2014/main" id="{80F4B6B1-1578-710D-1E9C-0C6C8FABC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162929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Connecteur droit 5">
                    <a:extLst>
                      <a:ext uri="{FF2B5EF4-FFF2-40B4-BE49-F238E27FC236}">
                        <a16:creationId xmlns:a16="http://schemas.microsoft.com/office/drawing/2014/main" id="{3C1933D8-C636-5B7D-4229-C9EACD2C1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248273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6">
                    <a:extLst>
                      <a:ext uri="{FF2B5EF4-FFF2-40B4-BE49-F238E27FC236}">
                        <a16:creationId xmlns:a16="http://schemas.microsoft.com/office/drawing/2014/main" id="{1EF151EA-E51E-6064-70E2-08646CDF5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CCB9FE34-5B9D-DF29-A5DF-A7FC15B72D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C99DF865-DD04-1714-2E73-8DCD34AF5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4220" y="1600200"/>
                    <a:ext cx="4745" cy="892697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945A86C-AA88-D898-CBFD-925C0662D985}"/>
                    </a:ext>
                  </a:extLst>
                </p:cNvPr>
                <p:cNvGrpSpPr/>
                <p:nvPr/>
              </p:nvGrpSpPr>
              <p:grpSpPr>
                <a:xfrm>
                  <a:off x="269554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CB0A3F02-5BCC-0B86-19C5-B62A2DBBE0EC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9134EDAB-32E0-3140-3B7F-2A563B359D3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18">
                    <a:extLst>
                      <a:ext uri="{FF2B5EF4-FFF2-40B4-BE49-F238E27FC236}">
                        <a16:creationId xmlns:a16="http://schemas.microsoft.com/office/drawing/2014/main" id="{AE57DB62-051E-F80B-4CAB-B00E90D1A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19">
                    <a:extLst>
                      <a:ext uri="{FF2B5EF4-FFF2-40B4-BE49-F238E27FC236}">
                        <a16:creationId xmlns:a16="http://schemas.microsoft.com/office/drawing/2014/main" id="{FFEF46BE-5923-2709-81B3-6F131EB7D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88778E2F-56D3-7C3E-5F94-76F938F48406}"/>
                    </a:ext>
                  </a:extLst>
                </p:cNvPr>
                <p:cNvGrpSpPr/>
                <p:nvPr/>
              </p:nvGrpSpPr>
              <p:grpSpPr>
                <a:xfrm>
                  <a:off x="367090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7411D764-D835-CF2B-2A08-CD2D8F75771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C14A1BA5-A469-ACD2-7282-81CC0586D73A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55B11A88-590D-F22D-6780-40C6891B8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4A1E2EBB-B0AC-AB3E-BC1A-E2B9DD9A1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50548D9E-5261-7AF7-DF96-118403DB1344}"/>
                    </a:ext>
                  </a:extLst>
                </p:cNvPr>
                <p:cNvSpPr txBox="1"/>
                <p:nvPr/>
              </p:nvSpPr>
              <p:spPr>
                <a:xfrm>
                  <a:off x="1957057" y="1702072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1.1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830A3F0B-4CA6-EE61-6C2F-33AE805FDF27}"/>
                    </a:ext>
                  </a:extLst>
                </p:cNvPr>
                <p:cNvSpPr txBox="1"/>
                <p:nvPr/>
              </p:nvSpPr>
              <p:spPr>
                <a:xfrm>
                  <a:off x="301958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1.2</a:t>
                  </a: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50302C19-A539-83F2-4220-6046C39003EC}"/>
                    </a:ext>
                  </a:extLst>
                </p:cNvPr>
                <p:cNvSpPr txBox="1"/>
                <p:nvPr/>
              </p:nvSpPr>
              <p:spPr>
                <a:xfrm>
                  <a:off x="4023044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2.1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F4B70AC1-17D1-BBE4-B46A-406DE85FE13C}"/>
                    </a:ext>
                  </a:extLst>
                </p:cNvPr>
                <p:cNvGrpSpPr/>
                <p:nvPr/>
              </p:nvGrpSpPr>
              <p:grpSpPr>
                <a:xfrm>
                  <a:off x="4699217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C8456C00-04C1-B1B9-7896-7DB448B1635E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3BD25261-CD2D-FE83-0D29-579CAB67005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2F35EB19-0AA8-9F19-59E3-532A2A8A2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243496CE-187E-955E-69E9-935F30D8C6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78D8C9AF-7E1E-A605-2DB4-9F1D37AD2BAC}"/>
                    </a:ext>
                  </a:extLst>
                </p:cNvPr>
                <p:cNvGrpSpPr/>
                <p:nvPr/>
              </p:nvGrpSpPr>
              <p:grpSpPr>
                <a:xfrm>
                  <a:off x="565019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CFC22647-BED3-26B6-50E7-47CED6150203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AA61195E-9F98-DF0E-9530-D2B7048CF38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A00E61A6-A979-9198-5193-2CAD2A363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>
                    <a:extLst>
                      <a:ext uri="{FF2B5EF4-FFF2-40B4-BE49-F238E27FC236}">
                        <a16:creationId xmlns:a16="http://schemas.microsoft.com/office/drawing/2014/main" id="{221E2DE2-082F-2C59-36BD-AEA089125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806BB4D0-1A06-0C2E-F6CA-200D19B15ACA}"/>
                    </a:ext>
                  </a:extLst>
                </p:cNvPr>
                <p:cNvGrpSpPr/>
                <p:nvPr/>
              </p:nvGrpSpPr>
              <p:grpSpPr>
                <a:xfrm>
                  <a:off x="666365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0" name="Connecteur droit 39">
                    <a:extLst>
                      <a:ext uri="{FF2B5EF4-FFF2-40B4-BE49-F238E27FC236}">
                        <a16:creationId xmlns:a16="http://schemas.microsoft.com/office/drawing/2014/main" id="{412A5FCF-2848-5D29-9BD3-ECB08C90886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D9580754-55A2-6555-D272-7A3F1A4285F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DD26976D-F93E-F8F7-0061-52FDB9D7E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58E8E179-45D0-FFEF-EC3A-6818C9E6F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B9835E69-10F0-1346-0946-31A5DE83E471}"/>
                    </a:ext>
                  </a:extLst>
                </p:cNvPr>
                <p:cNvGrpSpPr/>
                <p:nvPr/>
              </p:nvGrpSpPr>
              <p:grpSpPr>
                <a:xfrm>
                  <a:off x="7705909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CD58118D-A253-C99A-972A-0883A0EC1030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A70A5522-8BD7-350F-7C9C-DF05B46AEDB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954F8700-07EC-38C6-0E1E-D6F136D83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FB509063-09F2-B2B2-CA7E-9492501C13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7A9529E-9250-26BA-8906-BFBCE23876C4}"/>
                    </a:ext>
                  </a:extLst>
                </p:cNvPr>
                <p:cNvSpPr txBox="1"/>
                <p:nvPr/>
              </p:nvSpPr>
              <p:spPr>
                <a:xfrm>
                  <a:off x="5011072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2.2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8F8B903-4F17-2366-B919-19CF687271FB}"/>
                    </a:ext>
                  </a:extLst>
                </p:cNvPr>
                <p:cNvSpPr txBox="1"/>
                <p:nvPr/>
              </p:nvSpPr>
              <p:spPr>
                <a:xfrm>
                  <a:off x="6057041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2.3</a:t>
                  </a:r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0216B57-F64C-1A84-541C-775635A53795}"/>
                    </a:ext>
                  </a:extLst>
                </p:cNvPr>
                <p:cNvSpPr txBox="1"/>
                <p:nvPr/>
              </p:nvSpPr>
              <p:spPr>
                <a:xfrm>
                  <a:off x="7057663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DB1F08A3-7226-D840-121C-6365A7A227B6}"/>
                    </a:ext>
                  </a:extLst>
                </p:cNvPr>
                <p:cNvSpPr txBox="1"/>
                <p:nvPr/>
              </p:nvSpPr>
              <p:spPr>
                <a:xfrm>
                  <a:off x="8058285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3.2</a:t>
                  </a:r>
                </a:p>
              </p:txBody>
            </p: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58FDB60E-8DAB-5571-A0E1-F3EBDED6C623}"/>
                    </a:ext>
                  </a:extLst>
                </p:cNvPr>
                <p:cNvGrpSpPr/>
                <p:nvPr/>
              </p:nvGrpSpPr>
              <p:grpSpPr>
                <a:xfrm>
                  <a:off x="8706531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61E13BE-F961-135D-AFB9-6EDAA92F3C7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A6BEB566-29A4-75C9-AC24-533CFF92C72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64F672B8-0E44-FBA1-39C5-C0F6C65F9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716D8EE0-767D-0614-FCBD-986303D11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12171C9-ADF8-36BE-D272-0EB33D2B17EE}"/>
                    </a:ext>
                  </a:extLst>
                </p:cNvPr>
                <p:cNvSpPr txBox="1"/>
                <p:nvPr/>
              </p:nvSpPr>
              <p:spPr>
                <a:xfrm>
                  <a:off x="905890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3.3</a:t>
                  </a:r>
                </a:p>
              </p:txBody>
            </p:sp>
          </p:grp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4525F63C-D70E-15D3-3597-2F9CC9D61E38}"/>
                </a:ext>
              </a:extLst>
            </p:cNvPr>
            <p:cNvGrpSpPr/>
            <p:nvPr/>
          </p:nvGrpSpPr>
          <p:grpSpPr>
            <a:xfrm>
              <a:off x="1988011" y="6125719"/>
              <a:ext cx="1799890" cy="756121"/>
              <a:chOff x="1988011" y="6125719"/>
              <a:chExt cx="1799890" cy="756121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5AE6D56-9062-5A9B-F91E-27A33E917A19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1799890" cy="294640"/>
                <a:chOff x="1988011" y="6247130"/>
                <a:chExt cx="1799890" cy="29464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1A79D52B-25D2-8339-C6FA-DE60845F1B2B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985CEFB-3DC7-999E-D0C8-ED407F416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179989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B953752A-770E-E4DB-5899-B0F533DE8F1F}"/>
                    </a:ext>
                  </a:extLst>
                </p:cNvPr>
                <p:cNvCxnSpPr/>
                <p:nvPr/>
              </p:nvCxnSpPr>
              <p:spPr>
                <a:xfrm>
                  <a:off x="378790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EB5B3D8B-1077-1663-6EB4-46AD2FA34DA8}"/>
                  </a:ext>
                </a:extLst>
              </p:cNvPr>
              <p:cNvSpPr/>
              <p:nvPr/>
            </p:nvSpPr>
            <p:spPr>
              <a:xfrm>
                <a:off x="2724635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EE5E4F7B-9917-EE89-5722-B90CD2A3351B}"/>
                  </a:ext>
                </a:extLst>
              </p:cNvPr>
              <p:cNvSpPr txBox="1"/>
              <p:nvPr/>
            </p:nvSpPr>
            <p:spPr>
              <a:xfrm>
                <a:off x="2363700" y="6543286"/>
                <a:ext cx="1048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CADRER</a:t>
                </a: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DDBFC2A-5868-D5C7-171A-646B21DA6B54}"/>
                </a:ext>
              </a:extLst>
            </p:cNvPr>
            <p:cNvGrpSpPr/>
            <p:nvPr/>
          </p:nvGrpSpPr>
          <p:grpSpPr>
            <a:xfrm>
              <a:off x="3787901" y="6125719"/>
              <a:ext cx="2936749" cy="756121"/>
              <a:chOff x="1988011" y="6125719"/>
              <a:chExt cx="2936749" cy="756121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3C4D3474-66E2-C3F5-39A7-88B313142F4F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2936749" cy="294640"/>
                <a:chOff x="1988011" y="6247130"/>
                <a:chExt cx="2936749" cy="294640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269483F4-1C6E-742C-CFC2-2D6E7F1FF47C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415D370-AA99-6EDB-865F-C467773B5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2936749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>
                  <a:extLst>
                    <a:ext uri="{FF2B5EF4-FFF2-40B4-BE49-F238E27FC236}">
                      <a16:creationId xmlns:a16="http://schemas.microsoft.com/office/drawing/2014/main" id="{417CA778-DEC2-FD1A-8C75-948049458243}"/>
                    </a:ext>
                  </a:extLst>
                </p:cNvPr>
                <p:cNvCxnSpPr/>
                <p:nvPr/>
              </p:nvCxnSpPr>
              <p:spPr>
                <a:xfrm>
                  <a:off x="4924760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7D758008-9E62-26B5-AD26-D752E136BAD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3CDA3D79-3D80-1C7E-EB4E-2A0B8B880D3D}"/>
                  </a:ext>
                </a:extLst>
              </p:cNvPr>
              <p:cNvSpPr txBox="1"/>
              <p:nvPr/>
            </p:nvSpPr>
            <p:spPr>
              <a:xfrm>
                <a:off x="2856102" y="6543286"/>
                <a:ext cx="1207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CONDUIRE</a:t>
                </a:r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CA6C569E-C218-7596-1F4C-E814CDE97DDF}"/>
                </a:ext>
              </a:extLst>
            </p:cNvPr>
            <p:cNvGrpSpPr/>
            <p:nvPr/>
          </p:nvGrpSpPr>
          <p:grpSpPr>
            <a:xfrm>
              <a:off x="6736345" y="6125719"/>
              <a:ext cx="3028952" cy="756121"/>
              <a:chOff x="1988011" y="6125719"/>
              <a:chExt cx="3028952" cy="756121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886FCCD7-7C67-E85B-3475-E123224DAF18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3028952" cy="294640"/>
                <a:chOff x="1988011" y="6247130"/>
                <a:chExt cx="3028952" cy="294640"/>
              </a:xfrm>
            </p:grpSpPr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D4C836A5-1DDF-0E9B-34A9-37C40FA821DE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20CEE3A6-F2CD-55C1-BBCF-AB8F08DB0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3028952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73CE8025-2517-BE9E-6162-E4F135AC15F9}"/>
                    </a:ext>
                  </a:extLst>
                </p:cNvPr>
                <p:cNvCxnSpPr/>
                <p:nvPr/>
              </p:nvCxnSpPr>
              <p:spPr>
                <a:xfrm>
                  <a:off x="5016963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C7BCB037-E8DA-5269-7888-A227A58D655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29E37D26-A3BB-B7D9-B40F-8E053AE81D5E}"/>
                  </a:ext>
                </a:extLst>
              </p:cNvPr>
              <p:cNvSpPr txBox="1"/>
              <p:nvPr/>
            </p:nvSpPr>
            <p:spPr>
              <a:xfrm>
                <a:off x="2775596" y="6543286"/>
                <a:ext cx="1368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CONCLURE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6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AA95604-2053-291B-AC7A-760A849E2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3869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22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133</Words>
  <Application>Microsoft Office PowerPoint</Application>
  <PresentationFormat>Grand écran</PresentationFormat>
  <Paragraphs>118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Laurentin Turcat</dc:creator>
  <cp:lastModifiedBy>Laurentin Turcat</cp:lastModifiedBy>
  <cp:revision>5</cp:revision>
  <dcterms:created xsi:type="dcterms:W3CDTF">2025-01-31T11:34:31Z</dcterms:created>
  <dcterms:modified xsi:type="dcterms:W3CDTF">2025-03-01T21:32:04Z</dcterms:modified>
</cp:coreProperties>
</file>