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>
        <p:scale>
          <a:sx n="66" d="100"/>
          <a:sy n="66" d="100"/>
        </p:scale>
        <p:origin x="1253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A18A5-0E0E-4059-9C3A-AEC3E78DECBE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456CB-2BD4-46BD-91A3-1588BB45C0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42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456CB-2BD4-46BD-91A3-1588BB45C0B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189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4956F-F64A-E48A-60BE-7C22A3B69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DEEA09-1B40-ECA7-4B01-15C4FE4D0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C25472-6905-AACB-C36E-3E5E6B60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869C-FD18-4CA6-B58E-F785B722D3DA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0EFDFB-A183-862D-48D7-81C19FE7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67DB28-20B0-92AB-F5BF-81845527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35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4A7025-B0DF-FEE6-6E63-FD895B6F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F980BD-9C14-9A2F-6A9E-D454BDE76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0F4E4E-6DC8-68A7-7B11-E2E0BED6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869C-FD18-4CA6-B58E-F785B722D3DA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FE8AA-01C9-E42D-21F0-582D904A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7DB124-0160-C1FF-4DCE-125676D1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50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9128F10-2332-0B8A-690D-8BFC90169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2E8774-4D40-765A-3545-AE470C391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26F317-5B96-B2F2-0307-F4501866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869C-FD18-4CA6-B58E-F785B722D3DA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653992-BBBA-3818-B5A7-802E69A5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796BC0-7D0C-6A53-526D-95911A48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87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780A16-A9AD-F720-D172-5FB65745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63E6CD-F40B-59A3-7604-B39B2DD08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F054EA-9046-078D-95D5-EF094B86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869C-FD18-4CA6-B58E-F785B722D3DA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B33B9C-3002-AB32-D9B0-DE877C63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1AE3FE-B316-851D-123D-C208D3A1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28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8C1D9-ADAA-4F93-ECFF-9E0ECBA62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A73864-F3C4-6D09-A5FE-9693D1218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DAD5E1-24CC-4F7C-D0AE-1B4D9C59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869C-FD18-4CA6-B58E-F785B722D3DA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00770E-ED29-32E4-5DF0-2CFCF0BA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39AFB9-C25B-F5AD-71F9-E16D1093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11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E5CC81-0A32-A9FD-449C-31031C06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1EE1E9-8C45-A7BA-6B76-BF7F8283C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00749C-0D58-6682-04C3-88306E37C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2DD2D1-D76D-647B-2DFA-C2B7306B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869C-FD18-4CA6-B58E-F785B722D3DA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FE7C8E-F2D9-4937-B377-F3EEBC88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FB0C8B-BF52-F598-04EF-F246E4B7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54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771F2B-118F-8F30-5FD3-B76EF6DD8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B4B63E-E406-CADB-B5D9-AC12FEF2F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3CE060-A5E5-279D-DE58-9366B4ABB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FA1A416-E3E7-3165-A071-1F72538E4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3CA44D-819B-9FC9-3285-C8F6D4D47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C27389C-9978-016E-1974-BFD3B7DFA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869C-FD18-4CA6-B58E-F785B722D3DA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8F7F8FE-9790-9E8B-C3B7-7AFE4DD2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98500FA-2FD6-D6AC-9BB4-31ACB8DA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77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DEA2F-1E2D-9551-6E2F-DBACD032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E0DBDD3-723D-3C6D-9FD2-4E3BF3B9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869C-FD18-4CA6-B58E-F785B722D3DA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7789E9-5D81-CAEB-DA76-87EA80D3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064901-A055-F45D-8AD9-66048E5B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27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7793618-814F-F9DF-6488-2B2A4583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869C-FD18-4CA6-B58E-F785B722D3DA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021C5B8-A92A-FAB2-0014-66DD12D0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AEEA60-2DD2-87AC-BAD2-B7D26FC5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24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C8CDAF-5657-557F-0854-7F18F3D8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8016E5-CE0E-F195-0E50-A01305F97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471C5-F4F6-0F58-F7CE-21DFF9E64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4AA57E-CC2E-37CF-26BD-627F7731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869C-FD18-4CA6-B58E-F785B722D3DA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F78CCD-1D46-091D-12FB-C2631AB8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885C8A-FB3B-15CD-80CA-3909FDCD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98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EE5B3D-FDD5-A6D3-1E03-558953F9A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A2A80AB-080A-71D4-13C6-D65F9F3AC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DEE76D-F390-FB0A-A756-ED4986863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1A0362-E8A0-1ECD-8A41-E6ADA44AE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869C-FD18-4CA6-B58E-F785B722D3DA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D118E3-317B-AC34-4ACE-ED7F0DB2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2760CB-4AAF-DAEB-7D95-F7E3FD12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82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3E5917-A8C1-8CBC-5CEF-5E6D1E660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E2FA72-05BD-610A-A2D2-3CEA5D86A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CE9CF3-50CE-4BCC-1A41-EB9763BB0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AE869C-FD18-4CA6-B58E-F785B722D3DA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A5DC99-9E9F-C175-A2A4-BF44A64AA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CDBF28-807E-C939-CF38-6859CD29A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79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AEBA7337-276B-C09D-E438-F8FB4D07CB35}"/>
              </a:ext>
            </a:extLst>
          </p:cNvPr>
          <p:cNvGrpSpPr/>
          <p:nvPr/>
        </p:nvGrpSpPr>
        <p:grpSpPr>
          <a:xfrm>
            <a:off x="1927457" y="0"/>
            <a:ext cx="8881632" cy="6881840"/>
            <a:chOff x="1927457" y="0"/>
            <a:chExt cx="8881632" cy="6881840"/>
          </a:xfrm>
        </p:grpSpPr>
        <p:grpSp>
          <p:nvGrpSpPr>
            <p:cNvPr id="136" name="Groupe 135">
              <a:extLst>
                <a:ext uri="{FF2B5EF4-FFF2-40B4-BE49-F238E27FC236}">
                  <a16:creationId xmlns:a16="http://schemas.microsoft.com/office/drawing/2014/main" id="{B8F9BBDA-61CD-9911-76EB-480476C0FA0B}"/>
                </a:ext>
              </a:extLst>
            </p:cNvPr>
            <p:cNvGrpSpPr/>
            <p:nvPr/>
          </p:nvGrpSpPr>
          <p:grpSpPr>
            <a:xfrm>
              <a:off x="1927457" y="0"/>
              <a:ext cx="8881632" cy="6100993"/>
              <a:chOff x="1927457" y="48442"/>
              <a:chExt cx="8881632" cy="6100993"/>
            </a:xfrm>
          </p:grpSpPr>
          <p:grpSp>
            <p:nvGrpSpPr>
              <p:cNvPr id="135" name="Groupe 134">
                <a:extLst>
                  <a:ext uri="{FF2B5EF4-FFF2-40B4-BE49-F238E27FC236}">
                    <a16:creationId xmlns:a16="http://schemas.microsoft.com/office/drawing/2014/main" id="{16DC14F6-3B38-F6FB-3891-6E92444ABE84}"/>
                  </a:ext>
                </a:extLst>
              </p:cNvPr>
              <p:cNvGrpSpPr/>
              <p:nvPr/>
            </p:nvGrpSpPr>
            <p:grpSpPr>
              <a:xfrm>
                <a:off x="1927457" y="48442"/>
                <a:ext cx="8881632" cy="6100993"/>
                <a:chOff x="1927457" y="48442"/>
                <a:chExt cx="8881632" cy="6100993"/>
              </a:xfrm>
            </p:grpSpPr>
            <p:grpSp>
              <p:nvGrpSpPr>
                <p:cNvPr id="80" name="Groupe 79">
                  <a:extLst>
                    <a:ext uri="{FF2B5EF4-FFF2-40B4-BE49-F238E27FC236}">
                      <a16:creationId xmlns:a16="http://schemas.microsoft.com/office/drawing/2014/main" id="{B2B2BE8A-6E5E-E09B-A9AE-294D8BA4743A}"/>
                    </a:ext>
                  </a:extLst>
                </p:cNvPr>
                <p:cNvGrpSpPr/>
                <p:nvPr/>
              </p:nvGrpSpPr>
              <p:grpSpPr>
                <a:xfrm>
                  <a:off x="1984540" y="1920240"/>
                  <a:ext cx="786763" cy="4219417"/>
                  <a:chOff x="1984540" y="1361440"/>
                  <a:chExt cx="786763" cy="4219417"/>
                </a:xfrm>
              </p:grpSpPr>
              <p:cxnSp>
                <p:nvCxnSpPr>
                  <p:cNvPr id="74" name="Connecteur droit 73">
                    <a:extLst>
                      <a:ext uri="{FF2B5EF4-FFF2-40B4-BE49-F238E27FC236}">
                        <a16:creationId xmlns:a16="http://schemas.microsoft.com/office/drawing/2014/main" id="{EEB95B78-FEBC-32CC-4A29-42ED0A6059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1303" y="1361440"/>
                    <a:ext cx="0" cy="552335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Connecteur droit 74">
                    <a:extLst>
                      <a:ext uri="{FF2B5EF4-FFF2-40B4-BE49-F238E27FC236}">
                        <a16:creationId xmlns:a16="http://schemas.microsoft.com/office/drawing/2014/main" id="{F16F01FC-5E77-9740-7DCB-97C6BEC961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1303" y="2767215"/>
                    <a:ext cx="0" cy="2719185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ZoneTexte 76">
                    <a:extLst>
                      <a:ext uri="{FF2B5EF4-FFF2-40B4-BE49-F238E27FC236}">
                        <a16:creationId xmlns:a16="http://schemas.microsoft.com/office/drawing/2014/main" id="{F9EC9E78-0363-98A6-439F-1EAC5E6A5B5A}"/>
                      </a:ext>
                    </a:extLst>
                  </p:cNvPr>
                  <p:cNvSpPr txBox="1"/>
                  <p:nvPr/>
                </p:nvSpPr>
                <p:spPr>
                  <a:xfrm>
                    <a:off x="1984540" y="2746268"/>
                    <a:ext cx="461665" cy="2834589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dirty="0">
                        <a:solidFill>
                          <a:schemeClr val="accent1"/>
                        </a:solidFill>
                      </a:rPr>
                      <a:t>Présomption de faisabilité</a:t>
                    </a:r>
                  </a:p>
                </p:txBody>
              </p:sp>
              <p:sp>
                <p:nvSpPr>
                  <p:cNvPr id="78" name="ZoneTexte 77">
                    <a:extLst>
                      <a:ext uri="{FF2B5EF4-FFF2-40B4-BE49-F238E27FC236}">
                        <a16:creationId xmlns:a16="http://schemas.microsoft.com/office/drawing/2014/main" id="{359D98D3-E116-DC4A-C542-77873A054B83}"/>
                      </a:ext>
                    </a:extLst>
                  </p:cNvPr>
                  <p:cNvSpPr txBox="1"/>
                  <p:nvPr/>
                </p:nvSpPr>
                <p:spPr>
                  <a:xfrm>
                    <a:off x="2287126" y="3537217"/>
                    <a:ext cx="461665" cy="1179180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b="1" dirty="0">
                        <a:solidFill>
                          <a:srgbClr val="FF0000"/>
                        </a:solidFill>
                      </a:rPr>
                      <a:t>Fonctions</a:t>
                    </a:r>
                  </a:p>
                </p:txBody>
              </p:sp>
            </p:grpSp>
            <p:grpSp>
              <p:nvGrpSpPr>
                <p:cNvPr id="81" name="Groupe 80">
                  <a:extLst>
                    <a:ext uri="{FF2B5EF4-FFF2-40B4-BE49-F238E27FC236}">
                      <a16:creationId xmlns:a16="http://schemas.microsoft.com/office/drawing/2014/main" id="{71CF2182-DC55-7161-AC1C-AFCE56A844FD}"/>
                    </a:ext>
                  </a:extLst>
                </p:cNvPr>
                <p:cNvGrpSpPr/>
                <p:nvPr/>
              </p:nvGrpSpPr>
              <p:grpSpPr>
                <a:xfrm>
                  <a:off x="2857840" y="1187535"/>
                  <a:ext cx="930061" cy="4936445"/>
                  <a:chOff x="1844170" y="628735"/>
                  <a:chExt cx="930061" cy="4936445"/>
                </a:xfrm>
              </p:grpSpPr>
              <p:cxnSp>
                <p:nvCxnSpPr>
                  <p:cNvPr id="82" name="Connecteur droit 81">
                    <a:extLst>
                      <a:ext uri="{FF2B5EF4-FFF2-40B4-BE49-F238E27FC236}">
                        <a16:creationId xmlns:a16="http://schemas.microsoft.com/office/drawing/2014/main" id="{372FF0E6-CAA3-048E-227E-C49D3D2020E5}"/>
                      </a:ext>
                    </a:extLst>
                  </p:cNvPr>
                  <p:cNvCxnSpPr>
                    <a:cxnSpLocks/>
                    <a:stCxn id="121" idx="2"/>
                  </p:cNvCxnSpPr>
                  <p:nvPr/>
                </p:nvCxnSpPr>
                <p:spPr>
                  <a:xfrm>
                    <a:off x="2774231" y="628735"/>
                    <a:ext cx="0" cy="1273872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Connecteur droit 82">
                    <a:extLst>
                      <a:ext uri="{FF2B5EF4-FFF2-40B4-BE49-F238E27FC236}">
                        <a16:creationId xmlns:a16="http://schemas.microsoft.com/office/drawing/2014/main" id="{3C7AE31A-6F12-E8FF-4753-2F49F33017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1303" y="2767215"/>
                    <a:ext cx="0" cy="2719185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F59AE854-15A9-80B5-227E-E1893320D3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44170" y="2730591"/>
                    <a:ext cx="461665" cy="2834589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dirty="0">
                        <a:solidFill>
                          <a:schemeClr val="accent1"/>
                        </a:solidFill>
                      </a:rPr>
                      <a:t>Faisabilité</a:t>
                    </a:r>
                  </a:p>
                </p:txBody>
              </p:sp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AC517973-1730-EC5D-F5E8-E177DD576405}"/>
                      </a:ext>
                    </a:extLst>
                  </p:cNvPr>
                  <p:cNvSpPr txBox="1"/>
                  <p:nvPr/>
                </p:nvSpPr>
                <p:spPr>
                  <a:xfrm>
                    <a:off x="2136129" y="3521540"/>
                    <a:ext cx="461665" cy="1179180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b="1" dirty="0">
                        <a:solidFill>
                          <a:srgbClr val="FF0000"/>
                        </a:solidFill>
                      </a:rPr>
                      <a:t>Solutions</a:t>
                    </a:r>
                  </a:p>
                </p:txBody>
              </p:sp>
            </p:grpSp>
            <p:grpSp>
              <p:nvGrpSpPr>
                <p:cNvPr id="86" name="Groupe 85">
                  <a:extLst>
                    <a:ext uri="{FF2B5EF4-FFF2-40B4-BE49-F238E27FC236}">
                      <a16:creationId xmlns:a16="http://schemas.microsoft.com/office/drawing/2014/main" id="{7BB719F9-A83D-4848-754A-D8708E630F9E}"/>
                    </a:ext>
                  </a:extLst>
                </p:cNvPr>
                <p:cNvGrpSpPr/>
                <p:nvPr/>
              </p:nvGrpSpPr>
              <p:grpSpPr>
                <a:xfrm>
                  <a:off x="3858797" y="2016760"/>
                  <a:ext cx="900356" cy="4132675"/>
                  <a:chOff x="1870947" y="1457960"/>
                  <a:chExt cx="900356" cy="4132675"/>
                </a:xfrm>
              </p:grpSpPr>
              <p:cxnSp>
                <p:nvCxnSpPr>
                  <p:cNvPr id="87" name="Connecteur droit 86">
                    <a:extLst>
                      <a:ext uri="{FF2B5EF4-FFF2-40B4-BE49-F238E27FC236}">
                        <a16:creationId xmlns:a16="http://schemas.microsoft.com/office/drawing/2014/main" id="{6FCACC9C-A211-2621-5F20-EC768ED400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1303" y="1457960"/>
                    <a:ext cx="0" cy="455815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Connecteur droit 87">
                    <a:extLst>
                      <a:ext uri="{FF2B5EF4-FFF2-40B4-BE49-F238E27FC236}">
                        <a16:creationId xmlns:a16="http://schemas.microsoft.com/office/drawing/2014/main" id="{96805988-EABA-883B-BC7E-3CB28036D1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1303" y="2767215"/>
                    <a:ext cx="0" cy="2719185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F35EA6A4-88D4-3DA7-BA7D-E00E272BF8EC}"/>
                      </a:ext>
                    </a:extLst>
                  </p:cNvPr>
                  <p:cNvSpPr txBox="1"/>
                  <p:nvPr/>
                </p:nvSpPr>
                <p:spPr>
                  <a:xfrm>
                    <a:off x="1870947" y="2756046"/>
                    <a:ext cx="461665" cy="2834589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dirty="0">
                        <a:solidFill>
                          <a:schemeClr val="accent1"/>
                        </a:solidFill>
                      </a:rPr>
                      <a:t>Projet</a:t>
                    </a:r>
                  </a:p>
                </p:txBody>
              </p:sp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DF199138-4BD8-96AE-F156-1B691D863AAF}"/>
                      </a:ext>
                    </a:extLst>
                  </p:cNvPr>
                  <p:cNvSpPr txBox="1"/>
                  <p:nvPr/>
                </p:nvSpPr>
                <p:spPr>
                  <a:xfrm>
                    <a:off x="2164069" y="3546995"/>
                    <a:ext cx="461665" cy="1179180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b="1" dirty="0">
                        <a:solidFill>
                          <a:srgbClr val="FF0000"/>
                        </a:solidFill>
                      </a:rPr>
                      <a:t>Prévoir</a:t>
                    </a:r>
                  </a:p>
                </p:txBody>
              </p:sp>
            </p:grpSp>
            <p:grpSp>
              <p:nvGrpSpPr>
                <p:cNvPr id="91" name="Groupe 90">
                  <a:extLst>
                    <a:ext uri="{FF2B5EF4-FFF2-40B4-BE49-F238E27FC236}">
                      <a16:creationId xmlns:a16="http://schemas.microsoft.com/office/drawing/2014/main" id="{B5086D5B-F0F3-1114-AF3F-6D6E793DEA19}"/>
                    </a:ext>
                  </a:extLst>
                </p:cNvPr>
                <p:cNvGrpSpPr/>
                <p:nvPr/>
              </p:nvGrpSpPr>
              <p:grpSpPr>
                <a:xfrm>
                  <a:off x="4876087" y="1235456"/>
                  <a:ext cx="918890" cy="4904201"/>
                  <a:chOff x="1852413" y="676656"/>
                  <a:chExt cx="918890" cy="4904201"/>
                </a:xfrm>
              </p:grpSpPr>
              <p:cxnSp>
                <p:nvCxnSpPr>
                  <p:cNvPr id="92" name="Connecteur droit 91">
                    <a:extLst>
                      <a:ext uri="{FF2B5EF4-FFF2-40B4-BE49-F238E27FC236}">
                        <a16:creationId xmlns:a16="http://schemas.microsoft.com/office/drawing/2014/main" id="{E74D8358-425D-674B-F16B-1B43D76D53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1303" y="676656"/>
                    <a:ext cx="0" cy="1237119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Connecteur droit 92">
                    <a:extLst>
                      <a:ext uri="{FF2B5EF4-FFF2-40B4-BE49-F238E27FC236}">
                        <a16:creationId xmlns:a16="http://schemas.microsoft.com/office/drawing/2014/main" id="{47597AE6-3FAE-5455-11D6-C4EA61B906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1303" y="2767215"/>
                    <a:ext cx="0" cy="2719185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5A0EA0D1-DE78-D6B2-6E58-C9B5BAA207CB}"/>
                      </a:ext>
                    </a:extLst>
                  </p:cNvPr>
                  <p:cNvSpPr txBox="1"/>
                  <p:nvPr/>
                </p:nvSpPr>
                <p:spPr>
                  <a:xfrm>
                    <a:off x="1852413" y="2746268"/>
                    <a:ext cx="461665" cy="2834589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dirty="0">
                        <a:solidFill>
                          <a:schemeClr val="accent1"/>
                        </a:solidFill>
                      </a:rPr>
                      <a:t>Développement</a:t>
                    </a:r>
                  </a:p>
                </p:txBody>
              </p:sp>
              <p:sp>
                <p:nvSpPr>
                  <p:cNvPr id="95" name="ZoneTexte 94">
                    <a:extLst>
                      <a:ext uri="{FF2B5EF4-FFF2-40B4-BE49-F238E27FC236}">
                        <a16:creationId xmlns:a16="http://schemas.microsoft.com/office/drawing/2014/main" id="{7FEDE671-D709-365C-C048-16F6893431A6}"/>
                      </a:ext>
                    </a:extLst>
                  </p:cNvPr>
                  <p:cNvSpPr txBox="1"/>
                  <p:nvPr/>
                </p:nvSpPr>
                <p:spPr>
                  <a:xfrm>
                    <a:off x="2154999" y="3537217"/>
                    <a:ext cx="461665" cy="1179180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b="1" dirty="0">
                        <a:solidFill>
                          <a:srgbClr val="FF0000"/>
                        </a:solidFill>
                      </a:rPr>
                      <a:t>Réaliser</a:t>
                    </a:r>
                  </a:p>
                </p:txBody>
              </p:sp>
            </p:grpSp>
            <p:grpSp>
              <p:nvGrpSpPr>
                <p:cNvPr id="96" name="Groupe 95">
                  <a:extLst>
                    <a:ext uri="{FF2B5EF4-FFF2-40B4-BE49-F238E27FC236}">
                      <a16:creationId xmlns:a16="http://schemas.microsoft.com/office/drawing/2014/main" id="{5433892A-7DD6-F8F8-34CC-5FC2F8E984DB}"/>
                    </a:ext>
                  </a:extLst>
                </p:cNvPr>
                <p:cNvGrpSpPr/>
                <p:nvPr/>
              </p:nvGrpSpPr>
              <p:grpSpPr>
                <a:xfrm>
                  <a:off x="5853070" y="2016760"/>
                  <a:ext cx="877731" cy="4122897"/>
                  <a:chOff x="1893572" y="1457960"/>
                  <a:chExt cx="877731" cy="4122897"/>
                </a:xfrm>
              </p:grpSpPr>
              <p:cxnSp>
                <p:nvCxnSpPr>
                  <p:cNvPr id="97" name="Connecteur droit 96">
                    <a:extLst>
                      <a:ext uri="{FF2B5EF4-FFF2-40B4-BE49-F238E27FC236}">
                        <a16:creationId xmlns:a16="http://schemas.microsoft.com/office/drawing/2014/main" id="{150FC260-814D-272A-28E1-AC43650531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1303" y="1457960"/>
                    <a:ext cx="0" cy="455815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A242AC40-CE6B-613C-3191-051E592894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1303" y="2767215"/>
                    <a:ext cx="0" cy="2719185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ZoneTexte 98">
                    <a:extLst>
                      <a:ext uri="{FF2B5EF4-FFF2-40B4-BE49-F238E27FC236}">
                        <a16:creationId xmlns:a16="http://schemas.microsoft.com/office/drawing/2014/main" id="{838B78A6-F8D8-9ACF-B557-A8A79C0C79CD}"/>
                      </a:ext>
                    </a:extLst>
                  </p:cNvPr>
                  <p:cNvSpPr txBox="1"/>
                  <p:nvPr/>
                </p:nvSpPr>
                <p:spPr>
                  <a:xfrm>
                    <a:off x="1893572" y="2746268"/>
                    <a:ext cx="461665" cy="2834589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dirty="0">
                        <a:solidFill>
                          <a:schemeClr val="accent1"/>
                        </a:solidFill>
                      </a:rPr>
                      <a:t>Série</a:t>
                    </a:r>
                  </a:p>
                </p:txBody>
              </p:sp>
              <p:sp>
                <p:nvSpPr>
                  <p:cNvPr id="100" name="ZoneTexte 99">
                    <a:extLst>
                      <a:ext uri="{FF2B5EF4-FFF2-40B4-BE49-F238E27FC236}">
                        <a16:creationId xmlns:a16="http://schemas.microsoft.com/office/drawing/2014/main" id="{0BA0CFAD-D24E-94C5-C464-02D066A0D4D5}"/>
                      </a:ext>
                    </a:extLst>
                  </p:cNvPr>
                  <p:cNvSpPr txBox="1"/>
                  <p:nvPr/>
                </p:nvSpPr>
                <p:spPr>
                  <a:xfrm>
                    <a:off x="2196606" y="3537217"/>
                    <a:ext cx="461665" cy="1179180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b="1" dirty="0">
                        <a:solidFill>
                          <a:srgbClr val="FF0000"/>
                        </a:solidFill>
                      </a:rPr>
                      <a:t>Fiabilité</a:t>
                    </a:r>
                  </a:p>
                </p:txBody>
              </p:sp>
            </p:grpSp>
            <p:grpSp>
              <p:nvGrpSpPr>
                <p:cNvPr id="101" name="Groupe 100">
                  <a:extLst>
                    <a:ext uri="{FF2B5EF4-FFF2-40B4-BE49-F238E27FC236}">
                      <a16:creationId xmlns:a16="http://schemas.microsoft.com/office/drawing/2014/main" id="{5D409239-9FAC-7F5F-FA92-38B118581484}"/>
                    </a:ext>
                  </a:extLst>
                </p:cNvPr>
                <p:cNvGrpSpPr/>
                <p:nvPr/>
              </p:nvGrpSpPr>
              <p:grpSpPr>
                <a:xfrm>
                  <a:off x="6868346" y="892695"/>
                  <a:ext cx="877761" cy="5246962"/>
                  <a:chOff x="1893542" y="333895"/>
                  <a:chExt cx="877761" cy="5246962"/>
                </a:xfrm>
              </p:grpSpPr>
              <p:cxnSp>
                <p:nvCxnSpPr>
                  <p:cNvPr id="102" name="Connecteur droit 101">
                    <a:extLst>
                      <a:ext uri="{FF2B5EF4-FFF2-40B4-BE49-F238E27FC236}">
                        <a16:creationId xmlns:a16="http://schemas.microsoft.com/office/drawing/2014/main" id="{67BE1120-7133-4AF1-C3A2-65F1316B87F0}"/>
                      </a:ext>
                    </a:extLst>
                  </p:cNvPr>
                  <p:cNvCxnSpPr/>
                  <p:nvPr/>
                </p:nvCxnSpPr>
                <p:spPr>
                  <a:xfrm>
                    <a:off x="2771303" y="333895"/>
                    <a:ext cx="0" cy="1579880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Connecteur droit 102">
                    <a:extLst>
                      <a:ext uri="{FF2B5EF4-FFF2-40B4-BE49-F238E27FC236}">
                        <a16:creationId xmlns:a16="http://schemas.microsoft.com/office/drawing/2014/main" id="{085B9B7A-32EA-13F8-2CD1-29233E59B6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1303" y="2767215"/>
                    <a:ext cx="0" cy="2719185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140EE75C-31CC-C505-957D-73731E666973}"/>
                      </a:ext>
                    </a:extLst>
                  </p:cNvPr>
                  <p:cNvSpPr txBox="1"/>
                  <p:nvPr/>
                </p:nvSpPr>
                <p:spPr>
                  <a:xfrm>
                    <a:off x="1893542" y="2746268"/>
                    <a:ext cx="461665" cy="2834589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dirty="0">
                        <a:solidFill>
                          <a:schemeClr val="accent1"/>
                        </a:solidFill>
                      </a:rPr>
                      <a:t>Exploitation</a:t>
                    </a:r>
                  </a:p>
                </p:txBody>
              </p:sp>
              <p:sp>
                <p:nvSpPr>
                  <p:cNvPr id="105" name="ZoneTexte 104">
                    <a:extLst>
                      <a:ext uri="{FF2B5EF4-FFF2-40B4-BE49-F238E27FC236}">
                        <a16:creationId xmlns:a16="http://schemas.microsoft.com/office/drawing/2014/main" id="{8A3E6456-19BA-8CF6-EBE8-7964F76FC095}"/>
                      </a:ext>
                    </a:extLst>
                  </p:cNvPr>
                  <p:cNvSpPr txBox="1"/>
                  <p:nvPr/>
                </p:nvSpPr>
                <p:spPr>
                  <a:xfrm>
                    <a:off x="2195047" y="3157461"/>
                    <a:ext cx="461665" cy="1938692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b="1" dirty="0">
                        <a:solidFill>
                          <a:srgbClr val="FF0000"/>
                        </a:solidFill>
                      </a:rPr>
                      <a:t>Maintenabilité</a:t>
                    </a:r>
                  </a:p>
                </p:txBody>
              </p:sp>
            </p:grpSp>
            <p:grpSp>
              <p:nvGrpSpPr>
                <p:cNvPr id="106" name="Groupe 105">
                  <a:extLst>
                    <a:ext uri="{FF2B5EF4-FFF2-40B4-BE49-F238E27FC236}">
                      <a16:creationId xmlns:a16="http://schemas.microsoft.com/office/drawing/2014/main" id="{B0FF75DF-7AA8-0779-4346-F01F60A1D276}"/>
                    </a:ext>
                  </a:extLst>
                </p:cNvPr>
                <p:cNvGrpSpPr/>
                <p:nvPr/>
              </p:nvGrpSpPr>
              <p:grpSpPr>
                <a:xfrm>
                  <a:off x="7868062" y="1920240"/>
                  <a:ext cx="913621" cy="4219417"/>
                  <a:chOff x="1857682" y="1361440"/>
                  <a:chExt cx="913621" cy="4219417"/>
                </a:xfrm>
              </p:grpSpPr>
              <p:cxnSp>
                <p:nvCxnSpPr>
                  <p:cNvPr id="107" name="Connecteur droit 106">
                    <a:extLst>
                      <a:ext uri="{FF2B5EF4-FFF2-40B4-BE49-F238E27FC236}">
                        <a16:creationId xmlns:a16="http://schemas.microsoft.com/office/drawing/2014/main" id="{79661A1B-8C44-19A4-D636-F4E35F5534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1303" y="1361440"/>
                    <a:ext cx="0" cy="552335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Connecteur droit 107">
                    <a:extLst>
                      <a:ext uri="{FF2B5EF4-FFF2-40B4-BE49-F238E27FC236}">
                        <a16:creationId xmlns:a16="http://schemas.microsoft.com/office/drawing/2014/main" id="{9D004DD5-6C27-905B-6C21-56764DA684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1303" y="2767215"/>
                    <a:ext cx="0" cy="2719185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" name="ZoneTexte 108">
                    <a:extLst>
                      <a:ext uri="{FF2B5EF4-FFF2-40B4-BE49-F238E27FC236}">
                        <a16:creationId xmlns:a16="http://schemas.microsoft.com/office/drawing/2014/main" id="{624D1A7D-B56F-598F-3B69-807B9E099391}"/>
                      </a:ext>
                    </a:extLst>
                  </p:cNvPr>
                  <p:cNvSpPr txBox="1"/>
                  <p:nvPr/>
                </p:nvSpPr>
                <p:spPr>
                  <a:xfrm>
                    <a:off x="1857682" y="2746268"/>
                    <a:ext cx="461665" cy="2834589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dirty="0">
                        <a:solidFill>
                          <a:schemeClr val="accent1"/>
                        </a:solidFill>
                      </a:rPr>
                      <a:t>Démantèlement</a:t>
                    </a:r>
                  </a:p>
                </p:txBody>
              </p:sp>
              <p:sp>
                <p:nvSpPr>
                  <p:cNvPr id="110" name="ZoneTexte 109">
                    <a:extLst>
                      <a:ext uri="{FF2B5EF4-FFF2-40B4-BE49-F238E27FC236}">
                        <a16:creationId xmlns:a16="http://schemas.microsoft.com/office/drawing/2014/main" id="{85146DD0-C6B0-4F6B-54B5-7F1282DFFDFE}"/>
                      </a:ext>
                    </a:extLst>
                  </p:cNvPr>
                  <p:cNvSpPr txBox="1"/>
                  <p:nvPr/>
                </p:nvSpPr>
                <p:spPr>
                  <a:xfrm>
                    <a:off x="2163440" y="3178406"/>
                    <a:ext cx="461665" cy="1896802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b="1" dirty="0">
                        <a:solidFill>
                          <a:srgbClr val="FF0000"/>
                        </a:solidFill>
                      </a:rPr>
                      <a:t>Éco-conception</a:t>
                    </a:r>
                  </a:p>
                </p:txBody>
              </p:sp>
            </p:grpSp>
            <p:grpSp>
              <p:nvGrpSpPr>
                <p:cNvPr id="111" name="Groupe 110">
                  <a:extLst>
                    <a:ext uri="{FF2B5EF4-FFF2-40B4-BE49-F238E27FC236}">
                      <a16:creationId xmlns:a16="http://schemas.microsoft.com/office/drawing/2014/main" id="{8EBA00C1-812D-FA51-4932-89BB27DD21D7}"/>
                    </a:ext>
                  </a:extLst>
                </p:cNvPr>
                <p:cNvGrpSpPr/>
                <p:nvPr/>
              </p:nvGrpSpPr>
              <p:grpSpPr>
                <a:xfrm>
                  <a:off x="8854434" y="892695"/>
                  <a:ext cx="910863" cy="5246962"/>
                  <a:chOff x="1860440" y="333895"/>
                  <a:chExt cx="910863" cy="5246962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D565827B-0F7A-8F19-387E-965F2242D151}"/>
                      </a:ext>
                    </a:extLst>
                  </p:cNvPr>
                  <p:cNvCxnSpPr/>
                  <p:nvPr/>
                </p:nvCxnSpPr>
                <p:spPr>
                  <a:xfrm>
                    <a:off x="2771303" y="333895"/>
                    <a:ext cx="0" cy="1579880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F2F324EA-D46F-44AF-D87A-8400524AC1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1303" y="2767215"/>
                    <a:ext cx="0" cy="2719185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4" name="ZoneTexte 113">
                    <a:extLst>
                      <a:ext uri="{FF2B5EF4-FFF2-40B4-BE49-F238E27FC236}">
                        <a16:creationId xmlns:a16="http://schemas.microsoft.com/office/drawing/2014/main" id="{1D0890D0-2C3C-17ED-B2A3-A76D5B238ACD}"/>
                      </a:ext>
                    </a:extLst>
                  </p:cNvPr>
                  <p:cNvSpPr txBox="1"/>
                  <p:nvPr/>
                </p:nvSpPr>
                <p:spPr>
                  <a:xfrm>
                    <a:off x="1860440" y="2746268"/>
                    <a:ext cx="461665" cy="2834589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dirty="0">
                        <a:solidFill>
                          <a:schemeClr val="accent1"/>
                        </a:solidFill>
                      </a:rPr>
                      <a:t>Capitalisation</a:t>
                    </a:r>
                  </a:p>
                </p:txBody>
              </p:sp>
              <p:sp>
                <p:nvSpPr>
                  <p:cNvPr id="115" name="ZoneTexte 114">
                    <a:extLst>
                      <a:ext uri="{FF2B5EF4-FFF2-40B4-BE49-F238E27FC236}">
                        <a16:creationId xmlns:a16="http://schemas.microsoft.com/office/drawing/2014/main" id="{C18B38B2-C959-360D-B949-3F80AC32EC57}"/>
                      </a:ext>
                    </a:extLst>
                  </p:cNvPr>
                  <p:cNvSpPr txBox="1"/>
                  <p:nvPr/>
                </p:nvSpPr>
                <p:spPr>
                  <a:xfrm>
                    <a:off x="2236888" y="3537217"/>
                    <a:ext cx="461665" cy="1179180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b="1" dirty="0">
                        <a:solidFill>
                          <a:srgbClr val="FF0000"/>
                        </a:solidFill>
                      </a:rPr>
                      <a:t>RETEX</a:t>
                    </a:r>
                  </a:p>
                </p:txBody>
              </p:sp>
            </p:grpSp>
            <p:sp>
              <p:nvSpPr>
                <p:cNvPr id="117" name="ZoneTexte 116">
                  <a:extLst>
                    <a:ext uri="{FF2B5EF4-FFF2-40B4-BE49-F238E27FC236}">
                      <a16:creationId xmlns:a16="http://schemas.microsoft.com/office/drawing/2014/main" id="{B97F1FB5-BD37-C353-7C16-392F0A3F3E54}"/>
                    </a:ext>
                  </a:extLst>
                </p:cNvPr>
                <p:cNvSpPr txBox="1"/>
                <p:nvPr/>
              </p:nvSpPr>
              <p:spPr>
                <a:xfrm>
                  <a:off x="1927457" y="1292402"/>
                  <a:ext cx="1747806" cy="646331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>
                  <a:spAutoFit/>
                </a:bodyPr>
                <a:lstStyle/>
                <a:p>
                  <a:pPr algn="ctr"/>
                  <a:r>
                    <a:rPr lang="fr-FR" dirty="0">
                      <a:solidFill>
                        <a:schemeClr val="accent1"/>
                      </a:solidFill>
                    </a:rPr>
                    <a:t>Revue de Mission</a:t>
                  </a:r>
                </a:p>
              </p:txBody>
            </p:sp>
            <p:sp>
              <p:nvSpPr>
                <p:cNvPr id="121" name="ZoneTexte 120">
                  <a:extLst>
                    <a:ext uri="{FF2B5EF4-FFF2-40B4-BE49-F238E27FC236}">
                      <a16:creationId xmlns:a16="http://schemas.microsoft.com/office/drawing/2014/main" id="{4A67FEDA-537A-0363-AB9E-169962B0BD70}"/>
                    </a:ext>
                  </a:extLst>
                </p:cNvPr>
                <p:cNvSpPr txBox="1"/>
                <p:nvPr/>
              </p:nvSpPr>
              <p:spPr>
                <a:xfrm>
                  <a:off x="2913998" y="541204"/>
                  <a:ext cx="1747806" cy="646331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>
                  <a:spAutoFit/>
                </a:bodyPr>
                <a:lstStyle/>
                <a:p>
                  <a:pPr algn="ctr"/>
                  <a:r>
                    <a:rPr lang="fr-FR" dirty="0">
                      <a:solidFill>
                        <a:schemeClr val="accent1"/>
                      </a:solidFill>
                    </a:rPr>
                    <a:t>Revue de Faisabilité</a:t>
                  </a:r>
                </a:p>
              </p:txBody>
            </p:sp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71BC06F5-32D4-2237-D2F2-F2EF4FC98D25}"/>
                    </a:ext>
                  </a:extLst>
                </p:cNvPr>
                <p:cNvSpPr txBox="1"/>
                <p:nvPr/>
              </p:nvSpPr>
              <p:spPr>
                <a:xfrm>
                  <a:off x="4033066" y="1126066"/>
                  <a:ext cx="1476896" cy="92333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>
                  <a:spAutoFit/>
                </a:bodyPr>
                <a:lstStyle/>
                <a:p>
                  <a:pPr algn="ctr"/>
                  <a:r>
                    <a:rPr lang="fr-FR" dirty="0">
                      <a:solidFill>
                        <a:schemeClr val="accent1"/>
                      </a:solidFill>
                    </a:rPr>
                    <a:t>Revue de Conception Préliminaire</a:t>
                  </a:r>
                </a:p>
              </p:txBody>
            </p:sp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08D955F5-C0BD-9465-E65B-D00074AFFC83}"/>
                    </a:ext>
                  </a:extLst>
                </p:cNvPr>
                <p:cNvSpPr txBox="1"/>
                <p:nvPr/>
              </p:nvSpPr>
              <p:spPr>
                <a:xfrm>
                  <a:off x="4848277" y="48442"/>
                  <a:ext cx="1938096" cy="1200329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>
                  <a:spAutoFit/>
                </a:bodyPr>
                <a:lstStyle/>
                <a:p>
                  <a:pPr algn="ctr"/>
                  <a:r>
                    <a:rPr lang="fr-FR" dirty="0">
                      <a:solidFill>
                        <a:schemeClr val="accent1"/>
                      </a:solidFill>
                    </a:rPr>
                    <a:t>Revue de Conception Détaillée + Revue de Qualification</a:t>
                  </a:r>
                </a:p>
              </p:txBody>
            </p:sp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04D1DCD-77D9-826B-6D6F-28B8C7EE7F84}"/>
                    </a:ext>
                  </a:extLst>
                </p:cNvPr>
                <p:cNvSpPr txBox="1"/>
                <p:nvPr/>
              </p:nvSpPr>
              <p:spPr>
                <a:xfrm>
                  <a:off x="5829005" y="1372245"/>
                  <a:ext cx="1814680" cy="646331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>
                  <a:spAutoFit/>
                </a:bodyPr>
                <a:lstStyle/>
                <a:p>
                  <a:pPr algn="ctr"/>
                  <a:r>
                    <a:rPr lang="fr-FR" dirty="0">
                      <a:solidFill>
                        <a:schemeClr val="accent1"/>
                      </a:solidFill>
                    </a:rPr>
                    <a:t>Revue d’Acceptation</a:t>
                  </a:r>
                </a:p>
              </p:txBody>
            </p:sp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CDEEF491-43C6-2231-91B3-6CE952D26E18}"/>
                    </a:ext>
                  </a:extLst>
                </p:cNvPr>
                <p:cNvSpPr txBox="1"/>
                <p:nvPr/>
              </p:nvSpPr>
              <p:spPr>
                <a:xfrm>
                  <a:off x="6838767" y="165209"/>
                  <a:ext cx="1814680" cy="646331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>
                  <a:spAutoFit/>
                </a:bodyPr>
                <a:lstStyle/>
                <a:p>
                  <a:pPr algn="ctr"/>
                  <a:r>
                    <a:rPr lang="fr-FR" dirty="0">
                      <a:solidFill>
                        <a:schemeClr val="accent1"/>
                      </a:solidFill>
                    </a:rPr>
                    <a:t>Revue de Maintenabilité</a:t>
                  </a:r>
                </a:p>
              </p:txBody>
            </p:sp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5CED011B-9008-8E0F-8B9B-060E0B834F1F}"/>
                    </a:ext>
                  </a:extLst>
                </p:cNvPr>
                <p:cNvSpPr txBox="1"/>
                <p:nvPr/>
              </p:nvSpPr>
              <p:spPr>
                <a:xfrm>
                  <a:off x="7737891" y="1222732"/>
                  <a:ext cx="2087584" cy="646331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>
                  <a:spAutoFit/>
                </a:bodyPr>
                <a:lstStyle/>
                <a:p>
                  <a:pPr algn="ctr"/>
                  <a:r>
                    <a:rPr lang="fr-FR" dirty="0">
                      <a:solidFill>
                        <a:schemeClr val="accent1"/>
                      </a:solidFill>
                    </a:rPr>
                    <a:t>Revue </a:t>
                  </a:r>
                  <a:br>
                    <a:rPr lang="fr-FR" dirty="0">
                      <a:solidFill>
                        <a:schemeClr val="accent1"/>
                      </a:solidFill>
                    </a:rPr>
                  </a:br>
                  <a:r>
                    <a:rPr lang="fr-FR" dirty="0">
                      <a:solidFill>
                        <a:schemeClr val="accent1"/>
                      </a:solidFill>
                    </a:rPr>
                    <a:t>d’Éco-conception</a:t>
                  </a:r>
                </a:p>
              </p:txBody>
            </p:sp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E4AD3564-1E6B-C052-5525-24A540252D36}"/>
                    </a:ext>
                  </a:extLst>
                </p:cNvPr>
                <p:cNvSpPr txBox="1"/>
                <p:nvPr/>
              </p:nvSpPr>
              <p:spPr>
                <a:xfrm>
                  <a:off x="8721505" y="197595"/>
                  <a:ext cx="2087584" cy="646331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>
                  <a:spAutoFit/>
                </a:bodyPr>
                <a:lstStyle/>
                <a:p>
                  <a:pPr algn="ctr"/>
                  <a:r>
                    <a:rPr lang="fr-FR" dirty="0">
                      <a:solidFill>
                        <a:schemeClr val="accent1"/>
                      </a:solidFill>
                    </a:rPr>
                    <a:t>Revue </a:t>
                  </a:r>
                  <a:br>
                    <a:rPr lang="fr-FR" dirty="0">
                      <a:solidFill>
                        <a:schemeClr val="accent1"/>
                      </a:solidFill>
                    </a:rPr>
                  </a:br>
                  <a:r>
                    <a:rPr lang="fr-FR" dirty="0">
                      <a:solidFill>
                        <a:schemeClr val="accent1"/>
                      </a:solidFill>
                    </a:rPr>
                    <a:t>d’Expérience</a:t>
                  </a:r>
                </a:p>
              </p:txBody>
            </p:sp>
          </p:grpSp>
          <p:grpSp>
            <p:nvGrpSpPr>
              <p:cNvPr id="72" name="Groupe 71">
                <a:extLst>
                  <a:ext uri="{FF2B5EF4-FFF2-40B4-BE49-F238E27FC236}">
                    <a16:creationId xmlns:a16="http://schemas.microsoft.com/office/drawing/2014/main" id="{EEBBE1BA-3CF6-6475-FE14-CECD31F5045C}"/>
                  </a:ext>
                </a:extLst>
              </p:cNvPr>
              <p:cNvGrpSpPr/>
              <p:nvPr/>
            </p:nvGrpSpPr>
            <p:grpSpPr>
              <a:xfrm>
                <a:off x="1988011" y="2443480"/>
                <a:ext cx="8215978" cy="892697"/>
                <a:chOff x="1957057" y="1600200"/>
                <a:chExt cx="8215978" cy="892697"/>
              </a:xfrm>
            </p:grpSpPr>
            <p:grpSp>
              <p:nvGrpSpPr>
                <p:cNvPr id="15" name="Groupe 14">
                  <a:extLst>
                    <a:ext uri="{FF2B5EF4-FFF2-40B4-BE49-F238E27FC236}">
                      <a16:creationId xmlns:a16="http://schemas.microsoft.com/office/drawing/2014/main" id="{56DFF143-3E65-C1B7-EBC2-896731EA4B28}"/>
                    </a:ext>
                  </a:extLst>
                </p:cNvPr>
                <p:cNvGrpSpPr/>
                <p:nvPr/>
              </p:nvGrpSpPr>
              <p:grpSpPr>
                <a:xfrm>
                  <a:off x="1978660" y="1600200"/>
                  <a:ext cx="1183640" cy="892697"/>
                  <a:chOff x="1978660" y="1600200"/>
                  <a:chExt cx="1183640" cy="892697"/>
                </a:xfrm>
              </p:grpSpPr>
              <p:cxnSp>
                <p:nvCxnSpPr>
                  <p:cNvPr id="5" name="Connecteur droit 4">
                    <a:extLst>
                      <a:ext uri="{FF2B5EF4-FFF2-40B4-BE49-F238E27FC236}">
                        <a16:creationId xmlns:a16="http://schemas.microsoft.com/office/drawing/2014/main" id="{80F4B6B1-1578-710D-1E9C-0C6C8FABC9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78660" y="1629295"/>
                    <a:ext cx="747915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Connecteur droit 5">
                    <a:extLst>
                      <a:ext uri="{FF2B5EF4-FFF2-40B4-BE49-F238E27FC236}">
                        <a16:creationId xmlns:a16="http://schemas.microsoft.com/office/drawing/2014/main" id="{3C1933D8-C636-5B7D-4229-C9EACD2C1D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78660" y="2482735"/>
                    <a:ext cx="747915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Connecteur droit 6">
                    <a:extLst>
                      <a:ext uri="{FF2B5EF4-FFF2-40B4-BE49-F238E27FC236}">
                        <a16:creationId xmlns:a16="http://schemas.microsoft.com/office/drawing/2014/main" id="{1EF151EA-E51E-6064-70E2-08646CDF53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729" y="2030325"/>
                    <a:ext cx="462571" cy="462572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Connecteur droit 8">
                    <a:extLst>
                      <a:ext uri="{FF2B5EF4-FFF2-40B4-BE49-F238E27FC236}">
                        <a16:creationId xmlns:a16="http://schemas.microsoft.com/office/drawing/2014/main" id="{CCB9FE34-5B9D-DF29-A5DF-A7FC15B72D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99729" y="1619134"/>
                    <a:ext cx="462571" cy="46257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Connecteur droit 68">
                    <a:extLst>
                      <a:ext uri="{FF2B5EF4-FFF2-40B4-BE49-F238E27FC236}">
                        <a16:creationId xmlns:a16="http://schemas.microsoft.com/office/drawing/2014/main" id="{C99DF865-DD04-1714-2E73-8DCD34AF5B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014220" y="1600200"/>
                    <a:ext cx="4745" cy="892697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e 15">
                  <a:extLst>
                    <a:ext uri="{FF2B5EF4-FFF2-40B4-BE49-F238E27FC236}">
                      <a16:creationId xmlns:a16="http://schemas.microsoft.com/office/drawing/2014/main" id="{F945A86C-AA88-D898-CBFD-925C0662D985}"/>
                    </a:ext>
                  </a:extLst>
                </p:cNvPr>
                <p:cNvGrpSpPr/>
                <p:nvPr/>
              </p:nvGrpSpPr>
              <p:grpSpPr>
                <a:xfrm>
                  <a:off x="2695540" y="1619134"/>
                  <a:ext cx="1466504" cy="873763"/>
                  <a:chOff x="1695796" y="1619134"/>
                  <a:chExt cx="1466504" cy="873763"/>
                </a:xfrm>
              </p:grpSpPr>
              <p:cxnSp>
                <p:nvCxnSpPr>
                  <p:cNvPr id="17" name="Connecteur droit 16">
                    <a:extLst>
                      <a:ext uri="{FF2B5EF4-FFF2-40B4-BE49-F238E27FC236}">
                        <a16:creationId xmlns:a16="http://schemas.microsoft.com/office/drawing/2014/main" id="{CB0A3F02-5BCC-0B86-19C5-B62A2DBBE0EC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162929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Connecteur droit 17">
                    <a:extLst>
                      <a:ext uri="{FF2B5EF4-FFF2-40B4-BE49-F238E27FC236}">
                        <a16:creationId xmlns:a16="http://schemas.microsoft.com/office/drawing/2014/main" id="{9134EDAB-32E0-3140-3B7F-2A563B359D3D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248273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Connecteur droit 18">
                    <a:extLst>
                      <a:ext uri="{FF2B5EF4-FFF2-40B4-BE49-F238E27FC236}">
                        <a16:creationId xmlns:a16="http://schemas.microsoft.com/office/drawing/2014/main" id="{AE57DB62-051E-F80B-4CAB-B00E90D1AE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729" y="2030325"/>
                    <a:ext cx="462571" cy="462572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Connecteur droit 19">
                    <a:extLst>
                      <a:ext uri="{FF2B5EF4-FFF2-40B4-BE49-F238E27FC236}">
                        <a16:creationId xmlns:a16="http://schemas.microsoft.com/office/drawing/2014/main" id="{FFEF46BE-5923-2709-81B3-6F131EB7DD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99729" y="1619134"/>
                    <a:ext cx="462571" cy="46257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Groupe 20">
                  <a:extLst>
                    <a:ext uri="{FF2B5EF4-FFF2-40B4-BE49-F238E27FC236}">
                      <a16:creationId xmlns:a16="http://schemas.microsoft.com/office/drawing/2014/main" id="{88778E2F-56D3-7C3E-5F94-76F938F48406}"/>
                    </a:ext>
                  </a:extLst>
                </p:cNvPr>
                <p:cNvGrpSpPr/>
                <p:nvPr/>
              </p:nvGrpSpPr>
              <p:grpSpPr>
                <a:xfrm>
                  <a:off x="3670900" y="1619134"/>
                  <a:ext cx="1466504" cy="873763"/>
                  <a:chOff x="1695796" y="1619134"/>
                  <a:chExt cx="1466504" cy="873763"/>
                </a:xfrm>
              </p:grpSpPr>
              <p:cxnSp>
                <p:nvCxnSpPr>
                  <p:cNvPr id="22" name="Connecteur droit 21">
                    <a:extLst>
                      <a:ext uri="{FF2B5EF4-FFF2-40B4-BE49-F238E27FC236}">
                        <a16:creationId xmlns:a16="http://schemas.microsoft.com/office/drawing/2014/main" id="{7411D764-D835-CF2B-2A08-CD2D8F757716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162929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Connecteur droit 22">
                    <a:extLst>
                      <a:ext uri="{FF2B5EF4-FFF2-40B4-BE49-F238E27FC236}">
                        <a16:creationId xmlns:a16="http://schemas.microsoft.com/office/drawing/2014/main" id="{C14A1BA5-A469-ACD2-7282-81CC0586D73A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248273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Connecteur droit 23">
                    <a:extLst>
                      <a:ext uri="{FF2B5EF4-FFF2-40B4-BE49-F238E27FC236}">
                        <a16:creationId xmlns:a16="http://schemas.microsoft.com/office/drawing/2014/main" id="{55B11A88-590D-F22D-6780-40C6891B8F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729" y="2030325"/>
                    <a:ext cx="462571" cy="462572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Connecteur droit 24">
                    <a:extLst>
                      <a:ext uri="{FF2B5EF4-FFF2-40B4-BE49-F238E27FC236}">
                        <a16:creationId xmlns:a16="http://schemas.microsoft.com/office/drawing/2014/main" id="{4A1E2EBB-B0AC-AB3E-BC1A-E2B9DD9A1C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99729" y="1619134"/>
                    <a:ext cx="462571" cy="46257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50548D9E-5261-7AF7-DF96-118403DB1344}"/>
                    </a:ext>
                  </a:extLst>
                </p:cNvPr>
                <p:cNvSpPr txBox="1"/>
                <p:nvPr/>
              </p:nvSpPr>
              <p:spPr>
                <a:xfrm>
                  <a:off x="1957057" y="1702072"/>
                  <a:ext cx="932568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0" b="1" dirty="0">
                      <a:solidFill>
                        <a:srgbClr val="00B050"/>
                      </a:solidFill>
                    </a:rPr>
                    <a:t>1.1</a:t>
                  </a:r>
                </a:p>
              </p:txBody>
            </p:sp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830A3F0B-4CA6-EE61-6C2F-33AE805FDF27}"/>
                    </a:ext>
                  </a:extLst>
                </p:cNvPr>
                <p:cNvSpPr txBox="1"/>
                <p:nvPr/>
              </p:nvSpPr>
              <p:spPr>
                <a:xfrm>
                  <a:off x="3019587" y="1696488"/>
                  <a:ext cx="932568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0" b="1" dirty="0">
                      <a:solidFill>
                        <a:srgbClr val="00B050"/>
                      </a:solidFill>
                    </a:rPr>
                    <a:t>1.2</a:t>
                  </a:r>
                </a:p>
              </p:txBody>
            </p:sp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50302C19-A539-83F2-4220-6046C39003EC}"/>
                    </a:ext>
                  </a:extLst>
                </p:cNvPr>
                <p:cNvSpPr txBox="1"/>
                <p:nvPr/>
              </p:nvSpPr>
              <p:spPr>
                <a:xfrm>
                  <a:off x="4023044" y="1696488"/>
                  <a:ext cx="932568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0" b="1" dirty="0">
                      <a:solidFill>
                        <a:srgbClr val="00B050"/>
                      </a:solidFill>
                    </a:rPr>
                    <a:t>2.1</a:t>
                  </a:r>
                </a:p>
              </p:txBody>
            </p:sp>
            <p:grpSp>
              <p:nvGrpSpPr>
                <p:cNvPr id="29" name="Groupe 28">
                  <a:extLst>
                    <a:ext uri="{FF2B5EF4-FFF2-40B4-BE49-F238E27FC236}">
                      <a16:creationId xmlns:a16="http://schemas.microsoft.com/office/drawing/2014/main" id="{F4B70AC1-17D1-BBE4-B46A-406DE85FE13C}"/>
                    </a:ext>
                  </a:extLst>
                </p:cNvPr>
                <p:cNvGrpSpPr/>
                <p:nvPr/>
              </p:nvGrpSpPr>
              <p:grpSpPr>
                <a:xfrm>
                  <a:off x="4699217" y="1619134"/>
                  <a:ext cx="1466504" cy="873763"/>
                  <a:chOff x="1695796" y="1619134"/>
                  <a:chExt cx="1466504" cy="873763"/>
                </a:xfrm>
              </p:grpSpPr>
              <p:cxnSp>
                <p:nvCxnSpPr>
                  <p:cNvPr id="30" name="Connecteur droit 29">
                    <a:extLst>
                      <a:ext uri="{FF2B5EF4-FFF2-40B4-BE49-F238E27FC236}">
                        <a16:creationId xmlns:a16="http://schemas.microsoft.com/office/drawing/2014/main" id="{C8456C00-04C1-B1B9-7896-7DB448B1635E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162929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Connecteur droit 30">
                    <a:extLst>
                      <a:ext uri="{FF2B5EF4-FFF2-40B4-BE49-F238E27FC236}">
                        <a16:creationId xmlns:a16="http://schemas.microsoft.com/office/drawing/2014/main" id="{3BD25261-CD2D-FE83-0D29-579CAB670058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248273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2F35EB19-0AA8-9F19-59E3-532A2A8A2F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729" y="2030325"/>
                    <a:ext cx="462571" cy="462572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243496CE-187E-955E-69E9-935F30D8C6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99729" y="1619134"/>
                    <a:ext cx="462571" cy="46257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e 33">
                  <a:extLst>
                    <a:ext uri="{FF2B5EF4-FFF2-40B4-BE49-F238E27FC236}">
                      <a16:creationId xmlns:a16="http://schemas.microsoft.com/office/drawing/2014/main" id="{78D8C9AF-7E1E-A605-2DB4-9F1D37AD2BAC}"/>
                    </a:ext>
                  </a:extLst>
                </p:cNvPr>
                <p:cNvGrpSpPr/>
                <p:nvPr/>
              </p:nvGrpSpPr>
              <p:grpSpPr>
                <a:xfrm>
                  <a:off x="5650193" y="1619134"/>
                  <a:ext cx="1466504" cy="873763"/>
                  <a:chOff x="1695796" y="1619134"/>
                  <a:chExt cx="1466504" cy="873763"/>
                </a:xfrm>
              </p:grpSpPr>
              <p:cxnSp>
                <p:nvCxnSpPr>
                  <p:cNvPr id="35" name="Connecteur droit 34">
                    <a:extLst>
                      <a:ext uri="{FF2B5EF4-FFF2-40B4-BE49-F238E27FC236}">
                        <a16:creationId xmlns:a16="http://schemas.microsoft.com/office/drawing/2014/main" id="{CFC22647-BED3-26B6-50E7-47CED6150203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162929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necteur droit 35">
                    <a:extLst>
                      <a:ext uri="{FF2B5EF4-FFF2-40B4-BE49-F238E27FC236}">
                        <a16:creationId xmlns:a16="http://schemas.microsoft.com/office/drawing/2014/main" id="{AA61195E-9F98-DF0E-9530-D2B7048CF388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248273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necteur droit 36">
                    <a:extLst>
                      <a:ext uri="{FF2B5EF4-FFF2-40B4-BE49-F238E27FC236}">
                        <a16:creationId xmlns:a16="http://schemas.microsoft.com/office/drawing/2014/main" id="{A00E61A6-A979-9198-5193-2CAD2A363D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729" y="2030325"/>
                    <a:ext cx="462571" cy="462572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Connecteur droit 37">
                    <a:extLst>
                      <a:ext uri="{FF2B5EF4-FFF2-40B4-BE49-F238E27FC236}">
                        <a16:creationId xmlns:a16="http://schemas.microsoft.com/office/drawing/2014/main" id="{221E2DE2-082F-2C59-36BD-AEA089125F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99729" y="1619134"/>
                    <a:ext cx="462571" cy="46257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" name="Groupe 38">
                  <a:extLst>
                    <a:ext uri="{FF2B5EF4-FFF2-40B4-BE49-F238E27FC236}">
                      <a16:creationId xmlns:a16="http://schemas.microsoft.com/office/drawing/2014/main" id="{806BB4D0-1A06-0C2E-F6CA-200D19B15ACA}"/>
                    </a:ext>
                  </a:extLst>
                </p:cNvPr>
                <p:cNvGrpSpPr/>
                <p:nvPr/>
              </p:nvGrpSpPr>
              <p:grpSpPr>
                <a:xfrm>
                  <a:off x="6663653" y="1619134"/>
                  <a:ext cx="1466504" cy="873763"/>
                  <a:chOff x="1695796" y="1619134"/>
                  <a:chExt cx="1466504" cy="873763"/>
                </a:xfrm>
              </p:grpSpPr>
              <p:cxnSp>
                <p:nvCxnSpPr>
                  <p:cNvPr id="40" name="Connecteur droit 39">
                    <a:extLst>
                      <a:ext uri="{FF2B5EF4-FFF2-40B4-BE49-F238E27FC236}">
                        <a16:creationId xmlns:a16="http://schemas.microsoft.com/office/drawing/2014/main" id="{412A5FCF-2848-5D29-9BD3-ECB08C908861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162929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necteur droit 40">
                    <a:extLst>
                      <a:ext uri="{FF2B5EF4-FFF2-40B4-BE49-F238E27FC236}">
                        <a16:creationId xmlns:a16="http://schemas.microsoft.com/office/drawing/2014/main" id="{D9580754-55A2-6555-D272-7A3F1A4285F6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248273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necteur droit 41">
                    <a:extLst>
                      <a:ext uri="{FF2B5EF4-FFF2-40B4-BE49-F238E27FC236}">
                        <a16:creationId xmlns:a16="http://schemas.microsoft.com/office/drawing/2014/main" id="{DD26976D-F93E-F8F7-0061-52FDB9D7ED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729" y="2030325"/>
                    <a:ext cx="462571" cy="462572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necteur droit 42">
                    <a:extLst>
                      <a:ext uri="{FF2B5EF4-FFF2-40B4-BE49-F238E27FC236}">
                        <a16:creationId xmlns:a16="http://schemas.microsoft.com/office/drawing/2014/main" id="{58E8E179-45D0-FFEF-EC3A-6818C9E6FA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99729" y="1619134"/>
                    <a:ext cx="462571" cy="46257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Groupe 43">
                  <a:extLst>
                    <a:ext uri="{FF2B5EF4-FFF2-40B4-BE49-F238E27FC236}">
                      <a16:creationId xmlns:a16="http://schemas.microsoft.com/office/drawing/2014/main" id="{B9835E69-10F0-1346-0946-31A5DE83E471}"/>
                    </a:ext>
                  </a:extLst>
                </p:cNvPr>
                <p:cNvGrpSpPr/>
                <p:nvPr/>
              </p:nvGrpSpPr>
              <p:grpSpPr>
                <a:xfrm>
                  <a:off x="7705909" y="1619134"/>
                  <a:ext cx="1466504" cy="873763"/>
                  <a:chOff x="1695796" y="1619134"/>
                  <a:chExt cx="1466504" cy="873763"/>
                </a:xfrm>
              </p:grpSpPr>
              <p:cxnSp>
                <p:nvCxnSpPr>
                  <p:cNvPr id="45" name="Connecteur droit 44">
                    <a:extLst>
                      <a:ext uri="{FF2B5EF4-FFF2-40B4-BE49-F238E27FC236}">
                        <a16:creationId xmlns:a16="http://schemas.microsoft.com/office/drawing/2014/main" id="{CD58118D-A253-C99A-972A-0883A0EC1030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162929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Connecteur droit 45">
                    <a:extLst>
                      <a:ext uri="{FF2B5EF4-FFF2-40B4-BE49-F238E27FC236}">
                        <a16:creationId xmlns:a16="http://schemas.microsoft.com/office/drawing/2014/main" id="{A70A5522-8BD7-350F-7C9C-DF05B46AEDBD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248273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Connecteur droit 46">
                    <a:extLst>
                      <a:ext uri="{FF2B5EF4-FFF2-40B4-BE49-F238E27FC236}">
                        <a16:creationId xmlns:a16="http://schemas.microsoft.com/office/drawing/2014/main" id="{954F8700-07EC-38C6-0E1E-D6F136D838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729" y="2030325"/>
                    <a:ext cx="462571" cy="462572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Connecteur droit 47">
                    <a:extLst>
                      <a:ext uri="{FF2B5EF4-FFF2-40B4-BE49-F238E27FC236}">
                        <a16:creationId xmlns:a16="http://schemas.microsoft.com/office/drawing/2014/main" id="{FB509063-09F2-B2B2-CA7E-9492501C13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99729" y="1619134"/>
                    <a:ext cx="462571" cy="46257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17A9529E-9250-26BA-8906-BFBCE23876C4}"/>
                    </a:ext>
                  </a:extLst>
                </p:cNvPr>
                <p:cNvSpPr txBox="1"/>
                <p:nvPr/>
              </p:nvSpPr>
              <p:spPr>
                <a:xfrm>
                  <a:off x="5011072" y="1696488"/>
                  <a:ext cx="932568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0" b="1" dirty="0">
                      <a:solidFill>
                        <a:srgbClr val="00B050"/>
                      </a:solidFill>
                    </a:rPr>
                    <a:t>2.2</a:t>
                  </a:r>
                </a:p>
              </p:txBody>
            </p:sp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48F8B903-4F17-2366-B919-19CF687271FB}"/>
                    </a:ext>
                  </a:extLst>
                </p:cNvPr>
                <p:cNvSpPr txBox="1"/>
                <p:nvPr/>
              </p:nvSpPr>
              <p:spPr>
                <a:xfrm>
                  <a:off x="6057041" y="1696488"/>
                  <a:ext cx="932568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0" b="1" dirty="0">
                      <a:solidFill>
                        <a:srgbClr val="00B050"/>
                      </a:solidFill>
                    </a:rPr>
                    <a:t>2.3</a:t>
                  </a:r>
                </a:p>
              </p:txBody>
            </p:sp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0216B57-F64C-1A84-541C-775635A53795}"/>
                    </a:ext>
                  </a:extLst>
                </p:cNvPr>
                <p:cNvSpPr txBox="1"/>
                <p:nvPr/>
              </p:nvSpPr>
              <p:spPr>
                <a:xfrm>
                  <a:off x="7057663" y="1696488"/>
                  <a:ext cx="932568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0" b="1" dirty="0">
                      <a:solidFill>
                        <a:srgbClr val="00B050"/>
                      </a:solidFill>
                    </a:rPr>
                    <a:t>3.1</a:t>
                  </a:r>
                </a:p>
              </p:txBody>
            </p:sp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DB1F08A3-7226-D840-121C-6365A7A227B6}"/>
                    </a:ext>
                  </a:extLst>
                </p:cNvPr>
                <p:cNvSpPr txBox="1"/>
                <p:nvPr/>
              </p:nvSpPr>
              <p:spPr>
                <a:xfrm>
                  <a:off x="8058285" y="1696488"/>
                  <a:ext cx="932568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0" b="1" dirty="0">
                      <a:solidFill>
                        <a:srgbClr val="00B050"/>
                      </a:solidFill>
                    </a:rPr>
                    <a:t>3.2</a:t>
                  </a:r>
                </a:p>
              </p:txBody>
            </p:sp>
            <p:grpSp>
              <p:nvGrpSpPr>
                <p:cNvPr id="59" name="Groupe 58">
                  <a:extLst>
                    <a:ext uri="{FF2B5EF4-FFF2-40B4-BE49-F238E27FC236}">
                      <a16:creationId xmlns:a16="http://schemas.microsoft.com/office/drawing/2014/main" id="{58FDB60E-8DAB-5571-A0E1-F3EBDED6C623}"/>
                    </a:ext>
                  </a:extLst>
                </p:cNvPr>
                <p:cNvGrpSpPr/>
                <p:nvPr/>
              </p:nvGrpSpPr>
              <p:grpSpPr>
                <a:xfrm>
                  <a:off x="8706531" y="1619134"/>
                  <a:ext cx="1466504" cy="873763"/>
                  <a:chOff x="1695796" y="1619134"/>
                  <a:chExt cx="1466504" cy="873763"/>
                </a:xfrm>
              </p:grpSpPr>
              <p:cxnSp>
                <p:nvCxnSpPr>
                  <p:cNvPr id="60" name="Connecteur droit 59">
                    <a:extLst>
                      <a:ext uri="{FF2B5EF4-FFF2-40B4-BE49-F238E27FC236}">
                        <a16:creationId xmlns:a16="http://schemas.microsoft.com/office/drawing/2014/main" id="{361E13BE-F961-135D-AFB9-6EDAA92F3C78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162929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Connecteur droit 60">
                    <a:extLst>
                      <a:ext uri="{FF2B5EF4-FFF2-40B4-BE49-F238E27FC236}">
                        <a16:creationId xmlns:a16="http://schemas.microsoft.com/office/drawing/2014/main" id="{A6BEB566-29A4-75C9-AC24-533CFF92C721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248273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Connecteur droit 61">
                    <a:extLst>
                      <a:ext uri="{FF2B5EF4-FFF2-40B4-BE49-F238E27FC236}">
                        <a16:creationId xmlns:a16="http://schemas.microsoft.com/office/drawing/2014/main" id="{64F672B8-0E44-FBA1-39C5-C0F6C65F94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729" y="2030325"/>
                    <a:ext cx="462571" cy="462572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Connecteur droit 62">
                    <a:extLst>
                      <a:ext uri="{FF2B5EF4-FFF2-40B4-BE49-F238E27FC236}">
                        <a16:creationId xmlns:a16="http://schemas.microsoft.com/office/drawing/2014/main" id="{716D8EE0-767D-0614-FCBD-986303D112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99729" y="1619134"/>
                    <a:ext cx="462571" cy="46257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B12171C9-ADF8-36BE-D272-0EB33D2B17EE}"/>
                    </a:ext>
                  </a:extLst>
                </p:cNvPr>
                <p:cNvSpPr txBox="1"/>
                <p:nvPr/>
              </p:nvSpPr>
              <p:spPr>
                <a:xfrm>
                  <a:off x="9058907" y="1696488"/>
                  <a:ext cx="932568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0" b="1" dirty="0">
                      <a:solidFill>
                        <a:srgbClr val="00B050"/>
                      </a:solidFill>
                    </a:rPr>
                    <a:t>3.3</a:t>
                  </a:r>
                </a:p>
              </p:txBody>
            </p:sp>
          </p:grpSp>
        </p:grpSp>
        <p:grpSp>
          <p:nvGrpSpPr>
            <p:cNvPr id="147" name="Groupe 146">
              <a:extLst>
                <a:ext uri="{FF2B5EF4-FFF2-40B4-BE49-F238E27FC236}">
                  <a16:creationId xmlns:a16="http://schemas.microsoft.com/office/drawing/2014/main" id="{4525F63C-D70E-15D3-3597-2F9CC9D61E38}"/>
                </a:ext>
              </a:extLst>
            </p:cNvPr>
            <p:cNvGrpSpPr/>
            <p:nvPr/>
          </p:nvGrpSpPr>
          <p:grpSpPr>
            <a:xfrm>
              <a:off x="1988011" y="6125719"/>
              <a:ext cx="1799890" cy="756121"/>
              <a:chOff x="1988011" y="6125719"/>
              <a:chExt cx="1799890" cy="756121"/>
            </a:xfrm>
          </p:grpSpPr>
          <p:grpSp>
            <p:nvGrpSpPr>
              <p:cNvPr id="143" name="Groupe 142">
                <a:extLst>
                  <a:ext uri="{FF2B5EF4-FFF2-40B4-BE49-F238E27FC236}">
                    <a16:creationId xmlns:a16="http://schemas.microsoft.com/office/drawing/2014/main" id="{A5AE6D56-9062-5A9B-F91E-27A33E917A19}"/>
                  </a:ext>
                </a:extLst>
              </p:cNvPr>
              <p:cNvGrpSpPr/>
              <p:nvPr/>
            </p:nvGrpSpPr>
            <p:grpSpPr>
              <a:xfrm>
                <a:off x="1988011" y="6247130"/>
                <a:ext cx="1799890" cy="294640"/>
                <a:chOff x="1988011" y="6247130"/>
                <a:chExt cx="1799890" cy="294640"/>
              </a:xfrm>
            </p:grpSpPr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1A79D52B-25D2-8339-C6FA-DE60845F1B2B}"/>
                    </a:ext>
                  </a:extLst>
                </p:cNvPr>
                <p:cNvCxnSpPr/>
                <p:nvPr/>
              </p:nvCxnSpPr>
              <p:spPr>
                <a:xfrm>
                  <a:off x="1988011" y="6247130"/>
                  <a:ext cx="0" cy="29464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985CEFB-3DC7-999E-D0C8-ED407F4169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88011" y="6522720"/>
                  <a:ext cx="1799890" cy="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Connecteur droit 141">
                  <a:extLst>
                    <a:ext uri="{FF2B5EF4-FFF2-40B4-BE49-F238E27FC236}">
                      <a16:creationId xmlns:a16="http://schemas.microsoft.com/office/drawing/2014/main" id="{B953752A-770E-E4DB-5899-B0F533DE8F1F}"/>
                    </a:ext>
                  </a:extLst>
                </p:cNvPr>
                <p:cNvCxnSpPr/>
                <p:nvPr/>
              </p:nvCxnSpPr>
              <p:spPr>
                <a:xfrm>
                  <a:off x="3787901" y="6247130"/>
                  <a:ext cx="0" cy="29464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5" name="Ellipse 144">
                <a:extLst>
                  <a:ext uri="{FF2B5EF4-FFF2-40B4-BE49-F238E27FC236}">
                    <a16:creationId xmlns:a16="http://schemas.microsoft.com/office/drawing/2014/main" id="{EB5B3D8B-1077-1663-6EB4-46AD2FA34DA8}"/>
                  </a:ext>
                </a:extLst>
              </p:cNvPr>
              <p:cNvSpPr/>
              <p:nvPr/>
            </p:nvSpPr>
            <p:spPr>
              <a:xfrm>
                <a:off x="2724635" y="6125719"/>
                <a:ext cx="326643" cy="326643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rgbClr val="00B050"/>
                    </a:solidFill>
                  </a:rPr>
                  <a:t>1</a:t>
                </a:r>
              </a:p>
            </p:txBody>
          </p:sp>
          <p:sp>
            <p:nvSpPr>
              <p:cNvPr id="146" name="ZoneTexte 145">
                <a:extLst>
                  <a:ext uri="{FF2B5EF4-FFF2-40B4-BE49-F238E27FC236}">
                    <a16:creationId xmlns:a16="http://schemas.microsoft.com/office/drawing/2014/main" id="{EE5E4F7B-9917-EE89-5722-B90CD2A3351B}"/>
                  </a:ext>
                </a:extLst>
              </p:cNvPr>
              <p:cNvSpPr txBox="1"/>
              <p:nvPr/>
            </p:nvSpPr>
            <p:spPr>
              <a:xfrm>
                <a:off x="2363700" y="6543286"/>
                <a:ext cx="10485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rgbClr val="00B050"/>
                    </a:solidFill>
                  </a:rPr>
                  <a:t>CADRER</a:t>
                </a:r>
              </a:p>
            </p:txBody>
          </p:sp>
        </p:grpSp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EDDBFC2A-5868-D5C7-171A-646B21DA6B54}"/>
                </a:ext>
              </a:extLst>
            </p:cNvPr>
            <p:cNvGrpSpPr/>
            <p:nvPr/>
          </p:nvGrpSpPr>
          <p:grpSpPr>
            <a:xfrm>
              <a:off x="3787901" y="6125719"/>
              <a:ext cx="2936749" cy="756121"/>
              <a:chOff x="1988011" y="6125719"/>
              <a:chExt cx="2936749" cy="756121"/>
            </a:xfrm>
          </p:grpSpPr>
          <p:grpSp>
            <p:nvGrpSpPr>
              <p:cNvPr id="149" name="Groupe 148">
                <a:extLst>
                  <a:ext uri="{FF2B5EF4-FFF2-40B4-BE49-F238E27FC236}">
                    <a16:creationId xmlns:a16="http://schemas.microsoft.com/office/drawing/2014/main" id="{3C4D3474-66E2-C3F5-39A7-88B313142F4F}"/>
                  </a:ext>
                </a:extLst>
              </p:cNvPr>
              <p:cNvGrpSpPr/>
              <p:nvPr/>
            </p:nvGrpSpPr>
            <p:grpSpPr>
              <a:xfrm>
                <a:off x="1988011" y="6247130"/>
                <a:ext cx="2936749" cy="294640"/>
                <a:chOff x="1988011" y="6247130"/>
                <a:chExt cx="2936749" cy="294640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269483F4-1C6E-742C-CFC2-2D6E7F1FF47C}"/>
                    </a:ext>
                  </a:extLst>
                </p:cNvPr>
                <p:cNvCxnSpPr/>
                <p:nvPr/>
              </p:nvCxnSpPr>
              <p:spPr>
                <a:xfrm>
                  <a:off x="1988011" y="6247130"/>
                  <a:ext cx="0" cy="29464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6415D370-AA99-6EDB-865F-C467773B55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88011" y="6522720"/>
                  <a:ext cx="2936749" cy="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Connecteur droit 153">
                  <a:extLst>
                    <a:ext uri="{FF2B5EF4-FFF2-40B4-BE49-F238E27FC236}">
                      <a16:creationId xmlns:a16="http://schemas.microsoft.com/office/drawing/2014/main" id="{417CA778-DEC2-FD1A-8C75-948049458243}"/>
                    </a:ext>
                  </a:extLst>
                </p:cNvPr>
                <p:cNvCxnSpPr/>
                <p:nvPr/>
              </p:nvCxnSpPr>
              <p:spPr>
                <a:xfrm>
                  <a:off x="4924760" y="6247130"/>
                  <a:ext cx="0" cy="29464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0" name="Ellipse 149">
                <a:extLst>
                  <a:ext uri="{FF2B5EF4-FFF2-40B4-BE49-F238E27FC236}">
                    <a16:creationId xmlns:a16="http://schemas.microsoft.com/office/drawing/2014/main" id="{7D758008-9E62-26B5-AD26-D752E136BAD2}"/>
                  </a:ext>
                </a:extLst>
              </p:cNvPr>
              <p:cNvSpPr/>
              <p:nvPr/>
            </p:nvSpPr>
            <p:spPr>
              <a:xfrm>
                <a:off x="3293064" y="6125719"/>
                <a:ext cx="326643" cy="326643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rgbClr val="00B050"/>
                    </a:solidFill>
                  </a:rPr>
                  <a:t>2</a:t>
                </a:r>
              </a:p>
            </p:txBody>
          </p:sp>
          <p:sp>
            <p:nvSpPr>
              <p:cNvPr id="151" name="ZoneTexte 150">
                <a:extLst>
                  <a:ext uri="{FF2B5EF4-FFF2-40B4-BE49-F238E27FC236}">
                    <a16:creationId xmlns:a16="http://schemas.microsoft.com/office/drawing/2014/main" id="{3CDA3D79-3D80-1C7E-EB4E-2A0B8B880D3D}"/>
                  </a:ext>
                </a:extLst>
              </p:cNvPr>
              <p:cNvSpPr txBox="1"/>
              <p:nvPr/>
            </p:nvSpPr>
            <p:spPr>
              <a:xfrm>
                <a:off x="2856102" y="6543286"/>
                <a:ext cx="1207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rgbClr val="00B050"/>
                    </a:solidFill>
                  </a:rPr>
                  <a:t>CONDUIRE</a:t>
                </a:r>
              </a:p>
            </p:txBody>
          </p:sp>
        </p:grpSp>
        <p:grpSp>
          <p:nvGrpSpPr>
            <p:cNvPr id="156" name="Groupe 155">
              <a:extLst>
                <a:ext uri="{FF2B5EF4-FFF2-40B4-BE49-F238E27FC236}">
                  <a16:creationId xmlns:a16="http://schemas.microsoft.com/office/drawing/2014/main" id="{CA6C569E-C218-7596-1F4C-E814CDE97DDF}"/>
                </a:ext>
              </a:extLst>
            </p:cNvPr>
            <p:cNvGrpSpPr/>
            <p:nvPr/>
          </p:nvGrpSpPr>
          <p:grpSpPr>
            <a:xfrm>
              <a:off x="6736345" y="6125719"/>
              <a:ext cx="3028952" cy="756121"/>
              <a:chOff x="1988011" y="6125719"/>
              <a:chExt cx="3028952" cy="756121"/>
            </a:xfrm>
          </p:grpSpPr>
          <p:grpSp>
            <p:nvGrpSpPr>
              <p:cNvPr id="157" name="Groupe 156">
                <a:extLst>
                  <a:ext uri="{FF2B5EF4-FFF2-40B4-BE49-F238E27FC236}">
                    <a16:creationId xmlns:a16="http://schemas.microsoft.com/office/drawing/2014/main" id="{886FCCD7-7C67-E85B-3475-E123224DAF18}"/>
                  </a:ext>
                </a:extLst>
              </p:cNvPr>
              <p:cNvGrpSpPr/>
              <p:nvPr/>
            </p:nvGrpSpPr>
            <p:grpSpPr>
              <a:xfrm>
                <a:off x="1988011" y="6247130"/>
                <a:ext cx="3028952" cy="294640"/>
                <a:chOff x="1988011" y="6247130"/>
                <a:chExt cx="3028952" cy="294640"/>
              </a:xfrm>
            </p:grpSpPr>
            <p:cxnSp>
              <p:nvCxnSpPr>
                <p:cNvPr id="160" name="Connecteur droit 159">
                  <a:extLst>
                    <a:ext uri="{FF2B5EF4-FFF2-40B4-BE49-F238E27FC236}">
                      <a16:creationId xmlns:a16="http://schemas.microsoft.com/office/drawing/2014/main" id="{D4C836A5-1DDF-0E9B-34A9-37C40FA821DE}"/>
                    </a:ext>
                  </a:extLst>
                </p:cNvPr>
                <p:cNvCxnSpPr/>
                <p:nvPr/>
              </p:nvCxnSpPr>
              <p:spPr>
                <a:xfrm>
                  <a:off x="1988011" y="6247130"/>
                  <a:ext cx="0" cy="29464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Connecteur droit 160">
                  <a:extLst>
                    <a:ext uri="{FF2B5EF4-FFF2-40B4-BE49-F238E27FC236}">
                      <a16:creationId xmlns:a16="http://schemas.microsoft.com/office/drawing/2014/main" id="{20CEE3A6-F2CD-55C1-BBCF-AB8F08DB09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88011" y="6522720"/>
                  <a:ext cx="3028952" cy="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Connecteur droit 161">
                  <a:extLst>
                    <a:ext uri="{FF2B5EF4-FFF2-40B4-BE49-F238E27FC236}">
                      <a16:creationId xmlns:a16="http://schemas.microsoft.com/office/drawing/2014/main" id="{73CE8025-2517-BE9E-6162-E4F135AC15F9}"/>
                    </a:ext>
                  </a:extLst>
                </p:cNvPr>
                <p:cNvCxnSpPr/>
                <p:nvPr/>
              </p:nvCxnSpPr>
              <p:spPr>
                <a:xfrm>
                  <a:off x="5016963" y="6247130"/>
                  <a:ext cx="0" cy="29464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C7BCB037-E8DA-5269-7888-A227A58D6552}"/>
                  </a:ext>
                </a:extLst>
              </p:cNvPr>
              <p:cNvSpPr/>
              <p:nvPr/>
            </p:nvSpPr>
            <p:spPr>
              <a:xfrm>
                <a:off x="3293064" y="6125719"/>
                <a:ext cx="326643" cy="326643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rgbClr val="00B050"/>
                    </a:solidFill>
                  </a:rPr>
                  <a:t>3</a:t>
                </a:r>
              </a:p>
            </p:txBody>
          </p:sp>
          <p:sp>
            <p:nvSpPr>
              <p:cNvPr id="159" name="ZoneTexte 158">
                <a:extLst>
                  <a:ext uri="{FF2B5EF4-FFF2-40B4-BE49-F238E27FC236}">
                    <a16:creationId xmlns:a16="http://schemas.microsoft.com/office/drawing/2014/main" id="{29E37D26-A3BB-B7D9-B40F-8E053AE81D5E}"/>
                  </a:ext>
                </a:extLst>
              </p:cNvPr>
              <p:cNvSpPr txBox="1"/>
              <p:nvPr/>
            </p:nvSpPr>
            <p:spPr>
              <a:xfrm>
                <a:off x="2775596" y="6543286"/>
                <a:ext cx="13686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rgbClr val="00B050"/>
                    </a:solidFill>
                  </a:rPr>
                  <a:t>CONCLURE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06982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62</Words>
  <Application>Microsoft Office PowerPoint</Application>
  <PresentationFormat>Grand écran</PresentationFormat>
  <Paragraphs>39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Laurentin Turcat</dc:creator>
  <cp:lastModifiedBy>Laurentin Turcat</cp:lastModifiedBy>
  <cp:revision>2</cp:revision>
  <dcterms:created xsi:type="dcterms:W3CDTF">2025-01-31T11:34:31Z</dcterms:created>
  <dcterms:modified xsi:type="dcterms:W3CDTF">2025-01-31T11:59:23Z</dcterms:modified>
</cp:coreProperties>
</file>