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21B57-9A4D-46E6-9115-3E12E0160C5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83F4-9331-4728-8E0F-E6746481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3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8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0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1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1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7FA29-E3F8-4667-8A96-8EB7A1B779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6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1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1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2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1824285" y="3733480"/>
            <a:ext cx="854343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IBM</a:t>
            </a:r>
            <a:r>
              <a:rPr lang="zh-CN" altLang="en-US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网上商城小组汇报展示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96756" y="4860759"/>
            <a:ext cx="5735036" cy="3316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707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小组成员：刘莊，吕晨霄，马福持，齐冲，仪德智</a:t>
            </a:r>
            <a:endParaRPr lang="en-US" altLang="zh-CN" sz="1707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9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0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6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7" y="1002299"/>
            <a:ext cx="9353573" cy="48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3" y="1133930"/>
            <a:ext cx="9470894" cy="45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8" y="1312498"/>
            <a:ext cx="9384775" cy="41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32" y="778130"/>
            <a:ext cx="7424738" cy="58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665220"/>
      </p:ext>
    </p:extLst>
  </p:cSld>
  <p:clrMapOvr>
    <a:masterClrMapping/>
  </p:clrMapOvr>
  <p:transition spd="slow" advTm="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1"/>
          <a:stretch/>
        </p:blipFill>
        <p:spPr>
          <a:xfrm>
            <a:off x="2831107" y="115836"/>
            <a:ext cx="6248239" cy="67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7"/>
          <a:stretch/>
        </p:blipFill>
        <p:spPr>
          <a:xfrm>
            <a:off x="2309091" y="457380"/>
            <a:ext cx="7695514" cy="64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1108308"/>
            <a:ext cx="10243127" cy="49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18967"/>
      </p:ext>
    </p:extLst>
  </p:cSld>
  <p:clrMapOvr>
    <a:masterClrMapping/>
  </p:clrMapOvr>
  <p:transition spd="slow" advTm="0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824285" y="3902734"/>
            <a:ext cx="8543431" cy="14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102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5689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199929" y="3539185"/>
            <a:ext cx="7792143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65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8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0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3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  <p:bldP spid="16" grpId="0"/>
      <p:bldP spid="16" grpId="1"/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7120114" y="191128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</a:p>
          <a:p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45435" y="1926967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7120114" y="2902307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45435" y="2918515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7120114" y="389332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45435" y="3910064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7120114" y="4884349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45435" y="4901613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972709" y="2738575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986468" y="3701494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134211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508184"/>
      </p:ext>
    </p:extLst>
  </p:cSld>
  <p:clrMapOvr>
    <a:masterClrMapping/>
  </p:clrMapOvr>
  <p:transition spd="slow" advTm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577991" y="253094"/>
            <a:ext cx="2923587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2264732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Oval 28"/>
          <p:cNvSpPr/>
          <p:nvPr/>
        </p:nvSpPr>
        <p:spPr>
          <a:xfrm>
            <a:off x="2507303" y="1949745"/>
            <a:ext cx="105464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286385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2507302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8" name="Rounded Rectangle 31"/>
          <p:cNvSpPr/>
          <p:nvPr/>
        </p:nvSpPr>
        <p:spPr>
          <a:xfrm>
            <a:off x="4935338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32"/>
          <p:cNvSpPr/>
          <p:nvPr/>
        </p:nvSpPr>
        <p:spPr>
          <a:xfrm>
            <a:off x="5177907" y="1949745"/>
            <a:ext cx="1122916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4956991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5234710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Rounded Rectangle 43"/>
          <p:cNvSpPr/>
          <p:nvPr/>
        </p:nvSpPr>
        <p:spPr>
          <a:xfrm>
            <a:off x="7651186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Oval 44"/>
          <p:cNvSpPr/>
          <p:nvPr/>
        </p:nvSpPr>
        <p:spPr>
          <a:xfrm>
            <a:off x="7893757" y="1949745"/>
            <a:ext cx="106976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7672840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PPT&amp;</a:t>
            </a: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939405" y="2086294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s-ES_tradnl" sz="227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191572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刘莊、齐冲、吕晨霄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4594291" y="4203368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刘莊、仪德智、马福持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725713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马福持、刘莊、齐冲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2C2C3-CD7D-445F-A886-8479C579D81D}"/>
              </a:ext>
            </a:extLst>
          </p:cNvPr>
          <p:cNvSpPr txBox="1"/>
          <p:nvPr/>
        </p:nvSpPr>
        <p:spPr>
          <a:xfrm>
            <a:off x="2859551" y="532660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1711362 </a:t>
            </a:r>
            <a:r>
              <a:rPr lang="zh-CN" altLang="en-US" b="1" dirty="0">
                <a:latin typeface="Arial Black" panose="020B0A04020102020204" pitchFamily="34" charset="0"/>
              </a:rPr>
              <a:t>刘莊；</a:t>
            </a:r>
            <a:r>
              <a:rPr lang="en-US" altLang="zh-CN" b="1" dirty="0">
                <a:latin typeface="Arial Black" panose="020B0A04020102020204" pitchFamily="34" charset="0"/>
              </a:rPr>
              <a:t>1711368 </a:t>
            </a:r>
            <a:r>
              <a:rPr lang="zh-CN" altLang="en-US" b="1" dirty="0">
                <a:latin typeface="Arial Black" panose="020B0A04020102020204" pitchFamily="34" charset="0"/>
              </a:rPr>
              <a:t>齐冲；</a:t>
            </a:r>
            <a:r>
              <a:rPr lang="en-US" altLang="zh-CN" b="1" dirty="0">
                <a:latin typeface="Arial Black" panose="020B0A04020102020204" pitchFamily="34" charset="0"/>
              </a:rPr>
              <a:t>1711363 </a:t>
            </a:r>
            <a:r>
              <a:rPr lang="zh-CN" altLang="en-US" b="1" dirty="0">
                <a:latin typeface="Arial Black" panose="020B0A04020102020204" pitchFamily="34" charset="0"/>
              </a:rPr>
              <a:t>吕晨霄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1711365 </a:t>
            </a:r>
            <a:r>
              <a:rPr lang="zh-CN" altLang="en-US" b="1" dirty="0">
                <a:latin typeface="Arial Black" panose="020B0A04020102020204" pitchFamily="34" charset="0"/>
              </a:rPr>
              <a:t>马福持；</a:t>
            </a:r>
            <a:r>
              <a:rPr lang="en-US" altLang="zh-CN" b="1" dirty="0">
                <a:latin typeface="Arial Black" panose="020B0A04020102020204" pitchFamily="34" charset="0"/>
              </a:rPr>
              <a:t>1711399 </a:t>
            </a:r>
            <a:r>
              <a:rPr lang="zh-CN" altLang="en-US" b="1" dirty="0">
                <a:latin typeface="Arial Black" panose="020B0A04020102020204" pitchFamily="34" charset="0"/>
              </a:rPr>
              <a:t>仪德智</a:t>
            </a:r>
          </a:p>
        </p:txBody>
      </p:sp>
    </p:spTree>
    <p:extLst>
      <p:ext uri="{BB962C8B-B14F-4D97-AF65-F5344CB8AC3E}">
        <p14:creationId xmlns:p14="http://schemas.microsoft.com/office/powerpoint/2010/main" val="21465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694302"/>
      </p:ext>
    </p:extLst>
  </p:cSld>
  <p:clrMapOvr>
    <a:masterClrMapping/>
  </p:clrMapOvr>
  <p:transition spd="slow" advTm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" y="971127"/>
            <a:ext cx="5803966" cy="4847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75" y="987094"/>
            <a:ext cx="5624462" cy="48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" y="971128"/>
            <a:ext cx="5188844" cy="469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60" y="960048"/>
            <a:ext cx="6684418" cy="47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5" y="902853"/>
            <a:ext cx="9175650" cy="50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" y="1039402"/>
            <a:ext cx="9850112" cy="47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175</Words>
  <Application>Microsoft Office PowerPoint</Application>
  <PresentationFormat>宽屏</PresentationFormat>
  <Paragraphs>74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Arial Black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liuzhuang liuzhuang</cp:lastModifiedBy>
  <cp:revision>9</cp:revision>
  <dcterms:created xsi:type="dcterms:W3CDTF">2019-07-18T14:44:46Z</dcterms:created>
  <dcterms:modified xsi:type="dcterms:W3CDTF">2019-07-19T07:02:04Z</dcterms:modified>
</cp:coreProperties>
</file>