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21B57-9A4D-46E6-9115-3E12E0160C5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83F4-9331-4728-8E0F-E6746481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3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8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5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0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1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1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6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7FA29-E3F8-4667-8A96-8EB7A1B7791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6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1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1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2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4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5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7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2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3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89"/>
            <a:ext cx="12192000" cy="6857623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1824285" y="3733480"/>
            <a:ext cx="854343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12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IBM</a:t>
            </a:r>
            <a:r>
              <a:rPr lang="zh-CN" altLang="en-US" sz="512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区块链小组汇报展示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96756" y="4860759"/>
            <a:ext cx="5735036" cy="3316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707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小组成员：刘莊，吕晨霄，马福持，齐冲，仪德智</a:t>
            </a:r>
            <a:endParaRPr lang="en-US" altLang="zh-CN" sz="1707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Oval 22"/>
          <p:cNvSpPr/>
          <p:nvPr/>
        </p:nvSpPr>
        <p:spPr>
          <a:xfrm>
            <a:off x="4126159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8" name="Oval 22"/>
          <p:cNvSpPr/>
          <p:nvPr/>
        </p:nvSpPr>
        <p:spPr>
          <a:xfrm>
            <a:off x="5030561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2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9" name="Oval 22"/>
          <p:cNvSpPr/>
          <p:nvPr/>
        </p:nvSpPr>
        <p:spPr>
          <a:xfrm>
            <a:off x="59349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0" name="Oval 22"/>
          <p:cNvSpPr/>
          <p:nvPr/>
        </p:nvSpPr>
        <p:spPr>
          <a:xfrm>
            <a:off x="68393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120" dirty="0">
                <a:solidFill>
                  <a:schemeClr val="accent4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9</a:t>
            </a:r>
            <a:endParaRPr lang="en-US" sz="5120" dirty="0">
              <a:solidFill>
                <a:schemeClr val="accent4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7" y="1002299"/>
            <a:ext cx="9353573" cy="48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3" y="1133930"/>
            <a:ext cx="9470894" cy="45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88" y="1312498"/>
            <a:ext cx="9384775" cy="41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32" y="778130"/>
            <a:ext cx="7424738" cy="58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303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665220"/>
      </p:ext>
    </p:extLst>
  </p:cSld>
  <p:clrMapOvr>
    <a:masterClrMapping/>
  </p:clrMapOvr>
  <p:transition spd="slow" advTm="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1"/>
          <a:stretch/>
        </p:blipFill>
        <p:spPr>
          <a:xfrm>
            <a:off x="2831107" y="115836"/>
            <a:ext cx="6248239" cy="67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7"/>
          <a:stretch/>
        </p:blipFill>
        <p:spPr>
          <a:xfrm>
            <a:off x="2309091" y="457380"/>
            <a:ext cx="7695514" cy="64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2" y="1108308"/>
            <a:ext cx="10243127" cy="49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成品展示</a:t>
            </a:r>
            <a:endParaRPr lang="zh-CN" altLang="en-US" sz="132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18967"/>
      </p:ext>
    </p:extLst>
  </p:cSld>
  <p:clrMapOvr>
    <a:masterClrMapping/>
  </p:clrMapOvr>
  <p:transition spd="slow" advTm="0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9"/>
            <a:ext cx="12192000" cy="6857623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824285" y="3902734"/>
            <a:ext cx="8543431" cy="14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102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zh-CN" altLang="en-US" sz="5689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199929" y="3539185"/>
            <a:ext cx="7792143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655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8" name="Oval 22"/>
          <p:cNvSpPr/>
          <p:nvPr/>
        </p:nvSpPr>
        <p:spPr>
          <a:xfrm>
            <a:off x="4126159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9" name="Oval 22"/>
          <p:cNvSpPr/>
          <p:nvPr/>
        </p:nvSpPr>
        <p:spPr>
          <a:xfrm>
            <a:off x="5030561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2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0" name="Oval 22"/>
          <p:cNvSpPr/>
          <p:nvPr/>
        </p:nvSpPr>
        <p:spPr>
          <a:xfrm>
            <a:off x="59349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3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Oval 22"/>
          <p:cNvSpPr/>
          <p:nvPr/>
        </p:nvSpPr>
        <p:spPr>
          <a:xfrm>
            <a:off x="68393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120" dirty="0">
                <a:solidFill>
                  <a:schemeClr val="accent4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9</a:t>
            </a:r>
            <a:endParaRPr lang="en-US" sz="5120" dirty="0">
              <a:solidFill>
                <a:schemeClr val="accent4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0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1" grpId="1"/>
      <p:bldP spid="16" grpId="0"/>
      <p:bldP spid="16" grpId="1"/>
      <p:bldP spid="8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 txBox="1"/>
          <p:nvPr>
            <p:custDataLst>
              <p:tags r:id="rId2"/>
            </p:custDataLst>
          </p:nvPr>
        </p:nvSpPr>
        <p:spPr>
          <a:xfrm>
            <a:off x="7120114" y="1911288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</a:p>
          <a:p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45435" y="1926967"/>
            <a:ext cx="1069856" cy="650803"/>
            <a:chOff x="6127160" y="2096130"/>
            <a:chExt cx="1128426" cy="686432"/>
          </a:xfrm>
        </p:grpSpPr>
        <p:cxnSp>
          <p:nvCxnSpPr>
            <p:cNvPr id="4" name="MH_Other_1"/>
            <p:cNvCxnSpPr/>
            <p:nvPr>
              <p:custDataLst>
                <p:tags r:id="rId17"/>
              </p:custDataLst>
            </p:nvPr>
          </p:nvCxnSpPr>
          <p:spPr>
            <a:xfrm flipH="1">
              <a:off x="6525624" y="2096130"/>
              <a:ext cx="729962" cy="6864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18"/>
              </p:custDataLst>
            </p:nvPr>
          </p:nvSpPr>
          <p:spPr>
            <a:xfrm>
              <a:off x="6145577" y="2497943"/>
              <a:ext cx="532403" cy="242763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0" name="MH_Other_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127160" y="2108390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da-DK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SubTitle_2"/>
          <p:cNvSpPr txBox="1"/>
          <p:nvPr>
            <p:custDataLst>
              <p:tags r:id="rId3"/>
            </p:custDataLst>
          </p:nvPr>
        </p:nvSpPr>
        <p:spPr>
          <a:xfrm>
            <a:off x="7120114" y="2902307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45435" y="2918515"/>
            <a:ext cx="1069856" cy="650803"/>
            <a:chOff x="6127160" y="3142521"/>
            <a:chExt cx="1128426" cy="686432"/>
          </a:xfrm>
        </p:grpSpPr>
        <p:cxnSp>
          <p:nvCxnSpPr>
            <p:cNvPr id="9" name="MH_Other_4"/>
            <p:cNvCxnSpPr/>
            <p:nvPr>
              <p:custDataLst>
                <p:tags r:id="rId14"/>
              </p:custDataLst>
            </p:nvPr>
          </p:nvCxnSpPr>
          <p:spPr>
            <a:xfrm flipH="1">
              <a:off x="6525624" y="3142521"/>
              <a:ext cx="729962" cy="6864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5"/>
            <p:cNvSpPr/>
            <p:nvPr>
              <p:custDataLst>
                <p:tags r:id="rId15"/>
              </p:custDataLst>
            </p:nvPr>
          </p:nvSpPr>
          <p:spPr>
            <a:xfrm>
              <a:off x="6145577" y="3544334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4" name="MH_Other_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7160" y="3154781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MH_SubTitle_3"/>
          <p:cNvSpPr txBox="1"/>
          <p:nvPr>
            <p:custDataLst>
              <p:tags r:id="rId4"/>
            </p:custDataLst>
          </p:nvPr>
        </p:nvSpPr>
        <p:spPr>
          <a:xfrm>
            <a:off x="7120114" y="3893328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45435" y="3910064"/>
            <a:ext cx="1069856" cy="650803"/>
            <a:chOff x="6127160" y="4187237"/>
            <a:chExt cx="1128426" cy="686432"/>
          </a:xfrm>
        </p:grpSpPr>
        <p:cxnSp>
          <p:nvCxnSpPr>
            <p:cNvPr id="15" name="MH_Other_7"/>
            <p:cNvCxnSpPr/>
            <p:nvPr>
              <p:custDataLst>
                <p:tags r:id="rId11"/>
              </p:custDataLst>
            </p:nvPr>
          </p:nvCxnSpPr>
          <p:spPr>
            <a:xfrm flipH="1">
              <a:off x="6525624" y="4187237"/>
              <a:ext cx="729962" cy="68643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6145577" y="458905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MH_Other_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127160" y="4199497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MH_SubTitle_4"/>
          <p:cNvSpPr txBox="1"/>
          <p:nvPr>
            <p:custDataLst>
              <p:tags r:id="rId5"/>
            </p:custDataLst>
          </p:nvPr>
        </p:nvSpPr>
        <p:spPr>
          <a:xfrm>
            <a:off x="7120114" y="4884349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成品展示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45435" y="4901613"/>
            <a:ext cx="1069856" cy="649216"/>
            <a:chOff x="6127160" y="5233626"/>
            <a:chExt cx="1128426" cy="684758"/>
          </a:xfrm>
        </p:grpSpPr>
        <p:cxnSp>
          <p:nvCxnSpPr>
            <p:cNvPr id="20" name="MH_Other_10"/>
            <p:cNvCxnSpPr/>
            <p:nvPr>
              <p:custDataLst>
                <p:tags r:id="rId8"/>
              </p:custDataLst>
            </p:nvPr>
          </p:nvCxnSpPr>
          <p:spPr>
            <a:xfrm flipH="1">
              <a:off x="6525624" y="5233626"/>
              <a:ext cx="729962" cy="68475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11"/>
            <p:cNvSpPr/>
            <p:nvPr>
              <p:custDataLst>
                <p:tags r:id="rId9"/>
              </p:custDataLst>
            </p:nvPr>
          </p:nvSpPr>
          <p:spPr>
            <a:xfrm>
              <a:off x="6145577" y="563544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2" name="MH_Other_1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27160" y="5245886"/>
              <a:ext cx="565888" cy="38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6"/>
            </p:custDataLst>
          </p:nvPr>
        </p:nvSpPr>
        <p:spPr>
          <a:xfrm>
            <a:off x="1972709" y="2738575"/>
            <a:ext cx="2724735" cy="9628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25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9" name="MH_Others_2"/>
          <p:cNvSpPr txBox="1"/>
          <p:nvPr>
            <p:custDataLst>
              <p:tags r:id="rId7"/>
            </p:custDataLst>
          </p:nvPr>
        </p:nvSpPr>
        <p:spPr>
          <a:xfrm>
            <a:off x="1986468" y="3701494"/>
            <a:ext cx="2697212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134211"/>
      </p:ext>
    </p:extLst>
  </p:cSld>
  <p:clrMapOvr>
    <a:masterClrMapping/>
  </p:clrMapOvr>
  <p:transition spd="med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8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12" grpId="0"/>
          <p:bldP spid="17" grpId="0"/>
          <p:bldP spid="22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8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12" grpId="0"/>
          <p:bldP spid="17" grpId="0"/>
          <p:bldP spid="22" grpId="0"/>
          <p:bldP spid="18" grpId="0"/>
          <p:bldP spid="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  <a:endParaRPr lang="en-US" altLang="zh-CN" sz="303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508184"/>
      </p:ext>
    </p:extLst>
  </p:cSld>
  <p:clrMapOvr>
    <a:masterClrMapping/>
  </p:clrMapOvr>
  <p:transition spd="slow" advTm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8"/>
          <p:cNvSpPr txBox="1"/>
          <p:nvPr/>
        </p:nvSpPr>
        <p:spPr>
          <a:xfrm>
            <a:off x="577991" y="253094"/>
            <a:ext cx="2923587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2264732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Oval 28"/>
          <p:cNvSpPr/>
          <p:nvPr/>
        </p:nvSpPr>
        <p:spPr>
          <a:xfrm>
            <a:off x="2507303" y="1949745"/>
            <a:ext cx="1054641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286385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2507302" y="2093719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8" name="Rounded Rectangle 31"/>
          <p:cNvSpPr/>
          <p:nvPr/>
        </p:nvSpPr>
        <p:spPr>
          <a:xfrm>
            <a:off x="4935338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Oval 32"/>
          <p:cNvSpPr/>
          <p:nvPr/>
        </p:nvSpPr>
        <p:spPr>
          <a:xfrm>
            <a:off x="5177907" y="1949745"/>
            <a:ext cx="1122916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4956991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5234710" y="2093719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1" name="Rounded Rectangle 43"/>
          <p:cNvSpPr/>
          <p:nvPr/>
        </p:nvSpPr>
        <p:spPr>
          <a:xfrm>
            <a:off x="7651186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Oval 44"/>
          <p:cNvSpPr/>
          <p:nvPr/>
        </p:nvSpPr>
        <p:spPr>
          <a:xfrm>
            <a:off x="7893757" y="1949745"/>
            <a:ext cx="1069761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7672840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PPT&amp;</a:t>
            </a: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答辩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939405" y="2086294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s-ES_tradnl" sz="227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1915722" y="4202796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刘莊、齐冲、吕晨霄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4594291" y="4203368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刘莊、仪德智、马福持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7257132" y="4202796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刘莊、马福持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2C2C3-CD7D-445F-A886-8479C579D81D}"/>
              </a:ext>
            </a:extLst>
          </p:cNvPr>
          <p:cNvSpPr txBox="1"/>
          <p:nvPr/>
        </p:nvSpPr>
        <p:spPr>
          <a:xfrm>
            <a:off x="2859551" y="5326602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1711362 </a:t>
            </a:r>
            <a:r>
              <a:rPr lang="zh-CN" altLang="en-US" b="1" dirty="0">
                <a:latin typeface="Arial Black" panose="020B0A04020102020204" pitchFamily="34" charset="0"/>
              </a:rPr>
              <a:t>刘莊；</a:t>
            </a:r>
            <a:r>
              <a:rPr lang="en-US" altLang="zh-CN" b="1" dirty="0">
                <a:latin typeface="Arial Black" panose="020B0A04020102020204" pitchFamily="34" charset="0"/>
              </a:rPr>
              <a:t>1711368 </a:t>
            </a:r>
            <a:r>
              <a:rPr lang="zh-CN" altLang="en-US" b="1" dirty="0">
                <a:latin typeface="Arial Black" panose="020B0A04020102020204" pitchFamily="34" charset="0"/>
              </a:rPr>
              <a:t>齐冲；</a:t>
            </a:r>
            <a:r>
              <a:rPr lang="en-US" altLang="zh-CN" b="1" dirty="0">
                <a:latin typeface="Arial Black" panose="020B0A04020102020204" pitchFamily="34" charset="0"/>
              </a:rPr>
              <a:t>1711363 </a:t>
            </a:r>
            <a:r>
              <a:rPr lang="zh-CN" altLang="en-US" b="1" dirty="0">
                <a:latin typeface="Arial Black" panose="020B0A04020102020204" pitchFamily="34" charset="0"/>
              </a:rPr>
              <a:t>吕晨霄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1711365 </a:t>
            </a:r>
            <a:r>
              <a:rPr lang="zh-CN" altLang="en-US" b="1" dirty="0">
                <a:latin typeface="Arial Black" panose="020B0A04020102020204" pitchFamily="34" charset="0"/>
              </a:rPr>
              <a:t>马福持；</a:t>
            </a:r>
            <a:r>
              <a:rPr lang="en-US" altLang="zh-CN" b="1" dirty="0">
                <a:latin typeface="Arial Black" panose="020B0A04020102020204" pitchFamily="34" charset="0"/>
              </a:rPr>
              <a:t>1711399 </a:t>
            </a:r>
            <a:r>
              <a:rPr lang="zh-CN" altLang="en-US" b="1" dirty="0">
                <a:latin typeface="Arial Black" panose="020B0A04020102020204" pitchFamily="34" charset="0"/>
              </a:rPr>
              <a:t>仪德智</a:t>
            </a:r>
          </a:p>
        </p:txBody>
      </p:sp>
    </p:spTree>
    <p:extLst>
      <p:ext uri="{BB962C8B-B14F-4D97-AF65-F5344CB8AC3E}">
        <p14:creationId xmlns:p14="http://schemas.microsoft.com/office/powerpoint/2010/main" val="21465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zh-CN" altLang="en-US" sz="132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694302"/>
      </p:ext>
    </p:extLst>
  </p:cSld>
  <p:clrMapOvr>
    <a:masterClrMapping/>
  </p:clrMapOvr>
  <p:transition spd="slow" advTm="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" y="971127"/>
            <a:ext cx="5803966" cy="4847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75" y="987094"/>
            <a:ext cx="5624462" cy="48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9" y="971128"/>
            <a:ext cx="5188844" cy="4699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60" y="960048"/>
            <a:ext cx="6684418" cy="47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7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5" y="902853"/>
            <a:ext cx="9175650" cy="50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" y="1039402"/>
            <a:ext cx="9850112" cy="47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272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175</Words>
  <Application>Microsoft Office PowerPoint</Application>
  <PresentationFormat>宽屏</PresentationFormat>
  <Paragraphs>74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Arial Black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liuzhuang liuzhuang</cp:lastModifiedBy>
  <cp:revision>7</cp:revision>
  <dcterms:created xsi:type="dcterms:W3CDTF">2019-07-18T14:44:46Z</dcterms:created>
  <dcterms:modified xsi:type="dcterms:W3CDTF">2019-07-19T06:15:46Z</dcterms:modified>
</cp:coreProperties>
</file>