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75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21B57-9A4D-46E6-9115-3E12E0160C50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B83F4-9331-4728-8E0F-E6746481CE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039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15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188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356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110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909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316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815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42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462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B7FA29-E3F8-4667-8A96-8EB7A1B77917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66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210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91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116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510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27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685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244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55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65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11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2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37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07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9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94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05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42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8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66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11076-3E65-4511-B79E-AFFA5853E204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3409-4856-4F26-BD1F-0D61350110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23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notesSlide" Target="../notesSlides/notesSlide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189"/>
            <a:ext cx="12192000" cy="6857623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1824285" y="3733480"/>
            <a:ext cx="8543431" cy="78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512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IBM</a:t>
            </a:r>
            <a:r>
              <a:rPr lang="zh-CN" altLang="en-US" sz="512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区块链小组汇报展示</a:t>
            </a: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3296756" y="4860759"/>
            <a:ext cx="5735036" cy="33163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34133" tIns="34133" rIns="34133" bIns="34133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spcBef>
                <a:spcPts val="0"/>
              </a:spcBef>
              <a:buNone/>
            </a:pPr>
            <a:r>
              <a:rPr lang="zh-CN" altLang="en-US" sz="1707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小组成员：刘莊，吕晨霄，马福持，齐冲，仪德智</a:t>
            </a:r>
            <a:endParaRPr lang="en-US" altLang="zh-CN" sz="1707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Oval 22"/>
          <p:cNvSpPr/>
          <p:nvPr/>
        </p:nvSpPr>
        <p:spPr>
          <a:xfrm>
            <a:off x="4126159" y="2044904"/>
            <a:ext cx="1234605" cy="1234605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2000"/>
                </a:schemeClr>
              </a:gs>
              <a:gs pos="13000">
                <a:srgbClr val="000000">
                  <a:tint val="0"/>
                </a:srgbClr>
              </a:gs>
            </a:gsLst>
            <a:lin ang="27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68000"/>
                  </a:schemeClr>
                </a:gs>
              </a:gsLst>
              <a:lin ang="2700000" scaled="0"/>
            </a:gradFill>
          </a:ln>
          <a:effectLst>
            <a:outerShdw blurRad="3048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120" dirty="0">
                <a:solidFill>
                  <a:schemeClr val="accent1"/>
                </a:solidFill>
                <a:latin typeface="Impact" panose="020B080603090205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8" name="Oval 22"/>
          <p:cNvSpPr/>
          <p:nvPr/>
        </p:nvSpPr>
        <p:spPr>
          <a:xfrm>
            <a:off x="5030561" y="2044904"/>
            <a:ext cx="1234605" cy="1234605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2000"/>
                </a:schemeClr>
              </a:gs>
              <a:gs pos="13000">
                <a:srgbClr val="000000">
                  <a:tint val="0"/>
                </a:srgbClr>
              </a:gs>
            </a:gsLst>
            <a:lin ang="27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68000"/>
                  </a:schemeClr>
                </a:gs>
              </a:gsLst>
              <a:lin ang="2700000" scaled="0"/>
            </a:gradFill>
          </a:ln>
          <a:effectLst>
            <a:outerShdw blurRad="3048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120" dirty="0">
                <a:solidFill>
                  <a:schemeClr val="accent2"/>
                </a:solidFill>
                <a:latin typeface="Impact" panose="020B080603090205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9" name="Oval 22"/>
          <p:cNvSpPr/>
          <p:nvPr/>
        </p:nvSpPr>
        <p:spPr>
          <a:xfrm>
            <a:off x="5934963" y="2044904"/>
            <a:ext cx="1234605" cy="1234605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2000"/>
                </a:schemeClr>
              </a:gs>
              <a:gs pos="13000">
                <a:srgbClr val="000000">
                  <a:tint val="0"/>
                </a:srgbClr>
              </a:gs>
            </a:gsLst>
            <a:lin ang="27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68000"/>
                  </a:schemeClr>
                </a:gs>
              </a:gsLst>
              <a:lin ang="2700000" scaled="0"/>
            </a:gradFill>
          </a:ln>
          <a:effectLst>
            <a:outerShdw blurRad="3048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120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0" name="Oval 22"/>
          <p:cNvSpPr/>
          <p:nvPr/>
        </p:nvSpPr>
        <p:spPr>
          <a:xfrm>
            <a:off x="6839363" y="2044904"/>
            <a:ext cx="1234605" cy="1234605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2000"/>
                </a:schemeClr>
              </a:gs>
              <a:gs pos="13000">
                <a:srgbClr val="000000">
                  <a:tint val="0"/>
                </a:srgbClr>
              </a:gs>
            </a:gsLst>
            <a:lin ang="27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68000"/>
                  </a:schemeClr>
                </a:gs>
              </a:gsLst>
              <a:lin ang="2700000" scaled="0"/>
            </a:gradFill>
          </a:ln>
          <a:effectLst>
            <a:outerShdw blurRad="3048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120" dirty="0">
                <a:solidFill>
                  <a:schemeClr val="accent4"/>
                </a:solidFill>
                <a:latin typeface="Impact" panose="020B0806030902050204" pitchFamily="34" charset="0"/>
                <a:sym typeface="Arial" panose="020B0604020202020204" pitchFamily="34" charset="0"/>
              </a:rPr>
              <a:t>9</a:t>
            </a:r>
            <a:endParaRPr lang="en-US" sz="5120" dirty="0">
              <a:solidFill>
                <a:schemeClr val="accent4"/>
              </a:solidFill>
              <a:latin typeface="Impact" panose="020B080603090205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85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50"/>
                            </p:stCondLst>
                            <p:childTnLst>
                              <p:par>
                                <p:cTn id="3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5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5" grpId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8"/>
          <p:cNvSpPr txBox="1"/>
          <p:nvPr/>
        </p:nvSpPr>
        <p:spPr>
          <a:xfrm>
            <a:off x="577990" y="253094"/>
            <a:ext cx="3196685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后端制作</a:t>
            </a:r>
            <a:r>
              <a:rPr lang="en-US" altLang="zh-CN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Script</a:t>
            </a:r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</a:t>
            </a:r>
            <a:endParaRPr lang="zh-CN" altLang="en-US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077" y="1002299"/>
            <a:ext cx="9353573" cy="481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6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8"/>
          <p:cNvSpPr txBox="1"/>
          <p:nvPr/>
        </p:nvSpPr>
        <p:spPr>
          <a:xfrm>
            <a:off x="577990" y="253094"/>
            <a:ext cx="3196685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后端制作</a:t>
            </a:r>
            <a:r>
              <a:rPr lang="en-US" altLang="zh-CN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Script</a:t>
            </a:r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</a:t>
            </a:r>
            <a:endParaRPr lang="zh-CN" altLang="en-US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803" y="1133930"/>
            <a:ext cx="9470894" cy="454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8"/>
          <p:cNvSpPr txBox="1"/>
          <p:nvPr/>
        </p:nvSpPr>
        <p:spPr>
          <a:xfrm>
            <a:off x="577990" y="253094"/>
            <a:ext cx="3196685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后端制作</a:t>
            </a:r>
            <a:r>
              <a:rPr lang="en-US" altLang="zh-CN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Script</a:t>
            </a:r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</a:t>
            </a:r>
            <a:endParaRPr lang="zh-CN" altLang="en-US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88" y="1312498"/>
            <a:ext cx="9384775" cy="416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2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8"/>
          <p:cNvSpPr txBox="1"/>
          <p:nvPr/>
        </p:nvSpPr>
        <p:spPr>
          <a:xfrm>
            <a:off x="577990" y="253094"/>
            <a:ext cx="3196685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后端制作</a:t>
            </a:r>
            <a:r>
              <a:rPr lang="en-US" altLang="zh-CN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Script</a:t>
            </a:r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</a:t>
            </a:r>
            <a:endParaRPr lang="zh-CN" altLang="en-US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332" y="778130"/>
            <a:ext cx="7424738" cy="587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164" y="2483791"/>
            <a:ext cx="12187675" cy="11338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9556" rtlCol="0" anchor="ctr">
            <a:normAutofit/>
          </a:bodyPr>
          <a:lstStyle/>
          <a:p>
            <a:pPr algn="ctr"/>
            <a:endParaRPr lang="zh-CN" altLang="en-US" sz="1898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1361394" y="2124569"/>
            <a:ext cx="2591552" cy="2039747"/>
          </a:xfrm>
          <a:custGeom>
            <a:avLst/>
            <a:gdLst>
              <a:gd name="connsiteX0" fmla="*/ 0 w 1950720"/>
              <a:gd name="connsiteY0" fmla="*/ 0 h 1535364"/>
              <a:gd name="connsiteX1" fmla="*/ 1950720 w 1950720"/>
              <a:gd name="connsiteY1" fmla="*/ 0 h 1535364"/>
              <a:gd name="connsiteX2" fmla="*/ 975360 w 1950720"/>
              <a:gd name="connsiteY2" fmla="*/ 1535364 h 1535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0" h="1535364">
                <a:moveTo>
                  <a:pt x="0" y="0"/>
                </a:moveTo>
                <a:lnTo>
                  <a:pt x="1950720" y="0"/>
                </a:lnTo>
                <a:lnTo>
                  <a:pt x="975360" y="153536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539911" rtlCol="0" anchor="ctr">
            <a:noAutofit/>
          </a:bodyPr>
          <a:lstStyle/>
          <a:p>
            <a:pPr lvl="0" algn="ctr">
              <a:buClr>
                <a:srgbClr val="FFC000">
                  <a:lumMod val="75000"/>
                </a:srgbClr>
              </a:buClr>
              <a:buSzPct val="60000"/>
            </a:pPr>
            <a:r>
              <a:rPr lang="en-US" altLang="zh-CN" sz="625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625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Entry_1"/>
          <p:cNvSpPr/>
          <p:nvPr>
            <p:custDataLst>
              <p:tags r:id="rId4"/>
            </p:custDataLst>
          </p:nvPr>
        </p:nvSpPr>
        <p:spPr>
          <a:xfrm>
            <a:off x="5398766" y="2814304"/>
            <a:ext cx="2404326" cy="46692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34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前端设计</a:t>
            </a:r>
            <a:endParaRPr lang="en-US" altLang="zh-CN" sz="3034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6665220"/>
      </p:ext>
    </p:extLst>
  </p:cSld>
  <p:clrMapOvr>
    <a:masterClrMapping/>
  </p:clrMapOvr>
  <p:transition spd="slow" advTm="0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8"/>
          <p:cNvSpPr txBox="1"/>
          <p:nvPr/>
        </p:nvSpPr>
        <p:spPr>
          <a:xfrm>
            <a:off x="577990" y="253094"/>
            <a:ext cx="3196685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前端设计</a:t>
            </a:r>
            <a:endParaRPr lang="en-US" altLang="zh-CN" sz="2655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71"/>
          <a:stretch/>
        </p:blipFill>
        <p:spPr>
          <a:xfrm>
            <a:off x="2831107" y="115836"/>
            <a:ext cx="6248239" cy="674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3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8"/>
          <p:cNvSpPr txBox="1"/>
          <p:nvPr/>
        </p:nvSpPr>
        <p:spPr>
          <a:xfrm>
            <a:off x="577990" y="253094"/>
            <a:ext cx="3196685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前端设计</a:t>
            </a:r>
            <a:endParaRPr lang="en-US" altLang="zh-CN" sz="2655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27"/>
          <a:stretch/>
        </p:blipFill>
        <p:spPr>
          <a:xfrm>
            <a:off x="2309091" y="457380"/>
            <a:ext cx="7695514" cy="643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6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8"/>
          <p:cNvSpPr txBox="1"/>
          <p:nvPr/>
        </p:nvSpPr>
        <p:spPr>
          <a:xfrm>
            <a:off x="577990" y="253094"/>
            <a:ext cx="3196685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前端设计</a:t>
            </a:r>
            <a:endParaRPr lang="en-US" altLang="zh-CN" sz="2655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82" y="1108308"/>
            <a:ext cx="10243127" cy="49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2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164" y="2483791"/>
            <a:ext cx="12187675" cy="11338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9556" rtlCol="0" anchor="ctr">
            <a:normAutofit/>
          </a:bodyPr>
          <a:lstStyle/>
          <a:p>
            <a:pPr algn="ctr"/>
            <a:endParaRPr lang="zh-CN" altLang="en-US" sz="1898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1361394" y="2124569"/>
            <a:ext cx="2591552" cy="2039747"/>
          </a:xfrm>
          <a:custGeom>
            <a:avLst/>
            <a:gdLst>
              <a:gd name="connsiteX0" fmla="*/ 0 w 1950720"/>
              <a:gd name="connsiteY0" fmla="*/ 0 h 1535364"/>
              <a:gd name="connsiteX1" fmla="*/ 1950720 w 1950720"/>
              <a:gd name="connsiteY1" fmla="*/ 0 h 1535364"/>
              <a:gd name="connsiteX2" fmla="*/ 975360 w 1950720"/>
              <a:gd name="connsiteY2" fmla="*/ 1535364 h 1535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0" h="1535364">
                <a:moveTo>
                  <a:pt x="0" y="0"/>
                </a:moveTo>
                <a:lnTo>
                  <a:pt x="1950720" y="0"/>
                </a:lnTo>
                <a:lnTo>
                  <a:pt x="975360" y="1535364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539911" rtlCol="0" anchor="ctr">
            <a:noAutofit/>
          </a:bodyPr>
          <a:lstStyle/>
          <a:p>
            <a:pPr lvl="0" algn="ctr">
              <a:buClr>
                <a:srgbClr val="FFC000">
                  <a:lumMod val="75000"/>
                </a:srgbClr>
              </a:buClr>
              <a:buSzPct val="60000"/>
            </a:pPr>
            <a:r>
              <a:rPr lang="en-US" altLang="zh-CN" sz="625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  <a:endParaRPr lang="zh-CN" altLang="en-US" sz="625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Entry_1"/>
          <p:cNvSpPr/>
          <p:nvPr>
            <p:custDataLst>
              <p:tags r:id="rId4"/>
            </p:custDataLst>
          </p:nvPr>
        </p:nvSpPr>
        <p:spPr>
          <a:xfrm>
            <a:off x="5398766" y="2814304"/>
            <a:ext cx="2404326" cy="46692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34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成品展示</a:t>
            </a:r>
            <a:endParaRPr lang="zh-CN" altLang="en-US" sz="132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5518967"/>
      </p:ext>
    </p:extLst>
  </p:cSld>
  <p:clrMapOvr>
    <a:masterClrMapping/>
  </p:clrMapOvr>
  <p:transition spd="slow" advTm="0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89"/>
            <a:ext cx="12192000" cy="6857623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1824285" y="3902734"/>
            <a:ext cx="8543431" cy="140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102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THANK YOU</a:t>
            </a:r>
            <a:endParaRPr lang="zh-CN" altLang="en-US" sz="5689" b="1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2199929" y="3539185"/>
            <a:ext cx="7792143" cy="408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655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感谢聆听，批评指导</a:t>
            </a:r>
          </a:p>
        </p:txBody>
      </p:sp>
      <p:sp>
        <p:nvSpPr>
          <p:cNvPr id="8" name="Oval 22"/>
          <p:cNvSpPr/>
          <p:nvPr/>
        </p:nvSpPr>
        <p:spPr>
          <a:xfrm>
            <a:off x="4126159" y="2044904"/>
            <a:ext cx="1234605" cy="1234605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2000"/>
                </a:schemeClr>
              </a:gs>
              <a:gs pos="13000">
                <a:srgbClr val="000000">
                  <a:tint val="0"/>
                </a:srgbClr>
              </a:gs>
            </a:gsLst>
            <a:lin ang="27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68000"/>
                  </a:schemeClr>
                </a:gs>
              </a:gsLst>
              <a:lin ang="2700000" scaled="0"/>
            </a:gradFill>
          </a:ln>
          <a:effectLst>
            <a:outerShdw blurRad="3048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120" dirty="0">
                <a:solidFill>
                  <a:schemeClr val="accent1"/>
                </a:solidFill>
                <a:latin typeface="Impact" panose="020B080603090205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9" name="Oval 22"/>
          <p:cNvSpPr/>
          <p:nvPr/>
        </p:nvSpPr>
        <p:spPr>
          <a:xfrm>
            <a:off x="5030561" y="2044904"/>
            <a:ext cx="1234605" cy="1234605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2000"/>
                </a:schemeClr>
              </a:gs>
              <a:gs pos="13000">
                <a:srgbClr val="000000">
                  <a:tint val="0"/>
                </a:srgbClr>
              </a:gs>
            </a:gsLst>
            <a:lin ang="27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68000"/>
                  </a:schemeClr>
                </a:gs>
              </a:gsLst>
              <a:lin ang="2700000" scaled="0"/>
            </a:gradFill>
          </a:ln>
          <a:effectLst>
            <a:outerShdw blurRad="3048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120" dirty="0">
                <a:solidFill>
                  <a:schemeClr val="accent2"/>
                </a:solidFill>
                <a:latin typeface="Impact" panose="020B0806030902050204" pitchFamily="34" charset="0"/>
                <a:sym typeface="Arial" panose="020B0604020202020204" pitchFamily="34" charset="0"/>
              </a:rPr>
              <a:t>0</a:t>
            </a:r>
          </a:p>
        </p:txBody>
      </p:sp>
      <p:sp>
        <p:nvSpPr>
          <p:cNvPr id="10" name="Oval 22"/>
          <p:cNvSpPr/>
          <p:nvPr/>
        </p:nvSpPr>
        <p:spPr>
          <a:xfrm>
            <a:off x="5934963" y="2044904"/>
            <a:ext cx="1234605" cy="1234605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2000"/>
                </a:schemeClr>
              </a:gs>
              <a:gs pos="13000">
                <a:srgbClr val="000000">
                  <a:tint val="0"/>
                </a:srgbClr>
              </a:gs>
            </a:gsLst>
            <a:lin ang="27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68000"/>
                  </a:schemeClr>
                </a:gs>
              </a:gsLst>
              <a:lin ang="2700000" scaled="0"/>
            </a:gradFill>
          </a:ln>
          <a:effectLst>
            <a:outerShdw blurRad="3048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120" dirty="0">
                <a:solidFill>
                  <a:schemeClr val="accent3"/>
                </a:solidFill>
                <a:latin typeface="Impact" panose="020B080603090205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2" name="Oval 22"/>
          <p:cNvSpPr/>
          <p:nvPr/>
        </p:nvSpPr>
        <p:spPr>
          <a:xfrm>
            <a:off x="6839363" y="2044904"/>
            <a:ext cx="1234605" cy="1234605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2000"/>
                </a:schemeClr>
              </a:gs>
              <a:gs pos="13000">
                <a:srgbClr val="000000">
                  <a:tint val="0"/>
                </a:srgbClr>
              </a:gs>
            </a:gsLst>
            <a:lin ang="27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68000"/>
                  </a:schemeClr>
                </a:gs>
              </a:gsLst>
              <a:lin ang="2700000" scaled="0"/>
            </a:gradFill>
          </a:ln>
          <a:effectLst>
            <a:outerShdw blurRad="3048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120" dirty="0">
                <a:solidFill>
                  <a:schemeClr val="accent4"/>
                </a:solidFill>
                <a:latin typeface="Impact" panose="020B0806030902050204" pitchFamily="34" charset="0"/>
                <a:sym typeface="Arial" panose="020B0604020202020204" pitchFamily="34" charset="0"/>
              </a:rPr>
              <a:t>9</a:t>
            </a:r>
            <a:endParaRPr lang="en-US" sz="5120" dirty="0">
              <a:solidFill>
                <a:schemeClr val="accent4"/>
              </a:solidFill>
              <a:latin typeface="Impact" panose="020B080603090205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10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ractur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900"/>
                            </p:stCondLst>
                            <p:childTnLst>
                              <p:par>
                                <p:cTn id="3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400"/>
                            </p:stCondLst>
                            <p:childTnLst>
                              <p:par>
                                <p:cTn id="4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50"/>
                            </p:stCondLst>
                            <p:childTnLst>
                              <p:par>
                                <p:cTn id="5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11" grpId="1"/>
      <p:bldP spid="16" grpId="0"/>
      <p:bldP spid="16" grpId="1"/>
      <p:bldP spid="8" grpId="0" animBg="1"/>
      <p:bldP spid="9" grpId="0" animBg="1"/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SubTitle_1"/>
          <p:cNvSpPr txBox="1"/>
          <p:nvPr>
            <p:custDataLst>
              <p:tags r:id="rId2"/>
            </p:custDataLst>
          </p:nvPr>
        </p:nvSpPr>
        <p:spPr>
          <a:xfrm>
            <a:off x="7120114" y="1911288"/>
            <a:ext cx="2907554" cy="729430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413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组内分工</a:t>
            </a:r>
          </a:p>
          <a:p>
            <a:endParaRPr lang="zh-CN" altLang="en-US" sz="1327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845435" y="1926967"/>
            <a:ext cx="1069856" cy="650803"/>
            <a:chOff x="6127160" y="2096130"/>
            <a:chExt cx="1128426" cy="686432"/>
          </a:xfrm>
        </p:grpSpPr>
        <p:cxnSp>
          <p:nvCxnSpPr>
            <p:cNvPr id="4" name="MH_Other_1"/>
            <p:cNvCxnSpPr/>
            <p:nvPr>
              <p:custDataLst>
                <p:tags r:id="rId17"/>
              </p:custDataLst>
            </p:nvPr>
          </p:nvCxnSpPr>
          <p:spPr>
            <a:xfrm flipH="1">
              <a:off x="6525624" y="2096130"/>
              <a:ext cx="729962" cy="68643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MH_Other_2"/>
            <p:cNvSpPr/>
            <p:nvPr>
              <p:custDataLst>
                <p:tags r:id="rId18"/>
              </p:custDataLst>
            </p:nvPr>
          </p:nvSpPr>
          <p:spPr>
            <a:xfrm>
              <a:off x="6145577" y="2497943"/>
              <a:ext cx="532403" cy="242763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1992" anchor="ctr">
              <a:normAutofit fontScale="85000" lnSpcReduction="20000"/>
            </a:bodyPr>
            <a:lstStyle/>
            <a:p>
              <a:pPr algn="ctr">
                <a:defRPr/>
              </a:pPr>
              <a:endParaRPr lang="zh-CN" altLang="en-US" sz="139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50" name="MH_Other_3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127160" y="2108390"/>
              <a:ext cx="565888" cy="389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da-DK" altLang="zh-CN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2" name="MH_SubTitle_2"/>
          <p:cNvSpPr txBox="1"/>
          <p:nvPr>
            <p:custDataLst>
              <p:tags r:id="rId3"/>
            </p:custDataLst>
          </p:nvPr>
        </p:nvSpPr>
        <p:spPr>
          <a:xfrm>
            <a:off x="7120114" y="2902307"/>
            <a:ext cx="2907554" cy="729430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3413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后端制作</a:t>
            </a:r>
            <a:endParaRPr lang="en-US" altLang="zh-CN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endParaRPr lang="zh-CN" altLang="en-US" sz="1327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45435" y="2918515"/>
            <a:ext cx="1069856" cy="650803"/>
            <a:chOff x="6127160" y="3142521"/>
            <a:chExt cx="1128426" cy="686432"/>
          </a:xfrm>
        </p:grpSpPr>
        <p:cxnSp>
          <p:nvCxnSpPr>
            <p:cNvPr id="9" name="MH_Other_4"/>
            <p:cNvCxnSpPr/>
            <p:nvPr>
              <p:custDataLst>
                <p:tags r:id="rId14"/>
              </p:custDataLst>
            </p:nvPr>
          </p:nvCxnSpPr>
          <p:spPr>
            <a:xfrm flipH="1">
              <a:off x="6525624" y="3142521"/>
              <a:ext cx="729962" cy="68643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MH_Other_5"/>
            <p:cNvSpPr/>
            <p:nvPr>
              <p:custDataLst>
                <p:tags r:id="rId15"/>
              </p:custDataLst>
            </p:nvPr>
          </p:nvSpPr>
          <p:spPr>
            <a:xfrm>
              <a:off x="6145577" y="3544334"/>
              <a:ext cx="532403" cy="241088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1992" anchor="ctr">
              <a:normAutofit fontScale="85000" lnSpcReduction="20000"/>
            </a:bodyPr>
            <a:lstStyle/>
            <a:p>
              <a:pPr algn="ctr">
                <a:defRPr/>
              </a:pPr>
              <a:endParaRPr lang="zh-CN" altLang="en-US" sz="139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54" name="MH_Other_6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127160" y="3154781"/>
              <a:ext cx="565888" cy="389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" name="MH_SubTitle_3"/>
          <p:cNvSpPr txBox="1"/>
          <p:nvPr>
            <p:custDataLst>
              <p:tags r:id="rId4"/>
            </p:custDataLst>
          </p:nvPr>
        </p:nvSpPr>
        <p:spPr>
          <a:xfrm>
            <a:off x="7120114" y="3893328"/>
            <a:ext cx="2907554" cy="729430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3413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前端设计</a:t>
            </a:r>
            <a:endParaRPr lang="en-US" altLang="zh-CN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endParaRPr lang="zh-CN" altLang="en-US" sz="1327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845435" y="3910064"/>
            <a:ext cx="1069856" cy="650803"/>
            <a:chOff x="6127160" y="4187237"/>
            <a:chExt cx="1128426" cy="686432"/>
          </a:xfrm>
        </p:grpSpPr>
        <p:cxnSp>
          <p:nvCxnSpPr>
            <p:cNvPr id="15" name="MH_Other_7"/>
            <p:cNvCxnSpPr/>
            <p:nvPr>
              <p:custDataLst>
                <p:tags r:id="rId11"/>
              </p:custDataLst>
            </p:nvPr>
          </p:nvCxnSpPr>
          <p:spPr>
            <a:xfrm flipH="1">
              <a:off x="6525624" y="4187237"/>
              <a:ext cx="729962" cy="68643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MH_Other_8"/>
            <p:cNvSpPr/>
            <p:nvPr>
              <p:custDataLst>
                <p:tags r:id="rId12"/>
              </p:custDataLst>
            </p:nvPr>
          </p:nvSpPr>
          <p:spPr>
            <a:xfrm>
              <a:off x="6145577" y="4589050"/>
              <a:ext cx="532403" cy="241088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1992" anchor="ctr">
              <a:normAutofit fontScale="85000" lnSpcReduction="20000"/>
            </a:bodyPr>
            <a:lstStyle/>
            <a:p>
              <a:pPr algn="ctr">
                <a:defRPr/>
              </a:pPr>
              <a:endParaRPr lang="zh-CN" altLang="en-US" sz="139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58" name="MH_Other_9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127160" y="4199497"/>
              <a:ext cx="565888" cy="389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2" name="MH_SubTitle_4"/>
          <p:cNvSpPr txBox="1"/>
          <p:nvPr>
            <p:custDataLst>
              <p:tags r:id="rId5"/>
            </p:custDataLst>
          </p:nvPr>
        </p:nvSpPr>
        <p:spPr>
          <a:xfrm>
            <a:off x="7120114" y="4884349"/>
            <a:ext cx="2907554" cy="729430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3413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成品展示</a:t>
            </a:r>
            <a:endParaRPr lang="en-US" altLang="zh-CN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endParaRPr lang="zh-CN" altLang="en-US" sz="1327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845435" y="4901613"/>
            <a:ext cx="1069856" cy="649216"/>
            <a:chOff x="6127160" y="5233626"/>
            <a:chExt cx="1128426" cy="684758"/>
          </a:xfrm>
        </p:grpSpPr>
        <p:cxnSp>
          <p:nvCxnSpPr>
            <p:cNvPr id="20" name="MH_Other_10"/>
            <p:cNvCxnSpPr/>
            <p:nvPr>
              <p:custDataLst>
                <p:tags r:id="rId8"/>
              </p:custDataLst>
            </p:nvPr>
          </p:nvCxnSpPr>
          <p:spPr>
            <a:xfrm flipH="1">
              <a:off x="6525624" y="5233626"/>
              <a:ext cx="729962" cy="684758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MH_Other_11"/>
            <p:cNvSpPr/>
            <p:nvPr>
              <p:custDataLst>
                <p:tags r:id="rId9"/>
              </p:custDataLst>
            </p:nvPr>
          </p:nvSpPr>
          <p:spPr>
            <a:xfrm>
              <a:off x="6145577" y="5635440"/>
              <a:ext cx="532403" cy="241088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1992" anchor="ctr">
              <a:normAutofit fontScale="85000" lnSpcReduction="20000"/>
            </a:bodyPr>
            <a:lstStyle/>
            <a:p>
              <a:pPr algn="ctr">
                <a:defRPr/>
              </a:pPr>
              <a:endParaRPr lang="zh-CN" altLang="en-US" sz="139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62" name="MH_Other_12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127160" y="5245886"/>
              <a:ext cx="565888" cy="38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8" name="MH_Others_1"/>
          <p:cNvSpPr txBox="1"/>
          <p:nvPr>
            <p:custDataLst>
              <p:tags r:id="rId6"/>
            </p:custDataLst>
          </p:nvPr>
        </p:nvSpPr>
        <p:spPr>
          <a:xfrm>
            <a:off x="1972709" y="2738575"/>
            <a:ext cx="2724735" cy="96289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6257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19" name="MH_Others_2"/>
          <p:cNvSpPr txBox="1"/>
          <p:nvPr>
            <p:custDataLst>
              <p:tags r:id="rId7"/>
            </p:custDataLst>
          </p:nvPr>
        </p:nvSpPr>
        <p:spPr>
          <a:xfrm>
            <a:off x="1986468" y="3701494"/>
            <a:ext cx="2697212" cy="40857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655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65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2134211"/>
      </p:ext>
    </p:extLst>
  </p:cSld>
  <p:clrMapOvr>
    <a:masterClrMapping/>
  </p:clrMapOvr>
  <p:transition spd="med" advTm="0">
    <p:pull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7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8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9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0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3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4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5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6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275"/>
                                </p:stCondLst>
                                <p:childTnLst>
                                  <p:par>
                                    <p:cTn id="18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accel="4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6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7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0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1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accel="4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12" grpId="0"/>
          <p:bldP spid="17" grpId="0"/>
          <p:bldP spid="22" grpId="0"/>
          <p:bldP spid="18" grpId="0"/>
          <p:bldP spid="1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7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8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9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0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3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4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5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6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275"/>
                                </p:stCondLst>
                                <p:childTnLst>
                                  <p:par>
                                    <p:cTn id="18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ac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8" ac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8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ac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12" grpId="0"/>
          <p:bldP spid="17" grpId="0"/>
          <p:bldP spid="22" grpId="0"/>
          <p:bldP spid="18" grpId="0"/>
          <p:bldP spid="19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164" y="2483791"/>
            <a:ext cx="12187675" cy="11338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9556" rtlCol="0" anchor="ctr">
            <a:normAutofit/>
          </a:bodyPr>
          <a:lstStyle/>
          <a:p>
            <a:pPr algn="ctr"/>
            <a:endParaRPr lang="zh-CN" altLang="en-US" sz="1898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1361394" y="2124569"/>
            <a:ext cx="2591552" cy="2039747"/>
          </a:xfrm>
          <a:custGeom>
            <a:avLst/>
            <a:gdLst>
              <a:gd name="connsiteX0" fmla="*/ 0 w 1950720"/>
              <a:gd name="connsiteY0" fmla="*/ 0 h 1535364"/>
              <a:gd name="connsiteX1" fmla="*/ 1950720 w 1950720"/>
              <a:gd name="connsiteY1" fmla="*/ 0 h 1535364"/>
              <a:gd name="connsiteX2" fmla="*/ 975360 w 1950720"/>
              <a:gd name="connsiteY2" fmla="*/ 1535364 h 1535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0" h="1535364">
                <a:moveTo>
                  <a:pt x="0" y="0"/>
                </a:moveTo>
                <a:lnTo>
                  <a:pt x="1950720" y="0"/>
                </a:lnTo>
                <a:lnTo>
                  <a:pt x="975360" y="153536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539911" rtlCol="0" anchor="ctr">
            <a:noAutofit/>
          </a:bodyPr>
          <a:lstStyle/>
          <a:p>
            <a:pPr lvl="0" algn="ctr">
              <a:buClr>
                <a:srgbClr val="FFC000">
                  <a:lumMod val="75000"/>
                </a:srgbClr>
              </a:buClr>
              <a:buSzPct val="60000"/>
            </a:pPr>
            <a:r>
              <a:rPr lang="en-US" altLang="zh-CN" sz="625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625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Entry_1"/>
          <p:cNvSpPr/>
          <p:nvPr>
            <p:custDataLst>
              <p:tags r:id="rId4"/>
            </p:custDataLst>
          </p:nvPr>
        </p:nvSpPr>
        <p:spPr>
          <a:xfrm>
            <a:off x="5398766" y="2814304"/>
            <a:ext cx="2404326" cy="46692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34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组内分工</a:t>
            </a:r>
            <a:endParaRPr lang="en-US" altLang="zh-CN" sz="3034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2508184"/>
      </p:ext>
    </p:extLst>
  </p:cSld>
  <p:clrMapOvr>
    <a:masterClrMapping/>
  </p:clrMapOvr>
  <p:transition spd="slow" advTm="0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8"/>
          <p:cNvSpPr txBox="1"/>
          <p:nvPr/>
        </p:nvSpPr>
        <p:spPr>
          <a:xfrm>
            <a:off x="577991" y="253094"/>
            <a:ext cx="2923587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组内分工</a:t>
            </a:r>
            <a:endParaRPr lang="zh-CN" altLang="en-US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Rounded Rectangle 27"/>
          <p:cNvSpPr/>
          <p:nvPr/>
        </p:nvSpPr>
        <p:spPr>
          <a:xfrm>
            <a:off x="2264732" y="1661091"/>
            <a:ext cx="1573069" cy="2197486"/>
          </a:xfrm>
          <a:prstGeom prst="roundRect">
            <a:avLst>
              <a:gd name="adj" fmla="val 14445"/>
            </a:avLst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44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Oval 28"/>
          <p:cNvSpPr/>
          <p:nvPr/>
        </p:nvSpPr>
        <p:spPr>
          <a:xfrm>
            <a:off x="2507303" y="1949745"/>
            <a:ext cx="1054641" cy="10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675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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2286385" y="3202032"/>
            <a:ext cx="1545690" cy="386295"/>
          </a:xfrm>
          <a:prstGeom prst="rect">
            <a:avLst/>
          </a:prstGeom>
        </p:spPr>
        <p:txBody>
          <a:bodyPr vert="horz" lIns="0" tIns="73864" rIns="0" bIns="7386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3" b="1" kern="1200"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896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后端制作</a:t>
            </a:r>
            <a:endParaRPr lang="es-ES_tradnl" sz="1896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2507302" y="2093719"/>
            <a:ext cx="997839" cy="743592"/>
          </a:xfrm>
          <a:prstGeom prst="rect">
            <a:avLst/>
          </a:prstGeom>
        </p:spPr>
        <p:txBody>
          <a:bodyPr vert="horz" lIns="0" tIns="73864" rIns="0" bIns="7386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372" b="1" kern="1200">
                <a:solidFill>
                  <a:schemeClr val="accent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s-ES_tradnl" sz="2275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28" name="Rounded Rectangle 31"/>
          <p:cNvSpPr/>
          <p:nvPr/>
        </p:nvSpPr>
        <p:spPr>
          <a:xfrm>
            <a:off x="4935338" y="1661091"/>
            <a:ext cx="1573069" cy="2197486"/>
          </a:xfrm>
          <a:prstGeom prst="roundRect">
            <a:avLst>
              <a:gd name="adj" fmla="val 14445"/>
            </a:avLst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44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Oval 32"/>
          <p:cNvSpPr/>
          <p:nvPr/>
        </p:nvSpPr>
        <p:spPr>
          <a:xfrm>
            <a:off x="5177907" y="1949745"/>
            <a:ext cx="1122916" cy="10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675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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4956991" y="3202032"/>
            <a:ext cx="1545690" cy="386295"/>
          </a:xfrm>
          <a:prstGeom prst="rect">
            <a:avLst/>
          </a:prstGeom>
        </p:spPr>
        <p:txBody>
          <a:bodyPr vert="horz" lIns="0" tIns="73864" rIns="0" bIns="7386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3" b="1" kern="1200"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896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前端设计</a:t>
            </a:r>
            <a:endParaRPr lang="es-ES_tradnl" sz="1896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5234710" y="2093719"/>
            <a:ext cx="997839" cy="743592"/>
          </a:xfrm>
          <a:prstGeom prst="rect">
            <a:avLst/>
          </a:prstGeom>
        </p:spPr>
        <p:txBody>
          <a:bodyPr vert="horz" lIns="0" tIns="73864" rIns="0" bIns="7386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372" b="1" kern="1200">
                <a:solidFill>
                  <a:schemeClr val="accent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s-ES_tradnl" sz="2275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41" name="Rounded Rectangle 43"/>
          <p:cNvSpPr/>
          <p:nvPr/>
        </p:nvSpPr>
        <p:spPr>
          <a:xfrm>
            <a:off x="7651186" y="1661091"/>
            <a:ext cx="1573069" cy="2197486"/>
          </a:xfrm>
          <a:prstGeom prst="roundRect">
            <a:avLst>
              <a:gd name="adj" fmla="val 14445"/>
            </a:avLst>
          </a:prstGeom>
          <a:solidFill>
            <a:schemeClr val="accent5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844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Oval 44"/>
          <p:cNvSpPr/>
          <p:nvPr/>
        </p:nvSpPr>
        <p:spPr>
          <a:xfrm>
            <a:off x="7893757" y="1949745"/>
            <a:ext cx="1069761" cy="10735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675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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7672840" y="3202032"/>
            <a:ext cx="1545690" cy="386295"/>
          </a:xfrm>
          <a:prstGeom prst="rect">
            <a:avLst/>
          </a:prstGeom>
        </p:spPr>
        <p:txBody>
          <a:bodyPr vert="horz" lIns="0" tIns="73864" rIns="0" bIns="7386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3" b="1" kern="1200"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en-US" altLang="zh-CN" sz="1896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PPT&amp;</a:t>
            </a:r>
            <a:r>
              <a:rPr lang="zh-CN" altLang="en-US" sz="1896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答辩</a:t>
            </a:r>
            <a:endParaRPr lang="es-ES_tradnl" sz="1896" b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939405" y="2086294"/>
            <a:ext cx="997839" cy="743592"/>
          </a:xfrm>
          <a:prstGeom prst="rect">
            <a:avLst/>
          </a:prstGeom>
        </p:spPr>
        <p:txBody>
          <a:bodyPr vert="horz" lIns="0" tIns="73864" rIns="0" bIns="7386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372" b="1" kern="1200">
                <a:solidFill>
                  <a:schemeClr val="accent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s-ES_tradnl" sz="2275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r>
              <a:rPr lang="en-US" altLang="zh-CN" sz="2275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s-ES_tradnl" sz="2275" b="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Text Placeholder 7"/>
          <p:cNvSpPr txBox="1">
            <a:spLocks/>
          </p:cNvSpPr>
          <p:nvPr/>
        </p:nvSpPr>
        <p:spPr>
          <a:xfrm>
            <a:off x="1915722" y="4202796"/>
            <a:ext cx="2271090" cy="386295"/>
          </a:xfrm>
          <a:prstGeom prst="rect">
            <a:avLst/>
          </a:prstGeom>
        </p:spPr>
        <p:txBody>
          <a:bodyPr vert="horz" lIns="0" tIns="73864" rIns="0" bIns="7386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3" b="1" kern="120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707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刘莊、齐冲、吕晨霄</a:t>
            </a:r>
            <a:endParaRPr lang="es-ES_tradnl" sz="1707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Text Placeholder 7"/>
          <p:cNvSpPr txBox="1">
            <a:spLocks/>
          </p:cNvSpPr>
          <p:nvPr/>
        </p:nvSpPr>
        <p:spPr>
          <a:xfrm>
            <a:off x="4594291" y="4203368"/>
            <a:ext cx="2271090" cy="386295"/>
          </a:xfrm>
          <a:prstGeom prst="rect">
            <a:avLst/>
          </a:prstGeom>
        </p:spPr>
        <p:txBody>
          <a:bodyPr vert="horz" lIns="0" tIns="73864" rIns="0" bIns="7386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3" b="1" kern="120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707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刘莊、仪德智、马福持</a:t>
            </a:r>
            <a:endParaRPr lang="es-ES_tradnl" sz="1707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4" name="Text Placeholder 7"/>
          <p:cNvSpPr txBox="1">
            <a:spLocks/>
          </p:cNvSpPr>
          <p:nvPr/>
        </p:nvSpPr>
        <p:spPr>
          <a:xfrm>
            <a:off x="7257132" y="4202796"/>
            <a:ext cx="2271090" cy="386295"/>
          </a:xfrm>
          <a:prstGeom prst="rect">
            <a:avLst/>
          </a:prstGeom>
        </p:spPr>
        <p:txBody>
          <a:bodyPr vert="horz" lIns="0" tIns="73864" rIns="0" bIns="7386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83" b="1" kern="1200">
                <a:solidFill>
                  <a:schemeClr val="accent1"/>
                </a:solidFill>
                <a:latin typeface="League Gothic Regular"/>
                <a:ea typeface="+mn-ea"/>
                <a:cs typeface="League Gothic Regular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</a:pPr>
            <a:r>
              <a:rPr lang="zh-CN" altLang="en-US" sz="1707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刘莊、马福持</a:t>
            </a:r>
            <a:endParaRPr lang="es-ES_tradnl" sz="1707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22C2C3-CD7D-445F-A886-8479C579D81D}"/>
              </a:ext>
            </a:extLst>
          </p:cNvPr>
          <p:cNvSpPr txBox="1"/>
          <p:nvPr/>
        </p:nvSpPr>
        <p:spPr>
          <a:xfrm>
            <a:off x="2859551" y="5326602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latin typeface="Arial Black" panose="020B0A04020102020204" pitchFamily="34" charset="0"/>
              </a:rPr>
              <a:t>1711362 </a:t>
            </a:r>
            <a:r>
              <a:rPr lang="zh-CN" altLang="en-US" b="1" dirty="0">
                <a:latin typeface="Arial Black" panose="020B0A04020102020204" pitchFamily="34" charset="0"/>
              </a:rPr>
              <a:t>刘莊；</a:t>
            </a:r>
            <a:r>
              <a:rPr lang="en-US" altLang="zh-CN" b="1" dirty="0">
                <a:latin typeface="Arial Black" panose="020B0A04020102020204" pitchFamily="34" charset="0"/>
              </a:rPr>
              <a:t>1711368 </a:t>
            </a:r>
            <a:r>
              <a:rPr lang="zh-CN" altLang="en-US" b="1" dirty="0">
                <a:latin typeface="Arial Black" panose="020B0A04020102020204" pitchFamily="34" charset="0"/>
              </a:rPr>
              <a:t>齐冲；</a:t>
            </a:r>
            <a:r>
              <a:rPr lang="en-US" altLang="zh-CN" b="1" dirty="0">
                <a:latin typeface="Arial Black" panose="020B0A04020102020204" pitchFamily="34" charset="0"/>
              </a:rPr>
              <a:t>1711363 </a:t>
            </a:r>
            <a:r>
              <a:rPr lang="zh-CN" altLang="en-US" b="1" dirty="0">
                <a:latin typeface="Arial Black" panose="020B0A04020102020204" pitchFamily="34" charset="0"/>
              </a:rPr>
              <a:t>吕晨霄</a:t>
            </a:r>
            <a:endParaRPr lang="en-US" altLang="zh-CN" b="1" dirty="0">
              <a:latin typeface="Arial Black" panose="020B0A04020102020204" pitchFamily="34" charset="0"/>
            </a:endParaRPr>
          </a:p>
          <a:p>
            <a:pPr algn="ctr"/>
            <a:r>
              <a:rPr lang="en-US" altLang="zh-CN" b="1" dirty="0">
                <a:latin typeface="Arial Black" panose="020B0A04020102020204" pitchFamily="34" charset="0"/>
              </a:rPr>
              <a:t>1711365 </a:t>
            </a:r>
            <a:r>
              <a:rPr lang="zh-CN" altLang="en-US" b="1" dirty="0">
                <a:latin typeface="Arial Black" panose="020B0A04020102020204" pitchFamily="34" charset="0"/>
              </a:rPr>
              <a:t>马福持；</a:t>
            </a:r>
            <a:r>
              <a:rPr lang="en-US" altLang="zh-CN" b="1" dirty="0">
                <a:latin typeface="Arial Black" panose="020B0A04020102020204" pitchFamily="34" charset="0"/>
              </a:rPr>
              <a:t>1711399 </a:t>
            </a:r>
            <a:r>
              <a:rPr lang="zh-CN" altLang="en-US" b="1" dirty="0">
                <a:latin typeface="Arial Black" panose="020B0A04020102020204" pitchFamily="34" charset="0"/>
              </a:rPr>
              <a:t>仪德智</a:t>
            </a:r>
          </a:p>
        </p:txBody>
      </p:sp>
    </p:spTree>
    <p:extLst>
      <p:ext uri="{BB962C8B-B14F-4D97-AF65-F5344CB8AC3E}">
        <p14:creationId xmlns:p14="http://schemas.microsoft.com/office/powerpoint/2010/main" val="214657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animBg="1"/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animBg="1"/>
      <p:bldP spid="4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164" y="2483791"/>
            <a:ext cx="12187675" cy="11338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99556" rtlCol="0" anchor="ctr">
            <a:normAutofit/>
          </a:bodyPr>
          <a:lstStyle/>
          <a:p>
            <a:pPr algn="ctr"/>
            <a:endParaRPr lang="zh-CN" altLang="en-US" sz="1898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1361394" y="2124569"/>
            <a:ext cx="2591552" cy="2039747"/>
          </a:xfrm>
          <a:custGeom>
            <a:avLst/>
            <a:gdLst>
              <a:gd name="connsiteX0" fmla="*/ 0 w 1950720"/>
              <a:gd name="connsiteY0" fmla="*/ 0 h 1535364"/>
              <a:gd name="connsiteX1" fmla="*/ 1950720 w 1950720"/>
              <a:gd name="connsiteY1" fmla="*/ 0 h 1535364"/>
              <a:gd name="connsiteX2" fmla="*/ 975360 w 1950720"/>
              <a:gd name="connsiteY2" fmla="*/ 1535364 h 1535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0" h="1535364">
                <a:moveTo>
                  <a:pt x="0" y="0"/>
                </a:moveTo>
                <a:lnTo>
                  <a:pt x="1950720" y="0"/>
                </a:lnTo>
                <a:lnTo>
                  <a:pt x="975360" y="1535364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539911" rtlCol="0" anchor="ctr">
            <a:noAutofit/>
          </a:bodyPr>
          <a:lstStyle/>
          <a:p>
            <a:pPr lvl="0" algn="ctr">
              <a:buClr>
                <a:srgbClr val="FFC000">
                  <a:lumMod val="75000"/>
                </a:srgbClr>
              </a:buClr>
              <a:buSzPct val="60000"/>
            </a:pPr>
            <a:r>
              <a:rPr lang="en-US" altLang="zh-CN" sz="6257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6257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Entry_1"/>
          <p:cNvSpPr/>
          <p:nvPr>
            <p:custDataLst>
              <p:tags r:id="rId4"/>
            </p:custDataLst>
          </p:nvPr>
        </p:nvSpPr>
        <p:spPr>
          <a:xfrm>
            <a:off x="5398766" y="2814304"/>
            <a:ext cx="2404326" cy="46692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34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后端制作</a:t>
            </a:r>
            <a:endParaRPr lang="zh-CN" altLang="en-US" sz="1325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7694302"/>
      </p:ext>
    </p:extLst>
  </p:cSld>
  <p:clrMapOvr>
    <a:masterClrMapping/>
  </p:clrMapOvr>
  <p:transition spd="slow" advTm="0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8"/>
          <p:cNvSpPr txBox="1"/>
          <p:nvPr/>
        </p:nvSpPr>
        <p:spPr>
          <a:xfrm>
            <a:off x="577990" y="253094"/>
            <a:ext cx="3196685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后端制作</a:t>
            </a:r>
            <a:r>
              <a:rPr lang="en-US" altLang="zh-CN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Model</a:t>
            </a:r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</a:t>
            </a:r>
            <a:endParaRPr lang="zh-CN" altLang="en-US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38" y="971127"/>
            <a:ext cx="5803966" cy="48474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575" y="987094"/>
            <a:ext cx="5624462" cy="483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7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8"/>
          <p:cNvSpPr txBox="1"/>
          <p:nvPr/>
        </p:nvSpPr>
        <p:spPr>
          <a:xfrm>
            <a:off x="577990" y="253094"/>
            <a:ext cx="3196685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后端制作</a:t>
            </a:r>
            <a:r>
              <a:rPr lang="en-US" altLang="zh-CN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Model</a:t>
            </a:r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</a:t>
            </a:r>
            <a:endParaRPr lang="zh-CN" altLang="en-US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89" y="971128"/>
            <a:ext cx="5188844" cy="46998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160" y="960048"/>
            <a:ext cx="6684418" cy="47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7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8"/>
          <p:cNvSpPr txBox="1"/>
          <p:nvPr/>
        </p:nvSpPr>
        <p:spPr>
          <a:xfrm>
            <a:off x="577990" y="253094"/>
            <a:ext cx="3196685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后端制作</a:t>
            </a:r>
            <a:r>
              <a:rPr lang="en-US" altLang="zh-CN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Script</a:t>
            </a:r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</a:t>
            </a:r>
            <a:endParaRPr lang="zh-CN" altLang="en-US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75" y="902853"/>
            <a:ext cx="9175650" cy="505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4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8"/>
          <p:cNvSpPr txBox="1"/>
          <p:nvPr/>
        </p:nvSpPr>
        <p:spPr>
          <a:xfrm>
            <a:off x="577990" y="253094"/>
            <a:ext cx="3196685" cy="40857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后端制作</a:t>
            </a:r>
            <a:r>
              <a:rPr lang="en-US" altLang="zh-CN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Script</a:t>
            </a:r>
            <a:r>
              <a:rPr lang="zh-CN" altLang="en-US" sz="2655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</a:t>
            </a:r>
            <a:endParaRPr lang="zh-CN" altLang="en-US" sz="3413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" y="1039402"/>
            <a:ext cx="9850112" cy="471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5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192725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Rectangle 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Freeform 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Rectangle 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Freeform 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Rectangle 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Freeform 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Rectangle 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741"/>
  <p:tag name="MH_LIBRARY" val="GRAPHIC"/>
  <p:tag name="MH_ORDER" val="Freeform 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175</Words>
  <Application>Microsoft Office PowerPoint</Application>
  <PresentationFormat>宽屏</PresentationFormat>
  <Paragraphs>74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微软雅黑</vt:lpstr>
      <vt:lpstr>Arial</vt:lpstr>
      <vt:lpstr>Arial Black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liuzhuang liuzhuang</cp:lastModifiedBy>
  <cp:revision>7</cp:revision>
  <dcterms:created xsi:type="dcterms:W3CDTF">2019-07-18T14:44:46Z</dcterms:created>
  <dcterms:modified xsi:type="dcterms:W3CDTF">2019-07-19T06:38:16Z</dcterms:modified>
</cp:coreProperties>
</file>