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515"/>
    <a:srgbClr val="911111"/>
    <a:srgbClr val="CC9F6E"/>
    <a:srgbClr val="DEAC82"/>
    <a:srgbClr val="C80808"/>
    <a:srgbClr val="E50909"/>
    <a:srgbClr val="B21616"/>
    <a:srgbClr val="282828"/>
    <a:srgbClr val="7B00F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101" d="100"/>
          <a:sy n="101" d="100"/>
        </p:scale>
        <p:origin x="-15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163"/>
          <p:cNvSpPr/>
          <p:nvPr/>
        </p:nvSpPr>
        <p:spPr>
          <a:xfrm rot="8766725">
            <a:off x="4398807" y="29056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5" name="Oval 164"/>
          <p:cNvSpPr/>
          <p:nvPr/>
        </p:nvSpPr>
        <p:spPr>
          <a:xfrm rot="3213017">
            <a:off x="4516850" y="29511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9" name="Oval 168"/>
          <p:cNvSpPr/>
          <p:nvPr/>
        </p:nvSpPr>
        <p:spPr>
          <a:xfrm rot="2569758">
            <a:off x="3444358" y="32343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0" name="Freeform 189"/>
          <p:cNvSpPr/>
          <p:nvPr/>
        </p:nvSpPr>
        <p:spPr>
          <a:xfrm rot="10800000">
            <a:off x="3474205" y="39202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2" name="Oval 331"/>
          <p:cNvSpPr/>
          <p:nvPr/>
        </p:nvSpPr>
        <p:spPr>
          <a:xfrm>
            <a:off x="2273790" y="40858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7" name="Oval 23"/>
          <p:cNvSpPr/>
          <p:nvPr/>
        </p:nvSpPr>
        <p:spPr>
          <a:xfrm rot="19701772">
            <a:off x="4737951" y="39907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8" name="Oval 22"/>
          <p:cNvSpPr/>
          <p:nvPr/>
        </p:nvSpPr>
        <p:spPr>
          <a:xfrm rot="1172177">
            <a:off x="3947625" y="41323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5" name="Freeform 444"/>
          <p:cNvSpPr/>
          <p:nvPr/>
        </p:nvSpPr>
        <p:spPr>
          <a:xfrm>
            <a:off x="3579357" y="29526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3" name="Oval 332"/>
          <p:cNvSpPr/>
          <p:nvPr/>
        </p:nvSpPr>
        <p:spPr>
          <a:xfrm>
            <a:off x="4492297" y="409423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4" name="Oval 23"/>
          <p:cNvSpPr/>
          <p:nvPr/>
        </p:nvSpPr>
        <p:spPr>
          <a:xfrm rot="18162183">
            <a:off x="6912917" y="380508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5" name="Oval 22"/>
          <p:cNvSpPr/>
          <p:nvPr/>
        </p:nvSpPr>
        <p:spPr>
          <a:xfrm rot="872710">
            <a:off x="6229751" y="4183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409" name="Freeform 408"/>
          <p:cNvSpPr/>
          <p:nvPr/>
        </p:nvSpPr>
        <p:spPr>
          <a:xfrm>
            <a:off x="5602763" y="2940240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0" name="Group 209"/>
          <p:cNvGrpSpPr/>
          <p:nvPr/>
        </p:nvGrpSpPr>
        <p:grpSpPr>
          <a:xfrm rot="9322596" flipH="1">
            <a:off x="7407111" y="723355"/>
            <a:ext cx="252336" cy="218552"/>
            <a:chOff x="9834639" y="2122822"/>
            <a:chExt cx="387447" cy="251109"/>
          </a:xfrm>
        </p:grpSpPr>
        <p:sp>
          <p:nvSpPr>
            <p:cNvPr id="212" name="Oval 191"/>
            <p:cNvSpPr/>
            <p:nvPr/>
          </p:nvSpPr>
          <p:spPr>
            <a:xfrm rot="8515235">
              <a:off x="9834639" y="2122822"/>
              <a:ext cx="38744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3" name="Oval 192"/>
            <p:cNvSpPr/>
            <p:nvPr/>
          </p:nvSpPr>
          <p:spPr>
            <a:xfrm rot="2961527">
              <a:off x="9972851" y="2119538"/>
              <a:ext cx="131177" cy="234601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1" name="Oval 210"/>
          <p:cNvSpPr/>
          <p:nvPr/>
        </p:nvSpPr>
        <p:spPr>
          <a:xfrm rot="18378126" flipH="1">
            <a:off x="7482150" y="830264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1" name="Arc 360"/>
          <p:cNvSpPr/>
          <p:nvPr/>
        </p:nvSpPr>
        <p:spPr>
          <a:xfrm rot="18459843">
            <a:off x="7490437" y="8223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2" name="Arc 361"/>
          <p:cNvSpPr/>
          <p:nvPr/>
        </p:nvSpPr>
        <p:spPr>
          <a:xfrm rot="18459843" flipH="1">
            <a:off x="7538523" y="7546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7" name="Oval 336"/>
          <p:cNvSpPr/>
          <p:nvPr/>
        </p:nvSpPr>
        <p:spPr>
          <a:xfrm>
            <a:off x="8585128" y="4039493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5" name="Oval 334"/>
          <p:cNvSpPr/>
          <p:nvPr/>
        </p:nvSpPr>
        <p:spPr>
          <a:xfrm>
            <a:off x="7461224" y="2857019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0" name="Oval 329"/>
          <p:cNvSpPr/>
          <p:nvPr/>
        </p:nvSpPr>
        <p:spPr>
          <a:xfrm>
            <a:off x="371551" y="41057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9" name="Oval 328"/>
          <p:cNvSpPr/>
          <p:nvPr/>
        </p:nvSpPr>
        <p:spPr>
          <a:xfrm>
            <a:off x="7983261" y="1793023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8" name="Oval 327"/>
          <p:cNvSpPr/>
          <p:nvPr/>
        </p:nvSpPr>
        <p:spPr>
          <a:xfrm>
            <a:off x="6024719" y="179340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5" name="Oval 324"/>
          <p:cNvSpPr/>
          <p:nvPr/>
        </p:nvSpPr>
        <p:spPr>
          <a:xfrm>
            <a:off x="4074352" y="186728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3" name="Oval 312"/>
          <p:cNvSpPr/>
          <p:nvPr/>
        </p:nvSpPr>
        <p:spPr>
          <a:xfrm>
            <a:off x="2203343" y="180282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2" name="Oval 311"/>
          <p:cNvSpPr/>
          <p:nvPr/>
        </p:nvSpPr>
        <p:spPr>
          <a:xfrm>
            <a:off x="143185" y="178925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0" name="Oval 419"/>
          <p:cNvSpPr/>
          <p:nvPr/>
        </p:nvSpPr>
        <p:spPr>
          <a:xfrm rot="636239">
            <a:off x="1574583" y="7371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9" name="Oval 438"/>
          <p:cNvSpPr/>
          <p:nvPr/>
        </p:nvSpPr>
        <p:spPr>
          <a:xfrm rot="636239">
            <a:off x="1575786" y="81095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0" name="Oval 439"/>
          <p:cNvSpPr/>
          <p:nvPr/>
        </p:nvSpPr>
        <p:spPr>
          <a:xfrm rot="636239">
            <a:off x="1590726" y="82786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3" name="Oval 23"/>
          <p:cNvSpPr/>
          <p:nvPr/>
        </p:nvSpPr>
        <p:spPr>
          <a:xfrm>
            <a:off x="1913675" y="17765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Freeform 133"/>
          <p:cNvSpPr/>
          <p:nvPr/>
        </p:nvSpPr>
        <p:spPr>
          <a:xfrm rot="8743542">
            <a:off x="5380538" y="161012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Oval 107"/>
          <p:cNvSpPr/>
          <p:nvPr/>
        </p:nvSpPr>
        <p:spPr>
          <a:xfrm rot="1933843">
            <a:off x="5461498" y="787305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Oval 108"/>
          <p:cNvSpPr/>
          <p:nvPr/>
        </p:nvSpPr>
        <p:spPr>
          <a:xfrm rot="2651302">
            <a:off x="5522165" y="83703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Oval 23"/>
          <p:cNvSpPr/>
          <p:nvPr/>
        </p:nvSpPr>
        <p:spPr>
          <a:xfrm rot="21147307">
            <a:off x="6339243" y="190593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Oval 22"/>
          <p:cNvSpPr/>
          <p:nvPr/>
        </p:nvSpPr>
        <p:spPr>
          <a:xfrm rot="772141">
            <a:off x="5626649" y="187979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Rounded Rectangle 8"/>
          <p:cNvSpPr/>
          <p:nvPr/>
        </p:nvSpPr>
        <p:spPr>
          <a:xfrm rot="72546">
            <a:off x="5534384" y="71248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Oval 114"/>
          <p:cNvSpPr/>
          <p:nvPr/>
        </p:nvSpPr>
        <p:spPr>
          <a:xfrm rot="636239">
            <a:off x="6122777" y="97134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6" name="Oval 115"/>
          <p:cNvSpPr/>
          <p:nvPr/>
        </p:nvSpPr>
        <p:spPr>
          <a:xfrm rot="636239">
            <a:off x="5674829" y="93852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7" name="Oval 116"/>
          <p:cNvSpPr/>
          <p:nvPr/>
        </p:nvSpPr>
        <p:spPr>
          <a:xfrm>
            <a:off x="6075274" y="935439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0" name="Rounded Rectangle 119"/>
          <p:cNvSpPr/>
          <p:nvPr/>
        </p:nvSpPr>
        <p:spPr>
          <a:xfrm rot="21001861">
            <a:off x="5961466" y="1334252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1" name="Rounded Rectangle 120"/>
          <p:cNvSpPr/>
          <p:nvPr/>
        </p:nvSpPr>
        <p:spPr>
          <a:xfrm rot="155068">
            <a:off x="6048148" y="133371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2" name="Oval 9"/>
          <p:cNvSpPr/>
          <p:nvPr/>
        </p:nvSpPr>
        <p:spPr>
          <a:xfrm rot="92648">
            <a:off x="5879235" y="1281541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Oval 126"/>
          <p:cNvSpPr/>
          <p:nvPr/>
        </p:nvSpPr>
        <p:spPr>
          <a:xfrm rot="636239">
            <a:off x="6199565" y="105353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Oval 127"/>
          <p:cNvSpPr/>
          <p:nvPr/>
        </p:nvSpPr>
        <p:spPr>
          <a:xfrm rot="636239">
            <a:off x="6208317" y="1067582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29"/>
          <p:cNvSpPr/>
          <p:nvPr/>
        </p:nvSpPr>
        <p:spPr>
          <a:xfrm rot="117027">
            <a:off x="5949678" y="1199966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Oval 130"/>
          <p:cNvSpPr/>
          <p:nvPr/>
        </p:nvSpPr>
        <p:spPr>
          <a:xfrm rot="636239">
            <a:off x="5973296" y="1220053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Oval 20"/>
          <p:cNvSpPr/>
          <p:nvPr/>
        </p:nvSpPr>
        <p:spPr>
          <a:xfrm rot="21329767">
            <a:off x="5738451" y="1522446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Freeform 132"/>
          <p:cNvSpPr/>
          <p:nvPr/>
        </p:nvSpPr>
        <p:spPr>
          <a:xfrm rot="20970433">
            <a:off x="6042528" y="1941022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Freeform 134"/>
          <p:cNvSpPr/>
          <p:nvPr/>
        </p:nvSpPr>
        <p:spPr>
          <a:xfrm rot="3225449">
            <a:off x="6431558" y="16115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5" name="Group 194"/>
          <p:cNvGrpSpPr/>
          <p:nvPr/>
        </p:nvGrpSpPr>
        <p:grpSpPr>
          <a:xfrm rot="10800000">
            <a:off x="6332744" y="667776"/>
            <a:ext cx="306289" cy="250324"/>
            <a:chOff x="9813956" y="2128163"/>
            <a:chExt cx="410597" cy="251109"/>
          </a:xfrm>
        </p:grpSpPr>
        <p:sp>
          <p:nvSpPr>
            <p:cNvPr id="197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96" name="Oval 195"/>
          <p:cNvSpPr/>
          <p:nvPr/>
        </p:nvSpPr>
        <p:spPr>
          <a:xfrm rot="1744470">
            <a:off x="6283867" y="825378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Oval 23"/>
          <p:cNvSpPr/>
          <p:nvPr/>
        </p:nvSpPr>
        <p:spPr>
          <a:xfrm rot="21147307">
            <a:off x="10253654" y="181505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Oval 22"/>
          <p:cNvSpPr/>
          <p:nvPr/>
        </p:nvSpPr>
        <p:spPr>
          <a:xfrm rot="772141">
            <a:off x="9495783" y="1808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ounded Rectangle 8"/>
          <p:cNvSpPr/>
          <p:nvPr/>
        </p:nvSpPr>
        <p:spPr>
          <a:xfrm rot="72546">
            <a:off x="9393044" y="63557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Oval 82"/>
          <p:cNvSpPr/>
          <p:nvPr/>
        </p:nvSpPr>
        <p:spPr>
          <a:xfrm rot="636239">
            <a:off x="9997659" y="874749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4" name="Oval 83"/>
          <p:cNvSpPr/>
          <p:nvPr/>
        </p:nvSpPr>
        <p:spPr>
          <a:xfrm rot="636239">
            <a:off x="9509493" y="874336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87" name="Group 86"/>
          <p:cNvGrpSpPr/>
          <p:nvPr/>
        </p:nvGrpSpPr>
        <p:grpSpPr>
          <a:xfrm rot="21115694">
            <a:off x="9825675" y="1203524"/>
            <a:ext cx="285933" cy="203016"/>
            <a:chOff x="7300826" y="2724115"/>
            <a:chExt cx="285933" cy="203016"/>
          </a:xfrm>
        </p:grpSpPr>
        <p:sp>
          <p:nvSpPr>
            <p:cNvPr id="88" name="Rounded Rectangle 87"/>
            <p:cNvSpPr/>
            <p:nvPr/>
          </p:nvSpPr>
          <p:spPr>
            <a:xfrm rot="285975">
              <a:off x="7342539" y="2769104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Rounded Rectangle 88"/>
            <p:cNvSpPr/>
            <p:nvPr/>
          </p:nvSpPr>
          <p:spPr>
            <a:xfrm rot="20954919">
              <a:off x="7460976" y="277066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Oval 9"/>
            <p:cNvSpPr/>
            <p:nvPr/>
          </p:nvSpPr>
          <p:spPr>
            <a:xfrm rot="92648">
              <a:off x="7300826" y="272411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7" name="Group 96"/>
          <p:cNvGrpSpPr/>
          <p:nvPr/>
        </p:nvGrpSpPr>
        <p:grpSpPr>
          <a:xfrm rot="21115694">
            <a:off x="9889147" y="1134962"/>
            <a:ext cx="154514" cy="107408"/>
            <a:chOff x="7359492" y="2650579"/>
            <a:chExt cx="154514" cy="107408"/>
          </a:xfrm>
        </p:grpSpPr>
        <p:sp>
          <p:nvSpPr>
            <p:cNvPr id="98" name="Oval 97"/>
            <p:cNvSpPr/>
            <p:nvPr/>
          </p:nvSpPr>
          <p:spPr>
            <a:xfrm rot="117027">
              <a:off x="7359492" y="265057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Oval 98"/>
            <p:cNvSpPr/>
            <p:nvPr/>
          </p:nvSpPr>
          <p:spPr>
            <a:xfrm rot="636239">
              <a:off x="7383110" y="267066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00" name="Oval 99"/>
          <p:cNvSpPr/>
          <p:nvPr/>
        </p:nvSpPr>
        <p:spPr>
          <a:xfrm rot="21329767">
            <a:off x="9617189" y="1450077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Freeform 100"/>
          <p:cNvSpPr/>
          <p:nvPr/>
        </p:nvSpPr>
        <p:spPr>
          <a:xfrm rot="20970433">
            <a:off x="9921277" y="1824037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Freeform 101"/>
          <p:cNvSpPr/>
          <p:nvPr/>
        </p:nvSpPr>
        <p:spPr>
          <a:xfrm rot="19788153">
            <a:off x="10365414" y="141800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Freeform 104"/>
          <p:cNvSpPr/>
          <p:nvPr/>
        </p:nvSpPr>
        <p:spPr>
          <a:xfrm rot="12859542">
            <a:off x="9224586" y="143191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9" name="Group 198"/>
          <p:cNvGrpSpPr/>
          <p:nvPr/>
        </p:nvGrpSpPr>
        <p:grpSpPr>
          <a:xfrm>
            <a:off x="10160156" y="585772"/>
            <a:ext cx="355166" cy="304321"/>
            <a:chOff x="7400992" y="484079"/>
            <a:chExt cx="355166" cy="304321"/>
          </a:xfrm>
        </p:grpSpPr>
        <p:grpSp>
          <p:nvGrpSpPr>
            <p:cNvPr id="200" name="Group 199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202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1" name="Oval 200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Oval 84"/>
          <p:cNvSpPr/>
          <p:nvPr/>
        </p:nvSpPr>
        <p:spPr>
          <a:xfrm>
            <a:off x="9945297" y="753923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94" name="Group 93"/>
          <p:cNvGrpSpPr/>
          <p:nvPr/>
        </p:nvGrpSpPr>
        <p:grpSpPr>
          <a:xfrm>
            <a:off x="10117984" y="922344"/>
            <a:ext cx="117851" cy="107408"/>
            <a:chOff x="7584667" y="2502885"/>
            <a:chExt cx="117851" cy="107408"/>
          </a:xfrm>
        </p:grpSpPr>
        <p:sp>
          <p:nvSpPr>
            <p:cNvPr id="95" name="Oval 94"/>
            <p:cNvSpPr/>
            <p:nvPr/>
          </p:nvSpPr>
          <p:spPr>
            <a:xfrm rot="636239">
              <a:off x="7584667" y="250288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6" name="Oval 95"/>
            <p:cNvSpPr/>
            <p:nvPr/>
          </p:nvSpPr>
          <p:spPr>
            <a:xfrm rot="636239">
              <a:off x="7593419" y="251692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04" name="Group 203"/>
          <p:cNvGrpSpPr/>
          <p:nvPr/>
        </p:nvGrpSpPr>
        <p:grpSpPr>
          <a:xfrm rot="20963462" flipH="1">
            <a:off x="9413954" y="601398"/>
            <a:ext cx="355166" cy="304321"/>
            <a:chOff x="7400992" y="484079"/>
            <a:chExt cx="355166" cy="304321"/>
          </a:xfrm>
        </p:grpSpPr>
        <p:grpSp>
          <p:nvGrpSpPr>
            <p:cNvPr id="205" name="Group 204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207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8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6" name="Oval 205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6" name="Oval 85"/>
          <p:cNvSpPr/>
          <p:nvPr/>
        </p:nvSpPr>
        <p:spPr>
          <a:xfrm>
            <a:off x="9524990" y="821160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1" name="Group 90"/>
          <p:cNvGrpSpPr/>
          <p:nvPr/>
        </p:nvGrpSpPr>
        <p:grpSpPr>
          <a:xfrm>
            <a:off x="9613816" y="960063"/>
            <a:ext cx="117851" cy="107408"/>
            <a:chOff x="7181421" y="2482028"/>
            <a:chExt cx="117851" cy="107408"/>
          </a:xfrm>
        </p:grpSpPr>
        <p:sp>
          <p:nvSpPr>
            <p:cNvPr id="92" name="Oval 91"/>
            <p:cNvSpPr/>
            <p:nvPr/>
          </p:nvSpPr>
          <p:spPr>
            <a:xfrm rot="636239">
              <a:off x="7181421" y="248202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val 92"/>
            <p:cNvSpPr/>
            <p:nvPr/>
          </p:nvSpPr>
          <p:spPr>
            <a:xfrm rot="636239">
              <a:off x="7196361" y="249894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23"/>
          <p:cNvSpPr/>
          <p:nvPr/>
        </p:nvSpPr>
        <p:spPr>
          <a:xfrm rot="21147307">
            <a:off x="8238472" y="183670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772141">
            <a:off x="7525878" y="181056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7433613" y="64325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51"/>
          <p:cNvSpPr/>
          <p:nvPr/>
        </p:nvSpPr>
        <p:spPr>
          <a:xfrm rot="636239">
            <a:off x="8022006" y="90211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3" name="Oval 52"/>
          <p:cNvSpPr/>
          <p:nvPr/>
        </p:nvSpPr>
        <p:spPr>
          <a:xfrm rot="636239">
            <a:off x="7574058" y="86930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Oval 4"/>
          <p:cNvSpPr/>
          <p:nvPr/>
        </p:nvSpPr>
        <p:spPr>
          <a:xfrm>
            <a:off x="7974503" y="86621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1322659">
            <a:off x="7858326" y="125080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1322659">
            <a:off x="7945008" y="125026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92648">
            <a:off x="7795882" y="121184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636239">
            <a:off x="8098794" y="98430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8107546" y="99835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117027">
            <a:off x="7855419" y="1140332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636239">
            <a:off x="7879037" y="116041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1329767">
            <a:off x="7637680" y="1453217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20970433">
            <a:off x="7941757" y="187179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Freeform 105"/>
          <p:cNvSpPr/>
          <p:nvPr/>
        </p:nvSpPr>
        <p:spPr>
          <a:xfrm rot="3640251">
            <a:off x="7508575" y="162381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Freeform 106"/>
          <p:cNvSpPr/>
          <p:nvPr/>
        </p:nvSpPr>
        <p:spPr>
          <a:xfrm rot="7932682">
            <a:off x="8048943" y="162584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1" name="Group 190"/>
          <p:cNvGrpSpPr/>
          <p:nvPr/>
        </p:nvGrpSpPr>
        <p:grpSpPr>
          <a:xfrm rot="10800000">
            <a:off x="8276720" y="639722"/>
            <a:ext cx="306289" cy="250324"/>
            <a:chOff x="9813956" y="2128163"/>
            <a:chExt cx="410597" cy="251109"/>
          </a:xfrm>
        </p:grpSpPr>
        <p:sp>
          <p:nvSpPr>
            <p:cNvPr id="192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9" name="Oval 28"/>
          <p:cNvSpPr/>
          <p:nvPr/>
        </p:nvSpPr>
        <p:spPr>
          <a:xfrm rot="1744470">
            <a:off x="8227843" y="79732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>
            <a:off x="7587477" y="84614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636239">
            <a:off x="7695727" y="9657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7710667" y="98266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Freeform 135"/>
          <p:cNvSpPr/>
          <p:nvPr/>
        </p:nvSpPr>
        <p:spPr>
          <a:xfrm rot="8743542">
            <a:off x="3458630" y="152658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oup 26"/>
          <p:cNvGrpSpPr/>
          <p:nvPr/>
        </p:nvGrpSpPr>
        <p:grpSpPr>
          <a:xfrm rot="17914294">
            <a:off x="3467630" y="900756"/>
            <a:ext cx="293137" cy="207673"/>
            <a:chOff x="3095725" y="2185969"/>
            <a:chExt cx="293137" cy="207673"/>
          </a:xfrm>
        </p:grpSpPr>
        <p:sp>
          <p:nvSpPr>
            <p:cNvPr id="137" name="Oval 136"/>
            <p:cNvSpPr/>
            <p:nvPr/>
          </p:nvSpPr>
          <p:spPr>
            <a:xfrm rot="1933843">
              <a:off x="3095725" y="2185969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Oval 137"/>
            <p:cNvSpPr/>
            <p:nvPr/>
          </p:nvSpPr>
          <p:spPr>
            <a:xfrm rot="2651302">
              <a:off x="3156392" y="2235697"/>
              <a:ext cx="163822" cy="114745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oup 25"/>
          <p:cNvGrpSpPr/>
          <p:nvPr/>
        </p:nvGrpSpPr>
        <p:grpSpPr>
          <a:xfrm rot="14571028">
            <a:off x="4660086" y="1012847"/>
            <a:ext cx="325085" cy="250535"/>
            <a:chOff x="4022437" y="2143220"/>
            <a:chExt cx="325085" cy="250535"/>
          </a:xfrm>
        </p:grpSpPr>
        <p:sp>
          <p:nvSpPr>
            <p:cNvPr id="139" name="Oval 138"/>
            <p:cNvSpPr/>
            <p:nvPr/>
          </p:nvSpPr>
          <p:spPr>
            <a:xfrm rot="8515235">
              <a:off x="4022437" y="2143220"/>
              <a:ext cx="325085" cy="250535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Oval 139"/>
            <p:cNvSpPr/>
            <p:nvPr/>
          </p:nvSpPr>
          <p:spPr>
            <a:xfrm rot="2961527">
              <a:off x="4139881" y="2187184"/>
              <a:ext cx="130559" cy="144727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Oval 23"/>
          <p:cNvSpPr/>
          <p:nvPr/>
        </p:nvSpPr>
        <p:spPr>
          <a:xfrm rot="21147307">
            <a:off x="4417335" y="182238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2" name="Oval 22"/>
          <p:cNvSpPr/>
          <p:nvPr/>
        </p:nvSpPr>
        <p:spPr>
          <a:xfrm rot="772141">
            <a:off x="3704741" y="1796248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3" name="Rounded Rectangle 8"/>
          <p:cNvSpPr/>
          <p:nvPr/>
        </p:nvSpPr>
        <p:spPr>
          <a:xfrm rot="72546">
            <a:off x="3613018" y="577702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4" name="Oval 143"/>
          <p:cNvSpPr/>
          <p:nvPr/>
        </p:nvSpPr>
        <p:spPr>
          <a:xfrm rot="636239">
            <a:off x="4200869" y="887792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5" name="Oval 144"/>
          <p:cNvSpPr/>
          <p:nvPr/>
        </p:nvSpPr>
        <p:spPr>
          <a:xfrm rot="636239">
            <a:off x="3752921" y="8549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6" name="Oval 145"/>
          <p:cNvSpPr/>
          <p:nvPr/>
        </p:nvSpPr>
        <p:spPr>
          <a:xfrm>
            <a:off x="4157006" y="812675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7" name="Oval 146"/>
          <p:cNvSpPr/>
          <p:nvPr/>
        </p:nvSpPr>
        <p:spPr>
          <a:xfrm>
            <a:off x="3734283" y="796665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8" name="Rounded Rectangle 147"/>
          <p:cNvSpPr/>
          <p:nvPr/>
        </p:nvSpPr>
        <p:spPr>
          <a:xfrm rot="21001861">
            <a:off x="4039558" y="1250704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9" name="Rounded Rectangle 148"/>
          <p:cNvSpPr/>
          <p:nvPr/>
        </p:nvSpPr>
        <p:spPr>
          <a:xfrm rot="155068">
            <a:off x="4126240" y="1250164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val 9"/>
          <p:cNvSpPr/>
          <p:nvPr/>
        </p:nvSpPr>
        <p:spPr>
          <a:xfrm rot="92648">
            <a:off x="3957327" y="1197993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51" name="Group 150"/>
          <p:cNvGrpSpPr/>
          <p:nvPr/>
        </p:nvGrpSpPr>
        <p:grpSpPr>
          <a:xfrm>
            <a:off x="3889734" y="965172"/>
            <a:ext cx="117851" cy="107408"/>
            <a:chOff x="7181421" y="2482028"/>
            <a:chExt cx="117851" cy="107408"/>
          </a:xfrm>
        </p:grpSpPr>
        <p:sp>
          <p:nvSpPr>
            <p:cNvPr id="152" name="Oval 151"/>
            <p:cNvSpPr/>
            <p:nvPr/>
          </p:nvSpPr>
          <p:spPr>
            <a:xfrm rot="636239">
              <a:off x="7181421" y="248202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Oval 152"/>
            <p:cNvSpPr/>
            <p:nvPr/>
          </p:nvSpPr>
          <p:spPr>
            <a:xfrm rot="636239">
              <a:off x="7196361" y="249894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247220" y="977639"/>
            <a:ext cx="117851" cy="107408"/>
            <a:chOff x="7584667" y="2502885"/>
            <a:chExt cx="117851" cy="107408"/>
          </a:xfrm>
        </p:grpSpPr>
        <p:sp>
          <p:nvSpPr>
            <p:cNvPr id="155" name="Oval 154"/>
            <p:cNvSpPr/>
            <p:nvPr/>
          </p:nvSpPr>
          <p:spPr>
            <a:xfrm rot="636239">
              <a:off x="7584667" y="250288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6" name="Oval 155"/>
            <p:cNvSpPr/>
            <p:nvPr/>
          </p:nvSpPr>
          <p:spPr>
            <a:xfrm rot="636239">
              <a:off x="7593419" y="251692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027770" y="1116418"/>
            <a:ext cx="154514" cy="107408"/>
            <a:chOff x="7359492" y="2650579"/>
            <a:chExt cx="154514" cy="107408"/>
          </a:xfrm>
        </p:grpSpPr>
        <p:sp>
          <p:nvSpPr>
            <p:cNvPr id="158" name="Oval 157"/>
            <p:cNvSpPr/>
            <p:nvPr/>
          </p:nvSpPr>
          <p:spPr>
            <a:xfrm rot="117027">
              <a:off x="7359492" y="265057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9" name="Oval 158"/>
            <p:cNvSpPr/>
            <p:nvPr/>
          </p:nvSpPr>
          <p:spPr>
            <a:xfrm rot="636239">
              <a:off x="7383110" y="267066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60" name="Oval 20"/>
          <p:cNvSpPr/>
          <p:nvPr/>
        </p:nvSpPr>
        <p:spPr>
          <a:xfrm rot="21329767">
            <a:off x="3768736" y="1435531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1" name="Freeform 160"/>
          <p:cNvSpPr/>
          <p:nvPr/>
        </p:nvSpPr>
        <p:spPr>
          <a:xfrm rot="20970433">
            <a:off x="4075974" y="1793037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2" name="Freeform 161"/>
          <p:cNvSpPr/>
          <p:nvPr/>
        </p:nvSpPr>
        <p:spPr>
          <a:xfrm rot="3225449">
            <a:off x="4509650" y="152799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>
            <a:off x="3854951" y="1655238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7" name="Oval 256"/>
          <p:cNvSpPr/>
          <p:nvPr/>
        </p:nvSpPr>
        <p:spPr>
          <a:xfrm rot="20471268">
            <a:off x="6136775" y="3100549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258" name="Oval 257"/>
          <p:cNvSpPr/>
          <p:nvPr/>
        </p:nvSpPr>
        <p:spPr>
          <a:xfrm rot="20471268">
            <a:off x="5709231" y="3343986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285" name="Rounded Rectangle 284"/>
          <p:cNvSpPr/>
          <p:nvPr/>
        </p:nvSpPr>
        <p:spPr>
          <a:xfrm rot="20121004">
            <a:off x="6153954" y="3598120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6" name="Rounded Rectangle 285"/>
          <p:cNvSpPr/>
          <p:nvPr/>
        </p:nvSpPr>
        <p:spPr>
          <a:xfrm rot="19189948">
            <a:off x="6257886" y="3541974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7" name="Oval 9"/>
          <p:cNvSpPr/>
          <p:nvPr/>
        </p:nvSpPr>
        <p:spPr>
          <a:xfrm rot="19927677">
            <a:off x="6072826" y="353419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3" name="Oval 282"/>
          <p:cNvSpPr/>
          <p:nvPr/>
        </p:nvSpPr>
        <p:spPr>
          <a:xfrm rot="19952056">
            <a:off x="6100827" y="3476116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4" name="Oval 283"/>
          <p:cNvSpPr/>
          <p:nvPr/>
        </p:nvSpPr>
        <p:spPr>
          <a:xfrm rot="20471268">
            <a:off x="6120063" y="3512605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1" name="Oval 99"/>
          <p:cNvSpPr/>
          <p:nvPr/>
        </p:nvSpPr>
        <p:spPr>
          <a:xfrm rot="19564796">
            <a:off x="6164988" y="3685148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2" name="Freeform 261"/>
          <p:cNvSpPr/>
          <p:nvPr/>
        </p:nvSpPr>
        <p:spPr>
          <a:xfrm rot="19205462">
            <a:off x="6488234" y="4064117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3" name="Freeform 262"/>
          <p:cNvSpPr/>
          <p:nvPr/>
        </p:nvSpPr>
        <p:spPr>
          <a:xfrm rot="19732905">
            <a:off x="6697668" y="345064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4" name="Freeform 263"/>
          <p:cNvSpPr/>
          <p:nvPr/>
        </p:nvSpPr>
        <p:spPr>
          <a:xfrm rot="11439167">
            <a:off x="5637977" y="39255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grpSp>
        <p:nvGrpSpPr>
          <p:cNvPr id="279" name="Group 278"/>
          <p:cNvGrpSpPr/>
          <p:nvPr/>
        </p:nvGrpSpPr>
        <p:grpSpPr>
          <a:xfrm rot="9035029">
            <a:off x="6154569" y="2779946"/>
            <a:ext cx="306289" cy="250324"/>
            <a:chOff x="9813956" y="2128163"/>
            <a:chExt cx="410597" cy="251109"/>
          </a:xfrm>
        </p:grpSpPr>
        <p:sp>
          <p:nvSpPr>
            <p:cNvPr id="281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82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sp>
        <p:nvSpPr>
          <p:cNvPr id="280" name="Oval 279"/>
          <p:cNvSpPr/>
          <p:nvPr/>
        </p:nvSpPr>
        <p:spPr>
          <a:xfrm rot="21579499">
            <a:off x="6164933" y="295163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6" name="Oval 265"/>
          <p:cNvSpPr/>
          <p:nvPr/>
        </p:nvSpPr>
        <p:spPr>
          <a:xfrm>
            <a:off x="6050172" y="3065776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77" name="Oval 276"/>
          <p:cNvSpPr/>
          <p:nvPr/>
        </p:nvSpPr>
        <p:spPr>
          <a:xfrm rot="187532">
            <a:off x="6146183" y="3154929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8" name="Oval 277"/>
          <p:cNvSpPr/>
          <p:nvPr/>
        </p:nvSpPr>
        <p:spPr>
          <a:xfrm rot="187532">
            <a:off x="6159645" y="3185894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grpSp>
        <p:nvGrpSpPr>
          <p:cNvPr id="273" name="Group 272"/>
          <p:cNvGrpSpPr/>
          <p:nvPr/>
        </p:nvGrpSpPr>
        <p:grpSpPr>
          <a:xfrm rot="8398491" flipH="1">
            <a:off x="5468141" y="3190617"/>
            <a:ext cx="306289" cy="250324"/>
            <a:chOff x="9813956" y="2128163"/>
            <a:chExt cx="410597" cy="251109"/>
          </a:xfrm>
        </p:grpSpPr>
        <p:sp>
          <p:nvSpPr>
            <p:cNvPr id="275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76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sp>
        <p:nvSpPr>
          <p:cNvPr id="274" name="Oval 273"/>
          <p:cNvSpPr/>
          <p:nvPr/>
        </p:nvSpPr>
        <p:spPr>
          <a:xfrm rot="17454021" flipH="1">
            <a:off x="5586987" y="3287131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9" name="Oval 268"/>
          <p:cNvSpPr/>
          <p:nvPr/>
        </p:nvSpPr>
        <p:spPr>
          <a:xfrm>
            <a:off x="5695728" y="3291743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1" name="Oval 270"/>
          <p:cNvSpPr/>
          <p:nvPr/>
        </p:nvSpPr>
        <p:spPr>
          <a:xfrm rot="1011898">
            <a:off x="5791042" y="3390431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2" name="Oval 271"/>
          <p:cNvSpPr/>
          <p:nvPr/>
        </p:nvSpPr>
        <p:spPr>
          <a:xfrm rot="1011898">
            <a:off x="5817812" y="3416133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98" name="Freeform 297"/>
          <p:cNvSpPr/>
          <p:nvPr/>
        </p:nvSpPr>
        <p:spPr>
          <a:xfrm>
            <a:off x="9020515" y="37812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9" name="Freeform 298"/>
          <p:cNvSpPr/>
          <p:nvPr/>
        </p:nvSpPr>
        <p:spPr>
          <a:xfrm rot="11700000">
            <a:off x="7835111" y="37516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9" name="Oval 23"/>
          <p:cNvSpPr/>
          <p:nvPr/>
        </p:nvSpPr>
        <p:spPr>
          <a:xfrm rot="18775085">
            <a:off x="8968754" y="412768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0" name="Oval 22"/>
          <p:cNvSpPr/>
          <p:nvPr/>
        </p:nvSpPr>
        <p:spPr>
          <a:xfrm rot="2120228">
            <a:off x="8093282" y="4167299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1" name="Rounded Rectangle 8"/>
          <p:cNvSpPr/>
          <p:nvPr/>
        </p:nvSpPr>
        <p:spPr>
          <a:xfrm rot="72546">
            <a:off x="8029671" y="2990182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2" name="Oval 291"/>
          <p:cNvSpPr/>
          <p:nvPr/>
        </p:nvSpPr>
        <p:spPr>
          <a:xfrm rot="636239">
            <a:off x="8633689" y="320892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3" name="Oval 292"/>
          <p:cNvSpPr/>
          <p:nvPr/>
        </p:nvSpPr>
        <p:spPr>
          <a:xfrm rot="636239">
            <a:off x="8094001" y="3235488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0" name="Rounded Rectangle 319"/>
          <p:cNvSpPr/>
          <p:nvPr/>
        </p:nvSpPr>
        <p:spPr>
          <a:xfrm rot="285975">
            <a:off x="8482397" y="3605436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1" name="Rounded Rectangle 320"/>
          <p:cNvSpPr/>
          <p:nvPr/>
        </p:nvSpPr>
        <p:spPr>
          <a:xfrm rot="20954919">
            <a:off x="8598946" y="360692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2" name="Oval 9"/>
          <p:cNvSpPr/>
          <p:nvPr/>
        </p:nvSpPr>
        <p:spPr>
          <a:xfrm rot="92648">
            <a:off x="8438796" y="3560368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8" name="Oval 317"/>
          <p:cNvSpPr/>
          <p:nvPr/>
        </p:nvSpPr>
        <p:spPr>
          <a:xfrm rot="117027">
            <a:off x="8502268" y="3491806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9" name="Oval 318"/>
          <p:cNvSpPr/>
          <p:nvPr/>
        </p:nvSpPr>
        <p:spPr>
          <a:xfrm rot="636239">
            <a:off x="8525886" y="3511893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6" name="Oval 99"/>
          <p:cNvSpPr/>
          <p:nvPr/>
        </p:nvSpPr>
        <p:spPr>
          <a:xfrm rot="21329767">
            <a:off x="8254281" y="3804150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7" name="Freeform 296"/>
          <p:cNvSpPr/>
          <p:nvPr/>
        </p:nvSpPr>
        <p:spPr>
          <a:xfrm rot="20970433">
            <a:off x="8558369" y="417811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3" name="Freeform 362"/>
          <p:cNvSpPr/>
          <p:nvPr/>
        </p:nvSpPr>
        <p:spPr>
          <a:xfrm rot="19315235">
            <a:off x="8850130" y="2951451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317" name="Oval 192"/>
          <p:cNvSpPr/>
          <p:nvPr/>
        </p:nvSpPr>
        <p:spPr>
          <a:xfrm rot="13761527">
            <a:off x="8923542" y="298570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5" name="Oval 314"/>
          <p:cNvSpPr/>
          <p:nvPr/>
        </p:nvSpPr>
        <p:spPr>
          <a:xfrm rot="1744470">
            <a:off x="8797248" y="309744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1" name="Oval 300"/>
          <p:cNvSpPr/>
          <p:nvPr/>
        </p:nvSpPr>
        <p:spPr>
          <a:xfrm>
            <a:off x="8576895" y="3167191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08" name="Group 307"/>
          <p:cNvGrpSpPr/>
          <p:nvPr/>
        </p:nvGrpSpPr>
        <p:grpSpPr>
          <a:xfrm rot="10163462" flipH="1">
            <a:off x="8046493" y="2960432"/>
            <a:ext cx="306289" cy="250324"/>
            <a:chOff x="9813956" y="2128163"/>
            <a:chExt cx="410597" cy="251109"/>
          </a:xfrm>
        </p:grpSpPr>
        <p:sp>
          <p:nvSpPr>
            <p:cNvPr id="310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1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09" name="Oval 308"/>
          <p:cNvSpPr/>
          <p:nvPr/>
        </p:nvSpPr>
        <p:spPr>
          <a:xfrm rot="19218992" flipH="1">
            <a:off x="8129033" y="310583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4" name="Oval 303"/>
          <p:cNvSpPr/>
          <p:nvPr/>
        </p:nvSpPr>
        <p:spPr>
          <a:xfrm>
            <a:off x="8162082" y="3175233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Cross 37"/>
          <p:cNvSpPr/>
          <p:nvPr/>
        </p:nvSpPr>
        <p:spPr>
          <a:xfrm rot="20477798">
            <a:off x="8298278" y="3297223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3" name="Cross 322"/>
          <p:cNvSpPr/>
          <p:nvPr/>
        </p:nvSpPr>
        <p:spPr>
          <a:xfrm rot="740695">
            <a:off x="8726136" y="3291891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188194" y="3763809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8171638" y="3965172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8206152" y="3812754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8191982" y="3874540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 rot="20790704">
            <a:off x="4107233" y="31659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2" name="Oval 171"/>
          <p:cNvSpPr/>
          <p:nvPr/>
        </p:nvSpPr>
        <p:spPr>
          <a:xfrm rot="20790704">
            <a:off x="3704366" y="32926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3" name="Oval 172"/>
          <p:cNvSpPr/>
          <p:nvPr/>
        </p:nvSpPr>
        <p:spPr>
          <a:xfrm>
            <a:off x="4049213" y="31525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4" name="Oval 173"/>
          <p:cNvSpPr/>
          <p:nvPr/>
        </p:nvSpPr>
        <p:spPr>
          <a:xfrm>
            <a:off x="3684389" y="32979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5" name="Rounded Rectangle 174"/>
          <p:cNvSpPr/>
          <p:nvPr/>
        </p:nvSpPr>
        <p:spPr>
          <a:xfrm rot="19877124">
            <a:off x="4054021" y="36281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6" name="Rounded Rectangle 175"/>
          <p:cNvSpPr/>
          <p:nvPr/>
        </p:nvSpPr>
        <p:spPr>
          <a:xfrm rot="19877124">
            <a:off x="4146285" y="35957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7" name="Oval 9"/>
          <p:cNvSpPr/>
          <p:nvPr/>
        </p:nvSpPr>
        <p:spPr>
          <a:xfrm rot="20247113">
            <a:off x="3964201" y="35800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8" name="Oval 177"/>
          <p:cNvSpPr/>
          <p:nvPr/>
        </p:nvSpPr>
        <p:spPr>
          <a:xfrm rot="20271492">
            <a:off x="3991729" y="35161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9" name="Group 178"/>
          <p:cNvGrpSpPr/>
          <p:nvPr/>
        </p:nvGrpSpPr>
        <p:grpSpPr>
          <a:xfrm>
            <a:off x="3746563" y="3408261"/>
            <a:ext cx="117851" cy="107408"/>
            <a:chOff x="5481576" y="2755627"/>
            <a:chExt cx="117851" cy="107408"/>
          </a:xfrm>
        </p:grpSpPr>
        <p:sp>
          <p:nvSpPr>
            <p:cNvPr id="187" name="Oval 186"/>
            <p:cNvSpPr/>
            <p:nvPr/>
          </p:nvSpPr>
          <p:spPr>
            <a:xfrm rot="20790704">
              <a:off x="5481576" y="2755627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8" name="Oval 187"/>
            <p:cNvSpPr/>
            <p:nvPr/>
          </p:nvSpPr>
          <p:spPr>
            <a:xfrm rot="20790704">
              <a:off x="5493832" y="2779152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127994" y="3279996"/>
            <a:ext cx="117851" cy="107408"/>
            <a:chOff x="5858209" y="2610059"/>
            <a:chExt cx="117851" cy="107408"/>
          </a:xfrm>
        </p:grpSpPr>
        <p:sp>
          <p:nvSpPr>
            <p:cNvPr id="185" name="Oval 184"/>
            <p:cNvSpPr/>
            <p:nvPr/>
          </p:nvSpPr>
          <p:spPr>
            <a:xfrm rot="20790704">
              <a:off x="5858209" y="2610059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6" name="Oval 185"/>
            <p:cNvSpPr/>
            <p:nvPr/>
          </p:nvSpPr>
          <p:spPr>
            <a:xfrm rot="20790704">
              <a:off x="5863643" y="2633490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1" name="Oval 180"/>
          <p:cNvSpPr/>
          <p:nvPr/>
        </p:nvSpPr>
        <p:spPr>
          <a:xfrm rot="20790704">
            <a:off x="4011122" y="35495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2" name="Oval 181"/>
          <p:cNvSpPr/>
          <p:nvPr/>
        </p:nvSpPr>
        <p:spPr>
          <a:xfrm rot="19884232">
            <a:off x="4067750" y="38369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9" name="Freeform 188"/>
          <p:cNvSpPr/>
          <p:nvPr/>
        </p:nvSpPr>
        <p:spPr>
          <a:xfrm rot="7932682">
            <a:off x="4425091" y="38620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1" name="Freeform 330"/>
          <p:cNvSpPr/>
          <p:nvPr/>
        </p:nvSpPr>
        <p:spPr>
          <a:xfrm rot="17094950" flipV="1">
            <a:off x="4146780" y="37764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10796687" y="2869481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10747810" y="3027083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10973431" y="380216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9844481" y="381183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9984921" y="2946172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10803186" y="4107641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10090592" y="4081501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9998327" y="2914192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10248387" y="3378674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2" name="Oval 371"/>
          <p:cNvSpPr/>
          <p:nvPr/>
        </p:nvSpPr>
        <p:spPr>
          <a:xfrm rot="5197285">
            <a:off x="1711755" y="36014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3" name="Oval 23"/>
          <p:cNvSpPr/>
          <p:nvPr/>
        </p:nvSpPr>
        <p:spPr>
          <a:xfrm rot="21147307">
            <a:off x="2576987" y="41774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4" name="Oval 22"/>
          <p:cNvSpPr/>
          <p:nvPr/>
        </p:nvSpPr>
        <p:spPr>
          <a:xfrm rot="772141">
            <a:off x="1859085" y="41229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5" name="Oval 374"/>
          <p:cNvSpPr/>
          <p:nvPr/>
        </p:nvSpPr>
        <p:spPr>
          <a:xfrm rot="1933843">
            <a:off x="1706225" y="29946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6" name="Rounded Rectangle 8"/>
          <p:cNvSpPr/>
          <p:nvPr/>
        </p:nvSpPr>
        <p:spPr>
          <a:xfrm rot="72546">
            <a:off x="1752964" y="29472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7" name="Oval 376"/>
          <p:cNvSpPr/>
          <p:nvPr/>
        </p:nvSpPr>
        <p:spPr>
          <a:xfrm rot="636239">
            <a:off x="2341357" y="32060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78" name="Oval 377"/>
          <p:cNvSpPr/>
          <p:nvPr/>
        </p:nvSpPr>
        <p:spPr>
          <a:xfrm rot="636239">
            <a:off x="1921855" y="31573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79" name="Oval 378"/>
          <p:cNvSpPr/>
          <p:nvPr/>
        </p:nvSpPr>
        <p:spPr>
          <a:xfrm>
            <a:off x="2293854" y="31701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80" name="Oval 379"/>
          <p:cNvSpPr/>
          <p:nvPr/>
        </p:nvSpPr>
        <p:spPr>
          <a:xfrm>
            <a:off x="1906828" y="31501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1" name="Oval 380"/>
          <p:cNvSpPr/>
          <p:nvPr/>
        </p:nvSpPr>
        <p:spPr>
          <a:xfrm rot="636239">
            <a:off x="1970784" y="32764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2" name="Oval 381"/>
          <p:cNvSpPr/>
          <p:nvPr/>
        </p:nvSpPr>
        <p:spPr>
          <a:xfrm rot="636239">
            <a:off x="2374030" y="32972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3" name="Rounded Rectangle 382"/>
          <p:cNvSpPr/>
          <p:nvPr/>
        </p:nvSpPr>
        <p:spPr>
          <a:xfrm rot="21322659">
            <a:off x="2152633" y="35574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4" name="Rounded Rectangle 383"/>
          <p:cNvSpPr/>
          <p:nvPr/>
        </p:nvSpPr>
        <p:spPr>
          <a:xfrm rot="21322659">
            <a:off x="2250339" y="35650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5" name="Oval 9"/>
          <p:cNvSpPr/>
          <p:nvPr/>
        </p:nvSpPr>
        <p:spPr>
          <a:xfrm rot="92648">
            <a:off x="2090189" y="35184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6" name="Oval 385"/>
          <p:cNvSpPr/>
          <p:nvPr/>
        </p:nvSpPr>
        <p:spPr>
          <a:xfrm rot="117027">
            <a:off x="2148855" y="34449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7" name="Oval 386"/>
          <p:cNvSpPr/>
          <p:nvPr/>
        </p:nvSpPr>
        <p:spPr>
          <a:xfrm rot="636239">
            <a:off x="1985724" y="32933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8" name="Oval 387"/>
          <p:cNvSpPr/>
          <p:nvPr/>
        </p:nvSpPr>
        <p:spPr>
          <a:xfrm rot="636239">
            <a:off x="2382782" y="33113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9" name="Oval 388"/>
          <p:cNvSpPr/>
          <p:nvPr/>
        </p:nvSpPr>
        <p:spPr>
          <a:xfrm rot="636239">
            <a:off x="2172473" y="34650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0" name="Oval 389"/>
          <p:cNvSpPr/>
          <p:nvPr/>
        </p:nvSpPr>
        <p:spPr>
          <a:xfrm rot="21329767">
            <a:off x="1888210" y="38070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1" name="Freeform 390"/>
          <p:cNvSpPr/>
          <p:nvPr/>
        </p:nvSpPr>
        <p:spPr>
          <a:xfrm rot="20970433">
            <a:off x="2184518" y="42242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3" name="Rectangle 392"/>
          <p:cNvSpPr/>
          <p:nvPr/>
        </p:nvSpPr>
        <p:spPr>
          <a:xfrm rot="21105931">
            <a:off x="1901937" y="38811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4" name="Isosceles Triangle 393"/>
          <p:cNvSpPr/>
          <p:nvPr/>
        </p:nvSpPr>
        <p:spPr>
          <a:xfrm rot="21105931">
            <a:off x="1910104" y="39664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5" name="Isosceles Triangle 394"/>
          <p:cNvSpPr/>
          <p:nvPr/>
        </p:nvSpPr>
        <p:spPr>
          <a:xfrm rot="10305931">
            <a:off x="1896112" y="38815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8" name="Rectangle 397"/>
          <p:cNvSpPr/>
          <p:nvPr/>
        </p:nvSpPr>
        <p:spPr>
          <a:xfrm rot="3105931">
            <a:off x="1130036" y="37543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9" name="Isosceles Triangle 398"/>
          <p:cNvSpPr/>
          <p:nvPr/>
        </p:nvSpPr>
        <p:spPr>
          <a:xfrm rot="3105931">
            <a:off x="1095522" y="38243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0" name="Isosceles Triangle 399"/>
          <p:cNvSpPr/>
          <p:nvPr/>
        </p:nvSpPr>
        <p:spPr>
          <a:xfrm rot="13905931">
            <a:off x="1161984" y="37698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1" name="Freeform 400"/>
          <p:cNvSpPr/>
          <p:nvPr/>
        </p:nvSpPr>
        <p:spPr>
          <a:xfrm rot="9334309">
            <a:off x="2380393" y="38577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2" name="Freeform 411"/>
          <p:cNvSpPr/>
          <p:nvPr/>
        </p:nvSpPr>
        <p:spPr>
          <a:xfrm rot="8743542">
            <a:off x="1440687" y="147053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1" name="Oval 440"/>
          <p:cNvSpPr/>
          <p:nvPr/>
        </p:nvSpPr>
        <p:spPr>
          <a:xfrm rot="2904965">
            <a:off x="1777504" y="505801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4" name="Oval 23"/>
          <p:cNvSpPr/>
          <p:nvPr/>
        </p:nvSpPr>
        <p:spPr>
          <a:xfrm>
            <a:off x="2110543" y="1846061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6" name="Rounded Rectangle 8"/>
          <p:cNvSpPr/>
          <p:nvPr/>
        </p:nvSpPr>
        <p:spPr>
          <a:xfrm rot="72546">
            <a:off x="1541640" y="572216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7" name="Oval 416"/>
          <p:cNvSpPr/>
          <p:nvPr/>
        </p:nvSpPr>
        <p:spPr>
          <a:xfrm rot="636239">
            <a:off x="1707433" y="7577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9" name="Oval 418"/>
          <p:cNvSpPr/>
          <p:nvPr/>
        </p:nvSpPr>
        <p:spPr>
          <a:xfrm>
            <a:off x="1659930" y="7218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1" name="Rounded Rectangle 420"/>
          <p:cNvSpPr/>
          <p:nvPr/>
        </p:nvSpPr>
        <p:spPr>
          <a:xfrm rot="1721412">
            <a:off x="1557357" y="1145535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2" name="Rounded Rectangle 421"/>
          <p:cNvSpPr/>
          <p:nvPr/>
        </p:nvSpPr>
        <p:spPr>
          <a:xfrm rot="155068">
            <a:off x="1616528" y="116292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3" name="Oval 9"/>
          <p:cNvSpPr/>
          <p:nvPr/>
        </p:nvSpPr>
        <p:spPr>
          <a:xfrm rot="92648">
            <a:off x="1529284" y="1054500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7" name="Oval 436"/>
          <p:cNvSpPr/>
          <p:nvPr/>
        </p:nvSpPr>
        <p:spPr>
          <a:xfrm rot="636239">
            <a:off x="1661801" y="82336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8" name="Oval 437"/>
          <p:cNvSpPr/>
          <p:nvPr/>
        </p:nvSpPr>
        <p:spPr>
          <a:xfrm rot="636239">
            <a:off x="1670553" y="83741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5" name="Oval 434"/>
          <p:cNvSpPr/>
          <p:nvPr/>
        </p:nvSpPr>
        <p:spPr>
          <a:xfrm rot="117027">
            <a:off x="1448617" y="100834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6" name="Oval 435"/>
          <p:cNvSpPr/>
          <p:nvPr/>
        </p:nvSpPr>
        <p:spPr>
          <a:xfrm rot="636239">
            <a:off x="1472235" y="102843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7" name="Oval 20"/>
          <p:cNvSpPr/>
          <p:nvPr/>
        </p:nvSpPr>
        <p:spPr>
          <a:xfrm rot="21329767">
            <a:off x="1553846" y="1418903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9" name="Freeform 428"/>
          <p:cNvSpPr/>
          <p:nvPr/>
        </p:nvSpPr>
        <p:spPr>
          <a:xfrm rot="6831815">
            <a:off x="1926538" y="157428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31" name="Group 430"/>
          <p:cNvGrpSpPr/>
          <p:nvPr/>
        </p:nvGrpSpPr>
        <p:grpSpPr>
          <a:xfrm rot="10800000">
            <a:off x="2057257" y="464476"/>
            <a:ext cx="306289" cy="250324"/>
            <a:chOff x="9813956" y="2128163"/>
            <a:chExt cx="410597" cy="251109"/>
          </a:xfrm>
        </p:grpSpPr>
        <p:sp>
          <p:nvSpPr>
            <p:cNvPr id="433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4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32" name="Oval 431"/>
          <p:cNvSpPr/>
          <p:nvPr/>
        </p:nvSpPr>
        <p:spPr>
          <a:xfrm rot="1744470">
            <a:off x="2008380" y="622078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2" name="Arc 341"/>
          <p:cNvSpPr/>
          <p:nvPr/>
        </p:nvSpPr>
        <p:spPr>
          <a:xfrm rot="19330243">
            <a:off x="5555535" y="88058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3" name="Arc 342"/>
          <p:cNvSpPr/>
          <p:nvPr/>
        </p:nvSpPr>
        <p:spPr>
          <a:xfrm rot="19330243" flipH="1">
            <a:off x="5619045" y="827090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5" name="Arc 344"/>
          <p:cNvSpPr/>
          <p:nvPr/>
        </p:nvSpPr>
        <p:spPr>
          <a:xfrm rot="2104390">
            <a:off x="6389356" y="73610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6" name="Arc 345"/>
          <p:cNvSpPr/>
          <p:nvPr/>
        </p:nvSpPr>
        <p:spPr>
          <a:xfrm rot="2104390" flipH="1">
            <a:off x="6459156" y="781080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8" name="Arc 347"/>
          <p:cNvSpPr/>
          <p:nvPr/>
        </p:nvSpPr>
        <p:spPr>
          <a:xfrm rot="2104390">
            <a:off x="8344399" y="698905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9" name="Arc 348"/>
          <p:cNvSpPr/>
          <p:nvPr/>
        </p:nvSpPr>
        <p:spPr>
          <a:xfrm rot="2104390" flipH="1">
            <a:off x="8414199" y="74388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1" name="Arc 350"/>
          <p:cNvSpPr/>
          <p:nvPr/>
        </p:nvSpPr>
        <p:spPr>
          <a:xfrm rot="2104390">
            <a:off x="10272150" y="6452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2" name="Arc 351"/>
          <p:cNvSpPr/>
          <p:nvPr/>
        </p:nvSpPr>
        <p:spPr>
          <a:xfrm rot="2104390" flipH="1">
            <a:off x="10341950" y="69022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8" name="Arc 357"/>
          <p:cNvSpPr/>
          <p:nvPr/>
        </p:nvSpPr>
        <p:spPr>
          <a:xfrm rot="18861393">
            <a:off x="9519801" y="72039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9" name="Arc 358"/>
          <p:cNvSpPr/>
          <p:nvPr/>
        </p:nvSpPr>
        <p:spPr>
          <a:xfrm rot="18861393" flipH="1">
            <a:off x="9575449" y="658760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6" name="Arc 365"/>
          <p:cNvSpPr/>
          <p:nvPr/>
        </p:nvSpPr>
        <p:spPr>
          <a:xfrm rot="1128580">
            <a:off x="6213550" y="287697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6" name="Arc 395"/>
          <p:cNvSpPr/>
          <p:nvPr/>
        </p:nvSpPr>
        <p:spPr>
          <a:xfrm rot="1128580" flipH="1">
            <a:off x="6293152" y="290060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6" name="Arc 405"/>
          <p:cNvSpPr/>
          <p:nvPr/>
        </p:nvSpPr>
        <p:spPr>
          <a:xfrm rot="17875076">
            <a:off x="5606413" y="330266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7" name="Arc 406"/>
          <p:cNvSpPr/>
          <p:nvPr/>
        </p:nvSpPr>
        <p:spPr>
          <a:xfrm rot="17875076" flipH="1">
            <a:off x="5642347" y="322780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11" name="Group 410"/>
          <p:cNvGrpSpPr/>
          <p:nvPr/>
        </p:nvGrpSpPr>
        <p:grpSpPr>
          <a:xfrm rot="562713">
            <a:off x="2551658" y="2947982"/>
            <a:ext cx="355166" cy="304321"/>
            <a:chOff x="7400992" y="484079"/>
            <a:chExt cx="355166" cy="304321"/>
          </a:xfrm>
        </p:grpSpPr>
        <p:grpSp>
          <p:nvGrpSpPr>
            <p:cNvPr id="413" name="Group 412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418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428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415" name="Oval 414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</p:grpSp>
      <p:grpSp>
        <p:nvGrpSpPr>
          <p:cNvPr id="448" name="Group 447"/>
          <p:cNvGrpSpPr/>
          <p:nvPr/>
        </p:nvGrpSpPr>
        <p:grpSpPr>
          <a:xfrm rot="2805894">
            <a:off x="2642385" y="3035116"/>
            <a:ext cx="165941" cy="158584"/>
            <a:chOff x="5036820" y="307877"/>
            <a:chExt cx="228599" cy="218463"/>
          </a:xfrm>
        </p:grpSpPr>
        <p:sp>
          <p:nvSpPr>
            <p:cNvPr id="449" name="Arc 448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0" name="Arc 449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Moon 21"/>
          <p:cNvSpPr/>
          <p:nvPr/>
        </p:nvSpPr>
        <p:spPr>
          <a:xfrm>
            <a:off x="10632459" y="4026324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3" name="Arc 452"/>
          <p:cNvSpPr/>
          <p:nvPr/>
        </p:nvSpPr>
        <p:spPr>
          <a:xfrm rot="2104390">
            <a:off x="2145954" y="541360"/>
            <a:ext cx="48533" cy="141381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4" name="Arc 453"/>
          <p:cNvSpPr/>
          <p:nvPr/>
        </p:nvSpPr>
        <p:spPr>
          <a:xfrm rot="2104390" flipH="1">
            <a:off x="2187399" y="566791"/>
            <a:ext cx="48533" cy="141381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10399921" y="4058233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10183270" y="4040650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10640350" y="4009919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1" name="Arc 460"/>
          <p:cNvSpPr/>
          <p:nvPr/>
        </p:nvSpPr>
        <p:spPr>
          <a:xfrm rot="6754727" flipH="1">
            <a:off x="4744100" y="1052854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2" name="Arc 461"/>
          <p:cNvSpPr/>
          <p:nvPr/>
        </p:nvSpPr>
        <p:spPr>
          <a:xfrm rot="15215611">
            <a:off x="3602518" y="93498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>
            <a:off x="5664177" y="920262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4" name="Oval 123"/>
          <p:cNvSpPr/>
          <p:nvPr/>
        </p:nvSpPr>
        <p:spPr>
          <a:xfrm rot="636239">
            <a:off x="5796498" y="103498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5" name="Oval 124"/>
          <p:cNvSpPr/>
          <p:nvPr/>
        </p:nvSpPr>
        <p:spPr>
          <a:xfrm rot="636239">
            <a:off x="5811438" y="10518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-134225" y="1520505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9" name="Group 78"/>
          <p:cNvGrpSpPr/>
          <p:nvPr/>
        </p:nvGrpSpPr>
        <p:grpSpPr>
          <a:xfrm>
            <a:off x="1021950" y="565579"/>
            <a:ext cx="1609264" cy="1683399"/>
            <a:chOff x="2743173" y="1659274"/>
            <a:chExt cx="1609264" cy="1683399"/>
          </a:xfrm>
        </p:grpSpPr>
        <p:sp>
          <p:nvSpPr>
            <p:cNvPr id="60" name="Freeform 59"/>
            <p:cNvSpPr/>
            <p:nvPr/>
          </p:nvSpPr>
          <p:spPr>
            <a:xfrm rot="2608658">
              <a:off x="3995887" y="242392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58"/>
            <p:cNvSpPr/>
            <p:nvPr/>
          </p:nvSpPr>
          <p:spPr>
            <a:xfrm rot="8743542">
              <a:off x="2743173" y="2496212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ounded Rectangle 8"/>
            <p:cNvSpPr/>
            <p:nvPr/>
          </p:nvSpPr>
          <p:spPr>
            <a:xfrm rot="21449245">
              <a:off x="2847482" y="1719337"/>
              <a:ext cx="1440999" cy="162333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22"/>
            <p:cNvSpPr/>
            <p:nvPr/>
          </p:nvSpPr>
          <p:spPr>
            <a:xfrm rot="18900000">
              <a:off x="3835405" y="2935565"/>
              <a:ext cx="276877" cy="29620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3170226" y="2477186"/>
              <a:ext cx="775375" cy="46306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3495572" y="267407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Arc 57"/>
            <p:cNvSpPr/>
            <p:nvPr/>
          </p:nvSpPr>
          <p:spPr>
            <a:xfrm>
              <a:off x="3062393" y="2574793"/>
              <a:ext cx="912909" cy="27232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22"/>
            <p:cNvSpPr/>
            <p:nvPr/>
          </p:nvSpPr>
          <p:spPr>
            <a:xfrm rot="772141">
              <a:off x="3025999" y="2958501"/>
              <a:ext cx="285231" cy="30514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734904" y="1662722"/>
              <a:ext cx="355166" cy="304321"/>
              <a:chOff x="7400992" y="484079"/>
              <a:chExt cx="355166" cy="304321"/>
            </a:xfrm>
          </p:grpSpPr>
          <p:grpSp>
            <p:nvGrpSpPr>
              <p:cNvPr id="64" name="Group 63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66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5" name="Oval 64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553928" y="1874400"/>
              <a:ext cx="433493" cy="426540"/>
              <a:chOff x="3528071" y="1853970"/>
              <a:chExt cx="433493" cy="426540"/>
            </a:xfrm>
          </p:grpSpPr>
          <p:sp>
            <p:nvSpPr>
              <p:cNvPr id="40" name="Oval 39"/>
              <p:cNvSpPr/>
              <p:nvPr/>
            </p:nvSpPr>
            <p:spPr>
              <a:xfrm rot="636239">
                <a:off x="3571798" y="1925282"/>
                <a:ext cx="389766" cy="355228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636239">
                <a:off x="3528071" y="1853970"/>
                <a:ext cx="416612" cy="3796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3618285" y="2018934"/>
                <a:ext cx="117851" cy="107408"/>
                <a:chOff x="7584667" y="2502885"/>
                <a:chExt cx="117851" cy="107408"/>
              </a:xfrm>
            </p:grpSpPr>
            <p:sp>
              <p:nvSpPr>
                <p:cNvPr id="38" name="Oval 37"/>
                <p:cNvSpPr/>
                <p:nvPr/>
              </p:nvSpPr>
              <p:spPr>
                <a:xfrm rot="636239">
                  <a:off x="7584667" y="2502885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 rot="636239">
                  <a:off x="7593419" y="2516929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 flipH="1">
              <a:off x="3039357" y="1659274"/>
              <a:ext cx="355166" cy="304321"/>
              <a:chOff x="1318985" y="917893"/>
              <a:chExt cx="355166" cy="304321"/>
            </a:xfrm>
          </p:grpSpPr>
          <p:grpSp>
            <p:nvGrpSpPr>
              <p:cNvPr id="74" name="Group 73"/>
              <p:cNvGrpSpPr/>
              <p:nvPr/>
            </p:nvGrpSpPr>
            <p:grpSpPr>
              <a:xfrm rot="10800000">
                <a:off x="1367862" y="917893"/>
                <a:ext cx="306289" cy="250324"/>
                <a:chOff x="9813956" y="2128163"/>
                <a:chExt cx="410597" cy="251109"/>
              </a:xfrm>
            </p:grpSpPr>
            <p:sp>
              <p:nvSpPr>
                <p:cNvPr id="76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7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75" name="Oval 74"/>
              <p:cNvSpPr/>
              <p:nvPr/>
            </p:nvSpPr>
            <p:spPr>
              <a:xfrm rot="1744470">
                <a:off x="1318985" y="1075495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9109" y="1877830"/>
              <a:ext cx="386931" cy="393974"/>
              <a:chOff x="3119109" y="1877830"/>
              <a:chExt cx="386931" cy="393974"/>
            </a:xfrm>
          </p:grpSpPr>
          <p:sp>
            <p:nvSpPr>
              <p:cNvPr id="41" name="Oval 40"/>
              <p:cNvSpPr/>
              <p:nvPr/>
            </p:nvSpPr>
            <p:spPr>
              <a:xfrm rot="636239">
                <a:off x="3137747" y="1936146"/>
                <a:ext cx="368293" cy="335658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 rot="636239">
                <a:off x="3119109" y="1877830"/>
                <a:ext cx="380291" cy="34659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3274560" y="2046337"/>
                <a:ext cx="117851" cy="107408"/>
                <a:chOff x="7181421" y="2482028"/>
                <a:chExt cx="117851" cy="107408"/>
              </a:xfrm>
            </p:grpSpPr>
            <p:sp>
              <p:nvSpPr>
                <p:cNvPr id="44" name="Oval 43"/>
                <p:cNvSpPr/>
                <p:nvPr/>
              </p:nvSpPr>
              <p:spPr>
                <a:xfrm rot="636239">
                  <a:off x="7181421" y="2482028"/>
                  <a:ext cx="117851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 rot="636239">
                  <a:off x="7196361" y="2498943"/>
                  <a:ext cx="59674" cy="5438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3372890" y="2129046"/>
              <a:ext cx="312266" cy="291425"/>
              <a:chOff x="5516584" y="2013758"/>
              <a:chExt cx="312266" cy="291425"/>
            </a:xfrm>
          </p:grpSpPr>
          <p:sp>
            <p:nvSpPr>
              <p:cNvPr id="50" name="Rounded Rectangle 49"/>
              <p:cNvSpPr/>
              <p:nvPr/>
            </p:nvSpPr>
            <p:spPr>
              <a:xfrm rot="21001861">
                <a:off x="5598815" y="2148044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 rot="155068">
                <a:off x="5685497" y="2147504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Oval 9"/>
              <p:cNvSpPr/>
              <p:nvPr/>
            </p:nvSpPr>
            <p:spPr>
              <a:xfrm rot="92648">
                <a:off x="5516584" y="2095333"/>
                <a:ext cx="312266" cy="136776"/>
              </a:xfrm>
              <a:prstGeom prst="ellipse">
                <a:avLst/>
              </a:pr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5587027" y="2013758"/>
                <a:ext cx="154514" cy="107408"/>
                <a:chOff x="7359492" y="2650579"/>
                <a:chExt cx="154514" cy="107408"/>
              </a:xfrm>
            </p:grpSpPr>
            <p:sp>
              <p:nvSpPr>
                <p:cNvPr id="54" name="Oval 53"/>
                <p:cNvSpPr/>
                <p:nvPr/>
              </p:nvSpPr>
              <p:spPr>
                <a:xfrm rot="117027">
                  <a:off x="7359492" y="2650579"/>
                  <a:ext cx="154514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 rot="636239">
                  <a:off x="7383110" y="2670666"/>
                  <a:ext cx="49175" cy="3413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sp>
        <p:nvSpPr>
          <p:cNvPr id="48" name="Oval 47"/>
          <p:cNvSpPr/>
          <p:nvPr/>
        </p:nvSpPr>
        <p:spPr>
          <a:xfrm>
            <a:off x="2389777" y="16972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3695963" y="144011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9" name="Group 68"/>
          <p:cNvGrpSpPr/>
          <p:nvPr/>
        </p:nvGrpSpPr>
        <p:grpSpPr>
          <a:xfrm>
            <a:off x="3776923" y="617295"/>
            <a:ext cx="293137" cy="207673"/>
            <a:chOff x="4660794" y="604267"/>
            <a:chExt cx="293137" cy="207673"/>
          </a:xfrm>
        </p:grpSpPr>
        <p:sp>
          <p:nvSpPr>
            <p:cNvPr id="104" name="Oval 103"/>
            <p:cNvSpPr/>
            <p:nvPr/>
          </p:nvSpPr>
          <p:spPr>
            <a:xfrm rot="1933843">
              <a:off x="4660794" y="604267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Oval 104"/>
            <p:cNvSpPr/>
            <p:nvPr/>
          </p:nvSpPr>
          <p:spPr>
            <a:xfrm rot="2651302">
              <a:off x="4721461" y="653995"/>
              <a:ext cx="163822" cy="114745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0" name="Oval 23"/>
          <p:cNvSpPr/>
          <p:nvPr/>
        </p:nvSpPr>
        <p:spPr>
          <a:xfrm rot="21147307">
            <a:off x="4654668" y="173592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3942074" y="17097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3849809" y="54247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4438202" y="80133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3990254" y="76851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 rot="636239">
            <a:off x="4003673" y="745368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oup 86"/>
          <p:cNvGrpSpPr/>
          <p:nvPr/>
        </p:nvGrpSpPr>
        <p:grpSpPr>
          <a:xfrm>
            <a:off x="4067499" y="890840"/>
            <a:ext cx="117851" cy="107408"/>
            <a:chOff x="7136997" y="2507898"/>
            <a:chExt cx="117851" cy="107408"/>
          </a:xfrm>
        </p:grpSpPr>
        <p:sp>
          <p:nvSpPr>
            <p:cNvPr id="102" name="Oval 101"/>
            <p:cNvSpPr/>
            <p:nvPr/>
          </p:nvSpPr>
          <p:spPr>
            <a:xfrm rot="636239">
              <a:off x="7136997" y="250789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3" name="Oval 102"/>
            <p:cNvSpPr/>
            <p:nvPr/>
          </p:nvSpPr>
          <p:spPr>
            <a:xfrm rot="636239">
              <a:off x="7151937" y="252481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1224" y="964872"/>
            <a:ext cx="376993" cy="381064"/>
            <a:chOff x="4194660" y="1029956"/>
            <a:chExt cx="312266" cy="315638"/>
          </a:xfrm>
        </p:grpSpPr>
        <p:sp>
          <p:nvSpPr>
            <p:cNvPr id="84" name="Rounded Rectangle 83"/>
            <p:cNvSpPr/>
            <p:nvPr/>
          </p:nvSpPr>
          <p:spPr>
            <a:xfrm rot="1162747">
              <a:off x="4231012" y="1188455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Rounded Rectangle 84"/>
            <p:cNvSpPr/>
            <p:nvPr/>
          </p:nvSpPr>
          <p:spPr>
            <a:xfrm rot="20709032">
              <a:off x="4381531" y="1171043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6" name="Oval 9"/>
            <p:cNvSpPr/>
            <p:nvPr/>
          </p:nvSpPr>
          <p:spPr>
            <a:xfrm rot="92648">
              <a:off x="4194660" y="1111531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4265103" y="1029956"/>
              <a:ext cx="154514" cy="107408"/>
              <a:chOff x="7359492" y="2650579"/>
              <a:chExt cx="154514" cy="107408"/>
            </a:xfrm>
          </p:grpSpPr>
          <p:sp>
            <p:nvSpPr>
              <p:cNvPr id="98" name="Oval 97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Oval 98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0" name="Oval 20"/>
          <p:cNvSpPr/>
          <p:nvPr/>
        </p:nvSpPr>
        <p:spPr>
          <a:xfrm rot="21329767">
            <a:off x="4053876" y="1352436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4357953" y="1771012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4746983" y="144153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3" name="Group 92"/>
          <p:cNvGrpSpPr/>
          <p:nvPr/>
        </p:nvGrpSpPr>
        <p:grpSpPr>
          <a:xfrm>
            <a:off x="4599292" y="497766"/>
            <a:ext cx="355166" cy="304321"/>
            <a:chOff x="7400992" y="484079"/>
            <a:chExt cx="355166" cy="304321"/>
          </a:xfrm>
        </p:grpSpPr>
        <p:grpSp>
          <p:nvGrpSpPr>
            <p:cNvPr id="94" name="Group 93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9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95" name="Oval 94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06" name="Oval 1"/>
          <p:cNvSpPr/>
          <p:nvPr/>
        </p:nvSpPr>
        <p:spPr>
          <a:xfrm rot="16750252" flipH="1">
            <a:off x="3639841" y="752809"/>
            <a:ext cx="506313" cy="199335"/>
          </a:xfrm>
          <a:custGeom>
            <a:avLst/>
            <a:gdLst>
              <a:gd name="connsiteX0" fmla="*/ 0 w 960895"/>
              <a:gd name="connsiteY0" fmla="*/ 277988 h 555975"/>
              <a:gd name="connsiteX1" fmla="*/ 480448 w 960895"/>
              <a:gd name="connsiteY1" fmla="*/ 0 h 555975"/>
              <a:gd name="connsiteX2" fmla="*/ 960896 w 960895"/>
              <a:gd name="connsiteY2" fmla="*/ 277988 h 555975"/>
              <a:gd name="connsiteX3" fmla="*/ 480448 w 960895"/>
              <a:gd name="connsiteY3" fmla="*/ 555976 h 555975"/>
              <a:gd name="connsiteX4" fmla="*/ 0 w 960895"/>
              <a:gd name="connsiteY4" fmla="*/ 277988 h 555975"/>
              <a:gd name="connsiteX0" fmla="*/ 0 w 965138"/>
              <a:gd name="connsiteY0" fmla="*/ 298046 h 576034"/>
              <a:gd name="connsiteX1" fmla="*/ 480448 w 965138"/>
              <a:gd name="connsiteY1" fmla="*/ 20058 h 576034"/>
              <a:gd name="connsiteX2" fmla="*/ 702590 w 965138"/>
              <a:gd name="connsiteY2" fmla="*/ 52586 h 576034"/>
              <a:gd name="connsiteX3" fmla="*/ 960896 w 965138"/>
              <a:gd name="connsiteY3" fmla="*/ 298046 h 576034"/>
              <a:gd name="connsiteX4" fmla="*/ 480448 w 965138"/>
              <a:gd name="connsiteY4" fmla="*/ 576034 h 576034"/>
              <a:gd name="connsiteX5" fmla="*/ 0 w 965138"/>
              <a:gd name="connsiteY5" fmla="*/ 298046 h 576034"/>
              <a:gd name="connsiteX0" fmla="*/ 0 w 971017"/>
              <a:gd name="connsiteY0" fmla="*/ 356616 h 634604"/>
              <a:gd name="connsiteX1" fmla="*/ 480448 w 971017"/>
              <a:gd name="connsiteY1" fmla="*/ 78628 h 634604"/>
              <a:gd name="connsiteX2" fmla="*/ 847241 w 971017"/>
              <a:gd name="connsiteY2" fmla="*/ 18166 h 634604"/>
              <a:gd name="connsiteX3" fmla="*/ 960896 w 971017"/>
              <a:gd name="connsiteY3" fmla="*/ 356616 h 634604"/>
              <a:gd name="connsiteX4" fmla="*/ 480448 w 971017"/>
              <a:gd name="connsiteY4" fmla="*/ 634604 h 634604"/>
              <a:gd name="connsiteX5" fmla="*/ 0 w 971017"/>
              <a:gd name="connsiteY5" fmla="*/ 356616 h 634604"/>
              <a:gd name="connsiteX0" fmla="*/ 0 w 965998"/>
              <a:gd name="connsiteY0" fmla="*/ 298047 h 576035"/>
              <a:gd name="connsiteX1" fmla="*/ 480448 w 965998"/>
              <a:gd name="connsiteY1" fmla="*/ 20059 h 576035"/>
              <a:gd name="connsiteX2" fmla="*/ 743919 w 965998"/>
              <a:gd name="connsiteY2" fmla="*/ 52587 h 576035"/>
              <a:gd name="connsiteX3" fmla="*/ 960896 w 965998"/>
              <a:gd name="connsiteY3" fmla="*/ 298047 h 576035"/>
              <a:gd name="connsiteX4" fmla="*/ 480448 w 965998"/>
              <a:gd name="connsiteY4" fmla="*/ 576035 h 576035"/>
              <a:gd name="connsiteX5" fmla="*/ 0 w 965998"/>
              <a:gd name="connsiteY5" fmla="*/ 298047 h 576035"/>
              <a:gd name="connsiteX0" fmla="*/ 0 w 979499"/>
              <a:gd name="connsiteY0" fmla="*/ 292761 h 570749"/>
              <a:gd name="connsiteX1" fmla="*/ 480448 w 979499"/>
              <a:gd name="connsiteY1" fmla="*/ 14773 h 570749"/>
              <a:gd name="connsiteX2" fmla="*/ 743919 w 979499"/>
              <a:gd name="connsiteY2" fmla="*/ 47301 h 570749"/>
              <a:gd name="connsiteX3" fmla="*/ 867905 w 979499"/>
              <a:gd name="connsiteY3" fmla="*/ 124791 h 570749"/>
              <a:gd name="connsiteX4" fmla="*/ 960896 w 979499"/>
              <a:gd name="connsiteY4" fmla="*/ 292761 h 570749"/>
              <a:gd name="connsiteX5" fmla="*/ 480448 w 979499"/>
              <a:gd name="connsiteY5" fmla="*/ 570749 h 570749"/>
              <a:gd name="connsiteX6" fmla="*/ 0 w 979499"/>
              <a:gd name="connsiteY6" fmla="*/ 292761 h 570749"/>
              <a:gd name="connsiteX0" fmla="*/ 0 w 986247"/>
              <a:gd name="connsiteY0" fmla="*/ 292761 h 570749"/>
              <a:gd name="connsiteX1" fmla="*/ 480448 w 986247"/>
              <a:gd name="connsiteY1" fmla="*/ 14773 h 570749"/>
              <a:gd name="connsiteX2" fmla="*/ 743919 w 986247"/>
              <a:gd name="connsiteY2" fmla="*/ 47301 h 570749"/>
              <a:gd name="connsiteX3" fmla="*/ 914400 w 986247"/>
              <a:gd name="connsiteY3" fmla="*/ 21469 h 570749"/>
              <a:gd name="connsiteX4" fmla="*/ 960896 w 986247"/>
              <a:gd name="connsiteY4" fmla="*/ 292761 h 570749"/>
              <a:gd name="connsiteX5" fmla="*/ 480448 w 986247"/>
              <a:gd name="connsiteY5" fmla="*/ 570749 h 570749"/>
              <a:gd name="connsiteX6" fmla="*/ 0 w 986247"/>
              <a:gd name="connsiteY6" fmla="*/ 292761 h 570749"/>
              <a:gd name="connsiteX0" fmla="*/ 0 w 1004290"/>
              <a:gd name="connsiteY0" fmla="*/ 292761 h 570749"/>
              <a:gd name="connsiteX1" fmla="*/ 480448 w 1004290"/>
              <a:gd name="connsiteY1" fmla="*/ 14773 h 570749"/>
              <a:gd name="connsiteX2" fmla="*/ 743919 w 1004290"/>
              <a:gd name="connsiteY2" fmla="*/ 47301 h 570749"/>
              <a:gd name="connsiteX3" fmla="*/ 914400 w 1004290"/>
              <a:gd name="connsiteY3" fmla="*/ 21469 h 570749"/>
              <a:gd name="connsiteX4" fmla="*/ 976393 w 1004290"/>
              <a:gd name="connsiteY4" fmla="*/ 135123 h 570749"/>
              <a:gd name="connsiteX5" fmla="*/ 960896 w 1004290"/>
              <a:gd name="connsiteY5" fmla="*/ 292761 h 570749"/>
              <a:gd name="connsiteX6" fmla="*/ 480448 w 1004290"/>
              <a:gd name="connsiteY6" fmla="*/ 570749 h 570749"/>
              <a:gd name="connsiteX7" fmla="*/ 0 w 1004290"/>
              <a:gd name="connsiteY7" fmla="*/ 292761 h 570749"/>
              <a:gd name="connsiteX0" fmla="*/ 0 w 1028628"/>
              <a:gd name="connsiteY0" fmla="*/ 437576 h 715564"/>
              <a:gd name="connsiteX1" fmla="*/ 480448 w 1028628"/>
              <a:gd name="connsiteY1" fmla="*/ 159588 h 715564"/>
              <a:gd name="connsiteX2" fmla="*/ 743919 w 1028628"/>
              <a:gd name="connsiteY2" fmla="*/ 192116 h 715564"/>
              <a:gd name="connsiteX3" fmla="*/ 914400 w 1028628"/>
              <a:gd name="connsiteY3" fmla="*/ 166284 h 715564"/>
              <a:gd name="connsiteX4" fmla="*/ 1022888 w 1028628"/>
              <a:gd name="connsiteY4" fmla="*/ 6135 h 715564"/>
              <a:gd name="connsiteX5" fmla="*/ 960896 w 1028628"/>
              <a:gd name="connsiteY5" fmla="*/ 437576 h 715564"/>
              <a:gd name="connsiteX6" fmla="*/ 480448 w 1028628"/>
              <a:gd name="connsiteY6" fmla="*/ 715564 h 715564"/>
              <a:gd name="connsiteX7" fmla="*/ 0 w 1028628"/>
              <a:gd name="connsiteY7" fmla="*/ 437576 h 715564"/>
              <a:gd name="connsiteX0" fmla="*/ 0 w 1028628"/>
              <a:gd name="connsiteY0" fmla="*/ 437576 h 715564"/>
              <a:gd name="connsiteX1" fmla="*/ 480448 w 1028628"/>
              <a:gd name="connsiteY1" fmla="*/ 159588 h 715564"/>
              <a:gd name="connsiteX2" fmla="*/ 769750 w 1028628"/>
              <a:gd name="connsiteY2" fmla="*/ 228278 h 715564"/>
              <a:gd name="connsiteX3" fmla="*/ 914400 w 1028628"/>
              <a:gd name="connsiteY3" fmla="*/ 166284 h 715564"/>
              <a:gd name="connsiteX4" fmla="*/ 1022888 w 1028628"/>
              <a:gd name="connsiteY4" fmla="*/ 6135 h 715564"/>
              <a:gd name="connsiteX5" fmla="*/ 960896 w 1028628"/>
              <a:gd name="connsiteY5" fmla="*/ 437576 h 715564"/>
              <a:gd name="connsiteX6" fmla="*/ 480448 w 1028628"/>
              <a:gd name="connsiteY6" fmla="*/ 715564 h 715564"/>
              <a:gd name="connsiteX7" fmla="*/ 0 w 1028628"/>
              <a:gd name="connsiteY7" fmla="*/ 437576 h 715564"/>
              <a:gd name="connsiteX0" fmla="*/ 0 w 1028628"/>
              <a:gd name="connsiteY0" fmla="*/ 437576 h 715564"/>
              <a:gd name="connsiteX1" fmla="*/ 480448 w 1028628"/>
              <a:gd name="connsiteY1" fmla="*/ 159588 h 715564"/>
              <a:gd name="connsiteX2" fmla="*/ 769750 w 1028628"/>
              <a:gd name="connsiteY2" fmla="*/ 228278 h 715564"/>
              <a:gd name="connsiteX3" fmla="*/ 914400 w 1028628"/>
              <a:gd name="connsiteY3" fmla="*/ 166284 h 715564"/>
              <a:gd name="connsiteX4" fmla="*/ 1022888 w 1028628"/>
              <a:gd name="connsiteY4" fmla="*/ 6135 h 715564"/>
              <a:gd name="connsiteX5" fmla="*/ 960896 w 1028628"/>
              <a:gd name="connsiteY5" fmla="*/ 437576 h 715564"/>
              <a:gd name="connsiteX6" fmla="*/ 480448 w 1028628"/>
              <a:gd name="connsiteY6" fmla="*/ 715564 h 715564"/>
              <a:gd name="connsiteX7" fmla="*/ 0 w 1028628"/>
              <a:gd name="connsiteY7" fmla="*/ 437576 h 715564"/>
              <a:gd name="connsiteX0" fmla="*/ 0 w 1028628"/>
              <a:gd name="connsiteY0" fmla="*/ 436899 h 714887"/>
              <a:gd name="connsiteX1" fmla="*/ 480448 w 1028628"/>
              <a:gd name="connsiteY1" fmla="*/ 158911 h 714887"/>
              <a:gd name="connsiteX2" fmla="*/ 769750 w 1028628"/>
              <a:gd name="connsiteY2" fmla="*/ 227601 h 714887"/>
              <a:gd name="connsiteX3" fmla="*/ 904068 w 1028628"/>
              <a:gd name="connsiteY3" fmla="*/ 196603 h 714887"/>
              <a:gd name="connsiteX4" fmla="*/ 1022888 w 1028628"/>
              <a:gd name="connsiteY4" fmla="*/ 5458 h 714887"/>
              <a:gd name="connsiteX5" fmla="*/ 960896 w 1028628"/>
              <a:gd name="connsiteY5" fmla="*/ 436899 h 714887"/>
              <a:gd name="connsiteX6" fmla="*/ 480448 w 1028628"/>
              <a:gd name="connsiteY6" fmla="*/ 714887 h 714887"/>
              <a:gd name="connsiteX7" fmla="*/ 0 w 1028628"/>
              <a:gd name="connsiteY7" fmla="*/ 436899 h 714887"/>
              <a:gd name="connsiteX0" fmla="*/ 0 w 1028628"/>
              <a:gd name="connsiteY0" fmla="*/ 435014 h 713002"/>
              <a:gd name="connsiteX1" fmla="*/ 480448 w 1028628"/>
              <a:gd name="connsiteY1" fmla="*/ 157026 h 713002"/>
              <a:gd name="connsiteX2" fmla="*/ 769750 w 1028628"/>
              <a:gd name="connsiteY2" fmla="*/ 225716 h 713002"/>
              <a:gd name="connsiteX3" fmla="*/ 1022888 w 1028628"/>
              <a:gd name="connsiteY3" fmla="*/ 3573 h 713002"/>
              <a:gd name="connsiteX4" fmla="*/ 960896 w 1028628"/>
              <a:gd name="connsiteY4" fmla="*/ 435014 h 713002"/>
              <a:gd name="connsiteX5" fmla="*/ 480448 w 1028628"/>
              <a:gd name="connsiteY5" fmla="*/ 713002 h 713002"/>
              <a:gd name="connsiteX6" fmla="*/ 0 w 1028628"/>
              <a:gd name="connsiteY6" fmla="*/ 435014 h 713002"/>
              <a:gd name="connsiteX0" fmla="*/ 0 w 1060452"/>
              <a:gd name="connsiteY0" fmla="*/ 501430 h 779418"/>
              <a:gd name="connsiteX1" fmla="*/ 480448 w 1060452"/>
              <a:gd name="connsiteY1" fmla="*/ 223442 h 779418"/>
              <a:gd name="connsiteX2" fmla="*/ 769750 w 1060452"/>
              <a:gd name="connsiteY2" fmla="*/ 292132 h 779418"/>
              <a:gd name="connsiteX3" fmla="*/ 1059051 w 1060452"/>
              <a:gd name="connsiteY3" fmla="*/ 2830 h 779418"/>
              <a:gd name="connsiteX4" fmla="*/ 960896 w 1060452"/>
              <a:gd name="connsiteY4" fmla="*/ 501430 h 779418"/>
              <a:gd name="connsiteX5" fmla="*/ 480448 w 1060452"/>
              <a:gd name="connsiteY5" fmla="*/ 779418 h 779418"/>
              <a:gd name="connsiteX6" fmla="*/ 0 w 1060452"/>
              <a:gd name="connsiteY6" fmla="*/ 501430 h 779418"/>
              <a:gd name="connsiteX0" fmla="*/ 629 w 1061081"/>
              <a:gd name="connsiteY0" fmla="*/ 501430 h 779418"/>
              <a:gd name="connsiteX1" fmla="*/ 388087 w 1061081"/>
              <a:gd name="connsiteY1" fmla="*/ 202778 h 779418"/>
              <a:gd name="connsiteX2" fmla="*/ 770379 w 1061081"/>
              <a:gd name="connsiteY2" fmla="*/ 292132 h 779418"/>
              <a:gd name="connsiteX3" fmla="*/ 1059680 w 1061081"/>
              <a:gd name="connsiteY3" fmla="*/ 2830 h 779418"/>
              <a:gd name="connsiteX4" fmla="*/ 961525 w 1061081"/>
              <a:gd name="connsiteY4" fmla="*/ 501430 h 779418"/>
              <a:gd name="connsiteX5" fmla="*/ 481077 w 1061081"/>
              <a:gd name="connsiteY5" fmla="*/ 779418 h 779418"/>
              <a:gd name="connsiteX6" fmla="*/ 629 w 1061081"/>
              <a:gd name="connsiteY6" fmla="*/ 501430 h 779418"/>
              <a:gd name="connsiteX0" fmla="*/ 629 w 1061081"/>
              <a:gd name="connsiteY0" fmla="*/ 498600 h 776588"/>
              <a:gd name="connsiteX1" fmla="*/ 388087 w 1061081"/>
              <a:gd name="connsiteY1" fmla="*/ 199948 h 776588"/>
              <a:gd name="connsiteX2" fmla="*/ 770379 w 1061081"/>
              <a:gd name="connsiteY2" fmla="*/ 289302 h 776588"/>
              <a:gd name="connsiteX3" fmla="*/ 1059680 w 1061081"/>
              <a:gd name="connsiteY3" fmla="*/ 0 h 776588"/>
              <a:gd name="connsiteX4" fmla="*/ 961525 w 1061081"/>
              <a:gd name="connsiteY4" fmla="*/ 498600 h 776588"/>
              <a:gd name="connsiteX5" fmla="*/ 481077 w 1061081"/>
              <a:gd name="connsiteY5" fmla="*/ 776588 h 776588"/>
              <a:gd name="connsiteX6" fmla="*/ 629 w 1061081"/>
              <a:gd name="connsiteY6" fmla="*/ 498600 h 776588"/>
              <a:gd name="connsiteX0" fmla="*/ 629 w 1061081"/>
              <a:gd name="connsiteY0" fmla="*/ 498600 h 776588"/>
              <a:gd name="connsiteX1" fmla="*/ 388087 w 1061081"/>
              <a:gd name="connsiteY1" fmla="*/ 199948 h 776588"/>
              <a:gd name="connsiteX2" fmla="*/ 770379 w 1061081"/>
              <a:gd name="connsiteY2" fmla="*/ 289302 h 776588"/>
              <a:gd name="connsiteX3" fmla="*/ 1059680 w 1061081"/>
              <a:gd name="connsiteY3" fmla="*/ 0 h 776588"/>
              <a:gd name="connsiteX4" fmla="*/ 961525 w 1061081"/>
              <a:gd name="connsiteY4" fmla="*/ 498600 h 776588"/>
              <a:gd name="connsiteX5" fmla="*/ 481077 w 1061081"/>
              <a:gd name="connsiteY5" fmla="*/ 776588 h 776588"/>
              <a:gd name="connsiteX6" fmla="*/ 629 w 1061081"/>
              <a:gd name="connsiteY6" fmla="*/ 498600 h 776588"/>
              <a:gd name="connsiteX0" fmla="*/ 629 w 1060659"/>
              <a:gd name="connsiteY0" fmla="*/ 498600 h 776588"/>
              <a:gd name="connsiteX1" fmla="*/ 388087 w 1060659"/>
              <a:gd name="connsiteY1" fmla="*/ 199948 h 776588"/>
              <a:gd name="connsiteX2" fmla="*/ 770379 w 1060659"/>
              <a:gd name="connsiteY2" fmla="*/ 289302 h 776588"/>
              <a:gd name="connsiteX3" fmla="*/ 1059680 w 1060659"/>
              <a:gd name="connsiteY3" fmla="*/ 0 h 776588"/>
              <a:gd name="connsiteX4" fmla="*/ 961525 w 1060659"/>
              <a:gd name="connsiteY4" fmla="*/ 498600 h 776588"/>
              <a:gd name="connsiteX5" fmla="*/ 481077 w 1060659"/>
              <a:gd name="connsiteY5" fmla="*/ 776588 h 776588"/>
              <a:gd name="connsiteX6" fmla="*/ 629 w 1060659"/>
              <a:gd name="connsiteY6" fmla="*/ 498600 h 776588"/>
              <a:gd name="connsiteX0" fmla="*/ 629 w 1060659"/>
              <a:gd name="connsiteY0" fmla="*/ 498600 h 776588"/>
              <a:gd name="connsiteX1" fmla="*/ 388087 w 1060659"/>
              <a:gd name="connsiteY1" fmla="*/ 199948 h 776588"/>
              <a:gd name="connsiteX2" fmla="*/ 770379 w 1060659"/>
              <a:gd name="connsiteY2" fmla="*/ 289302 h 776588"/>
              <a:gd name="connsiteX3" fmla="*/ 1059680 w 1060659"/>
              <a:gd name="connsiteY3" fmla="*/ 0 h 776588"/>
              <a:gd name="connsiteX4" fmla="*/ 961525 w 1060659"/>
              <a:gd name="connsiteY4" fmla="*/ 498600 h 776588"/>
              <a:gd name="connsiteX5" fmla="*/ 481077 w 1060659"/>
              <a:gd name="connsiteY5" fmla="*/ 776588 h 776588"/>
              <a:gd name="connsiteX6" fmla="*/ 629 w 1060659"/>
              <a:gd name="connsiteY6" fmla="*/ 498600 h 776588"/>
              <a:gd name="connsiteX0" fmla="*/ 2417 w 1062447"/>
              <a:gd name="connsiteY0" fmla="*/ 498600 h 776588"/>
              <a:gd name="connsiteX1" fmla="*/ 317550 w 1062447"/>
              <a:gd name="connsiteY1" fmla="*/ 199948 h 776588"/>
              <a:gd name="connsiteX2" fmla="*/ 772167 w 1062447"/>
              <a:gd name="connsiteY2" fmla="*/ 289302 h 776588"/>
              <a:gd name="connsiteX3" fmla="*/ 1061468 w 1062447"/>
              <a:gd name="connsiteY3" fmla="*/ 0 h 776588"/>
              <a:gd name="connsiteX4" fmla="*/ 963313 w 1062447"/>
              <a:gd name="connsiteY4" fmla="*/ 498600 h 776588"/>
              <a:gd name="connsiteX5" fmla="*/ 482865 w 1062447"/>
              <a:gd name="connsiteY5" fmla="*/ 776588 h 776588"/>
              <a:gd name="connsiteX6" fmla="*/ 2417 w 1062447"/>
              <a:gd name="connsiteY6" fmla="*/ 498600 h 776588"/>
              <a:gd name="connsiteX0" fmla="*/ 2417 w 1068835"/>
              <a:gd name="connsiteY0" fmla="*/ 498600 h 794556"/>
              <a:gd name="connsiteX1" fmla="*/ 317550 w 1068835"/>
              <a:gd name="connsiteY1" fmla="*/ 199948 h 794556"/>
              <a:gd name="connsiteX2" fmla="*/ 772167 w 1068835"/>
              <a:gd name="connsiteY2" fmla="*/ 289302 h 794556"/>
              <a:gd name="connsiteX3" fmla="*/ 1061468 w 1068835"/>
              <a:gd name="connsiteY3" fmla="*/ 0 h 794556"/>
              <a:gd name="connsiteX4" fmla="*/ 1017928 w 1068835"/>
              <a:gd name="connsiteY4" fmla="*/ 616359 h 794556"/>
              <a:gd name="connsiteX5" fmla="*/ 482865 w 1068835"/>
              <a:gd name="connsiteY5" fmla="*/ 776588 h 794556"/>
              <a:gd name="connsiteX6" fmla="*/ 2417 w 1068835"/>
              <a:gd name="connsiteY6" fmla="*/ 498600 h 794556"/>
              <a:gd name="connsiteX0" fmla="*/ 2417 w 1044202"/>
              <a:gd name="connsiteY0" fmla="*/ 303949 h 599905"/>
              <a:gd name="connsiteX1" fmla="*/ 317550 w 1044202"/>
              <a:gd name="connsiteY1" fmla="*/ 5297 h 599905"/>
              <a:gd name="connsiteX2" fmla="*/ 772167 w 1044202"/>
              <a:gd name="connsiteY2" fmla="*/ 94651 h 599905"/>
              <a:gd name="connsiteX3" fmla="*/ 995475 w 1044202"/>
              <a:gd name="connsiteY3" fmla="*/ 112306 h 599905"/>
              <a:gd name="connsiteX4" fmla="*/ 1017928 w 1044202"/>
              <a:gd name="connsiteY4" fmla="*/ 421708 h 599905"/>
              <a:gd name="connsiteX5" fmla="*/ 482865 w 1044202"/>
              <a:gd name="connsiteY5" fmla="*/ 581937 h 599905"/>
              <a:gd name="connsiteX6" fmla="*/ 2417 w 1044202"/>
              <a:gd name="connsiteY6" fmla="*/ 303949 h 599905"/>
              <a:gd name="connsiteX0" fmla="*/ 2317 w 1044102"/>
              <a:gd name="connsiteY0" fmla="*/ 300639 h 596595"/>
              <a:gd name="connsiteX1" fmla="*/ 317450 w 1044102"/>
              <a:gd name="connsiteY1" fmla="*/ 1987 h 596595"/>
              <a:gd name="connsiteX2" fmla="*/ 707650 w 1044102"/>
              <a:gd name="connsiteY2" fmla="*/ 156008 h 596595"/>
              <a:gd name="connsiteX3" fmla="*/ 995375 w 1044102"/>
              <a:gd name="connsiteY3" fmla="*/ 108996 h 596595"/>
              <a:gd name="connsiteX4" fmla="*/ 1017828 w 1044102"/>
              <a:gd name="connsiteY4" fmla="*/ 418398 h 596595"/>
              <a:gd name="connsiteX5" fmla="*/ 482765 w 1044102"/>
              <a:gd name="connsiteY5" fmla="*/ 578627 h 596595"/>
              <a:gd name="connsiteX6" fmla="*/ 2317 w 1044102"/>
              <a:gd name="connsiteY6" fmla="*/ 300639 h 596595"/>
              <a:gd name="connsiteX0" fmla="*/ 2850 w 1044635"/>
              <a:gd name="connsiteY0" fmla="*/ 306642 h 602598"/>
              <a:gd name="connsiteX1" fmla="*/ 317983 w 1044635"/>
              <a:gd name="connsiteY1" fmla="*/ 7990 h 602598"/>
              <a:gd name="connsiteX2" fmla="*/ 995908 w 1044635"/>
              <a:gd name="connsiteY2" fmla="*/ 114999 h 602598"/>
              <a:gd name="connsiteX3" fmla="*/ 1018361 w 1044635"/>
              <a:gd name="connsiteY3" fmla="*/ 424401 h 602598"/>
              <a:gd name="connsiteX4" fmla="*/ 483298 w 1044635"/>
              <a:gd name="connsiteY4" fmla="*/ 584630 h 602598"/>
              <a:gd name="connsiteX5" fmla="*/ 2850 w 1044635"/>
              <a:gd name="connsiteY5" fmla="*/ 306642 h 602598"/>
              <a:gd name="connsiteX0" fmla="*/ 2850 w 1044635"/>
              <a:gd name="connsiteY0" fmla="*/ 301268 h 597224"/>
              <a:gd name="connsiteX1" fmla="*/ 317983 w 1044635"/>
              <a:gd name="connsiteY1" fmla="*/ 2616 h 597224"/>
              <a:gd name="connsiteX2" fmla="*/ 995908 w 1044635"/>
              <a:gd name="connsiteY2" fmla="*/ 109625 h 597224"/>
              <a:gd name="connsiteX3" fmla="*/ 1018361 w 1044635"/>
              <a:gd name="connsiteY3" fmla="*/ 419027 h 597224"/>
              <a:gd name="connsiteX4" fmla="*/ 483298 w 1044635"/>
              <a:gd name="connsiteY4" fmla="*/ 579256 h 597224"/>
              <a:gd name="connsiteX5" fmla="*/ 2850 w 1044635"/>
              <a:gd name="connsiteY5" fmla="*/ 301268 h 597224"/>
              <a:gd name="connsiteX0" fmla="*/ 2850 w 1012189"/>
              <a:gd name="connsiteY0" fmla="*/ 301268 h 582372"/>
              <a:gd name="connsiteX1" fmla="*/ 317983 w 1012189"/>
              <a:gd name="connsiteY1" fmla="*/ 2616 h 582372"/>
              <a:gd name="connsiteX2" fmla="*/ 995908 w 1012189"/>
              <a:gd name="connsiteY2" fmla="*/ 109625 h 582372"/>
              <a:gd name="connsiteX3" fmla="*/ 971968 w 1012189"/>
              <a:gd name="connsiteY3" fmla="*/ 361136 h 582372"/>
              <a:gd name="connsiteX4" fmla="*/ 483298 w 1012189"/>
              <a:gd name="connsiteY4" fmla="*/ 579256 h 582372"/>
              <a:gd name="connsiteX5" fmla="*/ 2850 w 1012189"/>
              <a:gd name="connsiteY5" fmla="*/ 301268 h 582372"/>
              <a:gd name="connsiteX0" fmla="*/ 3621 w 1012958"/>
              <a:gd name="connsiteY0" fmla="*/ 301268 h 521388"/>
              <a:gd name="connsiteX1" fmla="*/ 318754 w 1012958"/>
              <a:gd name="connsiteY1" fmla="*/ 2616 h 521388"/>
              <a:gd name="connsiteX2" fmla="*/ 996679 w 1012958"/>
              <a:gd name="connsiteY2" fmla="*/ 109625 h 521388"/>
              <a:gd name="connsiteX3" fmla="*/ 972739 w 1012958"/>
              <a:gd name="connsiteY3" fmla="*/ 361136 h 521388"/>
              <a:gd name="connsiteX4" fmla="*/ 508408 w 1012958"/>
              <a:gd name="connsiteY4" fmla="*/ 500320 h 521388"/>
              <a:gd name="connsiteX5" fmla="*/ 3621 w 1012958"/>
              <a:gd name="connsiteY5" fmla="*/ 301268 h 521388"/>
              <a:gd name="connsiteX0" fmla="*/ 2408 w 1011747"/>
              <a:gd name="connsiteY0" fmla="*/ 301268 h 521388"/>
              <a:gd name="connsiteX1" fmla="*/ 317541 w 1011747"/>
              <a:gd name="connsiteY1" fmla="*/ 2616 h 521388"/>
              <a:gd name="connsiteX2" fmla="*/ 995466 w 1011747"/>
              <a:gd name="connsiteY2" fmla="*/ 109625 h 521388"/>
              <a:gd name="connsiteX3" fmla="*/ 971526 w 1011747"/>
              <a:gd name="connsiteY3" fmla="*/ 361136 h 521388"/>
              <a:gd name="connsiteX4" fmla="*/ 507195 w 1011747"/>
              <a:gd name="connsiteY4" fmla="*/ 500320 h 521388"/>
              <a:gd name="connsiteX5" fmla="*/ 2408 w 1011747"/>
              <a:gd name="connsiteY5" fmla="*/ 301268 h 521388"/>
              <a:gd name="connsiteX0" fmla="*/ 1598 w 1010935"/>
              <a:gd name="connsiteY0" fmla="*/ 333798 h 553918"/>
              <a:gd name="connsiteX1" fmla="*/ 316731 w 1010935"/>
              <a:gd name="connsiteY1" fmla="*/ 35146 h 553918"/>
              <a:gd name="connsiteX2" fmla="*/ 994656 w 1010935"/>
              <a:gd name="connsiteY2" fmla="*/ 142155 h 553918"/>
              <a:gd name="connsiteX3" fmla="*/ 970716 w 1010935"/>
              <a:gd name="connsiteY3" fmla="*/ 393666 h 553918"/>
              <a:gd name="connsiteX4" fmla="*/ 506385 w 1010935"/>
              <a:gd name="connsiteY4" fmla="*/ 532850 h 553918"/>
              <a:gd name="connsiteX5" fmla="*/ 1598 w 1010935"/>
              <a:gd name="connsiteY5" fmla="*/ 333798 h 553918"/>
              <a:gd name="connsiteX0" fmla="*/ 1598 w 995454"/>
              <a:gd name="connsiteY0" fmla="*/ 333798 h 560006"/>
              <a:gd name="connsiteX1" fmla="*/ 316731 w 995454"/>
              <a:gd name="connsiteY1" fmla="*/ 35146 h 560006"/>
              <a:gd name="connsiteX2" fmla="*/ 994656 w 995454"/>
              <a:gd name="connsiteY2" fmla="*/ 142155 h 560006"/>
              <a:gd name="connsiteX3" fmla="*/ 885790 w 995454"/>
              <a:gd name="connsiteY3" fmla="*/ 406250 h 560006"/>
              <a:gd name="connsiteX4" fmla="*/ 506385 w 995454"/>
              <a:gd name="connsiteY4" fmla="*/ 532850 h 560006"/>
              <a:gd name="connsiteX5" fmla="*/ 1598 w 995454"/>
              <a:gd name="connsiteY5" fmla="*/ 333798 h 560006"/>
              <a:gd name="connsiteX0" fmla="*/ 1598 w 995456"/>
              <a:gd name="connsiteY0" fmla="*/ 333798 h 544903"/>
              <a:gd name="connsiteX1" fmla="*/ 316731 w 995456"/>
              <a:gd name="connsiteY1" fmla="*/ 35146 h 544903"/>
              <a:gd name="connsiteX2" fmla="*/ 994656 w 995456"/>
              <a:gd name="connsiteY2" fmla="*/ 142155 h 544903"/>
              <a:gd name="connsiteX3" fmla="*/ 885790 w 995456"/>
              <a:gd name="connsiteY3" fmla="*/ 406250 h 544903"/>
              <a:gd name="connsiteX4" fmla="*/ 506385 w 995456"/>
              <a:gd name="connsiteY4" fmla="*/ 532850 h 544903"/>
              <a:gd name="connsiteX5" fmla="*/ 1598 w 995456"/>
              <a:gd name="connsiteY5" fmla="*/ 333798 h 54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456" h="544903">
                <a:moveTo>
                  <a:pt x="1598" y="333798"/>
                </a:moveTo>
                <a:cubicBezTo>
                  <a:pt x="-23428" y="30777"/>
                  <a:pt x="252979" y="-57768"/>
                  <a:pt x="316731" y="35146"/>
                </a:cubicBezTo>
                <a:cubicBezTo>
                  <a:pt x="380483" y="128060"/>
                  <a:pt x="448268" y="276980"/>
                  <a:pt x="994656" y="142155"/>
                </a:cubicBezTo>
                <a:cubicBezTo>
                  <a:pt x="1002405" y="187370"/>
                  <a:pt x="952949" y="230324"/>
                  <a:pt x="885790" y="406250"/>
                </a:cubicBezTo>
                <a:cubicBezTo>
                  <a:pt x="684358" y="540286"/>
                  <a:pt x="653750" y="544925"/>
                  <a:pt x="506385" y="532850"/>
                </a:cubicBezTo>
                <a:cubicBezTo>
                  <a:pt x="359020" y="520775"/>
                  <a:pt x="26624" y="636819"/>
                  <a:pt x="1598" y="33379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398220" y="684383"/>
            <a:ext cx="468153" cy="426669"/>
            <a:chOff x="4398220" y="684383"/>
            <a:chExt cx="468153" cy="426669"/>
          </a:xfrm>
        </p:grpSpPr>
        <p:sp>
          <p:nvSpPr>
            <p:cNvPr id="82" name="Oval 81"/>
            <p:cNvSpPr/>
            <p:nvPr/>
          </p:nvSpPr>
          <p:spPr>
            <a:xfrm rot="636239">
              <a:off x="4398220" y="684383"/>
              <a:ext cx="468153" cy="4266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4658857" y="761517"/>
              <a:ext cx="117851" cy="107408"/>
              <a:chOff x="7728534" y="2380874"/>
              <a:chExt cx="117851" cy="107408"/>
            </a:xfrm>
          </p:grpSpPr>
          <p:sp>
            <p:nvSpPr>
              <p:cNvPr id="100" name="Oval 99"/>
              <p:cNvSpPr/>
              <p:nvPr/>
            </p:nvSpPr>
            <p:spPr>
              <a:xfrm rot="636239">
                <a:off x="7728534" y="2380874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1" name="Oval 100"/>
              <p:cNvSpPr/>
              <p:nvPr/>
            </p:nvSpPr>
            <p:spPr>
              <a:xfrm rot="636239">
                <a:off x="7737286" y="2394918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2" name="Oval 1"/>
          <p:cNvSpPr/>
          <p:nvPr/>
        </p:nvSpPr>
        <p:spPr>
          <a:xfrm rot="20875088">
            <a:off x="3843404" y="150624"/>
            <a:ext cx="1062447" cy="558545"/>
          </a:xfrm>
          <a:custGeom>
            <a:avLst/>
            <a:gdLst>
              <a:gd name="connsiteX0" fmla="*/ 0 w 960895"/>
              <a:gd name="connsiteY0" fmla="*/ 277988 h 555975"/>
              <a:gd name="connsiteX1" fmla="*/ 480448 w 960895"/>
              <a:gd name="connsiteY1" fmla="*/ 0 h 555975"/>
              <a:gd name="connsiteX2" fmla="*/ 960896 w 960895"/>
              <a:gd name="connsiteY2" fmla="*/ 277988 h 555975"/>
              <a:gd name="connsiteX3" fmla="*/ 480448 w 960895"/>
              <a:gd name="connsiteY3" fmla="*/ 555976 h 555975"/>
              <a:gd name="connsiteX4" fmla="*/ 0 w 960895"/>
              <a:gd name="connsiteY4" fmla="*/ 277988 h 555975"/>
              <a:gd name="connsiteX0" fmla="*/ 0 w 965138"/>
              <a:gd name="connsiteY0" fmla="*/ 298046 h 576034"/>
              <a:gd name="connsiteX1" fmla="*/ 480448 w 965138"/>
              <a:gd name="connsiteY1" fmla="*/ 20058 h 576034"/>
              <a:gd name="connsiteX2" fmla="*/ 702590 w 965138"/>
              <a:gd name="connsiteY2" fmla="*/ 52586 h 576034"/>
              <a:gd name="connsiteX3" fmla="*/ 960896 w 965138"/>
              <a:gd name="connsiteY3" fmla="*/ 298046 h 576034"/>
              <a:gd name="connsiteX4" fmla="*/ 480448 w 965138"/>
              <a:gd name="connsiteY4" fmla="*/ 576034 h 576034"/>
              <a:gd name="connsiteX5" fmla="*/ 0 w 965138"/>
              <a:gd name="connsiteY5" fmla="*/ 298046 h 576034"/>
              <a:gd name="connsiteX0" fmla="*/ 0 w 971017"/>
              <a:gd name="connsiteY0" fmla="*/ 356616 h 634604"/>
              <a:gd name="connsiteX1" fmla="*/ 480448 w 971017"/>
              <a:gd name="connsiteY1" fmla="*/ 78628 h 634604"/>
              <a:gd name="connsiteX2" fmla="*/ 847241 w 971017"/>
              <a:gd name="connsiteY2" fmla="*/ 18166 h 634604"/>
              <a:gd name="connsiteX3" fmla="*/ 960896 w 971017"/>
              <a:gd name="connsiteY3" fmla="*/ 356616 h 634604"/>
              <a:gd name="connsiteX4" fmla="*/ 480448 w 971017"/>
              <a:gd name="connsiteY4" fmla="*/ 634604 h 634604"/>
              <a:gd name="connsiteX5" fmla="*/ 0 w 971017"/>
              <a:gd name="connsiteY5" fmla="*/ 356616 h 634604"/>
              <a:gd name="connsiteX0" fmla="*/ 0 w 965998"/>
              <a:gd name="connsiteY0" fmla="*/ 298047 h 576035"/>
              <a:gd name="connsiteX1" fmla="*/ 480448 w 965998"/>
              <a:gd name="connsiteY1" fmla="*/ 20059 h 576035"/>
              <a:gd name="connsiteX2" fmla="*/ 743919 w 965998"/>
              <a:gd name="connsiteY2" fmla="*/ 52587 h 576035"/>
              <a:gd name="connsiteX3" fmla="*/ 960896 w 965998"/>
              <a:gd name="connsiteY3" fmla="*/ 298047 h 576035"/>
              <a:gd name="connsiteX4" fmla="*/ 480448 w 965998"/>
              <a:gd name="connsiteY4" fmla="*/ 576035 h 576035"/>
              <a:gd name="connsiteX5" fmla="*/ 0 w 965998"/>
              <a:gd name="connsiteY5" fmla="*/ 298047 h 576035"/>
              <a:gd name="connsiteX0" fmla="*/ 0 w 979499"/>
              <a:gd name="connsiteY0" fmla="*/ 292761 h 570749"/>
              <a:gd name="connsiteX1" fmla="*/ 480448 w 979499"/>
              <a:gd name="connsiteY1" fmla="*/ 14773 h 570749"/>
              <a:gd name="connsiteX2" fmla="*/ 743919 w 979499"/>
              <a:gd name="connsiteY2" fmla="*/ 47301 h 570749"/>
              <a:gd name="connsiteX3" fmla="*/ 867905 w 979499"/>
              <a:gd name="connsiteY3" fmla="*/ 124791 h 570749"/>
              <a:gd name="connsiteX4" fmla="*/ 960896 w 979499"/>
              <a:gd name="connsiteY4" fmla="*/ 292761 h 570749"/>
              <a:gd name="connsiteX5" fmla="*/ 480448 w 979499"/>
              <a:gd name="connsiteY5" fmla="*/ 570749 h 570749"/>
              <a:gd name="connsiteX6" fmla="*/ 0 w 979499"/>
              <a:gd name="connsiteY6" fmla="*/ 292761 h 570749"/>
              <a:gd name="connsiteX0" fmla="*/ 0 w 986247"/>
              <a:gd name="connsiteY0" fmla="*/ 292761 h 570749"/>
              <a:gd name="connsiteX1" fmla="*/ 480448 w 986247"/>
              <a:gd name="connsiteY1" fmla="*/ 14773 h 570749"/>
              <a:gd name="connsiteX2" fmla="*/ 743919 w 986247"/>
              <a:gd name="connsiteY2" fmla="*/ 47301 h 570749"/>
              <a:gd name="connsiteX3" fmla="*/ 914400 w 986247"/>
              <a:gd name="connsiteY3" fmla="*/ 21469 h 570749"/>
              <a:gd name="connsiteX4" fmla="*/ 960896 w 986247"/>
              <a:gd name="connsiteY4" fmla="*/ 292761 h 570749"/>
              <a:gd name="connsiteX5" fmla="*/ 480448 w 986247"/>
              <a:gd name="connsiteY5" fmla="*/ 570749 h 570749"/>
              <a:gd name="connsiteX6" fmla="*/ 0 w 986247"/>
              <a:gd name="connsiteY6" fmla="*/ 292761 h 570749"/>
              <a:gd name="connsiteX0" fmla="*/ 0 w 1004290"/>
              <a:gd name="connsiteY0" fmla="*/ 292761 h 570749"/>
              <a:gd name="connsiteX1" fmla="*/ 480448 w 1004290"/>
              <a:gd name="connsiteY1" fmla="*/ 14773 h 570749"/>
              <a:gd name="connsiteX2" fmla="*/ 743919 w 1004290"/>
              <a:gd name="connsiteY2" fmla="*/ 47301 h 570749"/>
              <a:gd name="connsiteX3" fmla="*/ 914400 w 1004290"/>
              <a:gd name="connsiteY3" fmla="*/ 21469 h 570749"/>
              <a:gd name="connsiteX4" fmla="*/ 976393 w 1004290"/>
              <a:gd name="connsiteY4" fmla="*/ 135123 h 570749"/>
              <a:gd name="connsiteX5" fmla="*/ 960896 w 1004290"/>
              <a:gd name="connsiteY5" fmla="*/ 292761 h 570749"/>
              <a:gd name="connsiteX6" fmla="*/ 480448 w 1004290"/>
              <a:gd name="connsiteY6" fmla="*/ 570749 h 570749"/>
              <a:gd name="connsiteX7" fmla="*/ 0 w 1004290"/>
              <a:gd name="connsiteY7" fmla="*/ 292761 h 570749"/>
              <a:gd name="connsiteX0" fmla="*/ 0 w 1028628"/>
              <a:gd name="connsiteY0" fmla="*/ 437576 h 715564"/>
              <a:gd name="connsiteX1" fmla="*/ 480448 w 1028628"/>
              <a:gd name="connsiteY1" fmla="*/ 159588 h 715564"/>
              <a:gd name="connsiteX2" fmla="*/ 743919 w 1028628"/>
              <a:gd name="connsiteY2" fmla="*/ 192116 h 715564"/>
              <a:gd name="connsiteX3" fmla="*/ 914400 w 1028628"/>
              <a:gd name="connsiteY3" fmla="*/ 166284 h 715564"/>
              <a:gd name="connsiteX4" fmla="*/ 1022888 w 1028628"/>
              <a:gd name="connsiteY4" fmla="*/ 6135 h 715564"/>
              <a:gd name="connsiteX5" fmla="*/ 960896 w 1028628"/>
              <a:gd name="connsiteY5" fmla="*/ 437576 h 715564"/>
              <a:gd name="connsiteX6" fmla="*/ 480448 w 1028628"/>
              <a:gd name="connsiteY6" fmla="*/ 715564 h 715564"/>
              <a:gd name="connsiteX7" fmla="*/ 0 w 1028628"/>
              <a:gd name="connsiteY7" fmla="*/ 437576 h 715564"/>
              <a:gd name="connsiteX0" fmla="*/ 0 w 1028628"/>
              <a:gd name="connsiteY0" fmla="*/ 437576 h 715564"/>
              <a:gd name="connsiteX1" fmla="*/ 480448 w 1028628"/>
              <a:gd name="connsiteY1" fmla="*/ 159588 h 715564"/>
              <a:gd name="connsiteX2" fmla="*/ 769750 w 1028628"/>
              <a:gd name="connsiteY2" fmla="*/ 228278 h 715564"/>
              <a:gd name="connsiteX3" fmla="*/ 914400 w 1028628"/>
              <a:gd name="connsiteY3" fmla="*/ 166284 h 715564"/>
              <a:gd name="connsiteX4" fmla="*/ 1022888 w 1028628"/>
              <a:gd name="connsiteY4" fmla="*/ 6135 h 715564"/>
              <a:gd name="connsiteX5" fmla="*/ 960896 w 1028628"/>
              <a:gd name="connsiteY5" fmla="*/ 437576 h 715564"/>
              <a:gd name="connsiteX6" fmla="*/ 480448 w 1028628"/>
              <a:gd name="connsiteY6" fmla="*/ 715564 h 715564"/>
              <a:gd name="connsiteX7" fmla="*/ 0 w 1028628"/>
              <a:gd name="connsiteY7" fmla="*/ 437576 h 715564"/>
              <a:gd name="connsiteX0" fmla="*/ 0 w 1028628"/>
              <a:gd name="connsiteY0" fmla="*/ 437576 h 715564"/>
              <a:gd name="connsiteX1" fmla="*/ 480448 w 1028628"/>
              <a:gd name="connsiteY1" fmla="*/ 159588 h 715564"/>
              <a:gd name="connsiteX2" fmla="*/ 769750 w 1028628"/>
              <a:gd name="connsiteY2" fmla="*/ 228278 h 715564"/>
              <a:gd name="connsiteX3" fmla="*/ 914400 w 1028628"/>
              <a:gd name="connsiteY3" fmla="*/ 166284 h 715564"/>
              <a:gd name="connsiteX4" fmla="*/ 1022888 w 1028628"/>
              <a:gd name="connsiteY4" fmla="*/ 6135 h 715564"/>
              <a:gd name="connsiteX5" fmla="*/ 960896 w 1028628"/>
              <a:gd name="connsiteY5" fmla="*/ 437576 h 715564"/>
              <a:gd name="connsiteX6" fmla="*/ 480448 w 1028628"/>
              <a:gd name="connsiteY6" fmla="*/ 715564 h 715564"/>
              <a:gd name="connsiteX7" fmla="*/ 0 w 1028628"/>
              <a:gd name="connsiteY7" fmla="*/ 437576 h 715564"/>
              <a:gd name="connsiteX0" fmla="*/ 0 w 1028628"/>
              <a:gd name="connsiteY0" fmla="*/ 436899 h 714887"/>
              <a:gd name="connsiteX1" fmla="*/ 480448 w 1028628"/>
              <a:gd name="connsiteY1" fmla="*/ 158911 h 714887"/>
              <a:gd name="connsiteX2" fmla="*/ 769750 w 1028628"/>
              <a:gd name="connsiteY2" fmla="*/ 227601 h 714887"/>
              <a:gd name="connsiteX3" fmla="*/ 904068 w 1028628"/>
              <a:gd name="connsiteY3" fmla="*/ 196603 h 714887"/>
              <a:gd name="connsiteX4" fmla="*/ 1022888 w 1028628"/>
              <a:gd name="connsiteY4" fmla="*/ 5458 h 714887"/>
              <a:gd name="connsiteX5" fmla="*/ 960896 w 1028628"/>
              <a:gd name="connsiteY5" fmla="*/ 436899 h 714887"/>
              <a:gd name="connsiteX6" fmla="*/ 480448 w 1028628"/>
              <a:gd name="connsiteY6" fmla="*/ 714887 h 714887"/>
              <a:gd name="connsiteX7" fmla="*/ 0 w 1028628"/>
              <a:gd name="connsiteY7" fmla="*/ 436899 h 714887"/>
              <a:gd name="connsiteX0" fmla="*/ 0 w 1028628"/>
              <a:gd name="connsiteY0" fmla="*/ 435014 h 713002"/>
              <a:gd name="connsiteX1" fmla="*/ 480448 w 1028628"/>
              <a:gd name="connsiteY1" fmla="*/ 157026 h 713002"/>
              <a:gd name="connsiteX2" fmla="*/ 769750 w 1028628"/>
              <a:gd name="connsiteY2" fmla="*/ 225716 h 713002"/>
              <a:gd name="connsiteX3" fmla="*/ 1022888 w 1028628"/>
              <a:gd name="connsiteY3" fmla="*/ 3573 h 713002"/>
              <a:gd name="connsiteX4" fmla="*/ 960896 w 1028628"/>
              <a:gd name="connsiteY4" fmla="*/ 435014 h 713002"/>
              <a:gd name="connsiteX5" fmla="*/ 480448 w 1028628"/>
              <a:gd name="connsiteY5" fmla="*/ 713002 h 713002"/>
              <a:gd name="connsiteX6" fmla="*/ 0 w 1028628"/>
              <a:gd name="connsiteY6" fmla="*/ 435014 h 713002"/>
              <a:gd name="connsiteX0" fmla="*/ 0 w 1060452"/>
              <a:gd name="connsiteY0" fmla="*/ 501430 h 779418"/>
              <a:gd name="connsiteX1" fmla="*/ 480448 w 1060452"/>
              <a:gd name="connsiteY1" fmla="*/ 223442 h 779418"/>
              <a:gd name="connsiteX2" fmla="*/ 769750 w 1060452"/>
              <a:gd name="connsiteY2" fmla="*/ 292132 h 779418"/>
              <a:gd name="connsiteX3" fmla="*/ 1059051 w 1060452"/>
              <a:gd name="connsiteY3" fmla="*/ 2830 h 779418"/>
              <a:gd name="connsiteX4" fmla="*/ 960896 w 1060452"/>
              <a:gd name="connsiteY4" fmla="*/ 501430 h 779418"/>
              <a:gd name="connsiteX5" fmla="*/ 480448 w 1060452"/>
              <a:gd name="connsiteY5" fmla="*/ 779418 h 779418"/>
              <a:gd name="connsiteX6" fmla="*/ 0 w 1060452"/>
              <a:gd name="connsiteY6" fmla="*/ 501430 h 779418"/>
              <a:gd name="connsiteX0" fmla="*/ 629 w 1061081"/>
              <a:gd name="connsiteY0" fmla="*/ 501430 h 779418"/>
              <a:gd name="connsiteX1" fmla="*/ 388087 w 1061081"/>
              <a:gd name="connsiteY1" fmla="*/ 202778 h 779418"/>
              <a:gd name="connsiteX2" fmla="*/ 770379 w 1061081"/>
              <a:gd name="connsiteY2" fmla="*/ 292132 h 779418"/>
              <a:gd name="connsiteX3" fmla="*/ 1059680 w 1061081"/>
              <a:gd name="connsiteY3" fmla="*/ 2830 h 779418"/>
              <a:gd name="connsiteX4" fmla="*/ 961525 w 1061081"/>
              <a:gd name="connsiteY4" fmla="*/ 501430 h 779418"/>
              <a:gd name="connsiteX5" fmla="*/ 481077 w 1061081"/>
              <a:gd name="connsiteY5" fmla="*/ 779418 h 779418"/>
              <a:gd name="connsiteX6" fmla="*/ 629 w 1061081"/>
              <a:gd name="connsiteY6" fmla="*/ 501430 h 779418"/>
              <a:gd name="connsiteX0" fmla="*/ 629 w 1061081"/>
              <a:gd name="connsiteY0" fmla="*/ 498600 h 776588"/>
              <a:gd name="connsiteX1" fmla="*/ 388087 w 1061081"/>
              <a:gd name="connsiteY1" fmla="*/ 199948 h 776588"/>
              <a:gd name="connsiteX2" fmla="*/ 770379 w 1061081"/>
              <a:gd name="connsiteY2" fmla="*/ 289302 h 776588"/>
              <a:gd name="connsiteX3" fmla="*/ 1059680 w 1061081"/>
              <a:gd name="connsiteY3" fmla="*/ 0 h 776588"/>
              <a:gd name="connsiteX4" fmla="*/ 961525 w 1061081"/>
              <a:gd name="connsiteY4" fmla="*/ 498600 h 776588"/>
              <a:gd name="connsiteX5" fmla="*/ 481077 w 1061081"/>
              <a:gd name="connsiteY5" fmla="*/ 776588 h 776588"/>
              <a:gd name="connsiteX6" fmla="*/ 629 w 1061081"/>
              <a:gd name="connsiteY6" fmla="*/ 498600 h 776588"/>
              <a:gd name="connsiteX0" fmla="*/ 629 w 1061081"/>
              <a:gd name="connsiteY0" fmla="*/ 498600 h 776588"/>
              <a:gd name="connsiteX1" fmla="*/ 388087 w 1061081"/>
              <a:gd name="connsiteY1" fmla="*/ 199948 h 776588"/>
              <a:gd name="connsiteX2" fmla="*/ 770379 w 1061081"/>
              <a:gd name="connsiteY2" fmla="*/ 289302 h 776588"/>
              <a:gd name="connsiteX3" fmla="*/ 1059680 w 1061081"/>
              <a:gd name="connsiteY3" fmla="*/ 0 h 776588"/>
              <a:gd name="connsiteX4" fmla="*/ 961525 w 1061081"/>
              <a:gd name="connsiteY4" fmla="*/ 498600 h 776588"/>
              <a:gd name="connsiteX5" fmla="*/ 481077 w 1061081"/>
              <a:gd name="connsiteY5" fmla="*/ 776588 h 776588"/>
              <a:gd name="connsiteX6" fmla="*/ 629 w 1061081"/>
              <a:gd name="connsiteY6" fmla="*/ 498600 h 776588"/>
              <a:gd name="connsiteX0" fmla="*/ 629 w 1060659"/>
              <a:gd name="connsiteY0" fmla="*/ 498600 h 776588"/>
              <a:gd name="connsiteX1" fmla="*/ 388087 w 1060659"/>
              <a:gd name="connsiteY1" fmla="*/ 199948 h 776588"/>
              <a:gd name="connsiteX2" fmla="*/ 770379 w 1060659"/>
              <a:gd name="connsiteY2" fmla="*/ 289302 h 776588"/>
              <a:gd name="connsiteX3" fmla="*/ 1059680 w 1060659"/>
              <a:gd name="connsiteY3" fmla="*/ 0 h 776588"/>
              <a:gd name="connsiteX4" fmla="*/ 961525 w 1060659"/>
              <a:gd name="connsiteY4" fmla="*/ 498600 h 776588"/>
              <a:gd name="connsiteX5" fmla="*/ 481077 w 1060659"/>
              <a:gd name="connsiteY5" fmla="*/ 776588 h 776588"/>
              <a:gd name="connsiteX6" fmla="*/ 629 w 1060659"/>
              <a:gd name="connsiteY6" fmla="*/ 498600 h 776588"/>
              <a:gd name="connsiteX0" fmla="*/ 629 w 1060659"/>
              <a:gd name="connsiteY0" fmla="*/ 498600 h 776588"/>
              <a:gd name="connsiteX1" fmla="*/ 388087 w 1060659"/>
              <a:gd name="connsiteY1" fmla="*/ 199948 h 776588"/>
              <a:gd name="connsiteX2" fmla="*/ 770379 w 1060659"/>
              <a:gd name="connsiteY2" fmla="*/ 289302 h 776588"/>
              <a:gd name="connsiteX3" fmla="*/ 1059680 w 1060659"/>
              <a:gd name="connsiteY3" fmla="*/ 0 h 776588"/>
              <a:gd name="connsiteX4" fmla="*/ 961525 w 1060659"/>
              <a:gd name="connsiteY4" fmla="*/ 498600 h 776588"/>
              <a:gd name="connsiteX5" fmla="*/ 481077 w 1060659"/>
              <a:gd name="connsiteY5" fmla="*/ 776588 h 776588"/>
              <a:gd name="connsiteX6" fmla="*/ 629 w 1060659"/>
              <a:gd name="connsiteY6" fmla="*/ 498600 h 776588"/>
              <a:gd name="connsiteX0" fmla="*/ 2417 w 1062447"/>
              <a:gd name="connsiteY0" fmla="*/ 498600 h 776588"/>
              <a:gd name="connsiteX1" fmla="*/ 317550 w 1062447"/>
              <a:gd name="connsiteY1" fmla="*/ 199948 h 776588"/>
              <a:gd name="connsiteX2" fmla="*/ 772167 w 1062447"/>
              <a:gd name="connsiteY2" fmla="*/ 289302 h 776588"/>
              <a:gd name="connsiteX3" fmla="*/ 1061468 w 1062447"/>
              <a:gd name="connsiteY3" fmla="*/ 0 h 776588"/>
              <a:gd name="connsiteX4" fmla="*/ 963313 w 1062447"/>
              <a:gd name="connsiteY4" fmla="*/ 498600 h 776588"/>
              <a:gd name="connsiteX5" fmla="*/ 482865 w 1062447"/>
              <a:gd name="connsiteY5" fmla="*/ 776588 h 776588"/>
              <a:gd name="connsiteX6" fmla="*/ 2417 w 1062447"/>
              <a:gd name="connsiteY6" fmla="*/ 498600 h 77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2447" h="776588">
                <a:moveTo>
                  <a:pt x="2417" y="498600"/>
                </a:moveTo>
                <a:cubicBezTo>
                  <a:pt x="-25135" y="402493"/>
                  <a:pt x="189258" y="234831"/>
                  <a:pt x="317550" y="199948"/>
                </a:cubicBezTo>
                <a:cubicBezTo>
                  <a:pt x="445842" y="165065"/>
                  <a:pt x="681760" y="314878"/>
                  <a:pt x="772167" y="289302"/>
                </a:cubicBezTo>
                <a:cubicBezTo>
                  <a:pt x="862574" y="263727"/>
                  <a:pt x="977949" y="269917"/>
                  <a:pt x="1061468" y="0"/>
                </a:cubicBezTo>
                <a:cubicBezTo>
                  <a:pt x="1069217" y="45215"/>
                  <a:pt x="1030472" y="322674"/>
                  <a:pt x="963313" y="498600"/>
                </a:cubicBezTo>
                <a:cubicBezTo>
                  <a:pt x="849659" y="726187"/>
                  <a:pt x="748209" y="776588"/>
                  <a:pt x="482865" y="776588"/>
                </a:cubicBezTo>
                <a:cubicBezTo>
                  <a:pt x="217521" y="776588"/>
                  <a:pt x="29969" y="594707"/>
                  <a:pt x="2417" y="49860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 rot="2652171">
            <a:off x="4692554" y="576509"/>
            <a:ext cx="165941" cy="158584"/>
            <a:chOff x="5036820" y="307877"/>
            <a:chExt cx="228599" cy="218463"/>
          </a:xfrm>
        </p:grpSpPr>
        <p:sp>
          <p:nvSpPr>
            <p:cNvPr id="7" name="Arc 6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Arc 106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8" name="Group 107"/>
          <p:cNvGrpSpPr/>
          <p:nvPr/>
        </p:nvGrpSpPr>
        <p:grpSpPr>
          <a:xfrm rot="2652171">
            <a:off x="2112541" y="646142"/>
            <a:ext cx="165941" cy="158584"/>
            <a:chOff x="5036820" y="307877"/>
            <a:chExt cx="228599" cy="218463"/>
          </a:xfrm>
        </p:grpSpPr>
        <p:sp>
          <p:nvSpPr>
            <p:cNvPr id="109" name="Arc 108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Arc 109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1" name="Group 110"/>
          <p:cNvGrpSpPr/>
          <p:nvPr/>
        </p:nvGrpSpPr>
        <p:grpSpPr>
          <a:xfrm rot="19560010">
            <a:off x="1404151" y="646102"/>
            <a:ext cx="165941" cy="158584"/>
            <a:chOff x="5036820" y="307877"/>
            <a:chExt cx="228599" cy="218463"/>
          </a:xfrm>
        </p:grpSpPr>
        <p:sp>
          <p:nvSpPr>
            <p:cNvPr id="112" name="Arc 111"/>
            <p:cNvSpPr/>
            <p:nvPr/>
          </p:nvSpPr>
          <p:spPr>
            <a:xfrm>
              <a:off x="5036820" y="312420"/>
              <a:ext cx="114300" cy="213920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Arc 112"/>
            <p:cNvSpPr/>
            <p:nvPr/>
          </p:nvSpPr>
          <p:spPr>
            <a:xfrm flipH="1">
              <a:off x="5151119" y="307877"/>
              <a:ext cx="114300" cy="213920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133</cp:revision>
  <dcterms:created xsi:type="dcterms:W3CDTF">2017-01-28T13:46:46Z</dcterms:created>
  <dcterms:modified xsi:type="dcterms:W3CDTF">2017-01-29T16:17:12Z</dcterms:modified>
</cp:coreProperties>
</file>