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515"/>
    <a:srgbClr val="911111"/>
    <a:srgbClr val="CC9F6E"/>
    <a:srgbClr val="DEAC82"/>
    <a:srgbClr val="C80808"/>
    <a:srgbClr val="E50909"/>
    <a:srgbClr val="B21616"/>
    <a:srgbClr val="282828"/>
    <a:srgbClr val="7B00F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5092671" y="405699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33843">
            <a:off x="5173631" y="3234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651302">
            <a:off x="5234298" y="3283900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ounded Rectangle 8"/>
          <p:cNvSpPr/>
          <p:nvPr/>
        </p:nvSpPr>
        <p:spPr>
          <a:xfrm rot="72546">
            <a:off x="5246517" y="3159354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636239">
            <a:off x="5834910" y="3418207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636239">
            <a:off x="5386962" y="3385396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407" y="3382306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21001861">
            <a:off x="5673599" y="378111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55068">
            <a:off x="5760281" y="378057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92648">
            <a:off x="5591368" y="3728408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5911698" y="350040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450" y="351444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661811" y="364683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685429" y="366692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5450584" y="3969313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20970433">
            <a:off x="5754661" y="4387889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3225449">
            <a:off x="6143691" y="405841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996000" y="327224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330243">
            <a:off x="5267668" y="33274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19330243" flipH="1">
            <a:off x="5331178" y="327395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310" y="3367129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8631" y="348184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571" y="349876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0790704">
            <a:off x="5185896" y="317966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0790704">
            <a:off x="5198152" y="32031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0780" y="430385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636239">
            <a:off x="5249112" y="3311007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636239">
            <a:off x="5250315" y="338482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5265255" y="340173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>
            <a:off x="5588204" y="435038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8743542">
            <a:off x="5115216" y="40444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904965">
            <a:off x="5452033" y="3079669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3"/>
          <p:cNvSpPr/>
          <p:nvPr/>
        </p:nvSpPr>
        <p:spPr>
          <a:xfrm>
            <a:off x="5785072" y="441992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216169" y="3146084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381962" y="333164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334459" y="329574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 rot="1721412">
            <a:off x="5231886" y="371940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55068">
            <a:off x="5291057" y="373679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92648">
            <a:off x="5203813" y="3628368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336330" y="339723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345082" y="34112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117027">
            <a:off x="5123146" y="358221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146764" y="360230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0"/>
          <p:cNvSpPr/>
          <p:nvPr/>
        </p:nvSpPr>
        <p:spPr>
          <a:xfrm rot="21329767">
            <a:off x="5228375" y="3992771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6831815">
            <a:off x="5601067" y="414814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5731786" y="3038344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5809203" y="3084199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682909" y="3195946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04390">
            <a:off x="5820483" y="3115228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04390" flipH="1">
            <a:off x="5861928" y="3140659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572326" y="3553742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659008" y="355320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509882" y="3514778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17027">
            <a:off x="5569419" y="344326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593037" y="346335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4149909" y="369643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2608658">
            <a:off x="6558798" y="350615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8743542">
            <a:off x="5306084" y="357845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ounded Rectangle 8"/>
          <p:cNvSpPr/>
          <p:nvPr/>
        </p:nvSpPr>
        <p:spPr>
          <a:xfrm rot="21449245">
            <a:off x="5410393" y="2801575"/>
            <a:ext cx="1440999" cy="162333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8900000">
            <a:off x="6398316" y="4017803"/>
            <a:ext cx="276877" cy="29620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Oval 20"/>
          <p:cNvSpPr/>
          <p:nvPr/>
        </p:nvSpPr>
        <p:spPr>
          <a:xfrm rot="21329767">
            <a:off x="5733137" y="3559424"/>
            <a:ext cx="775375" cy="46306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Freeform 56"/>
          <p:cNvSpPr/>
          <p:nvPr/>
        </p:nvSpPr>
        <p:spPr>
          <a:xfrm rot="20970433">
            <a:off x="6058483" y="375631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c 57"/>
          <p:cNvSpPr/>
          <p:nvPr/>
        </p:nvSpPr>
        <p:spPr>
          <a:xfrm>
            <a:off x="5625304" y="3657031"/>
            <a:ext cx="912909" cy="27232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Oval 22"/>
          <p:cNvSpPr/>
          <p:nvPr/>
        </p:nvSpPr>
        <p:spPr>
          <a:xfrm rot="772141">
            <a:off x="5588910" y="4040739"/>
            <a:ext cx="285231" cy="305143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4" name="Group 63"/>
          <p:cNvGrpSpPr/>
          <p:nvPr/>
        </p:nvGrpSpPr>
        <p:grpSpPr>
          <a:xfrm rot="10800000">
            <a:off x="6346692" y="2744960"/>
            <a:ext cx="306289" cy="250324"/>
            <a:chOff x="9813956" y="2128163"/>
            <a:chExt cx="410597" cy="251109"/>
          </a:xfrm>
        </p:grpSpPr>
        <p:sp>
          <p:nvSpPr>
            <p:cNvPr id="6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5" name="Oval 64"/>
          <p:cNvSpPr/>
          <p:nvPr/>
        </p:nvSpPr>
        <p:spPr>
          <a:xfrm rot="1744470">
            <a:off x="6297815" y="290256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/>
          <p:cNvSpPr/>
          <p:nvPr/>
        </p:nvSpPr>
        <p:spPr>
          <a:xfrm rot="636239">
            <a:off x="6160566" y="3027950"/>
            <a:ext cx="389766" cy="35522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35"/>
          <p:cNvSpPr/>
          <p:nvPr/>
        </p:nvSpPr>
        <p:spPr>
          <a:xfrm>
            <a:off x="6116839" y="2956638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" name="Oval 37"/>
          <p:cNvSpPr/>
          <p:nvPr/>
        </p:nvSpPr>
        <p:spPr>
          <a:xfrm rot="636239">
            <a:off x="6207053" y="312160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/>
          <p:cNvSpPr/>
          <p:nvPr/>
        </p:nvSpPr>
        <p:spPr>
          <a:xfrm rot="636239">
            <a:off x="6215805" y="313564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4" name="Group 73"/>
          <p:cNvGrpSpPr/>
          <p:nvPr/>
        </p:nvGrpSpPr>
        <p:grpSpPr>
          <a:xfrm rot="10800000" flipH="1">
            <a:off x="5602268" y="2741512"/>
            <a:ext cx="306289" cy="250324"/>
            <a:chOff x="9813956" y="2128163"/>
            <a:chExt cx="410597" cy="251109"/>
          </a:xfrm>
        </p:grpSpPr>
        <p:sp>
          <p:nvSpPr>
            <p:cNvPr id="7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5" name="Oval 74"/>
          <p:cNvSpPr/>
          <p:nvPr/>
        </p:nvSpPr>
        <p:spPr>
          <a:xfrm rot="19855530" flipH="1">
            <a:off x="5666295" y="28991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 rot="636239">
            <a:off x="5700658" y="301838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Oval 41"/>
          <p:cNvSpPr/>
          <p:nvPr/>
        </p:nvSpPr>
        <p:spPr>
          <a:xfrm>
            <a:off x="5682020" y="2960068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/>
          <p:cNvSpPr/>
          <p:nvPr/>
        </p:nvSpPr>
        <p:spPr>
          <a:xfrm rot="636239">
            <a:off x="5837471" y="312857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/>
          <p:cNvSpPr/>
          <p:nvPr/>
        </p:nvSpPr>
        <p:spPr>
          <a:xfrm rot="636239">
            <a:off x="5852411" y="314549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ounded Rectangle 49"/>
          <p:cNvSpPr/>
          <p:nvPr/>
        </p:nvSpPr>
        <p:spPr>
          <a:xfrm rot="21001861">
            <a:off x="6018032" y="3345570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ounded Rectangle 50"/>
          <p:cNvSpPr/>
          <p:nvPr/>
        </p:nvSpPr>
        <p:spPr>
          <a:xfrm rot="155068">
            <a:off x="6104714" y="334503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9"/>
          <p:cNvSpPr/>
          <p:nvPr/>
        </p:nvSpPr>
        <p:spPr>
          <a:xfrm rot="92648">
            <a:off x="5935801" y="3292859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val 53"/>
          <p:cNvSpPr/>
          <p:nvPr/>
        </p:nvSpPr>
        <p:spPr>
          <a:xfrm rot="117027">
            <a:off x="6006244" y="3211284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 rot="636239">
            <a:off x="6029862" y="3231371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Arc 108"/>
          <p:cNvSpPr/>
          <p:nvPr/>
        </p:nvSpPr>
        <p:spPr>
          <a:xfrm rot="2652171">
            <a:off x="6407271" y="279598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Arc 109"/>
          <p:cNvSpPr/>
          <p:nvPr/>
        </p:nvSpPr>
        <p:spPr>
          <a:xfrm rot="2652171" flipH="1">
            <a:off x="6469049" y="285146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Arc 111"/>
          <p:cNvSpPr/>
          <p:nvPr/>
        </p:nvSpPr>
        <p:spPr>
          <a:xfrm rot="19560010">
            <a:off x="5696299" y="28482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Arc 112"/>
          <p:cNvSpPr/>
          <p:nvPr/>
        </p:nvSpPr>
        <p:spPr>
          <a:xfrm rot="19560010" flipH="1">
            <a:off x="5763241" y="279911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146</cp:revision>
  <dcterms:created xsi:type="dcterms:W3CDTF">2017-01-28T13:46:46Z</dcterms:created>
  <dcterms:modified xsi:type="dcterms:W3CDTF">2017-01-29T18:38:28Z</dcterms:modified>
</cp:coreProperties>
</file>