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F6E"/>
    <a:srgbClr val="DEAC82"/>
    <a:srgbClr val="911111"/>
    <a:srgbClr val="AC1515"/>
    <a:srgbClr val="C80808"/>
    <a:srgbClr val="E50909"/>
    <a:srgbClr val="B21616"/>
    <a:srgbClr val="282828"/>
    <a:srgbClr val="7B00F6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60" autoAdjust="0"/>
    <p:restoredTop sz="94660"/>
  </p:normalViewPr>
  <p:slideViewPr>
    <p:cSldViewPr snapToGrid="0">
      <p:cViewPr>
        <p:scale>
          <a:sx n="78" d="100"/>
          <a:sy n="78" d="100"/>
        </p:scale>
        <p:origin x="43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526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585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75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059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450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568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321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046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736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491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285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686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Oval 336"/>
          <p:cNvSpPr/>
          <p:nvPr/>
        </p:nvSpPr>
        <p:spPr>
          <a:xfrm>
            <a:off x="8585128" y="4039493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5" name="Oval 334"/>
          <p:cNvSpPr/>
          <p:nvPr/>
        </p:nvSpPr>
        <p:spPr>
          <a:xfrm>
            <a:off x="7461224" y="2857019"/>
            <a:ext cx="2651000" cy="2696736"/>
          </a:xfrm>
          <a:prstGeom prst="ellipse">
            <a:avLst/>
          </a:prstGeom>
          <a:gradFill flip="none" rotWithShape="1">
            <a:gsLst>
              <a:gs pos="97000">
                <a:schemeClr val="accent1">
                  <a:lumMod val="5000"/>
                  <a:lumOff val="95000"/>
                  <a:alpha val="0"/>
                </a:schemeClr>
              </a:gs>
              <a:gs pos="21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3" name="Oval 332"/>
          <p:cNvSpPr/>
          <p:nvPr/>
        </p:nvSpPr>
        <p:spPr>
          <a:xfrm>
            <a:off x="4492297" y="409423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2" name="Oval 331"/>
          <p:cNvSpPr/>
          <p:nvPr/>
        </p:nvSpPr>
        <p:spPr>
          <a:xfrm>
            <a:off x="2273790" y="4085806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0" name="Oval 329"/>
          <p:cNvSpPr/>
          <p:nvPr/>
        </p:nvSpPr>
        <p:spPr>
          <a:xfrm>
            <a:off x="371551" y="4105761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9" name="Oval 328"/>
          <p:cNvSpPr/>
          <p:nvPr/>
        </p:nvSpPr>
        <p:spPr>
          <a:xfrm>
            <a:off x="7983261" y="1793023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8" name="Oval 327"/>
          <p:cNvSpPr/>
          <p:nvPr/>
        </p:nvSpPr>
        <p:spPr>
          <a:xfrm>
            <a:off x="6024719" y="1793408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5" name="Oval 324"/>
          <p:cNvSpPr/>
          <p:nvPr/>
        </p:nvSpPr>
        <p:spPr>
          <a:xfrm>
            <a:off x="4074352" y="1867280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3" name="Oval 312"/>
          <p:cNvSpPr/>
          <p:nvPr/>
        </p:nvSpPr>
        <p:spPr>
          <a:xfrm>
            <a:off x="2203343" y="1802820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2" name="Oval 311"/>
          <p:cNvSpPr/>
          <p:nvPr/>
        </p:nvSpPr>
        <p:spPr>
          <a:xfrm>
            <a:off x="143185" y="178925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0" name="Oval 419"/>
          <p:cNvSpPr/>
          <p:nvPr/>
        </p:nvSpPr>
        <p:spPr>
          <a:xfrm rot="636239">
            <a:off x="1574583" y="737139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24" name="Group 423"/>
          <p:cNvGrpSpPr/>
          <p:nvPr/>
        </p:nvGrpSpPr>
        <p:grpSpPr>
          <a:xfrm>
            <a:off x="1575786" y="810953"/>
            <a:ext cx="117851" cy="107408"/>
            <a:chOff x="7181421" y="2482028"/>
            <a:chExt cx="117851" cy="107408"/>
          </a:xfrm>
        </p:grpSpPr>
        <p:sp>
          <p:nvSpPr>
            <p:cNvPr id="439" name="Oval 438"/>
            <p:cNvSpPr/>
            <p:nvPr/>
          </p:nvSpPr>
          <p:spPr>
            <a:xfrm rot="636239">
              <a:off x="7181421" y="2482028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0" name="Oval 439"/>
            <p:cNvSpPr/>
            <p:nvPr/>
          </p:nvSpPr>
          <p:spPr>
            <a:xfrm rot="636239">
              <a:off x="7196361" y="2498943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43" name="Oval 23"/>
          <p:cNvSpPr/>
          <p:nvPr/>
        </p:nvSpPr>
        <p:spPr>
          <a:xfrm>
            <a:off x="1913675" y="1776516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34" name="Group 333"/>
          <p:cNvGrpSpPr/>
          <p:nvPr/>
        </p:nvGrpSpPr>
        <p:grpSpPr>
          <a:xfrm>
            <a:off x="5380538" y="667776"/>
            <a:ext cx="1398415" cy="1826152"/>
            <a:chOff x="4553687" y="512133"/>
            <a:chExt cx="1398415" cy="1826152"/>
          </a:xfrm>
        </p:grpSpPr>
        <p:sp>
          <p:nvSpPr>
            <p:cNvPr id="134" name="Freeform 133"/>
            <p:cNvSpPr/>
            <p:nvPr/>
          </p:nvSpPr>
          <p:spPr>
            <a:xfrm rot="8743542">
              <a:off x="4553687" y="1454485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634647" y="631662"/>
              <a:ext cx="293137" cy="207673"/>
              <a:chOff x="4660794" y="604267"/>
              <a:chExt cx="293137" cy="207673"/>
            </a:xfrm>
          </p:grpSpPr>
          <p:sp>
            <p:nvSpPr>
              <p:cNvPr id="108" name="Oval 107"/>
              <p:cNvSpPr/>
              <p:nvPr/>
            </p:nvSpPr>
            <p:spPr>
              <a:xfrm rot="1933843">
                <a:off x="4660794" y="604267"/>
                <a:ext cx="293137" cy="207673"/>
              </a:xfrm>
              <a:prstGeom prst="ellips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9" name="Oval 108"/>
              <p:cNvSpPr/>
              <p:nvPr/>
            </p:nvSpPr>
            <p:spPr>
              <a:xfrm rot="2651302">
                <a:off x="4721461" y="653995"/>
                <a:ext cx="163822" cy="114745"/>
              </a:xfrm>
              <a:prstGeom prst="ellipse">
                <a:avLst/>
              </a:pr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12" name="Oval 23"/>
            <p:cNvSpPr/>
            <p:nvPr/>
          </p:nvSpPr>
          <p:spPr>
            <a:xfrm rot="21147307">
              <a:off x="5512392" y="1750293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3" name="Oval 22"/>
            <p:cNvSpPr/>
            <p:nvPr/>
          </p:nvSpPr>
          <p:spPr>
            <a:xfrm rot="772141">
              <a:off x="4799798" y="1724153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4" name="Rounded Rectangle 8"/>
            <p:cNvSpPr/>
            <p:nvPr/>
          </p:nvSpPr>
          <p:spPr>
            <a:xfrm rot="72546">
              <a:off x="4707533" y="556844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5" name="Oval 114"/>
            <p:cNvSpPr/>
            <p:nvPr/>
          </p:nvSpPr>
          <p:spPr>
            <a:xfrm rot="636239">
              <a:off x="5295926" y="815697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16" name="Oval 115"/>
            <p:cNvSpPr/>
            <p:nvPr/>
          </p:nvSpPr>
          <p:spPr>
            <a:xfrm rot="636239">
              <a:off x="4847978" y="782886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17" name="Oval 116"/>
            <p:cNvSpPr/>
            <p:nvPr/>
          </p:nvSpPr>
          <p:spPr>
            <a:xfrm rot="636239">
              <a:off x="5248423" y="779796"/>
              <a:ext cx="368293" cy="3356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18" name="Oval 117"/>
            <p:cNvSpPr/>
            <p:nvPr/>
          </p:nvSpPr>
          <p:spPr>
            <a:xfrm rot="636239">
              <a:off x="4861397" y="759735"/>
              <a:ext cx="344971" cy="31440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0" name="Rounded Rectangle 119"/>
            <p:cNvSpPr/>
            <p:nvPr/>
          </p:nvSpPr>
          <p:spPr>
            <a:xfrm rot="21001861">
              <a:off x="5134615" y="117860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1" name="Rounded Rectangle 120"/>
            <p:cNvSpPr/>
            <p:nvPr/>
          </p:nvSpPr>
          <p:spPr>
            <a:xfrm rot="155068">
              <a:off x="5221297" y="117806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2" name="Oval 9"/>
            <p:cNvSpPr/>
            <p:nvPr/>
          </p:nvSpPr>
          <p:spPr>
            <a:xfrm rot="92648">
              <a:off x="5052384" y="1125898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4969647" y="879337"/>
              <a:ext cx="117851" cy="107408"/>
              <a:chOff x="7181421" y="2482028"/>
              <a:chExt cx="117851" cy="107408"/>
            </a:xfrm>
          </p:grpSpPr>
          <p:sp>
            <p:nvSpPr>
              <p:cNvPr id="124" name="Oval 123"/>
              <p:cNvSpPr/>
              <p:nvPr/>
            </p:nvSpPr>
            <p:spPr>
              <a:xfrm rot="636239">
                <a:off x="7181421" y="2482028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5" name="Oval 124"/>
              <p:cNvSpPr/>
              <p:nvPr/>
            </p:nvSpPr>
            <p:spPr>
              <a:xfrm rot="636239">
                <a:off x="7196361" y="2498943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5372714" y="897895"/>
              <a:ext cx="117851" cy="107408"/>
              <a:chOff x="7584667" y="2502885"/>
              <a:chExt cx="117851" cy="107408"/>
            </a:xfrm>
          </p:grpSpPr>
          <p:sp>
            <p:nvSpPr>
              <p:cNvPr id="127" name="Oval 126"/>
              <p:cNvSpPr/>
              <p:nvPr/>
            </p:nvSpPr>
            <p:spPr>
              <a:xfrm rot="636239">
                <a:off x="7584667" y="2502885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8" name="Oval 127"/>
              <p:cNvSpPr/>
              <p:nvPr/>
            </p:nvSpPr>
            <p:spPr>
              <a:xfrm rot="636239">
                <a:off x="7593419" y="2516929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122827" y="1044323"/>
              <a:ext cx="154514" cy="107408"/>
              <a:chOff x="7359492" y="2650579"/>
              <a:chExt cx="154514" cy="107408"/>
            </a:xfrm>
          </p:grpSpPr>
          <p:sp>
            <p:nvSpPr>
              <p:cNvPr id="130" name="Oval 129"/>
              <p:cNvSpPr/>
              <p:nvPr/>
            </p:nvSpPr>
            <p:spPr>
              <a:xfrm rot="117027">
                <a:off x="7359492" y="2650579"/>
                <a:ext cx="154514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1" name="Oval 130"/>
              <p:cNvSpPr/>
              <p:nvPr/>
            </p:nvSpPr>
            <p:spPr>
              <a:xfrm rot="636239">
                <a:off x="7383110" y="2670666"/>
                <a:ext cx="49175" cy="34137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32" name="Oval 20"/>
            <p:cNvSpPr/>
            <p:nvPr/>
          </p:nvSpPr>
          <p:spPr>
            <a:xfrm rot="21329767">
              <a:off x="4911600" y="1366803"/>
              <a:ext cx="731915" cy="77470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5" h="774706">
                  <a:moveTo>
                    <a:pt x="1" y="411662"/>
                  </a:moveTo>
                  <a:cubicBezTo>
                    <a:pt x="639" y="282544"/>
                    <a:pt x="167676" y="0"/>
                    <a:pt x="369788" y="0"/>
                  </a:cubicBezTo>
                  <a:cubicBezTo>
                    <a:pt x="571900" y="0"/>
                    <a:pt x="731915" y="211158"/>
                    <a:pt x="731915" y="411662"/>
                  </a:cubicBezTo>
                  <a:cubicBezTo>
                    <a:pt x="731915" y="612166"/>
                    <a:pt x="568070" y="774706"/>
                    <a:pt x="365958" y="774706"/>
                  </a:cubicBezTo>
                  <a:cubicBezTo>
                    <a:pt x="163846" y="774706"/>
                    <a:pt x="-637" y="540780"/>
                    <a:pt x="1" y="411662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 rot="20970433">
              <a:off x="5215677" y="1785379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5" name="Freeform 134"/>
            <p:cNvSpPr/>
            <p:nvPr/>
          </p:nvSpPr>
          <p:spPr>
            <a:xfrm rot="3225449">
              <a:off x="5604707" y="1455904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5457016" y="512133"/>
              <a:ext cx="355166" cy="304321"/>
              <a:chOff x="7400992" y="484079"/>
              <a:chExt cx="355166" cy="304321"/>
            </a:xfrm>
          </p:grpSpPr>
          <p:grpSp>
            <p:nvGrpSpPr>
              <p:cNvPr id="195" name="Group 194"/>
              <p:cNvGrpSpPr/>
              <p:nvPr/>
            </p:nvGrpSpPr>
            <p:grpSpPr>
              <a:xfrm rot="10800000">
                <a:off x="7449869" y="484079"/>
                <a:ext cx="306289" cy="250324"/>
                <a:chOff x="9813956" y="2128163"/>
                <a:chExt cx="410597" cy="251109"/>
              </a:xfrm>
            </p:grpSpPr>
            <p:sp>
              <p:nvSpPr>
                <p:cNvPr id="197" name="Oval 191"/>
                <p:cNvSpPr/>
                <p:nvPr/>
              </p:nvSpPr>
              <p:spPr>
                <a:xfrm rot="8515235">
                  <a:off x="9813956" y="2128163"/>
                  <a:ext cx="410597" cy="251109"/>
                </a:xfrm>
                <a:custGeom>
                  <a:avLst/>
                  <a:gdLst>
                    <a:gd name="connsiteX0" fmla="*/ 0 w 325085"/>
                    <a:gd name="connsiteY0" fmla="*/ 125268 h 250535"/>
                    <a:gd name="connsiteX1" fmla="*/ 162543 w 325085"/>
                    <a:gd name="connsiteY1" fmla="*/ 0 h 250535"/>
                    <a:gd name="connsiteX2" fmla="*/ 325086 w 325085"/>
                    <a:gd name="connsiteY2" fmla="*/ 125268 h 250535"/>
                    <a:gd name="connsiteX3" fmla="*/ 162543 w 325085"/>
                    <a:gd name="connsiteY3" fmla="*/ 250536 h 250535"/>
                    <a:gd name="connsiteX4" fmla="*/ 0 w 325085"/>
                    <a:gd name="connsiteY4" fmla="*/ 125268 h 250535"/>
                    <a:gd name="connsiteX0" fmla="*/ 0 w 410597"/>
                    <a:gd name="connsiteY0" fmla="*/ 151279 h 251109"/>
                    <a:gd name="connsiteX1" fmla="*/ 248054 w 410597"/>
                    <a:gd name="connsiteY1" fmla="*/ 216 h 251109"/>
                    <a:gd name="connsiteX2" fmla="*/ 410597 w 410597"/>
                    <a:gd name="connsiteY2" fmla="*/ 125484 h 251109"/>
                    <a:gd name="connsiteX3" fmla="*/ 248054 w 410597"/>
                    <a:gd name="connsiteY3" fmla="*/ 250752 h 251109"/>
                    <a:gd name="connsiteX4" fmla="*/ 0 w 410597"/>
                    <a:gd name="connsiteY4" fmla="*/ 151279 h 251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0597" h="251109">
                      <a:moveTo>
                        <a:pt x="0" y="151279"/>
                      </a:moveTo>
                      <a:cubicBezTo>
                        <a:pt x="0" y="82095"/>
                        <a:pt x="179621" y="4515"/>
                        <a:pt x="248054" y="216"/>
                      </a:cubicBezTo>
                      <a:cubicBezTo>
                        <a:pt x="316487" y="-4083"/>
                        <a:pt x="410597" y="56300"/>
                        <a:pt x="410597" y="125484"/>
                      </a:cubicBezTo>
                      <a:cubicBezTo>
                        <a:pt x="410597" y="194668"/>
                        <a:pt x="316487" y="246453"/>
                        <a:pt x="248054" y="250752"/>
                      </a:cubicBezTo>
                      <a:cubicBezTo>
                        <a:pt x="179621" y="255051"/>
                        <a:pt x="0" y="220463"/>
                        <a:pt x="0" y="151279"/>
                      </a:cubicBezTo>
                      <a:close/>
                    </a:path>
                  </a:pathLst>
                </a:cu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Oval 192"/>
                <p:cNvSpPr/>
                <p:nvPr/>
              </p:nvSpPr>
              <p:spPr>
                <a:xfrm rot="2961527">
                  <a:off x="9967533" y="2115944"/>
                  <a:ext cx="131177" cy="248618"/>
                </a:xfrm>
                <a:custGeom>
                  <a:avLst/>
                  <a:gdLst>
                    <a:gd name="connsiteX0" fmla="*/ 0 w 130559"/>
                    <a:gd name="connsiteY0" fmla="*/ 72364 h 144727"/>
                    <a:gd name="connsiteX1" fmla="*/ 65280 w 130559"/>
                    <a:gd name="connsiteY1" fmla="*/ 0 h 144727"/>
                    <a:gd name="connsiteX2" fmla="*/ 130560 w 130559"/>
                    <a:gd name="connsiteY2" fmla="*/ 72364 h 144727"/>
                    <a:gd name="connsiteX3" fmla="*/ 65280 w 130559"/>
                    <a:gd name="connsiteY3" fmla="*/ 144728 h 144727"/>
                    <a:gd name="connsiteX4" fmla="*/ 0 w 130559"/>
                    <a:gd name="connsiteY4" fmla="*/ 72364 h 144727"/>
                    <a:gd name="connsiteX0" fmla="*/ 617 w 131177"/>
                    <a:gd name="connsiteY0" fmla="*/ 176254 h 248618"/>
                    <a:gd name="connsiteX1" fmla="*/ 44549 w 131177"/>
                    <a:gd name="connsiteY1" fmla="*/ 0 h 248618"/>
                    <a:gd name="connsiteX2" fmla="*/ 131177 w 131177"/>
                    <a:gd name="connsiteY2" fmla="*/ 176254 h 248618"/>
                    <a:gd name="connsiteX3" fmla="*/ 65897 w 131177"/>
                    <a:gd name="connsiteY3" fmla="*/ 248618 h 248618"/>
                    <a:gd name="connsiteX4" fmla="*/ 617 w 131177"/>
                    <a:gd name="connsiteY4" fmla="*/ 176254 h 248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77" h="248618">
                      <a:moveTo>
                        <a:pt x="617" y="176254"/>
                      </a:moveTo>
                      <a:cubicBezTo>
                        <a:pt x="-2941" y="134818"/>
                        <a:pt x="8496" y="0"/>
                        <a:pt x="44549" y="0"/>
                      </a:cubicBezTo>
                      <a:cubicBezTo>
                        <a:pt x="80602" y="0"/>
                        <a:pt x="131177" y="136288"/>
                        <a:pt x="131177" y="176254"/>
                      </a:cubicBezTo>
                      <a:cubicBezTo>
                        <a:pt x="131177" y="216220"/>
                        <a:pt x="101950" y="248618"/>
                        <a:pt x="65897" y="248618"/>
                      </a:cubicBezTo>
                      <a:cubicBezTo>
                        <a:pt x="29844" y="248618"/>
                        <a:pt x="4175" y="217690"/>
                        <a:pt x="617" y="176254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  <a:alpha val="49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96" name="Oval 195"/>
              <p:cNvSpPr/>
              <p:nvPr/>
            </p:nvSpPr>
            <p:spPr>
              <a:xfrm rot="1744470">
                <a:off x="7400992" y="641681"/>
                <a:ext cx="291139" cy="146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02" name="Group 401"/>
          <p:cNvGrpSpPr/>
          <p:nvPr/>
        </p:nvGrpSpPr>
        <p:grpSpPr>
          <a:xfrm>
            <a:off x="9224586" y="585772"/>
            <a:ext cx="1497378" cy="1817273"/>
            <a:chOff x="9224586" y="585772"/>
            <a:chExt cx="1497378" cy="1817273"/>
          </a:xfrm>
        </p:grpSpPr>
        <p:sp>
          <p:nvSpPr>
            <p:cNvPr id="80" name="Oval 23"/>
            <p:cNvSpPr/>
            <p:nvPr/>
          </p:nvSpPr>
          <p:spPr>
            <a:xfrm rot="21147307">
              <a:off x="10253654" y="1815053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1" name="Oval 22"/>
            <p:cNvSpPr/>
            <p:nvPr/>
          </p:nvSpPr>
          <p:spPr>
            <a:xfrm rot="772141">
              <a:off x="9495783" y="1808920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2" name="Rounded Rectangle 8"/>
            <p:cNvSpPr/>
            <p:nvPr/>
          </p:nvSpPr>
          <p:spPr>
            <a:xfrm rot="72546">
              <a:off x="9393044" y="635571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42072" y="3012604"/>
                  </a:lnTo>
                  <a:lnTo>
                    <a:pt x="0" y="1754223"/>
                  </a:ln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3" name="Oval 82"/>
            <p:cNvSpPr/>
            <p:nvPr/>
          </p:nvSpPr>
          <p:spPr>
            <a:xfrm rot="636239">
              <a:off x="9997659" y="874749"/>
              <a:ext cx="414973" cy="378202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84" name="Oval 83"/>
            <p:cNvSpPr/>
            <p:nvPr/>
          </p:nvSpPr>
          <p:spPr>
            <a:xfrm rot="636239">
              <a:off x="9509493" y="874336"/>
              <a:ext cx="401720" cy="366123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87" name="Group 86"/>
            <p:cNvGrpSpPr/>
            <p:nvPr/>
          </p:nvGrpSpPr>
          <p:grpSpPr>
            <a:xfrm rot="21115694">
              <a:off x="9825675" y="1203524"/>
              <a:ext cx="285933" cy="203016"/>
              <a:chOff x="7300826" y="2724115"/>
              <a:chExt cx="285933" cy="203016"/>
            </a:xfrm>
          </p:grpSpPr>
          <p:sp>
            <p:nvSpPr>
              <p:cNvPr id="88" name="Rounded Rectangle 87"/>
              <p:cNvSpPr/>
              <p:nvPr/>
            </p:nvSpPr>
            <p:spPr>
              <a:xfrm rot="285975">
                <a:off x="7342539" y="2769104"/>
                <a:ext cx="90939" cy="157139"/>
              </a:xfrm>
              <a:prstGeom prst="roundRect">
                <a:avLst>
                  <a:gd name="adj" fmla="val 42355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 rot="20954919">
                <a:off x="7460976" y="2770669"/>
                <a:ext cx="88428" cy="156462"/>
              </a:xfrm>
              <a:prstGeom prst="roundRect">
                <a:avLst>
                  <a:gd name="adj" fmla="val 34058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0" name="Oval 9"/>
              <p:cNvSpPr/>
              <p:nvPr/>
            </p:nvSpPr>
            <p:spPr>
              <a:xfrm rot="92648">
                <a:off x="7300826" y="2724115"/>
                <a:ext cx="285933" cy="115901"/>
              </a:xfrm>
              <a:custGeom>
                <a:avLst/>
                <a:gdLst>
                  <a:gd name="connsiteX0" fmla="*/ 0 w 1566153"/>
                  <a:gd name="connsiteY0" fmla="*/ 466928 h 933856"/>
                  <a:gd name="connsiteX1" fmla="*/ 783077 w 1566153"/>
                  <a:gd name="connsiteY1" fmla="*/ 0 h 933856"/>
                  <a:gd name="connsiteX2" fmla="*/ 1566154 w 1566153"/>
                  <a:gd name="connsiteY2" fmla="*/ 466928 h 933856"/>
                  <a:gd name="connsiteX3" fmla="*/ 783077 w 1566153"/>
                  <a:gd name="connsiteY3" fmla="*/ 933856 h 933856"/>
                  <a:gd name="connsiteX4" fmla="*/ 0 w 1566153"/>
                  <a:gd name="connsiteY4" fmla="*/ 466928 h 933856"/>
                  <a:gd name="connsiteX0" fmla="*/ 317 w 1566471"/>
                  <a:gd name="connsiteY0" fmla="*/ 466928 h 768486"/>
                  <a:gd name="connsiteX1" fmla="*/ 783394 w 1566471"/>
                  <a:gd name="connsiteY1" fmla="*/ 0 h 768486"/>
                  <a:gd name="connsiteX2" fmla="*/ 1566471 w 1566471"/>
                  <a:gd name="connsiteY2" fmla="*/ 466928 h 768486"/>
                  <a:gd name="connsiteX3" fmla="*/ 715300 w 1566471"/>
                  <a:gd name="connsiteY3" fmla="*/ 768486 h 768486"/>
                  <a:gd name="connsiteX4" fmla="*/ 317 w 1566471"/>
                  <a:gd name="connsiteY4" fmla="*/ 466928 h 768486"/>
                  <a:gd name="connsiteX0" fmla="*/ 317 w 1568323"/>
                  <a:gd name="connsiteY0" fmla="*/ 466928 h 792461"/>
                  <a:gd name="connsiteX1" fmla="*/ 783394 w 1568323"/>
                  <a:gd name="connsiteY1" fmla="*/ 0 h 792461"/>
                  <a:gd name="connsiteX2" fmla="*/ 1566471 w 1568323"/>
                  <a:gd name="connsiteY2" fmla="*/ 466928 h 792461"/>
                  <a:gd name="connsiteX3" fmla="*/ 992538 w 1568323"/>
                  <a:gd name="connsiteY3" fmla="*/ 739303 h 792461"/>
                  <a:gd name="connsiteX4" fmla="*/ 715300 w 1568323"/>
                  <a:gd name="connsiteY4" fmla="*/ 768486 h 792461"/>
                  <a:gd name="connsiteX5" fmla="*/ 317 w 1568323"/>
                  <a:gd name="connsiteY5" fmla="*/ 466928 h 792461"/>
                  <a:gd name="connsiteX0" fmla="*/ 9015 w 1577021"/>
                  <a:gd name="connsiteY0" fmla="*/ 466928 h 778374"/>
                  <a:gd name="connsiteX1" fmla="*/ 792092 w 1577021"/>
                  <a:gd name="connsiteY1" fmla="*/ 0 h 778374"/>
                  <a:gd name="connsiteX2" fmla="*/ 1575169 w 1577021"/>
                  <a:gd name="connsiteY2" fmla="*/ 466928 h 778374"/>
                  <a:gd name="connsiteX3" fmla="*/ 1001236 w 1577021"/>
                  <a:gd name="connsiteY3" fmla="*/ 739303 h 778374"/>
                  <a:gd name="connsiteX4" fmla="*/ 723998 w 1577021"/>
                  <a:gd name="connsiteY4" fmla="*/ 768486 h 778374"/>
                  <a:gd name="connsiteX5" fmla="*/ 388393 w 1577021"/>
                  <a:gd name="connsiteY5" fmla="*/ 749030 h 778374"/>
                  <a:gd name="connsiteX6" fmla="*/ 9015 w 1577021"/>
                  <a:gd name="connsiteY6" fmla="*/ 466928 h 778374"/>
                  <a:gd name="connsiteX0" fmla="*/ 9015 w 1577021"/>
                  <a:gd name="connsiteY0" fmla="*/ 466928 h 760829"/>
                  <a:gd name="connsiteX1" fmla="*/ 792092 w 1577021"/>
                  <a:gd name="connsiteY1" fmla="*/ 0 h 760829"/>
                  <a:gd name="connsiteX2" fmla="*/ 1575169 w 1577021"/>
                  <a:gd name="connsiteY2" fmla="*/ 466928 h 760829"/>
                  <a:gd name="connsiteX3" fmla="*/ 1001236 w 1577021"/>
                  <a:gd name="connsiteY3" fmla="*/ 739303 h 760829"/>
                  <a:gd name="connsiteX4" fmla="*/ 723998 w 1577021"/>
                  <a:gd name="connsiteY4" fmla="*/ 671210 h 760829"/>
                  <a:gd name="connsiteX5" fmla="*/ 388393 w 1577021"/>
                  <a:gd name="connsiteY5" fmla="*/ 749030 h 760829"/>
                  <a:gd name="connsiteX6" fmla="*/ 9015 w 1577021"/>
                  <a:gd name="connsiteY6" fmla="*/ 466928 h 760829"/>
                  <a:gd name="connsiteX0" fmla="*/ 9015 w 1578546"/>
                  <a:gd name="connsiteY0" fmla="*/ 466928 h 760720"/>
                  <a:gd name="connsiteX1" fmla="*/ 792092 w 1578546"/>
                  <a:gd name="connsiteY1" fmla="*/ 0 h 760720"/>
                  <a:gd name="connsiteX2" fmla="*/ 1575169 w 1578546"/>
                  <a:gd name="connsiteY2" fmla="*/ 466928 h 760720"/>
                  <a:gd name="connsiteX3" fmla="*/ 1224972 w 1578546"/>
                  <a:gd name="connsiteY3" fmla="*/ 749031 h 760720"/>
                  <a:gd name="connsiteX4" fmla="*/ 723998 w 1578546"/>
                  <a:gd name="connsiteY4" fmla="*/ 671210 h 760720"/>
                  <a:gd name="connsiteX5" fmla="*/ 388393 w 1578546"/>
                  <a:gd name="connsiteY5" fmla="*/ 749030 h 760720"/>
                  <a:gd name="connsiteX6" fmla="*/ 9015 w 1578546"/>
                  <a:gd name="connsiteY6" fmla="*/ 466928 h 760720"/>
                  <a:gd name="connsiteX0" fmla="*/ 17975 w 1587506"/>
                  <a:gd name="connsiteY0" fmla="*/ 466928 h 760830"/>
                  <a:gd name="connsiteX1" fmla="*/ 801052 w 1587506"/>
                  <a:gd name="connsiteY1" fmla="*/ 0 h 760830"/>
                  <a:gd name="connsiteX2" fmla="*/ 1584129 w 1587506"/>
                  <a:gd name="connsiteY2" fmla="*/ 466928 h 760830"/>
                  <a:gd name="connsiteX3" fmla="*/ 1233932 w 1587506"/>
                  <a:gd name="connsiteY3" fmla="*/ 749031 h 760830"/>
                  <a:gd name="connsiteX4" fmla="*/ 732958 w 1587506"/>
                  <a:gd name="connsiteY4" fmla="*/ 671210 h 760830"/>
                  <a:gd name="connsiteX5" fmla="*/ 290349 w 1587506"/>
                  <a:gd name="connsiteY5" fmla="*/ 739303 h 760830"/>
                  <a:gd name="connsiteX6" fmla="*/ 17975 w 1587506"/>
                  <a:gd name="connsiteY6" fmla="*/ 466928 h 760830"/>
                  <a:gd name="connsiteX0" fmla="*/ 20537 w 1551158"/>
                  <a:gd name="connsiteY0" fmla="*/ 285435 h 764162"/>
                  <a:gd name="connsiteX1" fmla="*/ 764704 w 1551158"/>
                  <a:gd name="connsiteY1" fmla="*/ 3332 h 764162"/>
                  <a:gd name="connsiteX2" fmla="*/ 1547781 w 1551158"/>
                  <a:gd name="connsiteY2" fmla="*/ 470260 h 764162"/>
                  <a:gd name="connsiteX3" fmla="*/ 1197584 w 1551158"/>
                  <a:gd name="connsiteY3" fmla="*/ 752363 h 764162"/>
                  <a:gd name="connsiteX4" fmla="*/ 696610 w 1551158"/>
                  <a:gd name="connsiteY4" fmla="*/ 674542 h 764162"/>
                  <a:gd name="connsiteX5" fmla="*/ 254001 w 1551158"/>
                  <a:gd name="connsiteY5" fmla="*/ 742635 h 764162"/>
                  <a:gd name="connsiteX6" fmla="*/ 20537 w 1551158"/>
                  <a:gd name="connsiteY6" fmla="*/ 285435 h 764162"/>
                  <a:gd name="connsiteX0" fmla="*/ 20537 w 1427540"/>
                  <a:gd name="connsiteY0" fmla="*/ 282497 h 761224"/>
                  <a:gd name="connsiteX1" fmla="*/ 764704 w 1427540"/>
                  <a:gd name="connsiteY1" fmla="*/ 394 h 761224"/>
                  <a:gd name="connsiteX2" fmla="*/ 1421322 w 1427540"/>
                  <a:gd name="connsiteY2" fmla="*/ 233858 h 761224"/>
                  <a:gd name="connsiteX3" fmla="*/ 1197584 w 1427540"/>
                  <a:gd name="connsiteY3" fmla="*/ 749425 h 761224"/>
                  <a:gd name="connsiteX4" fmla="*/ 696610 w 1427540"/>
                  <a:gd name="connsiteY4" fmla="*/ 671604 h 761224"/>
                  <a:gd name="connsiteX5" fmla="*/ 254001 w 1427540"/>
                  <a:gd name="connsiteY5" fmla="*/ 739697 h 761224"/>
                  <a:gd name="connsiteX6" fmla="*/ 20537 w 1427540"/>
                  <a:gd name="connsiteY6" fmla="*/ 282497 h 761224"/>
                  <a:gd name="connsiteX0" fmla="*/ 11963 w 1418966"/>
                  <a:gd name="connsiteY0" fmla="*/ 263113 h 741840"/>
                  <a:gd name="connsiteX1" fmla="*/ 600488 w 1418966"/>
                  <a:gd name="connsiteY1" fmla="*/ 466 h 741840"/>
                  <a:gd name="connsiteX2" fmla="*/ 1412748 w 1418966"/>
                  <a:gd name="connsiteY2" fmla="*/ 214474 h 741840"/>
                  <a:gd name="connsiteX3" fmla="*/ 1189010 w 1418966"/>
                  <a:gd name="connsiteY3" fmla="*/ 730041 h 741840"/>
                  <a:gd name="connsiteX4" fmla="*/ 688036 w 1418966"/>
                  <a:gd name="connsiteY4" fmla="*/ 652220 h 741840"/>
                  <a:gd name="connsiteX5" fmla="*/ 245427 w 1418966"/>
                  <a:gd name="connsiteY5" fmla="*/ 720313 h 741840"/>
                  <a:gd name="connsiteX6" fmla="*/ 11963 w 1418966"/>
                  <a:gd name="connsiteY6" fmla="*/ 263113 h 741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8966" h="741840">
                    <a:moveTo>
                      <a:pt x="11963" y="263113"/>
                    </a:moveTo>
                    <a:cubicBezTo>
                      <a:pt x="71140" y="143139"/>
                      <a:pt x="367024" y="8573"/>
                      <a:pt x="600488" y="466"/>
                    </a:cubicBezTo>
                    <a:cubicBezTo>
                      <a:pt x="833952" y="-7641"/>
                      <a:pt x="1377891" y="91257"/>
                      <a:pt x="1412748" y="214474"/>
                    </a:cubicBezTo>
                    <a:cubicBezTo>
                      <a:pt x="1447605" y="337691"/>
                      <a:pt x="1330872" y="679781"/>
                      <a:pt x="1189010" y="730041"/>
                    </a:cubicBezTo>
                    <a:cubicBezTo>
                      <a:pt x="1047148" y="780301"/>
                      <a:pt x="845300" y="653841"/>
                      <a:pt x="688036" y="652220"/>
                    </a:cubicBezTo>
                    <a:cubicBezTo>
                      <a:pt x="530772" y="650599"/>
                      <a:pt x="364591" y="770573"/>
                      <a:pt x="245427" y="720313"/>
                    </a:cubicBezTo>
                    <a:cubicBezTo>
                      <a:pt x="126263" y="670053"/>
                      <a:pt x="-47214" y="383087"/>
                      <a:pt x="11963" y="263113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 rot="21115694">
              <a:off x="9889147" y="1134962"/>
              <a:ext cx="154514" cy="107408"/>
              <a:chOff x="7359492" y="2650579"/>
              <a:chExt cx="154514" cy="107408"/>
            </a:xfrm>
          </p:grpSpPr>
          <p:sp>
            <p:nvSpPr>
              <p:cNvPr id="98" name="Oval 97"/>
              <p:cNvSpPr/>
              <p:nvPr/>
            </p:nvSpPr>
            <p:spPr>
              <a:xfrm rot="117027">
                <a:off x="7359492" y="2650579"/>
                <a:ext cx="154514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9" name="Oval 98"/>
              <p:cNvSpPr/>
              <p:nvPr/>
            </p:nvSpPr>
            <p:spPr>
              <a:xfrm rot="636239">
                <a:off x="7383110" y="2670666"/>
                <a:ext cx="49175" cy="34137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00" name="Oval 99"/>
            <p:cNvSpPr/>
            <p:nvPr/>
          </p:nvSpPr>
          <p:spPr>
            <a:xfrm rot="21329767">
              <a:off x="9617189" y="1450077"/>
              <a:ext cx="731914" cy="775184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0 w 731914"/>
                <a:gd name="connsiteY0" fmla="*/ 412140 h 775184"/>
                <a:gd name="connsiteX1" fmla="*/ 363709 w 731914"/>
                <a:gd name="connsiteY1" fmla="*/ 0 h 775184"/>
                <a:gd name="connsiteX2" fmla="*/ 731914 w 731914"/>
                <a:gd name="connsiteY2" fmla="*/ 412140 h 775184"/>
                <a:gd name="connsiteX3" fmla="*/ 365957 w 731914"/>
                <a:gd name="connsiteY3" fmla="*/ 775184 h 775184"/>
                <a:gd name="connsiteX4" fmla="*/ 0 w 731914"/>
                <a:gd name="connsiteY4" fmla="*/ 412140 h 77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4" h="775184">
                  <a:moveTo>
                    <a:pt x="0" y="412140"/>
                  </a:moveTo>
                  <a:cubicBezTo>
                    <a:pt x="-375" y="282943"/>
                    <a:pt x="161597" y="0"/>
                    <a:pt x="363709" y="0"/>
                  </a:cubicBezTo>
                  <a:cubicBezTo>
                    <a:pt x="565821" y="0"/>
                    <a:pt x="731914" y="211636"/>
                    <a:pt x="731914" y="412140"/>
                  </a:cubicBezTo>
                  <a:cubicBezTo>
                    <a:pt x="731914" y="612644"/>
                    <a:pt x="568069" y="775184"/>
                    <a:pt x="365957" y="775184"/>
                  </a:cubicBezTo>
                  <a:cubicBezTo>
                    <a:pt x="163845" y="775184"/>
                    <a:pt x="375" y="541337"/>
                    <a:pt x="0" y="412140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1" name="Freeform 100"/>
            <p:cNvSpPr/>
            <p:nvPr/>
          </p:nvSpPr>
          <p:spPr>
            <a:xfrm rot="20970433">
              <a:off x="9921277" y="1824037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2" name="Freeform 101"/>
            <p:cNvSpPr/>
            <p:nvPr/>
          </p:nvSpPr>
          <p:spPr>
            <a:xfrm rot="19788153">
              <a:off x="10365414" y="1418000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5" name="Freeform 104"/>
            <p:cNvSpPr/>
            <p:nvPr/>
          </p:nvSpPr>
          <p:spPr>
            <a:xfrm rot="12859542">
              <a:off x="9224586" y="1431913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10160156" y="585772"/>
              <a:ext cx="355166" cy="304321"/>
              <a:chOff x="7400992" y="484079"/>
              <a:chExt cx="355166" cy="304321"/>
            </a:xfrm>
          </p:grpSpPr>
          <p:grpSp>
            <p:nvGrpSpPr>
              <p:cNvPr id="200" name="Group 199"/>
              <p:cNvGrpSpPr/>
              <p:nvPr/>
            </p:nvGrpSpPr>
            <p:grpSpPr>
              <a:xfrm rot="10800000">
                <a:off x="7449869" y="484079"/>
                <a:ext cx="306289" cy="250324"/>
                <a:chOff x="9813956" y="2128163"/>
                <a:chExt cx="410597" cy="251109"/>
              </a:xfrm>
            </p:grpSpPr>
            <p:sp>
              <p:nvSpPr>
                <p:cNvPr id="202" name="Oval 191"/>
                <p:cNvSpPr/>
                <p:nvPr/>
              </p:nvSpPr>
              <p:spPr>
                <a:xfrm rot="8515235">
                  <a:off x="9813956" y="2128163"/>
                  <a:ext cx="410597" cy="251109"/>
                </a:xfrm>
                <a:custGeom>
                  <a:avLst/>
                  <a:gdLst>
                    <a:gd name="connsiteX0" fmla="*/ 0 w 325085"/>
                    <a:gd name="connsiteY0" fmla="*/ 125268 h 250535"/>
                    <a:gd name="connsiteX1" fmla="*/ 162543 w 325085"/>
                    <a:gd name="connsiteY1" fmla="*/ 0 h 250535"/>
                    <a:gd name="connsiteX2" fmla="*/ 325086 w 325085"/>
                    <a:gd name="connsiteY2" fmla="*/ 125268 h 250535"/>
                    <a:gd name="connsiteX3" fmla="*/ 162543 w 325085"/>
                    <a:gd name="connsiteY3" fmla="*/ 250536 h 250535"/>
                    <a:gd name="connsiteX4" fmla="*/ 0 w 325085"/>
                    <a:gd name="connsiteY4" fmla="*/ 125268 h 250535"/>
                    <a:gd name="connsiteX0" fmla="*/ 0 w 410597"/>
                    <a:gd name="connsiteY0" fmla="*/ 151279 h 251109"/>
                    <a:gd name="connsiteX1" fmla="*/ 248054 w 410597"/>
                    <a:gd name="connsiteY1" fmla="*/ 216 h 251109"/>
                    <a:gd name="connsiteX2" fmla="*/ 410597 w 410597"/>
                    <a:gd name="connsiteY2" fmla="*/ 125484 h 251109"/>
                    <a:gd name="connsiteX3" fmla="*/ 248054 w 410597"/>
                    <a:gd name="connsiteY3" fmla="*/ 250752 h 251109"/>
                    <a:gd name="connsiteX4" fmla="*/ 0 w 410597"/>
                    <a:gd name="connsiteY4" fmla="*/ 151279 h 251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0597" h="251109">
                      <a:moveTo>
                        <a:pt x="0" y="151279"/>
                      </a:moveTo>
                      <a:cubicBezTo>
                        <a:pt x="0" y="82095"/>
                        <a:pt x="179621" y="4515"/>
                        <a:pt x="248054" y="216"/>
                      </a:cubicBezTo>
                      <a:cubicBezTo>
                        <a:pt x="316487" y="-4083"/>
                        <a:pt x="410597" y="56300"/>
                        <a:pt x="410597" y="125484"/>
                      </a:cubicBezTo>
                      <a:cubicBezTo>
                        <a:pt x="410597" y="194668"/>
                        <a:pt x="316487" y="246453"/>
                        <a:pt x="248054" y="250752"/>
                      </a:cubicBezTo>
                      <a:cubicBezTo>
                        <a:pt x="179621" y="255051"/>
                        <a:pt x="0" y="220463"/>
                        <a:pt x="0" y="151279"/>
                      </a:cubicBezTo>
                      <a:close/>
                    </a:path>
                  </a:pathLst>
                </a:cu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3" name="Oval 192"/>
                <p:cNvSpPr/>
                <p:nvPr/>
              </p:nvSpPr>
              <p:spPr>
                <a:xfrm rot="2961527">
                  <a:off x="9967533" y="2115944"/>
                  <a:ext cx="131177" cy="248618"/>
                </a:xfrm>
                <a:custGeom>
                  <a:avLst/>
                  <a:gdLst>
                    <a:gd name="connsiteX0" fmla="*/ 0 w 130559"/>
                    <a:gd name="connsiteY0" fmla="*/ 72364 h 144727"/>
                    <a:gd name="connsiteX1" fmla="*/ 65280 w 130559"/>
                    <a:gd name="connsiteY1" fmla="*/ 0 h 144727"/>
                    <a:gd name="connsiteX2" fmla="*/ 130560 w 130559"/>
                    <a:gd name="connsiteY2" fmla="*/ 72364 h 144727"/>
                    <a:gd name="connsiteX3" fmla="*/ 65280 w 130559"/>
                    <a:gd name="connsiteY3" fmla="*/ 144728 h 144727"/>
                    <a:gd name="connsiteX4" fmla="*/ 0 w 130559"/>
                    <a:gd name="connsiteY4" fmla="*/ 72364 h 144727"/>
                    <a:gd name="connsiteX0" fmla="*/ 617 w 131177"/>
                    <a:gd name="connsiteY0" fmla="*/ 176254 h 248618"/>
                    <a:gd name="connsiteX1" fmla="*/ 44549 w 131177"/>
                    <a:gd name="connsiteY1" fmla="*/ 0 h 248618"/>
                    <a:gd name="connsiteX2" fmla="*/ 131177 w 131177"/>
                    <a:gd name="connsiteY2" fmla="*/ 176254 h 248618"/>
                    <a:gd name="connsiteX3" fmla="*/ 65897 w 131177"/>
                    <a:gd name="connsiteY3" fmla="*/ 248618 h 248618"/>
                    <a:gd name="connsiteX4" fmla="*/ 617 w 131177"/>
                    <a:gd name="connsiteY4" fmla="*/ 176254 h 248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77" h="248618">
                      <a:moveTo>
                        <a:pt x="617" y="176254"/>
                      </a:moveTo>
                      <a:cubicBezTo>
                        <a:pt x="-2941" y="134818"/>
                        <a:pt x="8496" y="0"/>
                        <a:pt x="44549" y="0"/>
                      </a:cubicBezTo>
                      <a:cubicBezTo>
                        <a:pt x="80602" y="0"/>
                        <a:pt x="131177" y="136288"/>
                        <a:pt x="131177" y="176254"/>
                      </a:cubicBezTo>
                      <a:cubicBezTo>
                        <a:pt x="131177" y="216220"/>
                        <a:pt x="101950" y="248618"/>
                        <a:pt x="65897" y="248618"/>
                      </a:cubicBezTo>
                      <a:cubicBezTo>
                        <a:pt x="29844" y="248618"/>
                        <a:pt x="4175" y="217690"/>
                        <a:pt x="617" y="176254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  <a:alpha val="49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01" name="Oval 200"/>
              <p:cNvSpPr/>
              <p:nvPr/>
            </p:nvSpPr>
            <p:spPr>
              <a:xfrm rot="1744470">
                <a:off x="7400992" y="641681"/>
                <a:ext cx="291139" cy="146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85" name="Oval 84"/>
            <p:cNvSpPr/>
            <p:nvPr/>
          </p:nvSpPr>
          <p:spPr>
            <a:xfrm rot="636239">
              <a:off x="9945297" y="753923"/>
              <a:ext cx="467114" cy="42572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10117984" y="922344"/>
              <a:ext cx="117851" cy="107408"/>
              <a:chOff x="7584667" y="2502885"/>
              <a:chExt cx="117851" cy="107408"/>
            </a:xfrm>
          </p:grpSpPr>
          <p:sp>
            <p:nvSpPr>
              <p:cNvPr id="95" name="Oval 94"/>
              <p:cNvSpPr/>
              <p:nvPr/>
            </p:nvSpPr>
            <p:spPr>
              <a:xfrm rot="636239">
                <a:off x="7584667" y="2502885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6" name="Oval 95"/>
              <p:cNvSpPr/>
              <p:nvPr/>
            </p:nvSpPr>
            <p:spPr>
              <a:xfrm rot="636239">
                <a:off x="7593419" y="2516929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 rot="20963462" flipH="1">
              <a:off x="9413954" y="601398"/>
              <a:ext cx="355166" cy="304321"/>
              <a:chOff x="7400992" y="484079"/>
              <a:chExt cx="355166" cy="304321"/>
            </a:xfrm>
          </p:grpSpPr>
          <p:grpSp>
            <p:nvGrpSpPr>
              <p:cNvPr id="205" name="Group 204"/>
              <p:cNvGrpSpPr/>
              <p:nvPr/>
            </p:nvGrpSpPr>
            <p:grpSpPr>
              <a:xfrm rot="10800000">
                <a:off x="7449869" y="484079"/>
                <a:ext cx="306289" cy="250324"/>
                <a:chOff x="9813956" y="2128163"/>
                <a:chExt cx="410597" cy="251109"/>
              </a:xfrm>
            </p:grpSpPr>
            <p:sp>
              <p:nvSpPr>
                <p:cNvPr id="207" name="Oval 191"/>
                <p:cNvSpPr/>
                <p:nvPr/>
              </p:nvSpPr>
              <p:spPr>
                <a:xfrm rot="8515235">
                  <a:off x="9813956" y="2128163"/>
                  <a:ext cx="410597" cy="251109"/>
                </a:xfrm>
                <a:custGeom>
                  <a:avLst/>
                  <a:gdLst>
                    <a:gd name="connsiteX0" fmla="*/ 0 w 325085"/>
                    <a:gd name="connsiteY0" fmla="*/ 125268 h 250535"/>
                    <a:gd name="connsiteX1" fmla="*/ 162543 w 325085"/>
                    <a:gd name="connsiteY1" fmla="*/ 0 h 250535"/>
                    <a:gd name="connsiteX2" fmla="*/ 325086 w 325085"/>
                    <a:gd name="connsiteY2" fmla="*/ 125268 h 250535"/>
                    <a:gd name="connsiteX3" fmla="*/ 162543 w 325085"/>
                    <a:gd name="connsiteY3" fmla="*/ 250536 h 250535"/>
                    <a:gd name="connsiteX4" fmla="*/ 0 w 325085"/>
                    <a:gd name="connsiteY4" fmla="*/ 125268 h 250535"/>
                    <a:gd name="connsiteX0" fmla="*/ 0 w 410597"/>
                    <a:gd name="connsiteY0" fmla="*/ 151279 h 251109"/>
                    <a:gd name="connsiteX1" fmla="*/ 248054 w 410597"/>
                    <a:gd name="connsiteY1" fmla="*/ 216 h 251109"/>
                    <a:gd name="connsiteX2" fmla="*/ 410597 w 410597"/>
                    <a:gd name="connsiteY2" fmla="*/ 125484 h 251109"/>
                    <a:gd name="connsiteX3" fmla="*/ 248054 w 410597"/>
                    <a:gd name="connsiteY3" fmla="*/ 250752 h 251109"/>
                    <a:gd name="connsiteX4" fmla="*/ 0 w 410597"/>
                    <a:gd name="connsiteY4" fmla="*/ 151279 h 251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0597" h="251109">
                      <a:moveTo>
                        <a:pt x="0" y="151279"/>
                      </a:moveTo>
                      <a:cubicBezTo>
                        <a:pt x="0" y="82095"/>
                        <a:pt x="179621" y="4515"/>
                        <a:pt x="248054" y="216"/>
                      </a:cubicBezTo>
                      <a:cubicBezTo>
                        <a:pt x="316487" y="-4083"/>
                        <a:pt x="410597" y="56300"/>
                        <a:pt x="410597" y="125484"/>
                      </a:cubicBezTo>
                      <a:cubicBezTo>
                        <a:pt x="410597" y="194668"/>
                        <a:pt x="316487" y="246453"/>
                        <a:pt x="248054" y="250752"/>
                      </a:cubicBezTo>
                      <a:cubicBezTo>
                        <a:pt x="179621" y="255051"/>
                        <a:pt x="0" y="220463"/>
                        <a:pt x="0" y="151279"/>
                      </a:cubicBezTo>
                      <a:close/>
                    </a:path>
                  </a:pathLst>
                </a:cu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8" name="Oval 192"/>
                <p:cNvSpPr/>
                <p:nvPr/>
              </p:nvSpPr>
              <p:spPr>
                <a:xfrm rot="2961527">
                  <a:off x="9967533" y="2115944"/>
                  <a:ext cx="131177" cy="248618"/>
                </a:xfrm>
                <a:custGeom>
                  <a:avLst/>
                  <a:gdLst>
                    <a:gd name="connsiteX0" fmla="*/ 0 w 130559"/>
                    <a:gd name="connsiteY0" fmla="*/ 72364 h 144727"/>
                    <a:gd name="connsiteX1" fmla="*/ 65280 w 130559"/>
                    <a:gd name="connsiteY1" fmla="*/ 0 h 144727"/>
                    <a:gd name="connsiteX2" fmla="*/ 130560 w 130559"/>
                    <a:gd name="connsiteY2" fmla="*/ 72364 h 144727"/>
                    <a:gd name="connsiteX3" fmla="*/ 65280 w 130559"/>
                    <a:gd name="connsiteY3" fmla="*/ 144728 h 144727"/>
                    <a:gd name="connsiteX4" fmla="*/ 0 w 130559"/>
                    <a:gd name="connsiteY4" fmla="*/ 72364 h 144727"/>
                    <a:gd name="connsiteX0" fmla="*/ 617 w 131177"/>
                    <a:gd name="connsiteY0" fmla="*/ 176254 h 248618"/>
                    <a:gd name="connsiteX1" fmla="*/ 44549 w 131177"/>
                    <a:gd name="connsiteY1" fmla="*/ 0 h 248618"/>
                    <a:gd name="connsiteX2" fmla="*/ 131177 w 131177"/>
                    <a:gd name="connsiteY2" fmla="*/ 176254 h 248618"/>
                    <a:gd name="connsiteX3" fmla="*/ 65897 w 131177"/>
                    <a:gd name="connsiteY3" fmla="*/ 248618 h 248618"/>
                    <a:gd name="connsiteX4" fmla="*/ 617 w 131177"/>
                    <a:gd name="connsiteY4" fmla="*/ 176254 h 248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77" h="248618">
                      <a:moveTo>
                        <a:pt x="617" y="176254"/>
                      </a:moveTo>
                      <a:cubicBezTo>
                        <a:pt x="-2941" y="134818"/>
                        <a:pt x="8496" y="0"/>
                        <a:pt x="44549" y="0"/>
                      </a:cubicBezTo>
                      <a:cubicBezTo>
                        <a:pt x="80602" y="0"/>
                        <a:pt x="131177" y="136288"/>
                        <a:pt x="131177" y="176254"/>
                      </a:cubicBezTo>
                      <a:cubicBezTo>
                        <a:pt x="131177" y="216220"/>
                        <a:pt x="101950" y="248618"/>
                        <a:pt x="65897" y="248618"/>
                      </a:cubicBezTo>
                      <a:cubicBezTo>
                        <a:pt x="29844" y="248618"/>
                        <a:pt x="4175" y="217690"/>
                        <a:pt x="617" y="176254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  <a:alpha val="49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06" name="Oval 205"/>
              <p:cNvSpPr/>
              <p:nvPr/>
            </p:nvSpPr>
            <p:spPr>
              <a:xfrm rot="1744470">
                <a:off x="7400992" y="641681"/>
                <a:ext cx="291139" cy="146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86" name="Oval 85"/>
            <p:cNvSpPr/>
            <p:nvPr/>
          </p:nvSpPr>
          <p:spPr>
            <a:xfrm rot="636239">
              <a:off x="9524990" y="821160"/>
              <a:ext cx="396171" cy="36106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9613816" y="960063"/>
              <a:ext cx="117851" cy="107408"/>
              <a:chOff x="7181421" y="2482028"/>
              <a:chExt cx="117851" cy="107408"/>
            </a:xfrm>
          </p:grpSpPr>
          <p:sp>
            <p:nvSpPr>
              <p:cNvPr id="92" name="Oval 91"/>
              <p:cNvSpPr/>
              <p:nvPr/>
            </p:nvSpPr>
            <p:spPr>
              <a:xfrm rot="636239">
                <a:off x="7181421" y="2482028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3" name="Oval 92"/>
              <p:cNvSpPr/>
              <p:nvPr/>
            </p:nvSpPr>
            <p:spPr>
              <a:xfrm rot="636239">
                <a:off x="7196361" y="2498943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03" name="Group 402"/>
          <p:cNvGrpSpPr/>
          <p:nvPr/>
        </p:nvGrpSpPr>
        <p:grpSpPr>
          <a:xfrm>
            <a:off x="7413951" y="639722"/>
            <a:ext cx="1264231" cy="1784977"/>
            <a:chOff x="7413951" y="639722"/>
            <a:chExt cx="1264231" cy="1784977"/>
          </a:xfrm>
        </p:grpSpPr>
        <p:grpSp>
          <p:nvGrpSpPr>
            <p:cNvPr id="209" name="Group 208"/>
            <p:cNvGrpSpPr/>
            <p:nvPr/>
          </p:nvGrpSpPr>
          <p:grpSpPr>
            <a:xfrm rot="20122596" flipH="1">
              <a:off x="7413951" y="712198"/>
              <a:ext cx="296618" cy="261047"/>
              <a:chOff x="7400992" y="489403"/>
              <a:chExt cx="339739" cy="298997"/>
            </a:xfrm>
          </p:grpSpPr>
          <p:grpSp>
            <p:nvGrpSpPr>
              <p:cNvPr id="210" name="Group 209"/>
              <p:cNvGrpSpPr/>
              <p:nvPr/>
            </p:nvGrpSpPr>
            <p:grpSpPr>
              <a:xfrm rot="10800000">
                <a:off x="7451711" y="489403"/>
                <a:ext cx="289020" cy="250324"/>
                <a:chOff x="9834639" y="2122822"/>
                <a:chExt cx="387447" cy="251109"/>
              </a:xfrm>
            </p:grpSpPr>
            <p:sp>
              <p:nvSpPr>
                <p:cNvPr id="212" name="Oval 191"/>
                <p:cNvSpPr/>
                <p:nvPr/>
              </p:nvSpPr>
              <p:spPr>
                <a:xfrm rot="8515235">
                  <a:off x="9834639" y="2122822"/>
                  <a:ext cx="387447" cy="251109"/>
                </a:xfrm>
                <a:custGeom>
                  <a:avLst/>
                  <a:gdLst>
                    <a:gd name="connsiteX0" fmla="*/ 0 w 325085"/>
                    <a:gd name="connsiteY0" fmla="*/ 125268 h 250535"/>
                    <a:gd name="connsiteX1" fmla="*/ 162543 w 325085"/>
                    <a:gd name="connsiteY1" fmla="*/ 0 h 250535"/>
                    <a:gd name="connsiteX2" fmla="*/ 325086 w 325085"/>
                    <a:gd name="connsiteY2" fmla="*/ 125268 h 250535"/>
                    <a:gd name="connsiteX3" fmla="*/ 162543 w 325085"/>
                    <a:gd name="connsiteY3" fmla="*/ 250536 h 250535"/>
                    <a:gd name="connsiteX4" fmla="*/ 0 w 325085"/>
                    <a:gd name="connsiteY4" fmla="*/ 125268 h 250535"/>
                    <a:gd name="connsiteX0" fmla="*/ 0 w 410597"/>
                    <a:gd name="connsiteY0" fmla="*/ 151279 h 251109"/>
                    <a:gd name="connsiteX1" fmla="*/ 248054 w 410597"/>
                    <a:gd name="connsiteY1" fmla="*/ 216 h 251109"/>
                    <a:gd name="connsiteX2" fmla="*/ 410597 w 410597"/>
                    <a:gd name="connsiteY2" fmla="*/ 125484 h 251109"/>
                    <a:gd name="connsiteX3" fmla="*/ 248054 w 410597"/>
                    <a:gd name="connsiteY3" fmla="*/ 250752 h 251109"/>
                    <a:gd name="connsiteX4" fmla="*/ 0 w 410597"/>
                    <a:gd name="connsiteY4" fmla="*/ 151279 h 251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0597" h="251109">
                      <a:moveTo>
                        <a:pt x="0" y="151279"/>
                      </a:moveTo>
                      <a:cubicBezTo>
                        <a:pt x="0" y="82095"/>
                        <a:pt x="179621" y="4515"/>
                        <a:pt x="248054" y="216"/>
                      </a:cubicBezTo>
                      <a:cubicBezTo>
                        <a:pt x="316487" y="-4083"/>
                        <a:pt x="410597" y="56300"/>
                        <a:pt x="410597" y="125484"/>
                      </a:cubicBezTo>
                      <a:cubicBezTo>
                        <a:pt x="410597" y="194668"/>
                        <a:pt x="316487" y="246453"/>
                        <a:pt x="248054" y="250752"/>
                      </a:cubicBezTo>
                      <a:cubicBezTo>
                        <a:pt x="179621" y="255051"/>
                        <a:pt x="0" y="220463"/>
                        <a:pt x="0" y="151279"/>
                      </a:cubicBezTo>
                      <a:close/>
                    </a:path>
                  </a:pathLst>
                </a:cu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3" name="Oval 192"/>
                <p:cNvSpPr/>
                <p:nvPr/>
              </p:nvSpPr>
              <p:spPr>
                <a:xfrm rot="2961527">
                  <a:off x="9972851" y="2119538"/>
                  <a:ext cx="131177" cy="234601"/>
                </a:xfrm>
                <a:custGeom>
                  <a:avLst/>
                  <a:gdLst>
                    <a:gd name="connsiteX0" fmla="*/ 0 w 130559"/>
                    <a:gd name="connsiteY0" fmla="*/ 72364 h 144727"/>
                    <a:gd name="connsiteX1" fmla="*/ 65280 w 130559"/>
                    <a:gd name="connsiteY1" fmla="*/ 0 h 144727"/>
                    <a:gd name="connsiteX2" fmla="*/ 130560 w 130559"/>
                    <a:gd name="connsiteY2" fmla="*/ 72364 h 144727"/>
                    <a:gd name="connsiteX3" fmla="*/ 65280 w 130559"/>
                    <a:gd name="connsiteY3" fmla="*/ 144728 h 144727"/>
                    <a:gd name="connsiteX4" fmla="*/ 0 w 130559"/>
                    <a:gd name="connsiteY4" fmla="*/ 72364 h 144727"/>
                    <a:gd name="connsiteX0" fmla="*/ 617 w 131177"/>
                    <a:gd name="connsiteY0" fmla="*/ 176254 h 248618"/>
                    <a:gd name="connsiteX1" fmla="*/ 44549 w 131177"/>
                    <a:gd name="connsiteY1" fmla="*/ 0 h 248618"/>
                    <a:gd name="connsiteX2" fmla="*/ 131177 w 131177"/>
                    <a:gd name="connsiteY2" fmla="*/ 176254 h 248618"/>
                    <a:gd name="connsiteX3" fmla="*/ 65897 w 131177"/>
                    <a:gd name="connsiteY3" fmla="*/ 248618 h 248618"/>
                    <a:gd name="connsiteX4" fmla="*/ 617 w 131177"/>
                    <a:gd name="connsiteY4" fmla="*/ 176254 h 248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77" h="248618">
                      <a:moveTo>
                        <a:pt x="617" y="176254"/>
                      </a:moveTo>
                      <a:cubicBezTo>
                        <a:pt x="-2941" y="134818"/>
                        <a:pt x="8496" y="0"/>
                        <a:pt x="44549" y="0"/>
                      </a:cubicBezTo>
                      <a:cubicBezTo>
                        <a:pt x="80602" y="0"/>
                        <a:pt x="131177" y="136288"/>
                        <a:pt x="131177" y="176254"/>
                      </a:cubicBezTo>
                      <a:cubicBezTo>
                        <a:pt x="131177" y="216220"/>
                        <a:pt x="101950" y="248618"/>
                        <a:pt x="65897" y="248618"/>
                      </a:cubicBezTo>
                      <a:cubicBezTo>
                        <a:pt x="29844" y="248618"/>
                        <a:pt x="4175" y="217690"/>
                        <a:pt x="617" y="176254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  <a:alpha val="49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11" name="Oval 210"/>
              <p:cNvSpPr/>
              <p:nvPr/>
            </p:nvSpPr>
            <p:spPr>
              <a:xfrm rot="1744470">
                <a:off x="7400992" y="641681"/>
                <a:ext cx="291139" cy="146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4" name="Oval 23"/>
            <p:cNvSpPr/>
            <p:nvPr/>
          </p:nvSpPr>
          <p:spPr>
            <a:xfrm rot="21147307">
              <a:off x="8238472" y="1836707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" name="Oval 22"/>
            <p:cNvSpPr/>
            <p:nvPr/>
          </p:nvSpPr>
          <p:spPr>
            <a:xfrm rot="772141">
              <a:off x="7525878" y="181056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Rounded Rectangle 8"/>
            <p:cNvSpPr/>
            <p:nvPr/>
          </p:nvSpPr>
          <p:spPr>
            <a:xfrm rot="72546">
              <a:off x="7433613" y="643258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42072" y="3012604"/>
                  </a:lnTo>
                  <a:lnTo>
                    <a:pt x="0" y="1754223"/>
                  </a:ln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Oval 51"/>
            <p:cNvSpPr/>
            <p:nvPr/>
          </p:nvSpPr>
          <p:spPr>
            <a:xfrm rot="636239">
              <a:off x="8022006" y="902111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3" name="Oval 52"/>
            <p:cNvSpPr/>
            <p:nvPr/>
          </p:nvSpPr>
          <p:spPr>
            <a:xfrm rot="636239">
              <a:off x="7574058" y="869300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" name="Oval 4"/>
            <p:cNvSpPr/>
            <p:nvPr/>
          </p:nvSpPr>
          <p:spPr>
            <a:xfrm rot="636239">
              <a:off x="7974503" y="866210"/>
              <a:ext cx="368293" cy="3356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795882" y="1211845"/>
              <a:ext cx="285933" cy="196103"/>
              <a:chOff x="7300826" y="2724115"/>
              <a:chExt cx="285933" cy="196103"/>
            </a:xfrm>
          </p:grpSpPr>
          <p:sp>
            <p:nvSpPr>
              <p:cNvPr id="12" name="Rounded Rectangle 11"/>
              <p:cNvSpPr/>
              <p:nvPr/>
            </p:nvSpPr>
            <p:spPr>
              <a:xfrm rot="21322659">
                <a:off x="7363270" y="2763079"/>
                <a:ext cx="90939" cy="157139"/>
              </a:xfrm>
              <a:prstGeom prst="roundRect">
                <a:avLst>
                  <a:gd name="adj" fmla="val 42355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 rot="21322659">
                <a:off x="7449952" y="2762539"/>
                <a:ext cx="88428" cy="156462"/>
              </a:xfrm>
              <a:prstGeom prst="roundRect">
                <a:avLst>
                  <a:gd name="adj" fmla="val 34058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Oval 9"/>
              <p:cNvSpPr/>
              <p:nvPr/>
            </p:nvSpPr>
            <p:spPr>
              <a:xfrm rot="92648">
                <a:off x="7300826" y="2724115"/>
                <a:ext cx="285933" cy="115901"/>
              </a:xfrm>
              <a:custGeom>
                <a:avLst/>
                <a:gdLst>
                  <a:gd name="connsiteX0" fmla="*/ 0 w 1566153"/>
                  <a:gd name="connsiteY0" fmla="*/ 466928 h 933856"/>
                  <a:gd name="connsiteX1" fmla="*/ 783077 w 1566153"/>
                  <a:gd name="connsiteY1" fmla="*/ 0 h 933856"/>
                  <a:gd name="connsiteX2" fmla="*/ 1566154 w 1566153"/>
                  <a:gd name="connsiteY2" fmla="*/ 466928 h 933856"/>
                  <a:gd name="connsiteX3" fmla="*/ 783077 w 1566153"/>
                  <a:gd name="connsiteY3" fmla="*/ 933856 h 933856"/>
                  <a:gd name="connsiteX4" fmla="*/ 0 w 1566153"/>
                  <a:gd name="connsiteY4" fmla="*/ 466928 h 933856"/>
                  <a:gd name="connsiteX0" fmla="*/ 317 w 1566471"/>
                  <a:gd name="connsiteY0" fmla="*/ 466928 h 768486"/>
                  <a:gd name="connsiteX1" fmla="*/ 783394 w 1566471"/>
                  <a:gd name="connsiteY1" fmla="*/ 0 h 768486"/>
                  <a:gd name="connsiteX2" fmla="*/ 1566471 w 1566471"/>
                  <a:gd name="connsiteY2" fmla="*/ 466928 h 768486"/>
                  <a:gd name="connsiteX3" fmla="*/ 715300 w 1566471"/>
                  <a:gd name="connsiteY3" fmla="*/ 768486 h 768486"/>
                  <a:gd name="connsiteX4" fmla="*/ 317 w 1566471"/>
                  <a:gd name="connsiteY4" fmla="*/ 466928 h 768486"/>
                  <a:gd name="connsiteX0" fmla="*/ 317 w 1568323"/>
                  <a:gd name="connsiteY0" fmla="*/ 466928 h 792461"/>
                  <a:gd name="connsiteX1" fmla="*/ 783394 w 1568323"/>
                  <a:gd name="connsiteY1" fmla="*/ 0 h 792461"/>
                  <a:gd name="connsiteX2" fmla="*/ 1566471 w 1568323"/>
                  <a:gd name="connsiteY2" fmla="*/ 466928 h 792461"/>
                  <a:gd name="connsiteX3" fmla="*/ 992538 w 1568323"/>
                  <a:gd name="connsiteY3" fmla="*/ 739303 h 792461"/>
                  <a:gd name="connsiteX4" fmla="*/ 715300 w 1568323"/>
                  <a:gd name="connsiteY4" fmla="*/ 768486 h 792461"/>
                  <a:gd name="connsiteX5" fmla="*/ 317 w 1568323"/>
                  <a:gd name="connsiteY5" fmla="*/ 466928 h 792461"/>
                  <a:gd name="connsiteX0" fmla="*/ 9015 w 1577021"/>
                  <a:gd name="connsiteY0" fmla="*/ 466928 h 778374"/>
                  <a:gd name="connsiteX1" fmla="*/ 792092 w 1577021"/>
                  <a:gd name="connsiteY1" fmla="*/ 0 h 778374"/>
                  <a:gd name="connsiteX2" fmla="*/ 1575169 w 1577021"/>
                  <a:gd name="connsiteY2" fmla="*/ 466928 h 778374"/>
                  <a:gd name="connsiteX3" fmla="*/ 1001236 w 1577021"/>
                  <a:gd name="connsiteY3" fmla="*/ 739303 h 778374"/>
                  <a:gd name="connsiteX4" fmla="*/ 723998 w 1577021"/>
                  <a:gd name="connsiteY4" fmla="*/ 768486 h 778374"/>
                  <a:gd name="connsiteX5" fmla="*/ 388393 w 1577021"/>
                  <a:gd name="connsiteY5" fmla="*/ 749030 h 778374"/>
                  <a:gd name="connsiteX6" fmla="*/ 9015 w 1577021"/>
                  <a:gd name="connsiteY6" fmla="*/ 466928 h 778374"/>
                  <a:gd name="connsiteX0" fmla="*/ 9015 w 1577021"/>
                  <a:gd name="connsiteY0" fmla="*/ 466928 h 760829"/>
                  <a:gd name="connsiteX1" fmla="*/ 792092 w 1577021"/>
                  <a:gd name="connsiteY1" fmla="*/ 0 h 760829"/>
                  <a:gd name="connsiteX2" fmla="*/ 1575169 w 1577021"/>
                  <a:gd name="connsiteY2" fmla="*/ 466928 h 760829"/>
                  <a:gd name="connsiteX3" fmla="*/ 1001236 w 1577021"/>
                  <a:gd name="connsiteY3" fmla="*/ 739303 h 760829"/>
                  <a:gd name="connsiteX4" fmla="*/ 723998 w 1577021"/>
                  <a:gd name="connsiteY4" fmla="*/ 671210 h 760829"/>
                  <a:gd name="connsiteX5" fmla="*/ 388393 w 1577021"/>
                  <a:gd name="connsiteY5" fmla="*/ 749030 h 760829"/>
                  <a:gd name="connsiteX6" fmla="*/ 9015 w 1577021"/>
                  <a:gd name="connsiteY6" fmla="*/ 466928 h 760829"/>
                  <a:gd name="connsiteX0" fmla="*/ 9015 w 1578546"/>
                  <a:gd name="connsiteY0" fmla="*/ 466928 h 760720"/>
                  <a:gd name="connsiteX1" fmla="*/ 792092 w 1578546"/>
                  <a:gd name="connsiteY1" fmla="*/ 0 h 760720"/>
                  <a:gd name="connsiteX2" fmla="*/ 1575169 w 1578546"/>
                  <a:gd name="connsiteY2" fmla="*/ 466928 h 760720"/>
                  <a:gd name="connsiteX3" fmla="*/ 1224972 w 1578546"/>
                  <a:gd name="connsiteY3" fmla="*/ 749031 h 760720"/>
                  <a:gd name="connsiteX4" fmla="*/ 723998 w 1578546"/>
                  <a:gd name="connsiteY4" fmla="*/ 671210 h 760720"/>
                  <a:gd name="connsiteX5" fmla="*/ 388393 w 1578546"/>
                  <a:gd name="connsiteY5" fmla="*/ 749030 h 760720"/>
                  <a:gd name="connsiteX6" fmla="*/ 9015 w 1578546"/>
                  <a:gd name="connsiteY6" fmla="*/ 466928 h 760720"/>
                  <a:gd name="connsiteX0" fmla="*/ 17975 w 1587506"/>
                  <a:gd name="connsiteY0" fmla="*/ 466928 h 760830"/>
                  <a:gd name="connsiteX1" fmla="*/ 801052 w 1587506"/>
                  <a:gd name="connsiteY1" fmla="*/ 0 h 760830"/>
                  <a:gd name="connsiteX2" fmla="*/ 1584129 w 1587506"/>
                  <a:gd name="connsiteY2" fmla="*/ 466928 h 760830"/>
                  <a:gd name="connsiteX3" fmla="*/ 1233932 w 1587506"/>
                  <a:gd name="connsiteY3" fmla="*/ 749031 h 760830"/>
                  <a:gd name="connsiteX4" fmla="*/ 732958 w 1587506"/>
                  <a:gd name="connsiteY4" fmla="*/ 671210 h 760830"/>
                  <a:gd name="connsiteX5" fmla="*/ 290349 w 1587506"/>
                  <a:gd name="connsiteY5" fmla="*/ 739303 h 760830"/>
                  <a:gd name="connsiteX6" fmla="*/ 17975 w 1587506"/>
                  <a:gd name="connsiteY6" fmla="*/ 466928 h 760830"/>
                  <a:gd name="connsiteX0" fmla="*/ 20537 w 1551158"/>
                  <a:gd name="connsiteY0" fmla="*/ 285435 h 764162"/>
                  <a:gd name="connsiteX1" fmla="*/ 764704 w 1551158"/>
                  <a:gd name="connsiteY1" fmla="*/ 3332 h 764162"/>
                  <a:gd name="connsiteX2" fmla="*/ 1547781 w 1551158"/>
                  <a:gd name="connsiteY2" fmla="*/ 470260 h 764162"/>
                  <a:gd name="connsiteX3" fmla="*/ 1197584 w 1551158"/>
                  <a:gd name="connsiteY3" fmla="*/ 752363 h 764162"/>
                  <a:gd name="connsiteX4" fmla="*/ 696610 w 1551158"/>
                  <a:gd name="connsiteY4" fmla="*/ 674542 h 764162"/>
                  <a:gd name="connsiteX5" fmla="*/ 254001 w 1551158"/>
                  <a:gd name="connsiteY5" fmla="*/ 742635 h 764162"/>
                  <a:gd name="connsiteX6" fmla="*/ 20537 w 1551158"/>
                  <a:gd name="connsiteY6" fmla="*/ 285435 h 764162"/>
                  <a:gd name="connsiteX0" fmla="*/ 20537 w 1427540"/>
                  <a:gd name="connsiteY0" fmla="*/ 282497 h 761224"/>
                  <a:gd name="connsiteX1" fmla="*/ 764704 w 1427540"/>
                  <a:gd name="connsiteY1" fmla="*/ 394 h 761224"/>
                  <a:gd name="connsiteX2" fmla="*/ 1421322 w 1427540"/>
                  <a:gd name="connsiteY2" fmla="*/ 233858 h 761224"/>
                  <a:gd name="connsiteX3" fmla="*/ 1197584 w 1427540"/>
                  <a:gd name="connsiteY3" fmla="*/ 749425 h 761224"/>
                  <a:gd name="connsiteX4" fmla="*/ 696610 w 1427540"/>
                  <a:gd name="connsiteY4" fmla="*/ 671604 h 761224"/>
                  <a:gd name="connsiteX5" fmla="*/ 254001 w 1427540"/>
                  <a:gd name="connsiteY5" fmla="*/ 739697 h 761224"/>
                  <a:gd name="connsiteX6" fmla="*/ 20537 w 1427540"/>
                  <a:gd name="connsiteY6" fmla="*/ 282497 h 761224"/>
                  <a:gd name="connsiteX0" fmla="*/ 11963 w 1418966"/>
                  <a:gd name="connsiteY0" fmla="*/ 263113 h 741840"/>
                  <a:gd name="connsiteX1" fmla="*/ 600488 w 1418966"/>
                  <a:gd name="connsiteY1" fmla="*/ 466 h 741840"/>
                  <a:gd name="connsiteX2" fmla="*/ 1412748 w 1418966"/>
                  <a:gd name="connsiteY2" fmla="*/ 214474 h 741840"/>
                  <a:gd name="connsiteX3" fmla="*/ 1189010 w 1418966"/>
                  <a:gd name="connsiteY3" fmla="*/ 730041 h 741840"/>
                  <a:gd name="connsiteX4" fmla="*/ 688036 w 1418966"/>
                  <a:gd name="connsiteY4" fmla="*/ 652220 h 741840"/>
                  <a:gd name="connsiteX5" fmla="*/ 245427 w 1418966"/>
                  <a:gd name="connsiteY5" fmla="*/ 720313 h 741840"/>
                  <a:gd name="connsiteX6" fmla="*/ 11963 w 1418966"/>
                  <a:gd name="connsiteY6" fmla="*/ 263113 h 741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8966" h="741840">
                    <a:moveTo>
                      <a:pt x="11963" y="263113"/>
                    </a:moveTo>
                    <a:cubicBezTo>
                      <a:pt x="71140" y="143139"/>
                      <a:pt x="367024" y="8573"/>
                      <a:pt x="600488" y="466"/>
                    </a:cubicBezTo>
                    <a:cubicBezTo>
                      <a:pt x="833952" y="-7641"/>
                      <a:pt x="1377891" y="91257"/>
                      <a:pt x="1412748" y="214474"/>
                    </a:cubicBezTo>
                    <a:cubicBezTo>
                      <a:pt x="1447605" y="337691"/>
                      <a:pt x="1330872" y="679781"/>
                      <a:pt x="1189010" y="730041"/>
                    </a:cubicBezTo>
                    <a:cubicBezTo>
                      <a:pt x="1047148" y="780301"/>
                      <a:pt x="845300" y="653841"/>
                      <a:pt x="688036" y="652220"/>
                    </a:cubicBezTo>
                    <a:cubicBezTo>
                      <a:pt x="530772" y="650599"/>
                      <a:pt x="364591" y="770573"/>
                      <a:pt x="245427" y="720313"/>
                    </a:cubicBezTo>
                    <a:cubicBezTo>
                      <a:pt x="126263" y="670053"/>
                      <a:pt x="-47214" y="383087"/>
                      <a:pt x="11963" y="263113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8098794" y="984309"/>
              <a:ext cx="117851" cy="107408"/>
              <a:chOff x="7584667" y="2502885"/>
              <a:chExt cx="117851" cy="107408"/>
            </a:xfrm>
          </p:grpSpPr>
          <p:sp>
            <p:nvSpPr>
              <p:cNvPr id="8" name="Oval 7"/>
              <p:cNvSpPr/>
              <p:nvPr/>
            </p:nvSpPr>
            <p:spPr>
              <a:xfrm rot="636239">
                <a:off x="7584667" y="2502885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" name="Oval 15"/>
              <p:cNvSpPr/>
              <p:nvPr/>
            </p:nvSpPr>
            <p:spPr>
              <a:xfrm rot="636239">
                <a:off x="7593419" y="2516929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7855419" y="1140332"/>
              <a:ext cx="154514" cy="107408"/>
              <a:chOff x="7359492" y="2650579"/>
              <a:chExt cx="154514" cy="107408"/>
            </a:xfrm>
          </p:grpSpPr>
          <p:sp>
            <p:nvSpPr>
              <p:cNvPr id="11" name="Oval 10"/>
              <p:cNvSpPr/>
              <p:nvPr/>
            </p:nvSpPr>
            <p:spPr>
              <a:xfrm rot="117027">
                <a:off x="7359492" y="2650579"/>
                <a:ext cx="154514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Oval 16"/>
              <p:cNvSpPr/>
              <p:nvPr/>
            </p:nvSpPr>
            <p:spPr>
              <a:xfrm rot="636239">
                <a:off x="7383110" y="2670666"/>
                <a:ext cx="49175" cy="34137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1" name="Oval 20"/>
            <p:cNvSpPr/>
            <p:nvPr/>
          </p:nvSpPr>
          <p:spPr>
            <a:xfrm rot="21329767">
              <a:off x="7637680" y="1453217"/>
              <a:ext cx="731915" cy="77470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5" h="774706">
                  <a:moveTo>
                    <a:pt x="1" y="411662"/>
                  </a:moveTo>
                  <a:cubicBezTo>
                    <a:pt x="639" y="282544"/>
                    <a:pt x="167676" y="0"/>
                    <a:pt x="369788" y="0"/>
                  </a:cubicBezTo>
                  <a:cubicBezTo>
                    <a:pt x="571900" y="0"/>
                    <a:pt x="731915" y="211158"/>
                    <a:pt x="731915" y="411662"/>
                  </a:cubicBezTo>
                  <a:cubicBezTo>
                    <a:pt x="731915" y="612166"/>
                    <a:pt x="568070" y="774706"/>
                    <a:pt x="365958" y="774706"/>
                  </a:cubicBezTo>
                  <a:cubicBezTo>
                    <a:pt x="163846" y="774706"/>
                    <a:pt x="-637" y="540780"/>
                    <a:pt x="1" y="411662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Freeform 30"/>
            <p:cNvSpPr/>
            <p:nvPr/>
          </p:nvSpPr>
          <p:spPr>
            <a:xfrm rot="20970433">
              <a:off x="7941757" y="1871793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6" name="Freeform 105"/>
            <p:cNvSpPr/>
            <p:nvPr/>
          </p:nvSpPr>
          <p:spPr>
            <a:xfrm rot="3640251">
              <a:off x="7508575" y="1623816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7" name="Freeform 106"/>
            <p:cNvSpPr/>
            <p:nvPr/>
          </p:nvSpPr>
          <p:spPr>
            <a:xfrm rot="7932682">
              <a:off x="8048943" y="1625845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8227843" y="639722"/>
              <a:ext cx="355166" cy="304321"/>
              <a:chOff x="7400992" y="484079"/>
              <a:chExt cx="355166" cy="304321"/>
            </a:xfrm>
          </p:grpSpPr>
          <p:grpSp>
            <p:nvGrpSpPr>
              <p:cNvPr id="191" name="Group 190"/>
              <p:cNvGrpSpPr/>
              <p:nvPr/>
            </p:nvGrpSpPr>
            <p:grpSpPr>
              <a:xfrm rot="10800000">
                <a:off x="7449869" y="484079"/>
                <a:ext cx="306289" cy="250324"/>
                <a:chOff x="9813956" y="2128163"/>
                <a:chExt cx="410597" cy="251109"/>
              </a:xfrm>
            </p:grpSpPr>
            <p:sp>
              <p:nvSpPr>
                <p:cNvPr id="192" name="Oval 191"/>
                <p:cNvSpPr/>
                <p:nvPr/>
              </p:nvSpPr>
              <p:spPr>
                <a:xfrm rot="8515235">
                  <a:off x="9813956" y="2128163"/>
                  <a:ext cx="410597" cy="251109"/>
                </a:xfrm>
                <a:custGeom>
                  <a:avLst/>
                  <a:gdLst>
                    <a:gd name="connsiteX0" fmla="*/ 0 w 325085"/>
                    <a:gd name="connsiteY0" fmla="*/ 125268 h 250535"/>
                    <a:gd name="connsiteX1" fmla="*/ 162543 w 325085"/>
                    <a:gd name="connsiteY1" fmla="*/ 0 h 250535"/>
                    <a:gd name="connsiteX2" fmla="*/ 325086 w 325085"/>
                    <a:gd name="connsiteY2" fmla="*/ 125268 h 250535"/>
                    <a:gd name="connsiteX3" fmla="*/ 162543 w 325085"/>
                    <a:gd name="connsiteY3" fmla="*/ 250536 h 250535"/>
                    <a:gd name="connsiteX4" fmla="*/ 0 w 325085"/>
                    <a:gd name="connsiteY4" fmla="*/ 125268 h 250535"/>
                    <a:gd name="connsiteX0" fmla="*/ 0 w 410597"/>
                    <a:gd name="connsiteY0" fmla="*/ 151279 h 251109"/>
                    <a:gd name="connsiteX1" fmla="*/ 248054 w 410597"/>
                    <a:gd name="connsiteY1" fmla="*/ 216 h 251109"/>
                    <a:gd name="connsiteX2" fmla="*/ 410597 w 410597"/>
                    <a:gd name="connsiteY2" fmla="*/ 125484 h 251109"/>
                    <a:gd name="connsiteX3" fmla="*/ 248054 w 410597"/>
                    <a:gd name="connsiteY3" fmla="*/ 250752 h 251109"/>
                    <a:gd name="connsiteX4" fmla="*/ 0 w 410597"/>
                    <a:gd name="connsiteY4" fmla="*/ 151279 h 251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0597" h="251109">
                      <a:moveTo>
                        <a:pt x="0" y="151279"/>
                      </a:moveTo>
                      <a:cubicBezTo>
                        <a:pt x="0" y="82095"/>
                        <a:pt x="179621" y="4515"/>
                        <a:pt x="248054" y="216"/>
                      </a:cubicBezTo>
                      <a:cubicBezTo>
                        <a:pt x="316487" y="-4083"/>
                        <a:pt x="410597" y="56300"/>
                        <a:pt x="410597" y="125484"/>
                      </a:cubicBezTo>
                      <a:cubicBezTo>
                        <a:pt x="410597" y="194668"/>
                        <a:pt x="316487" y="246453"/>
                        <a:pt x="248054" y="250752"/>
                      </a:cubicBezTo>
                      <a:cubicBezTo>
                        <a:pt x="179621" y="255051"/>
                        <a:pt x="0" y="220463"/>
                        <a:pt x="0" y="151279"/>
                      </a:cubicBezTo>
                      <a:close/>
                    </a:path>
                  </a:pathLst>
                </a:cu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Oval 192"/>
                <p:cNvSpPr/>
                <p:nvPr/>
              </p:nvSpPr>
              <p:spPr>
                <a:xfrm rot="2961527">
                  <a:off x="9967533" y="2115944"/>
                  <a:ext cx="131177" cy="248618"/>
                </a:xfrm>
                <a:custGeom>
                  <a:avLst/>
                  <a:gdLst>
                    <a:gd name="connsiteX0" fmla="*/ 0 w 130559"/>
                    <a:gd name="connsiteY0" fmla="*/ 72364 h 144727"/>
                    <a:gd name="connsiteX1" fmla="*/ 65280 w 130559"/>
                    <a:gd name="connsiteY1" fmla="*/ 0 h 144727"/>
                    <a:gd name="connsiteX2" fmla="*/ 130560 w 130559"/>
                    <a:gd name="connsiteY2" fmla="*/ 72364 h 144727"/>
                    <a:gd name="connsiteX3" fmla="*/ 65280 w 130559"/>
                    <a:gd name="connsiteY3" fmla="*/ 144728 h 144727"/>
                    <a:gd name="connsiteX4" fmla="*/ 0 w 130559"/>
                    <a:gd name="connsiteY4" fmla="*/ 72364 h 144727"/>
                    <a:gd name="connsiteX0" fmla="*/ 617 w 131177"/>
                    <a:gd name="connsiteY0" fmla="*/ 176254 h 248618"/>
                    <a:gd name="connsiteX1" fmla="*/ 44549 w 131177"/>
                    <a:gd name="connsiteY1" fmla="*/ 0 h 248618"/>
                    <a:gd name="connsiteX2" fmla="*/ 131177 w 131177"/>
                    <a:gd name="connsiteY2" fmla="*/ 176254 h 248618"/>
                    <a:gd name="connsiteX3" fmla="*/ 65897 w 131177"/>
                    <a:gd name="connsiteY3" fmla="*/ 248618 h 248618"/>
                    <a:gd name="connsiteX4" fmla="*/ 617 w 131177"/>
                    <a:gd name="connsiteY4" fmla="*/ 176254 h 248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77" h="248618">
                      <a:moveTo>
                        <a:pt x="617" y="176254"/>
                      </a:moveTo>
                      <a:cubicBezTo>
                        <a:pt x="-2941" y="134818"/>
                        <a:pt x="8496" y="0"/>
                        <a:pt x="44549" y="0"/>
                      </a:cubicBezTo>
                      <a:cubicBezTo>
                        <a:pt x="80602" y="0"/>
                        <a:pt x="131177" y="136288"/>
                        <a:pt x="131177" y="176254"/>
                      </a:cubicBezTo>
                      <a:cubicBezTo>
                        <a:pt x="131177" y="216220"/>
                        <a:pt x="101950" y="248618"/>
                        <a:pt x="65897" y="248618"/>
                      </a:cubicBezTo>
                      <a:cubicBezTo>
                        <a:pt x="29844" y="248618"/>
                        <a:pt x="4175" y="217690"/>
                        <a:pt x="617" y="176254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  <a:alpha val="49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9" name="Oval 28"/>
              <p:cNvSpPr/>
              <p:nvPr/>
            </p:nvSpPr>
            <p:spPr>
              <a:xfrm rot="1744470">
                <a:off x="7400992" y="641681"/>
                <a:ext cx="291139" cy="146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6" name="Oval 5"/>
            <p:cNvSpPr/>
            <p:nvPr/>
          </p:nvSpPr>
          <p:spPr>
            <a:xfrm rot="636239">
              <a:off x="7587477" y="846149"/>
              <a:ext cx="344971" cy="31440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7695727" y="965751"/>
              <a:ext cx="117851" cy="107408"/>
              <a:chOff x="7181421" y="2482028"/>
              <a:chExt cx="117851" cy="107408"/>
            </a:xfrm>
          </p:grpSpPr>
          <p:sp>
            <p:nvSpPr>
              <p:cNvPr id="7" name="Oval 6"/>
              <p:cNvSpPr/>
              <p:nvPr/>
            </p:nvSpPr>
            <p:spPr>
              <a:xfrm rot="636239">
                <a:off x="7181421" y="2482028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" name="Oval 14"/>
              <p:cNvSpPr/>
              <p:nvPr/>
            </p:nvSpPr>
            <p:spPr>
              <a:xfrm rot="636239">
                <a:off x="7196361" y="2498943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3458630" y="577702"/>
            <a:ext cx="1489266" cy="1832678"/>
            <a:chOff x="2631779" y="422059"/>
            <a:chExt cx="1489266" cy="1832678"/>
          </a:xfrm>
        </p:grpSpPr>
        <p:sp>
          <p:nvSpPr>
            <p:cNvPr id="136" name="Freeform 135"/>
            <p:cNvSpPr/>
            <p:nvPr/>
          </p:nvSpPr>
          <p:spPr>
            <a:xfrm rot="8743542">
              <a:off x="2631779" y="1370937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27" name="Group 26"/>
            <p:cNvGrpSpPr/>
            <p:nvPr/>
          </p:nvGrpSpPr>
          <p:grpSpPr>
            <a:xfrm rot="17914294">
              <a:off x="2640779" y="745113"/>
              <a:ext cx="293137" cy="207673"/>
              <a:chOff x="3095725" y="2185969"/>
              <a:chExt cx="293137" cy="207673"/>
            </a:xfrm>
          </p:grpSpPr>
          <p:sp>
            <p:nvSpPr>
              <p:cNvPr id="137" name="Oval 136"/>
              <p:cNvSpPr/>
              <p:nvPr/>
            </p:nvSpPr>
            <p:spPr>
              <a:xfrm rot="1933843">
                <a:off x="3095725" y="2185969"/>
                <a:ext cx="293137" cy="207673"/>
              </a:xfrm>
              <a:prstGeom prst="ellips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val 137"/>
              <p:cNvSpPr/>
              <p:nvPr/>
            </p:nvSpPr>
            <p:spPr>
              <a:xfrm rot="2651302">
                <a:off x="3156392" y="2235697"/>
                <a:ext cx="163822" cy="114745"/>
              </a:xfrm>
              <a:prstGeom prst="ellipse">
                <a:avLst/>
              </a:pr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 rot="14571028">
              <a:off x="3833235" y="857204"/>
              <a:ext cx="325085" cy="250535"/>
              <a:chOff x="4022437" y="2143220"/>
              <a:chExt cx="325085" cy="250535"/>
            </a:xfrm>
          </p:grpSpPr>
          <p:sp>
            <p:nvSpPr>
              <p:cNvPr id="139" name="Oval 138"/>
              <p:cNvSpPr/>
              <p:nvPr/>
            </p:nvSpPr>
            <p:spPr>
              <a:xfrm rot="8515235">
                <a:off x="4022437" y="2143220"/>
                <a:ext cx="325085" cy="250535"/>
              </a:xfrm>
              <a:prstGeom prst="ellips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0" name="Oval 139"/>
              <p:cNvSpPr/>
              <p:nvPr/>
            </p:nvSpPr>
            <p:spPr>
              <a:xfrm rot="2961527">
                <a:off x="4139881" y="2187184"/>
                <a:ext cx="130559" cy="144727"/>
              </a:xfrm>
              <a:prstGeom prst="ellipse">
                <a:avLst/>
              </a:pr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41" name="Oval 23"/>
            <p:cNvSpPr/>
            <p:nvPr/>
          </p:nvSpPr>
          <p:spPr>
            <a:xfrm rot="21147307">
              <a:off x="3590484" y="1666745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2" name="Oval 22"/>
            <p:cNvSpPr/>
            <p:nvPr/>
          </p:nvSpPr>
          <p:spPr>
            <a:xfrm rot="772141">
              <a:off x="2877890" y="1640605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3" name="Rounded Rectangle 8"/>
            <p:cNvSpPr/>
            <p:nvPr/>
          </p:nvSpPr>
          <p:spPr>
            <a:xfrm rot="72546">
              <a:off x="2786167" y="422059"/>
              <a:ext cx="1244528" cy="1773408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342821 w 4152914"/>
                <a:gd name="connsiteY9" fmla="*/ 3163394 h 6079787"/>
                <a:gd name="connsiteX10" fmla="*/ 0 w 4152914"/>
                <a:gd name="connsiteY10" fmla="*/ 1754223 h 6079787"/>
                <a:gd name="connsiteX0" fmla="*/ 0 w 4152781"/>
                <a:gd name="connsiteY0" fmla="*/ 1754223 h 6079787"/>
                <a:gd name="connsiteX1" fmla="*/ 1754223 w 4152781"/>
                <a:gd name="connsiteY1" fmla="*/ 0 h 6079787"/>
                <a:gd name="connsiteX2" fmla="*/ 2223738 w 4152781"/>
                <a:gd name="connsiteY2" fmla="*/ 7940 h 6079787"/>
                <a:gd name="connsiteX3" fmla="*/ 3898087 w 4152781"/>
                <a:gd name="connsiteY3" fmla="*/ 1637928 h 6079787"/>
                <a:gd name="connsiteX4" fmla="*/ 3521924 w 4152781"/>
                <a:gd name="connsiteY4" fmla="*/ 2856486 h 6079787"/>
                <a:gd name="connsiteX5" fmla="*/ 4152568 w 4152781"/>
                <a:gd name="connsiteY5" fmla="*/ 4613832 h 6079787"/>
                <a:gd name="connsiteX6" fmla="*/ 2175752 w 4152781"/>
                <a:gd name="connsiteY6" fmla="*/ 6079787 h 6079787"/>
                <a:gd name="connsiteX7" fmla="*/ 1754223 w 4152781"/>
                <a:gd name="connsiteY7" fmla="*/ 6079787 h 6079787"/>
                <a:gd name="connsiteX8" fmla="*/ 0 w 4152781"/>
                <a:gd name="connsiteY8" fmla="*/ 4325564 h 6079787"/>
                <a:gd name="connsiteX9" fmla="*/ 342821 w 4152781"/>
                <a:gd name="connsiteY9" fmla="*/ 3163394 h 6079787"/>
                <a:gd name="connsiteX10" fmla="*/ 0 w 4152781"/>
                <a:gd name="connsiteY10" fmla="*/ 1754223 h 6079787"/>
                <a:gd name="connsiteX0" fmla="*/ 0 w 4152778"/>
                <a:gd name="connsiteY0" fmla="*/ 1876559 h 6202123"/>
                <a:gd name="connsiteX1" fmla="*/ 1354792 w 4152778"/>
                <a:gd name="connsiteY1" fmla="*/ -1 h 6202123"/>
                <a:gd name="connsiteX2" fmla="*/ 2223738 w 4152778"/>
                <a:gd name="connsiteY2" fmla="*/ 130276 h 6202123"/>
                <a:gd name="connsiteX3" fmla="*/ 3898087 w 4152778"/>
                <a:gd name="connsiteY3" fmla="*/ 1760264 h 6202123"/>
                <a:gd name="connsiteX4" fmla="*/ 3521924 w 4152778"/>
                <a:gd name="connsiteY4" fmla="*/ 2978822 h 6202123"/>
                <a:gd name="connsiteX5" fmla="*/ 4152568 w 4152778"/>
                <a:gd name="connsiteY5" fmla="*/ 4736168 h 6202123"/>
                <a:gd name="connsiteX6" fmla="*/ 2175752 w 4152778"/>
                <a:gd name="connsiteY6" fmla="*/ 6202123 h 6202123"/>
                <a:gd name="connsiteX7" fmla="*/ 1754223 w 4152778"/>
                <a:gd name="connsiteY7" fmla="*/ 6202123 h 6202123"/>
                <a:gd name="connsiteX8" fmla="*/ 0 w 4152778"/>
                <a:gd name="connsiteY8" fmla="*/ 4447900 h 6202123"/>
                <a:gd name="connsiteX9" fmla="*/ 342821 w 4152778"/>
                <a:gd name="connsiteY9" fmla="*/ 3285730 h 6202123"/>
                <a:gd name="connsiteX10" fmla="*/ 0 w 4152778"/>
                <a:gd name="connsiteY10" fmla="*/ 1876559 h 6202123"/>
                <a:gd name="connsiteX0" fmla="*/ 0 w 4152778"/>
                <a:gd name="connsiteY0" fmla="*/ 1879694 h 6205258"/>
                <a:gd name="connsiteX1" fmla="*/ 1354792 w 4152778"/>
                <a:gd name="connsiteY1" fmla="*/ 3134 h 6205258"/>
                <a:gd name="connsiteX2" fmla="*/ 2320321 w 4152778"/>
                <a:gd name="connsiteY2" fmla="*/ -1 h 6205258"/>
                <a:gd name="connsiteX3" fmla="*/ 3898087 w 4152778"/>
                <a:gd name="connsiteY3" fmla="*/ 1763399 h 6205258"/>
                <a:gd name="connsiteX4" fmla="*/ 3521924 w 4152778"/>
                <a:gd name="connsiteY4" fmla="*/ 2981957 h 6205258"/>
                <a:gd name="connsiteX5" fmla="*/ 4152568 w 4152778"/>
                <a:gd name="connsiteY5" fmla="*/ 4739303 h 6205258"/>
                <a:gd name="connsiteX6" fmla="*/ 2175752 w 4152778"/>
                <a:gd name="connsiteY6" fmla="*/ 6205258 h 6205258"/>
                <a:gd name="connsiteX7" fmla="*/ 1754223 w 4152778"/>
                <a:gd name="connsiteY7" fmla="*/ 6205258 h 6205258"/>
                <a:gd name="connsiteX8" fmla="*/ 0 w 4152778"/>
                <a:gd name="connsiteY8" fmla="*/ 4451035 h 6205258"/>
                <a:gd name="connsiteX9" fmla="*/ 342821 w 4152778"/>
                <a:gd name="connsiteY9" fmla="*/ 3288865 h 6205258"/>
                <a:gd name="connsiteX10" fmla="*/ 0 w 4152778"/>
                <a:gd name="connsiteY10" fmla="*/ 1879694 h 6205258"/>
                <a:gd name="connsiteX0" fmla="*/ 0 w 4152778"/>
                <a:gd name="connsiteY0" fmla="*/ 1935123 h 6260687"/>
                <a:gd name="connsiteX1" fmla="*/ 1626554 w 4152778"/>
                <a:gd name="connsiteY1" fmla="*/ -2 h 6260687"/>
                <a:gd name="connsiteX2" fmla="*/ 2320321 w 4152778"/>
                <a:gd name="connsiteY2" fmla="*/ 55428 h 6260687"/>
                <a:gd name="connsiteX3" fmla="*/ 3898087 w 4152778"/>
                <a:gd name="connsiteY3" fmla="*/ 1818828 h 6260687"/>
                <a:gd name="connsiteX4" fmla="*/ 3521924 w 4152778"/>
                <a:gd name="connsiteY4" fmla="*/ 3037386 h 6260687"/>
                <a:gd name="connsiteX5" fmla="*/ 4152568 w 4152778"/>
                <a:gd name="connsiteY5" fmla="*/ 4794732 h 6260687"/>
                <a:gd name="connsiteX6" fmla="*/ 2175752 w 4152778"/>
                <a:gd name="connsiteY6" fmla="*/ 6260687 h 6260687"/>
                <a:gd name="connsiteX7" fmla="*/ 1754223 w 4152778"/>
                <a:gd name="connsiteY7" fmla="*/ 6260687 h 6260687"/>
                <a:gd name="connsiteX8" fmla="*/ 0 w 4152778"/>
                <a:gd name="connsiteY8" fmla="*/ 4506464 h 6260687"/>
                <a:gd name="connsiteX9" fmla="*/ 342821 w 4152778"/>
                <a:gd name="connsiteY9" fmla="*/ 3344294 h 6260687"/>
                <a:gd name="connsiteX10" fmla="*/ 0 w 4152778"/>
                <a:gd name="connsiteY10" fmla="*/ 1935123 h 626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778" h="6260687">
                  <a:moveTo>
                    <a:pt x="0" y="1935123"/>
                  </a:moveTo>
                  <a:cubicBezTo>
                    <a:pt x="0" y="966292"/>
                    <a:pt x="657723" y="-2"/>
                    <a:pt x="1626554" y="-2"/>
                  </a:cubicBezTo>
                  <a:lnTo>
                    <a:pt x="2320321" y="55428"/>
                  </a:lnTo>
                  <a:cubicBezTo>
                    <a:pt x="3249091" y="189995"/>
                    <a:pt x="3898087" y="849997"/>
                    <a:pt x="3898087" y="1818828"/>
                  </a:cubicBezTo>
                  <a:cubicBezTo>
                    <a:pt x="3873972" y="2385076"/>
                    <a:pt x="3556376" y="2633230"/>
                    <a:pt x="3521924" y="3037386"/>
                  </a:cubicBezTo>
                  <a:cubicBezTo>
                    <a:pt x="3471480" y="3828726"/>
                    <a:pt x="4166667" y="4276042"/>
                    <a:pt x="4152568" y="4794732"/>
                  </a:cubicBezTo>
                  <a:cubicBezTo>
                    <a:pt x="4152568" y="5763563"/>
                    <a:pt x="3144583" y="6260687"/>
                    <a:pt x="2175752" y="6260687"/>
                  </a:cubicBezTo>
                  <a:lnTo>
                    <a:pt x="1754223" y="6260687"/>
                  </a:lnTo>
                  <a:cubicBezTo>
                    <a:pt x="785392" y="6260687"/>
                    <a:pt x="0" y="5475295"/>
                    <a:pt x="0" y="4506464"/>
                  </a:cubicBezTo>
                  <a:lnTo>
                    <a:pt x="342821" y="3344294"/>
                  </a:lnTo>
                  <a:cubicBezTo>
                    <a:pt x="328797" y="2924834"/>
                    <a:pt x="14024" y="2354583"/>
                    <a:pt x="0" y="1935123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4" name="Oval 143"/>
            <p:cNvSpPr/>
            <p:nvPr/>
          </p:nvSpPr>
          <p:spPr>
            <a:xfrm rot="636239">
              <a:off x="3374018" y="732149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5" name="Oval 144"/>
            <p:cNvSpPr/>
            <p:nvPr/>
          </p:nvSpPr>
          <p:spPr>
            <a:xfrm rot="636239">
              <a:off x="2926070" y="699338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6" name="Oval 145"/>
            <p:cNvSpPr/>
            <p:nvPr/>
          </p:nvSpPr>
          <p:spPr>
            <a:xfrm rot="636239">
              <a:off x="3330155" y="657032"/>
              <a:ext cx="416612" cy="37969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7" name="Oval 146"/>
            <p:cNvSpPr/>
            <p:nvPr/>
          </p:nvSpPr>
          <p:spPr>
            <a:xfrm rot="636239">
              <a:off x="2907432" y="641022"/>
              <a:ext cx="380291" cy="3465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8" name="Rounded Rectangle 147"/>
            <p:cNvSpPr/>
            <p:nvPr/>
          </p:nvSpPr>
          <p:spPr>
            <a:xfrm rot="21001861">
              <a:off x="3212707" y="1095061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9" name="Rounded Rectangle 148"/>
            <p:cNvSpPr/>
            <p:nvPr/>
          </p:nvSpPr>
          <p:spPr>
            <a:xfrm rot="155068">
              <a:off x="3299389" y="1094521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0" name="Oval 9"/>
            <p:cNvSpPr/>
            <p:nvPr/>
          </p:nvSpPr>
          <p:spPr>
            <a:xfrm rot="92648">
              <a:off x="3130476" y="1042350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3062883" y="809529"/>
              <a:ext cx="117851" cy="107408"/>
              <a:chOff x="7181421" y="2482028"/>
              <a:chExt cx="117851" cy="107408"/>
            </a:xfrm>
          </p:grpSpPr>
          <p:sp>
            <p:nvSpPr>
              <p:cNvPr id="152" name="Oval 151"/>
              <p:cNvSpPr/>
              <p:nvPr/>
            </p:nvSpPr>
            <p:spPr>
              <a:xfrm rot="636239">
                <a:off x="7181421" y="2482028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3" name="Oval 152"/>
              <p:cNvSpPr/>
              <p:nvPr/>
            </p:nvSpPr>
            <p:spPr>
              <a:xfrm rot="636239">
                <a:off x="7196361" y="2498943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3420369" y="821996"/>
              <a:ext cx="117851" cy="107408"/>
              <a:chOff x="7584667" y="2502885"/>
              <a:chExt cx="117851" cy="107408"/>
            </a:xfrm>
          </p:grpSpPr>
          <p:sp>
            <p:nvSpPr>
              <p:cNvPr id="155" name="Oval 154"/>
              <p:cNvSpPr/>
              <p:nvPr/>
            </p:nvSpPr>
            <p:spPr>
              <a:xfrm rot="636239">
                <a:off x="7584667" y="2502885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6" name="Oval 155"/>
              <p:cNvSpPr/>
              <p:nvPr/>
            </p:nvSpPr>
            <p:spPr>
              <a:xfrm rot="636239">
                <a:off x="7593419" y="2516929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3200919" y="960775"/>
              <a:ext cx="154514" cy="107408"/>
              <a:chOff x="7359492" y="2650579"/>
              <a:chExt cx="154514" cy="107408"/>
            </a:xfrm>
          </p:grpSpPr>
          <p:sp>
            <p:nvSpPr>
              <p:cNvPr id="158" name="Oval 157"/>
              <p:cNvSpPr/>
              <p:nvPr/>
            </p:nvSpPr>
            <p:spPr>
              <a:xfrm rot="117027">
                <a:off x="7359492" y="2650579"/>
                <a:ext cx="154514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9" name="Oval 158"/>
              <p:cNvSpPr/>
              <p:nvPr/>
            </p:nvSpPr>
            <p:spPr>
              <a:xfrm rot="636239">
                <a:off x="7383110" y="2670666"/>
                <a:ext cx="49175" cy="34137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60" name="Oval 20"/>
            <p:cNvSpPr/>
            <p:nvPr/>
          </p:nvSpPr>
          <p:spPr>
            <a:xfrm rot="21329767">
              <a:off x="2941885" y="1279888"/>
              <a:ext cx="779596" cy="780087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  <a:gd name="connsiteX0" fmla="*/ 15551 w 747465"/>
                <a:gd name="connsiteY0" fmla="*/ 416908 h 779952"/>
                <a:gd name="connsiteX1" fmla="*/ 99145 w 747465"/>
                <a:gd name="connsiteY1" fmla="*/ 199099 h 779952"/>
                <a:gd name="connsiteX2" fmla="*/ 385338 w 747465"/>
                <a:gd name="connsiteY2" fmla="*/ 5246 h 779952"/>
                <a:gd name="connsiteX3" fmla="*/ 747465 w 747465"/>
                <a:gd name="connsiteY3" fmla="*/ 416908 h 779952"/>
                <a:gd name="connsiteX4" fmla="*/ 381508 w 747465"/>
                <a:gd name="connsiteY4" fmla="*/ 779952 h 779952"/>
                <a:gd name="connsiteX5" fmla="*/ 15551 w 747465"/>
                <a:gd name="connsiteY5" fmla="*/ 416908 h 779952"/>
                <a:gd name="connsiteX0" fmla="*/ 9906 w 805335"/>
                <a:gd name="connsiteY0" fmla="*/ 385511 h 780071"/>
                <a:gd name="connsiteX1" fmla="*/ 157015 w 805335"/>
                <a:gd name="connsiteY1" fmla="*/ 199099 h 780071"/>
                <a:gd name="connsiteX2" fmla="*/ 443208 w 805335"/>
                <a:gd name="connsiteY2" fmla="*/ 5246 h 780071"/>
                <a:gd name="connsiteX3" fmla="*/ 805335 w 805335"/>
                <a:gd name="connsiteY3" fmla="*/ 416908 h 780071"/>
                <a:gd name="connsiteX4" fmla="*/ 439378 w 805335"/>
                <a:gd name="connsiteY4" fmla="*/ 779952 h 780071"/>
                <a:gd name="connsiteX5" fmla="*/ 9906 w 805335"/>
                <a:gd name="connsiteY5" fmla="*/ 385511 h 780071"/>
                <a:gd name="connsiteX0" fmla="*/ 11791 w 779596"/>
                <a:gd name="connsiteY0" fmla="*/ 453675 h 780087"/>
                <a:gd name="connsiteX1" fmla="*/ 131276 w 779596"/>
                <a:gd name="connsiteY1" fmla="*/ 199099 h 780087"/>
                <a:gd name="connsiteX2" fmla="*/ 417469 w 779596"/>
                <a:gd name="connsiteY2" fmla="*/ 5246 h 780087"/>
                <a:gd name="connsiteX3" fmla="*/ 779596 w 779596"/>
                <a:gd name="connsiteY3" fmla="*/ 416908 h 780087"/>
                <a:gd name="connsiteX4" fmla="*/ 413639 w 779596"/>
                <a:gd name="connsiteY4" fmla="*/ 779952 h 780087"/>
                <a:gd name="connsiteX5" fmla="*/ 11791 w 779596"/>
                <a:gd name="connsiteY5" fmla="*/ 453675 h 780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9596" h="780087">
                  <a:moveTo>
                    <a:pt x="11791" y="453675"/>
                  </a:moveTo>
                  <a:cubicBezTo>
                    <a:pt x="-35269" y="356866"/>
                    <a:pt x="69645" y="267709"/>
                    <a:pt x="131276" y="199099"/>
                  </a:cubicBezTo>
                  <a:cubicBezTo>
                    <a:pt x="192907" y="130489"/>
                    <a:pt x="309416" y="-31055"/>
                    <a:pt x="417469" y="5246"/>
                  </a:cubicBezTo>
                  <a:cubicBezTo>
                    <a:pt x="525522" y="41547"/>
                    <a:pt x="779596" y="216404"/>
                    <a:pt x="779596" y="416908"/>
                  </a:cubicBezTo>
                  <a:cubicBezTo>
                    <a:pt x="779596" y="617412"/>
                    <a:pt x="541606" y="773824"/>
                    <a:pt x="413639" y="779952"/>
                  </a:cubicBezTo>
                  <a:cubicBezTo>
                    <a:pt x="285672" y="786080"/>
                    <a:pt x="11153" y="582793"/>
                    <a:pt x="11791" y="453675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1" name="Freeform 160"/>
            <p:cNvSpPr/>
            <p:nvPr/>
          </p:nvSpPr>
          <p:spPr>
            <a:xfrm rot="20970433">
              <a:off x="3249123" y="1637394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2" name="Freeform 161"/>
            <p:cNvSpPr/>
            <p:nvPr/>
          </p:nvSpPr>
          <p:spPr>
            <a:xfrm rot="3225449">
              <a:off x="3682799" y="1372356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Arc 35"/>
            <p:cNvSpPr/>
            <p:nvPr/>
          </p:nvSpPr>
          <p:spPr>
            <a:xfrm>
              <a:off x="3028100" y="1499595"/>
              <a:ext cx="535838" cy="419131"/>
            </a:xfrm>
            <a:prstGeom prst="arc">
              <a:avLst>
                <a:gd name="adj1" fmla="val 13033323"/>
                <a:gd name="adj2" fmla="val 20035014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10" name="Group 409"/>
          <p:cNvGrpSpPr/>
          <p:nvPr/>
        </p:nvGrpSpPr>
        <p:grpSpPr>
          <a:xfrm>
            <a:off x="5479780" y="2788468"/>
            <a:ext cx="1859197" cy="1976281"/>
            <a:chOff x="5625679" y="2924533"/>
            <a:chExt cx="1859197" cy="1976281"/>
          </a:xfrm>
        </p:grpSpPr>
        <p:sp>
          <p:nvSpPr>
            <p:cNvPr id="254" name="Oval 23"/>
            <p:cNvSpPr/>
            <p:nvPr/>
          </p:nvSpPr>
          <p:spPr>
            <a:xfrm rot="18162183">
              <a:off x="7058816" y="3941148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5" name="Oval 22"/>
            <p:cNvSpPr/>
            <p:nvPr/>
          </p:nvSpPr>
          <p:spPr>
            <a:xfrm rot="872710">
              <a:off x="6375650" y="431969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256" name="Rounded Rectangle 8"/>
            <p:cNvSpPr/>
            <p:nvPr/>
          </p:nvSpPr>
          <p:spPr>
            <a:xfrm rot="19907575">
              <a:off x="5915103" y="3034866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42072" y="3012604"/>
                  </a:lnTo>
                  <a:lnTo>
                    <a:pt x="0" y="1754223"/>
                  </a:ln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257" name="Oval 256"/>
            <p:cNvSpPr/>
            <p:nvPr/>
          </p:nvSpPr>
          <p:spPr>
            <a:xfrm rot="20471268">
              <a:off x="6282674" y="3236614"/>
              <a:ext cx="414973" cy="378202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 dirty="0"/>
            </a:p>
          </p:txBody>
        </p:sp>
        <p:sp>
          <p:nvSpPr>
            <p:cNvPr id="258" name="Oval 257"/>
            <p:cNvSpPr/>
            <p:nvPr/>
          </p:nvSpPr>
          <p:spPr>
            <a:xfrm rot="20471268">
              <a:off x="5855130" y="3480051"/>
              <a:ext cx="401720" cy="366123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 dirty="0"/>
            </a:p>
          </p:txBody>
        </p:sp>
        <p:grpSp>
          <p:nvGrpSpPr>
            <p:cNvPr id="259" name="Group 258"/>
            <p:cNvGrpSpPr/>
            <p:nvPr/>
          </p:nvGrpSpPr>
          <p:grpSpPr>
            <a:xfrm rot="19835029">
              <a:off x="6240118" y="3664641"/>
              <a:ext cx="285933" cy="203016"/>
              <a:chOff x="7300826" y="2724115"/>
              <a:chExt cx="285933" cy="203016"/>
            </a:xfrm>
          </p:grpSpPr>
          <p:sp>
            <p:nvSpPr>
              <p:cNvPr id="285" name="Rounded Rectangle 284"/>
              <p:cNvSpPr/>
              <p:nvPr/>
            </p:nvSpPr>
            <p:spPr>
              <a:xfrm rot="285975">
                <a:off x="7342539" y="2769104"/>
                <a:ext cx="90939" cy="157139"/>
              </a:xfrm>
              <a:prstGeom prst="roundRect">
                <a:avLst>
                  <a:gd name="adj" fmla="val 42355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  <p:sp>
            <p:nvSpPr>
              <p:cNvPr id="286" name="Rounded Rectangle 285"/>
              <p:cNvSpPr/>
              <p:nvPr/>
            </p:nvSpPr>
            <p:spPr>
              <a:xfrm rot="20954919">
                <a:off x="7460976" y="2770669"/>
                <a:ext cx="88428" cy="156462"/>
              </a:xfrm>
              <a:prstGeom prst="roundRect">
                <a:avLst>
                  <a:gd name="adj" fmla="val 34058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  <p:sp>
            <p:nvSpPr>
              <p:cNvPr id="287" name="Oval 9"/>
              <p:cNvSpPr/>
              <p:nvPr/>
            </p:nvSpPr>
            <p:spPr>
              <a:xfrm rot="92648">
                <a:off x="7300826" y="2724115"/>
                <a:ext cx="285933" cy="115901"/>
              </a:xfrm>
              <a:custGeom>
                <a:avLst/>
                <a:gdLst>
                  <a:gd name="connsiteX0" fmla="*/ 0 w 1566153"/>
                  <a:gd name="connsiteY0" fmla="*/ 466928 h 933856"/>
                  <a:gd name="connsiteX1" fmla="*/ 783077 w 1566153"/>
                  <a:gd name="connsiteY1" fmla="*/ 0 h 933856"/>
                  <a:gd name="connsiteX2" fmla="*/ 1566154 w 1566153"/>
                  <a:gd name="connsiteY2" fmla="*/ 466928 h 933856"/>
                  <a:gd name="connsiteX3" fmla="*/ 783077 w 1566153"/>
                  <a:gd name="connsiteY3" fmla="*/ 933856 h 933856"/>
                  <a:gd name="connsiteX4" fmla="*/ 0 w 1566153"/>
                  <a:gd name="connsiteY4" fmla="*/ 466928 h 933856"/>
                  <a:gd name="connsiteX0" fmla="*/ 317 w 1566471"/>
                  <a:gd name="connsiteY0" fmla="*/ 466928 h 768486"/>
                  <a:gd name="connsiteX1" fmla="*/ 783394 w 1566471"/>
                  <a:gd name="connsiteY1" fmla="*/ 0 h 768486"/>
                  <a:gd name="connsiteX2" fmla="*/ 1566471 w 1566471"/>
                  <a:gd name="connsiteY2" fmla="*/ 466928 h 768486"/>
                  <a:gd name="connsiteX3" fmla="*/ 715300 w 1566471"/>
                  <a:gd name="connsiteY3" fmla="*/ 768486 h 768486"/>
                  <a:gd name="connsiteX4" fmla="*/ 317 w 1566471"/>
                  <a:gd name="connsiteY4" fmla="*/ 466928 h 768486"/>
                  <a:gd name="connsiteX0" fmla="*/ 317 w 1568323"/>
                  <a:gd name="connsiteY0" fmla="*/ 466928 h 792461"/>
                  <a:gd name="connsiteX1" fmla="*/ 783394 w 1568323"/>
                  <a:gd name="connsiteY1" fmla="*/ 0 h 792461"/>
                  <a:gd name="connsiteX2" fmla="*/ 1566471 w 1568323"/>
                  <a:gd name="connsiteY2" fmla="*/ 466928 h 792461"/>
                  <a:gd name="connsiteX3" fmla="*/ 992538 w 1568323"/>
                  <a:gd name="connsiteY3" fmla="*/ 739303 h 792461"/>
                  <a:gd name="connsiteX4" fmla="*/ 715300 w 1568323"/>
                  <a:gd name="connsiteY4" fmla="*/ 768486 h 792461"/>
                  <a:gd name="connsiteX5" fmla="*/ 317 w 1568323"/>
                  <a:gd name="connsiteY5" fmla="*/ 466928 h 792461"/>
                  <a:gd name="connsiteX0" fmla="*/ 9015 w 1577021"/>
                  <a:gd name="connsiteY0" fmla="*/ 466928 h 778374"/>
                  <a:gd name="connsiteX1" fmla="*/ 792092 w 1577021"/>
                  <a:gd name="connsiteY1" fmla="*/ 0 h 778374"/>
                  <a:gd name="connsiteX2" fmla="*/ 1575169 w 1577021"/>
                  <a:gd name="connsiteY2" fmla="*/ 466928 h 778374"/>
                  <a:gd name="connsiteX3" fmla="*/ 1001236 w 1577021"/>
                  <a:gd name="connsiteY3" fmla="*/ 739303 h 778374"/>
                  <a:gd name="connsiteX4" fmla="*/ 723998 w 1577021"/>
                  <a:gd name="connsiteY4" fmla="*/ 768486 h 778374"/>
                  <a:gd name="connsiteX5" fmla="*/ 388393 w 1577021"/>
                  <a:gd name="connsiteY5" fmla="*/ 749030 h 778374"/>
                  <a:gd name="connsiteX6" fmla="*/ 9015 w 1577021"/>
                  <a:gd name="connsiteY6" fmla="*/ 466928 h 778374"/>
                  <a:gd name="connsiteX0" fmla="*/ 9015 w 1577021"/>
                  <a:gd name="connsiteY0" fmla="*/ 466928 h 760829"/>
                  <a:gd name="connsiteX1" fmla="*/ 792092 w 1577021"/>
                  <a:gd name="connsiteY1" fmla="*/ 0 h 760829"/>
                  <a:gd name="connsiteX2" fmla="*/ 1575169 w 1577021"/>
                  <a:gd name="connsiteY2" fmla="*/ 466928 h 760829"/>
                  <a:gd name="connsiteX3" fmla="*/ 1001236 w 1577021"/>
                  <a:gd name="connsiteY3" fmla="*/ 739303 h 760829"/>
                  <a:gd name="connsiteX4" fmla="*/ 723998 w 1577021"/>
                  <a:gd name="connsiteY4" fmla="*/ 671210 h 760829"/>
                  <a:gd name="connsiteX5" fmla="*/ 388393 w 1577021"/>
                  <a:gd name="connsiteY5" fmla="*/ 749030 h 760829"/>
                  <a:gd name="connsiteX6" fmla="*/ 9015 w 1577021"/>
                  <a:gd name="connsiteY6" fmla="*/ 466928 h 760829"/>
                  <a:gd name="connsiteX0" fmla="*/ 9015 w 1578546"/>
                  <a:gd name="connsiteY0" fmla="*/ 466928 h 760720"/>
                  <a:gd name="connsiteX1" fmla="*/ 792092 w 1578546"/>
                  <a:gd name="connsiteY1" fmla="*/ 0 h 760720"/>
                  <a:gd name="connsiteX2" fmla="*/ 1575169 w 1578546"/>
                  <a:gd name="connsiteY2" fmla="*/ 466928 h 760720"/>
                  <a:gd name="connsiteX3" fmla="*/ 1224972 w 1578546"/>
                  <a:gd name="connsiteY3" fmla="*/ 749031 h 760720"/>
                  <a:gd name="connsiteX4" fmla="*/ 723998 w 1578546"/>
                  <a:gd name="connsiteY4" fmla="*/ 671210 h 760720"/>
                  <a:gd name="connsiteX5" fmla="*/ 388393 w 1578546"/>
                  <a:gd name="connsiteY5" fmla="*/ 749030 h 760720"/>
                  <a:gd name="connsiteX6" fmla="*/ 9015 w 1578546"/>
                  <a:gd name="connsiteY6" fmla="*/ 466928 h 760720"/>
                  <a:gd name="connsiteX0" fmla="*/ 17975 w 1587506"/>
                  <a:gd name="connsiteY0" fmla="*/ 466928 h 760830"/>
                  <a:gd name="connsiteX1" fmla="*/ 801052 w 1587506"/>
                  <a:gd name="connsiteY1" fmla="*/ 0 h 760830"/>
                  <a:gd name="connsiteX2" fmla="*/ 1584129 w 1587506"/>
                  <a:gd name="connsiteY2" fmla="*/ 466928 h 760830"/>
                  <a:gd name="connsiteX3" fmla="*/ 1233932 w 1587506"/>
                  <a:gd name="connsiteY3" fmla="*/ 749031 h 760830"/>
                  <a:gd name="connsiteX4" fmla="*/ 732958 w 1587506"/>
                  <a:gd name="connsiteY4" fmla="*/ 671210 h 760830"/>
                  <a:gd name="connsiteX5" fmla="*/ 290349 w 1587506"/>
                  <a:gd name="connsiteY5" fmla="*/ 739303 h 760830"/>
                  <a:gd name="connsiteX6" fmla="*/ 17975 w 1587506"/>
                  <a:gd name="connsiteY6" fmla="*/ 466928 h 760830"/>
                  <a:gd name="connsiteX0" fmla="*/ 20537 w 1551158"/>
                  <a:gd name="connsiteY0" fmla="*/ 285435 h 764162"/>
                  <a:gd name="connsiteX1" fmla="*/ 764704 w 1551158"/>
                  <a:gd name="connsiteY1" fmla="*/ 3332 h 764162"/>
                  <a:gd name="connsiteX2" fmla="*/ 1547781 w 1551158"/>
                  <a:gd name="connsiteY2" fmla="*/ 470260 h 764162"/>
                  <a:gd name="connsiteX3" fmla="*/ 1197584 w 1551158"/>
                  <a:gd name="connsiteY3" fmla="*/ 752363 h 764162"/>
                  <a:gd name="connsiteX4" fmla="*/ 696610 w 1551158"/>
                  <a:gd name="connsiteY4" fmla="*/ 674542 h 764162"/>
                  <a:gd name="connsiteX5" fmla="*/ 254001 w 1551158"/>
                  <a:gd name="connsiteY5" fmla="*/ 742635 h 764162"/>
                  <a:gd name="connsiteX6" fmla="*/ 20537 w 1551158"/>
                  <a:gd name="connsiteY6" fmla="*/ 285435 h 764162"/>
                  <a:gd name="connsiteX0" fmla="*/ 20537 w 1427540"/>
                  <a:gd name="connsiteY0" fmla="*/ 282497 h 761224"/>
                  <a:gd name="connsiteX1" fmla="*/ 764704 w 1427540"/>
                  <a:gd name="connsiteY1" fmla="*/ 394 h 761224"/>
                  <a:gd name="connsiteX2" fmla="*/ 1421322 w 1427540"/>
                  <a:gd name="connsiteY2" fmla="*/ 233858 h 761224"/>
                  <a:gd name="connsiteX3" fmla="*/ 1197584 w 1427540"/>
                  <a:gd name="connsiteY3" fmla="*/ 749425 h 761224"/>
                  <a:gd name="connsiteX4" fmla="*/ 696610 w 1427540"/>
                  <a:gd name="connsiteY4" fmla="*/ 671604 h 761224"/>
                  <a:gd name="connsiteX5" fmla="*/ 254001 w 1427540"/>
                  <a:gd name="connsiteY5" fmla="*/ 739697 h 761224"/>
                  <a:gd name="connsiteX6" fmla="*/ 20537 w 1427540"/>
                  <a:gd name="connsiteY6" fmla="*/ 282497 h 761224"/>
                  <a:gd name="connsiteX0" fmla="*/ 11963 w 1418966"/>
                  <a:gd name="connsiteY0" fmla="*/ 263113 h 741840"/>
                  <a:gd name="connsiteX1" fmla="*/ 600488 w 1418966"/>
                  <a:gd name="connsiteY1" fmla="*/ 466 h 741840"/>
                  <a:gd name="connsiteX2" fmla="*/ 1412748 w 1418966"/>
                  <a:gd name="connsiteY2" fmla="*/ 214474 h 741840"/>
                  <a:gd name="connsiteX3" fmla="*/ 1189010 w 1418966"/>
                  <a:gd name="connsiteY3" fmla="*/ 730041 h 741840"/>
                  <a:gd name="connsiteX4" fmla="*/ 688036 w 1418966"/>
                  <a:gd name="connsiteY4" fmla="*/ 652220 h 741840"/>
                  <a:gd name="connsiteX5" fmla="*/ 245427 w 1418966"/>
                  <a:gd name="connsiteY5" fmla="*/ 720313 h 741840"/>
                  <a:gd name="connsiteX6" fmla="*/ 11963 w 1418966"/>
                  <a:gd name="connsiteY6" fmla="*/ 263113 h 741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8966" h="741840">
                    <a:moveTo>
                      <a:pt x="11963" y="263113"/>
                    </a:moveTo>
                    <a:cubicBezTo>
                      <a:pt x="71140" y="143139"/>
                      <a:pt x="367024" y="8573"/>
                      <a:pt x="600488" y="466"/>
                    </a:cubicBezTo>
                    <a:cubicBezTo>
                      <a:pt x="833952" y="-7641"/>
                      <a:pt x="1377891" y="91257"/>
                      <a:pt x="1412748" y="214474"/>
                    </a:cubicBezTo>
                    <a:cubicBezTo>
                      <a:pt x="1447605" y="337691"/>
                      <a:pt x="1330872" y="679781"/>
                      <a:pt x="1189010" y="730041"/>
                    </a:cubicBezTo>
                    <a:cubicBezTo>
                      <a:pt x="1047148" y="780301"/>
                      <a:pt x="845300" y="653841"/>
                      <a:pt x="688036" y="652220"/>
                    </a:cubicBezTo>
                    <a:cubicBezTo>
                      <a:pt x="530772" y="650599"/>
                      <a:pt x="364591" y="770573"/>
                      <a:pt x="245427" y="720313"/>
                    </a:cubicBezTo>
                    <a:cubicBezTo>
                      <a:pt x="126263" y="670053"/>
                      <a:pt x="-47214" y="383087"/>
                      <a:pt x="11963" y="263113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</p:grpSp>
        <p:grpSp>
          <p:nvGrpSpPr>
            <p:cNvPr id="260" name="Group 259"/>
            <p:cNvGrpSpPr/>
            <p:nvPr/>
          </p:nvGrpSpPr>
          <p:grpSpPr>
            <a:xfrm rot="19835029">
              <a:off x="6246726" y="3612181"/>
              <a:ext cx="154514" cy="107408"/>
              <a:chOff x="7359492" y="2650579"/>
              <a:chExt cx="154514" cy="107408"/>
            </a:xfrm>
          </p:grpSpPr>
          <p:sp>
            <p:nvSpPr>
              <p:cNvPr id="283" name="Oval 282"/>
              <p:cNvSpPr/>
              <p:nvPr/>
            </p:nvSpPr>
            <p:spPr>
              <a:xfrm rot="117027">
                <a:off x="7359492" y="2650579"/>
                <a:ext cx="154514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  <p:sp>
            <p:nvSpPr>
              <p:cNvPr id="284" name="Oval 283"/>
              <p:cNvSpPr/>
              <p:nvPr/>
            </p:nvSpPr>
            <p:spPr>
              <a:xfrm rot="636239">
                <a:off x="7383110" y="2670666"/>
                <a:ext cx="49175" cy="34137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</p:grpSp>
        <p:sp>
          <p:nvSpPr>
            <p:cNvPr id="261" name="Oval 99"/>
            <p:cNvSpPr/>
            <p:nvPr/>
          </p:nvSpPr>
          <p:spPr>
            <a:xfrm rot="19564796">
              <a:off x="6310887" y="3821213"/>
              <a:ext cx="731914" cy="775184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0 w 731914"/>
                <a:gd name="connsiteY0" fmla="*/ 412140 h 775184"/>
                <a:gd name="connsiteX1" fmla="*/ 363709 w 731914"/>
                <a:gd name="connsiteY1" fmla="*/ 0 h 775184"/>
                <a:gd name="connsiteX2" fmla="*/ 731914 w 731914"/>
                <a:gd name="connsiteY2" fmla="*/ 412140 h 775184"/>
                <a:gd name="connsiteX3" fmla="*/ 365957 w 731914"/>
                <a:gd name="connsiteY3" fmla="*/ 775184 h 775184"/>
                <a:gd name="connsiteX4" fmla="*/ 0 w 731914"/>
                <a:gd name="connsiteY4" fmla="*/ 412140 h 77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4" h="775184">
                  <a:moveTo>
                    <a:pt x="0" y="412140"/>
                  </a:moveTo>
                  <a:cubicBezTo>
                    <a:pt x="-375" y="282943"/>
                    <a:pt x="161597" y="0"/>
                    <a:pt x="363709" y="0"/>
                  </a:cubicBezTo>
                  <a:cubicBezTo>
                    <a:pt x="565821" y="0"/>
                    <a:pt x="731914" y="211636"/>
                    <a:pt x="731914" y="412140"/>
                  </a:cubicBezTo>
                  <a:cubicBezTo>
                    <a:pt x="731914" y="612644"/>
                    <a:pt x="568069" y="775184"/>
                    <a:pt x="365957" y="775184"/>
                  </a:cubicBezTo>
                  <a:cubicBezTo>
                    <a:pt x="163845" y="775184"/>
                    <a:pt x="375" y="541337"/>
                    <a:pt x="0" y="412140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262" name="Freeform 261"/>
            <p:cNvSpPr/>
            <p:nvPr/>
          </p:nvSpPr>
          <p:spPr>
            <a:xfrm rot="19205462">
              <a:off x="6634133" y="4200182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263" name="Freeform 262"/>
            <p:cNvSpPr/>
            <p:nvPr/>
          </p:nvSpPr>
          <p:spPr>
            <a:xfrm rot="19732905">
              <a:off x="6843567" y="3586707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264" name="Freeform 263"/>
            <p:cNvSpPr/>
            <p:nvPr/>
          </p:nvSpPr>
          <p:spPr>
            <a:xfrm rot="11439167">
              <a:off x="5783876" y="4061644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grpSp>
          <p:nvGrpSpPr>
            <p:cNvPr id="265" name="Group 264"/>
            <p:cNvGrpSpPr/>
            <p:nvPr/>
          </p:nvGrpSpPr>
          <p:grpSpPr>
            <a:xfrm rot="19835029">
              <a:off x="6268002" y="2924533"/>
              <a:ext cx="355166" cy="304321"/>
              <a:chOff x="7400992" y="484079"/>
              <a:chExt cx="355166" cy="304321"/>
            </a:xfrm>
          </p:grpSpPr>
          <p:grpSp>
            <p:nvGrpSpPr>
              <p:cNvPr id="279" name="Group 278"/>
              <p:cNvGrpSpPr/>
              <p:nvPr/>
            </p:nvGrpSpPr>
            <p:grpSpPr>
              <a:xfrm rot="10800000">
                <a:off x="7449869" y="484079"/>
                <a:ext cx="306289" cy="250324"/>
                <a:chOff x="9813956" y="2128163"/>
                <a:chExt cx="410597" cy="251109"/>
              </a:xfrm>
            </p:grpSpPr>
            <p:sp>
              <p:nvSpPr>
                <p:cNvPr id="281" name="Oval 191"/>
                <p:cNvSpPr/>
                <p:nvPr/>
              </p:nvSpPr>
              <p:spPr>
                <a:xfrm rot="8515235">
                  <a:off x="9813956" y="2128163"/>
                  <a:ext cx="410597" cy="251109"/>
                </a:xfrm>
                <a:custGeom>
                  <a:avLst/>
                  <a:gdLst>
                    <a:gd name="connsiteX0" fmla="*/ 0 w 325085"/>
                    <a:gd name="connsiteY0" fmla="*/ 125268 h 250535"/>
                    <a:gd name="connsiteX1" fmla="*/ 162543 w 325085"/>
                    <a:gd name="connsiteY1" fmla="*/ 0 h 250535"/>
                    <a:gd name="connsiteX2" fmla="*/ 325086 w 325085"/>
                    <a:gd name="connsiteY2" fmla="*/ 125268 h 250535"/>
                    <a:gd name="connsiteX3" fmla="*/ 162543 w 325085"/>
                    <a:gd name="connsiteY3" fmla="*/ 250536 h 250535"/>
                    <a:gd name="connsiteX4" fmla="*/ 0 w 325085"/>
                    <a:gd name="connsiteY4" fmla="*/ 125268 h 250535"/>
                    <a:gd name="connsiteX0" fmla="*/ 0 w 410597"/>
                    <a:gd name="connsiteY0" fmla="*/ 151279 h 251109"/>
                    <a:gd name="connsiteX1" fmla="*/ 248054 w 410597"/>
                    <a:gd name="connsiteY1" fmla="*/ 216 h 251109"/>
                    <a:gd name="connsiteX2" fmla="*/ 410597 w 410597"/>
                    <a:gd name="connsiteY2" fmla="*/ 125484 h 251109"/>
                    <a:gd name="connsiteX3" fmla="*/ 248054 w 410597"/>
                    <a:gd name="connsiteY3" fmla="*/ 250752 h 251109"/>
                    <a:gd name="connsiteX4" fmla="*/ 0 w 410597"/>
                    <a:gd name="connsiteY4" fmla="*/ 151279 h 251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0597" h="251109">
                      <a:moveTo>
                        <a:pt x="0" y="151279"/>
                      </a:moveTo>
                      <a:cubicBezTo>
                        <a:pt x="0" y="82095"/>
                        <a:pt x="179621" y="4515"/>
                        <a:pt x="248054" y="216"/>
                      </a:cubicBezTo>
                      <a:cubicBezTo>
                        <a:pt x="316487" y="-4083"/>
                        <a:pt x="410597" y="56300"/>
                        <a:pt x="410597" y="125484"/>
                      </a:cubicBezTo>
                      <a:cubicBezTo>
                        <a:pt x="410597" y="194668"/>
                        <a:pt x="316487" y="246453"/>
                        <a:pt x="248054" y="250752"/>
                      </a:cubicBezTo>
                      <a:cubicBezTo>
                        <a:pt x="179621" y="255051"/>
                        <a:pt x="0" y="220463"/>
                        <a:pt x="0" y="151279"/>
                      </a:cubicBezTo>
                      <a:close/>
                    </a:path>
                  </a:pathLst>
                </a:cu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u="sng"/>
                </a:p>
              </p:txBody>
            </p:sp>
            <p:sp>
              <p:nvSpPr>
                <p:cNvPr id="282" name="Oval 192"/>
                <p:cNvSpPr/>
                <p:nvPr/>
              </p:nvSpPr>
              <p:spPr>
                <a:xfrm rot="2961527">
                  <a:off x="9967533" y="2115944"/>
                  <a:ext cx="131177" cy="248618"/>
                </a:xfrm>
                <a:custGeom>
                  <a:avLst/>
                  <a:gdLst>
                    <a:gd name="connsiteX0" fmla="*/ 0 w 130559"/>
                    <a:gd name="connsiteY0" fmla="*/ 72364 h 144727"/>
                    <a:gd name="connsiteX1" fmla="*/ 65280 w 130559"/>
                    <a:gd name="connsiteY1" fmla="*/ 0 h 144727"/>
                    <a:gd name="connsiteX2" fmla="*/ 130560 w 130559"/>
                    <a:gd name="connsiteY2" fmla="*/ 72364 h 144727"/>
                    <a:gd name="connsiteX3" fmla="*/ 65280 w 130559"/>
                    <a:gd name="connsiteY3" fmla="*/ 144728 h 144727"/>
                    <a:gd name="connsiteX4" fmla="*/ 0 w 130559"/>
                    <a:gd name="connsiteY4" fmla="*/ 72364 h 144727"/>
                    <a:gd name="connsiteX0" fmla="*/ 617 w 131177"/>
                    <a:gd name="connsiteY0" fmla="*/ 176254 h 248618"/>
                    <a:gd name="connsiteX1" fmla="*/ 44549 w 131177"/>
                    <a:gd name="connsiteY1" fmla="*/ 0 h 248618"/>
                    <a:gd name="connsiteX2" fmla="*/ 131177 w 131177"/>
                    <a:gd name="connsiteY2" fmla="*/ 176254 h 248618"/>
                    <a:gd name="connsiteX3" fmla="*/ 65897 w 131177"/>
                    <a:gd name="connsiteY3" fmla="*/ 248618 h 248618"/>
                    <a:gd name="connsiteX4" fmla="*/ 617 w 131177"/>
                    <a:gd name="connsiteY4" fmla="*/ 176254 h 248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77" h="248618">
                      <a:moveTo>
                        <a:pt x="617" y="176254"/>
                      </a:moveTo>
                      <a:cubicBezTo>
                        <a:pt x="-2941" y="134818"/>
                        <a:pt x="8496" y="0"/>
                        <a:pt x="44549" y="0"/>
                      </a:cubicBezTo>
                      <a:cubicBezTo>
                        <a:pt x="80602" y="0"/>
                        <a:pt x="131177" y="136288"/>
                        <a:pt x="131177" y="176254"/>
                      </a:cubicBezTo>
                      <a:cubicBezTo>
                        <a:pt x="131177" y="216220"/>
                        <a:pt x="101950" y="248618"/>
                        <a:pt x="65897" y="248618"/>
                      </a:cubicBezTo>
                      <a:cubicBezTo>
                        <a:pt x="29844" y="248618"/>
                        <a:pt x="4175" y="217690"/>
                        <a:pt x="617" y="176254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  <a:alpha val="49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u="sng"/>
                </a:p>
              </p:txBody>
            </p:sp>
          </p:grpSp>
          <p:sp>
            <p:nvSpPr>
              <p:cNvPr id="280" name="Oval 279"/>
              <p:cNvSpPr/>
              <p:nvPr/>
            </p:nvSpPr>
            <p:spPr>
              <a:xfrm rot="1744470">
                <a:off x="7400992" y="641681"/>
                <a:ext cx="291139" cy="146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</p:grpSp>
        <p:sp>
          <p:nvSpPr>
            <p:cNvPr id="266" name="Oval 265"/>
            <p:cNvSpPr/>
            <p:nvPr/>
          </p:nvSpPr>
          <p:spPr>
            <a:xfrm rot="20471268">
              <a:off x="6196071" y="3201841"/>
              <a:ext cx="409281" cy="37301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 dirty="0"/>
            </a:p>
          </p:txBody>
        </p:sp>
        <p:grpSp>
          <p:nvGrpSpPr>
            <p:cNvPr id="267" name="Group 266"/>
            <p:cNvGrpSpPr/>
            <p:nvPr/>
          </p:nvGrpSpPr>
          <p:grpSpPr>
            <a:xfrm rot="21151293">
              <a:off x="6292082" y="3290994"/>
              <a:ext cx="217258" cy="198006"/>
              <a:chOff x="7584667" y="2502885"/>
              <a:chExt cx="117851" cy="107408"/>
            </a:xfrm>
          </p:grpSpPr>
          <p:sp>
            <p:nvSpPr>
              <p:cNvPr id="277" name="Oval 276"/>
              <p:cNvSpPr/>
              <p:nvPr/>
            </p:nvSpPr>
            <p:spPr>
              <a:xfrm rot="636239">
                <a:off x="7584667" y="2502885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  <p:sp>
            <p:nvSpPr>
              <p:cNvPr id="278" name="Oval 277"/>
              <p:cNvSpPr/>
              <p:nvPr/>
            </p:nvSpPr>
            <p:spPr>
              <a:xfrm rot="636239">
                <a:off x="7593419" y="2516929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</p:grpSp>
        <p:grpSp>
          <p:nvGrpSpPr>
            <p:cNvPr id="268" name="Group 267"/>
            <p:cNvGrpSpPr/>
            <p:nvPr/>
          </p:nvGrpSpPr>
          <p:grpSpPr>
            <a:xfrm rot="19198491" flipH="1">
              <a:off x="5625679" y="3304641"/>
              <a:ext cx="355166" cy="304321"/>
              <a:chOff x="7400992" y="484079"/>
              <a:chExt cx="355166" cy="304321"/>
            </a:xfrm>
          </p:grpSpPr>
          <p:grpSp>
            <p:nvGrpSpPr>
              <p:cNvPr id="273" name="Group 272"/>
              <p:cNvGrpSpPr/>
              <p:nvPr/>
            </p:nvGrpSpPr>
            <p:grpSpPr>
              <a:xfrm rot="10800000">
                <a:off x="7449869" y="484079"/>
                <a:ext cx="306289" cy="250324"/>
                <a:chOff x="9813956" y="2128163"/>
                <a:chExt cx="410597" cy="251109"/>
              </a:xfrm>
            </p:grpSpPr>
            <p:sp>
              <p:nvSpPr>
                <p:cNvPr id="275" name="Oval 191"/>
                <p:cNvSpPr/>
                <p:nvPr/>
              </p:nvSpPr>
              <p:spPr>
                <a:xfrm rot="8515235">
                  <a:off x="9813956" y="2128163"/>
                  <a:ext cx="410597" cy="251109"/>
                </a:xfrm>
                <a:custGeom>
                  <a:avLst/>
                  <a:gdLst>
                    <a:gd name="connsiteX0" fmla="*/ 0 w 325085"/>
                    <a:gd name="connsiteY0" fmla="*/ 125268 h 250535"/>
                    <a:gd name="connsiteX1" fmla="*/ 162543 w 325085"/>
                    <a:gd name="connsiteY1" fmla="*/ 0 h 250535"/>
                    <a:gd name="connsiteX2" fmla="*/ 325086 w 325085"/>
                    <a:gd name="connsiteY2" fmla="*/ 125268 h 250535"/>
                    <a:gd name="connsiteX3" fmla="*/ 162543 w 325085"/>
                    <a:gd name="connsiteY3" fmla="*/ 250536 h 250535"/>
                    <a:gd name="connsiteX4" fmla="*/ 0 w 325085"/>
                    <a:gd name="connsiteY4" fmla="*/ 125268 h 250535"/>
                    <a:gd name="connsiteX0" fmla="*/ 0 w 410597"/>
                    <a:gd name="connsiteY0" fmla="*/ 151279 h 251109"/>
                    <a:gd name="connsiteX1" fmla="*/ 248054 w 410597"/>
                    <a:gd name="connsiteY1" fmla="*/ 216 h 251109"/>
                    <a:gd name="connsiteX2" fmla="*/ 410597 w 410597"/>
                    <a:gd name="connsiteY2" fmla="*/ 125484 h 251109"/>
                    <a:gd name="connsiteX3" fmla="*/ 248054 w 410597"/>
                    <a:gd name="connsiteY3" fmla="*/ 250752 h 251109"/>
                    <a:gd name="connsiteX4" fmla="*/ 0 w 410597"/>
                    <a:gd name="connsiteY4" fmla="*/ 151279 h 251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0597" h="251109">
                      <a:moveTo>
                        <a:pt x="0" y="151279"/>
                      </a:moveTo>
                      <a:cubicBezTo>
                        <a:pt x="0" y="82095"/>
                        <a:pt x="179621" y="4515"/>
                        <a:pt x="248054" y="216"/>
                      </a:cubicBezTo>
                      <a:cubicBezTo>
                        <a:pt x="316487" y="-4083"/>
                        <a:pt x="410597" y="56300"/>
                        <a:pt x="410597" y="125484"/>
                      </a:cubicBezTo>
                      <a:cubicBezTo>
                        <a:pt x="410597" y="194668"/>
                        <a:pt x="316487" y="246453"/>
                        <a:pt x="248054" y="250752"/>
                      </a:cubicBezTo>
                      <a:cubicBezTo>
                        <a:pt x="179621" y="255051"/>
                        <a:pt x="0" y="220463"/>
                        <a:pt x="0" y="151279"/>
                      </a:cubicBezTo>
                      <a:close/>
                    </a:path>
                  </a:pathLst>
                </a:cu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u="sng"/>
                </a:p>
              </p:txBody>
            </p:sp>
            <p:sp>
              <p:nvSpPr>
                <p:cNvPr id="276" name="Oval 192"/>
                <p:cNvSpPr/>
                <p:nvPr/>
              </p:nvSpPr>
              <p:spPr>
                <a:xfrm rot="2961527">
                  <a:off x="9967533" y="2115944"/>
                  <a:ext cx="131177" cy="248618"/>
                </a:xfrm>
                <a:custGeom>
                  <a:avLst/>
                  <a:gdLst>
                    <a:gd name="connsiteX0" fmla="*/ 0 w 130559"/>
                    <a:gd name="connsiteY0" fmla="*/ 72364 h 144727"/>
                    <a:gd name="connsiteX1" fmla="*/ 65280 w 130559"/>
                    <a:gd name="connsiteY1" fmla="*/ 0 h 144727"/>
                    <a:gd name="connsiteX2" fmla="*/ 130560 w 130559"/>
                    <a:gd name="connsiteY2" fmla="*/ 72364 h 144727"/>
                    <a:gd name="connsiteX3" fmla="*/ 65280 w 130559"/>
                    <a:gd name="connsiteY3" fmla="*/ 144728 h 144727"/>
                    <a:gd name="connsiteX4" fmla="*/ 0 w 130559"/>
                    <a:gd name="connsiteY4" fmla="*/ 72364 h 144727"/>
                    <a:gd name="connsiteX0" fmla="*/ 617 w 131177"/>
                    <a:gd name="connsiteY0" fmla="*/ 176254 h 248618"/>
                    <a:gd name="connsiteX1" fmla="*/ 44549 w 131177"/>
                    <a:gd name="connsiteY1" fmla="*/ 0 h 248618"/>
                    <a:gd name="connsiteX2" fmla="*/ 131177 w 131177"/>
                    <a:gd name="connsiteY2" fmla="*/ 176254 h 248618"/>
                    <a:gd name="connsiteX3" fmla="*/ 65897 w 131177"/>
                    <a:gd name="connsiteY3" fmla="*/ 248618 h 248618"/>
                    <a:gd name="connsiteX4" fmla="*/ 617 w 131177"/>
                    <a:gd name="connsiteY4" fmla="*/ 176254 h 248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77" h="248618">
                      <a:moveTo>
                        <a:pt x="617" y="176254"/>
                      </a:moveTo>
                      <a:cubicBezTo>
                        <a:pt x="-2941" y="134818"/>
                        <a:pt x="8496" y="0"/>
                        <a:pt x="44549" y="0"/>
                      </a:cubicBezTo>
                      <a:cubicBezTo>
                        <a:pt x="80602" y="0"/>
                        <a:pt x="131177" y="136288"/>
                        <a:pt x="131177" y="176254"/>
                      </a:cubicBezTo>
                      <a:cubicBezTo>
                        <a:pt x="131177" y="216220"/>
                        <a:pt x="101950" y="248618"/>
                        <a:pt x="65897" y="248618"/>
                      </a:cubicBezTo>
                      <a:cubicBezTo>
                        <a:pt x="29844" y="248618"/>
                        <a:pt x="4175" y="217690"/>
                        <a:pt x="617" y="176254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  <a:alpha val="49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u="sng"/>
                </a:p>
              </p:txBody>
            </p:sp>
          </p:grpSp>
          <p:sp>
            <p:nvSpPr>
              <p:cNvPr id="274" name="Oval 273"/>
              <p:cNvSpPr/>
              <p:nvPr/>
            </p:nvSpPr>
            <p:spPr>
              <a:xfrm rot="1744470">
                <a:off x="7400992" y="641681"/>
                <a:ext cx="291139" cy="146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</p:grpSp>
        <p:sp>
          <p:nvSpPr>
            <p:cNvPr id="269" name="Oval 268"/>
            <p:cNvSpPr/>
            <p:nvPr/>
          </p:nvSpPr>
          <p:spPr>
            <a:xfrm rot="20471268">
              <a:off x="5841627" y="3427808"/>
              <a:ext cx="396171" cy="36106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grpSp>
          <p:nvGrpSpPr>
            <p:cNvPr id="270" name="Group 269"/>
            <p:cNvGrpSpPr/>
            <p:nvPr/>
          </p:nvGrpSpPr>
          <p:grpSpPr>
            <a:xfrm rot="375659">
              <a:off x="5936941" y="3526496"/>
              <a:ext cx="196313" cy="178917"/>
              <a:chOff x="7181421" y="2482028"/>
              <a:chExt cx="117851" cy="107408"/>
            </a:xfrm>
          </p:grpSpPr>
          <p:sp>
            <p:nvSpPr>
              <p:cNvPr id="271" name="Oval 270"/>
              <p:cNvSpPr/>
              <p:nvPr/>
            </p:nvSpPr>
            <p:spPr>
              <a:xfrm rot="636239">
                <a:off x="7181421" y="2482028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  <p:sp>
            <p:nvSpPr>
              <p:cNvPr id="272" name="Oval 271"/>
              <p:cNvSpPr/>
              <p:nvPr/>
            </p:nvSpPr>
            <p:spPr>
              <a:xfrm rot="636239">
                <a:off x="7196361" y="2498943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</p:grpSp>
      </p:grpSp>
      <p:grpSp>
        <p:nvGrpSpPr>
          <p:cNvPr id="405" name="Group 404"/>
          <p:cNvGrpSpPr/>
          <p:nvPr/>
        </p:nvGrpSpPr>
        <p:grpSpPr>
          <a:xfrm>
            <a:off x="7835111" y="2939845"/>
            <a:ext cx="1559703" cy="1808571"/>
            <a:chOff x="7835111" y="2939845"/>
            <a:chExt cx="1559703" cy="1808571"/>
          </a:xfrm>
        </p:grpSpPr>
        <p:grpSp>
          <p:nvGrpSpPr>
            <p:cNvPr id="39" name="Group 38"/>
            <p:cNvGrpSpPr/>
            <p:nvPr/>
          </p:nvGrpSpPr>
          <p:grpSpPr>
            <a:xfrm>
              <a:off x="7835111" y="2939845"/>
              <a:ext cx="1559703" cy="1808571"/>
              <a:chOff x="7268705" y="2748856"/>
              <a:chExt cx="1559703" cy="1808571"/>
            </a:xfrm>
          </p:grpSpPr>
          <p:sp>
            <p:nvSpPr>
              <p:cNvPr id="298" name="Freeform 297"/>
              <p:cNvSpPr/>
              <p:nvPr/>
            </p:nvSpPr>
            <p:spPr>
              <a:xfrm>
                <a:off x="8454109" y="3590282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9" name="Freeform 298"/>
              <p:cNvSpPr/>
              <p:nvPr/>
            </p:nvSpPr>
            <p:spPr>
              <a:xfrm rot="11700000">
                <a:off x="7268705" y="3560663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9" name="Oval 23"/>
              <p:cNvSpPr/>
              <p:nvPr/>
            </p:nvSpPr>
            <p:spPr>
              <a:xfrm rot="18775085">
                <a:off x="8402348" y="3936694"/>
                <a:ext cx="264128" cy="587992"/>
              </a:xfrm>
              <a:custGeom>
                <a:avLst/>
                <a:gdLst>
                  <a:gd name="connsiteX0" fmla="*/ 0 w 366933"/>
                  <a:gd name="connsiteY0" fmla="*/ 472799 h 945597"/>
                  <a:gd name="connsiteX1" fmla="*/ 183467 w 366933"/>
                  <a:gd name="connsiteY1" fmla="*/ 0 h 945597"/>
                  <a:gd name="connsiteX2" fmla="*/ 366934 w 366933"/>
                  <a:gd name="connsiteY2" fmla="*/ 472799 h 945597"/>
                  <a:gd name="connsiteX3" fmla="*/ 183467 w 366933"/>
                  <a:gd name="connsiteY3" fmla="*/ 945598 h 945597"/>
                  <a:gd name="connsiteX4" fmla="*/ 0 w 366933"/>
                  <a:gd name="connsiteY4" fmla="*/ 472799 h 945597"/>
                  <a:gd name="connsiteX0" fmla="*/ 3837 w 370771"/>
                  <a:gd name="connsiteY0" fmla="*/ 472799 h 971512"/>
                  <a:gd name="connsiteX1" fmla="*/ 187304 w 370771"/>
                  <a:gd name="connsiteY1" fmla="*/ 0 h 971512"/>
                  <a:gd name="connsiteX2" fmla="*/ 370771 w 370771"/>
                  <a:gd name="connsiteY2" fmla="*/ 472799 h 971512"/>
                  <a:gd name="connsiteX3" fmla="*/ 187304 w 370771"/>
                  <a:gd name="connsiteY3" fmla="*/ 945598 h 971512"/>
                  <a:gd name="connsiteX4" fmla="*/ 72423 w 370771"/>
                  <a:gd name="connsiteY4" fmla="*/ 863194 h 971512"/>
                  <a:gd name="connsiteX5" fmla="*/ 3837 w 370771"/>
                  <a:gd name="connsiteY5" fmla="*/ 472799 h 971512"/>
                  <a:gd name="connsiteX0" fmla="*/ 3837 w 370771"/>
                  <a:gd name="connsiteY0" fmla="*/ 472799 h 903251"/>
                  <a:gd name="connsiteX1" fmla="*/ 187304 w 370771"/>
                  <a:gd name="connsiteY1" fmla="*/ 0 h 903251"/>
                  <a:gd name="connsiteX2" fmla="*/ 370771 w 370771"/>
                  <a:gd name="connsiteY2" fmla="*/ 472799 h 903251"/>
                  <a:gd name="connsiteX3" fmla="*/ 314825 w 370771"/>
                  <a:gd name="connsiteY3" fmla="*/ 825991 h 903251"/>
                  <a:gd name="connsiteX4" fmla="*/ 72423 w 370771"/>
                  <a:gd name="connsiteY4" fmla="*/ 863194 h 903251"/>
                  <a:gd name="connsiteX5" fmla="*/ 3837 w 370771"/>
                  <a:gd name="connsiteY5" fmla="*/ 472799 h 903251"/>
                  <a:gd name="connsiteX0" fmla="*/ 19627 w 386622"/>
                  <a:gd name="connsiteY0" fmla="*/ 472799 h 883076"/>
                  <a:gd name="connsiteX1" fmla="*/ 203094 w 386622"/>
                  <a:gd name="connsiteY1" fmla="*/ 0 h 883076"/>
                  <a:gd name="connsiteX2" fmla="*/ 386561 w 386622"/>
                  <a:gd name="connsiteY2" fmla="*/ 472799 h 883076"/>
                  <a:gd name="connsiteX3" fmla="*/ 330615 w 386622"/>
                  <a:gd name="connsiteY3" fmla="*/ 825991 h 883076"/>
                  <a:gd name="connsiteX4" fmla="*/ 25865 w 386622"/>
                  <a:gd name="connsiteY4" fmla="*/ 834255 h 883076"/>
                  <a:gd name="connsiteX5" fmla="*/ 19627 w 386622"/>
                  <a:gd name="connsiteY5" fmla="*/ 472799 h 88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622" h="883076">
                    <a:moveTo>
                      <a:pt x="19627" y="472799"/>
                    </a:moveTo>
                    <a:cubicBezTo>
                      <a:pt x="49165" y="333757"/>
                      <a:pt x="101768" y="0"/>
                      <a:pt x="203094" y="0"/>
                    </a:cubicBezTo>
                    <a:cubicBezTo>
                      <a:pt x="304420" y="0"/>
                      <a:pt x="386561" y="211679"/>
                      <a:pt x="386561" y="472799"/>
                    </a:cubicBezTo>
                    <a:cubicBezTo>
                      <a:pt x="386561" y="733919"/>
                      <a:pt x="390731" y="765748"/>
                      <a:pt x="330615" y="825991"/>
                    </a:cubicBezTo>
                    <a:cubicBezTo>
                      <a:pt x="270499" y="886234"/>
                      <a:pt x="56443" y="913055"/>
                      <a:pt x="25865" y="834255"/>
                    </a:cubicBezTo>
                    <a:cubicBezTo>
                      <a:pt x="-4713" y="755455"/>
                      <a:pt x="-9911" y="611842"/>
                      <a:pt x="19627" y="47279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0" name="Oval 22"/>
              <p:cNvSpPr/>
              <p:nvPr/>
            </p:nvSpPr>
            <p:spPr>
              <a:xfrm rot="2120228">
                <a:off x="7526876" y="3976310"/>
                <a:ext cx="242721" cy="581117"/>
              </a:xfrm>
              <a:custGeom>
                <a:avLst/>
                <a:gdLst>
                  <a:gd name="connsiteX0" fmla="*/ 0 w 365582"/>
                  <a:gd name="connsiteY0" fmla="*/ 472799 h 945597"/>
                  <a:gd name="connsiteX1" fmla="*/ 182791 w 365582"/>
                  <a:gd name="connsiteY1" fmla="*/ 0 h 945597"/>
                  <a:gd name="connsiteX2" fmla="*/ 365582 w 365582"/>
                  <a:gd name="connsiteY2" fmla="*/ 472799 h 945597"/>
                  <a:gd name="connsiteX3" fmla="*/ 182791 w 365582"/>
                  <a:gd name="connsiteY3" fmla="*/ 945598 h 945597"/>
                  <a:gd name="connsiteX4" fmla="*/ 0 w 365582"/>
                  <a:gd name="connsiteY4" fmla="*/ 472799 h 945597"/>
                  <a:gd name="connsiteX0" fmla="*/ 2116 w 367698"/>
                  <a:gd name="connsiteY0" fmla="*/ 472799 h 976739"/>
                  <a:gd name="connsiteX1" fmla="*/ 184907 w 367698"/>
                  <a:gd name="connsiteY1" fmla="*/ 0 h 976739"/>
                  <a:gd name="connsiteX2" fmla="*/ 367698 w 367698"/>
                  <a:gd name="connsiteY2" fmla="*/ 472799 h 976739"/>
                  <a:gd name="connsiteX3" fmla="*/ 184907 w 367698"/>
                  <a:gd name="connsiteY3" fmla="*/ 945598 h 976739"/>
                  <a:gd name="connsiteX4" fmla="*/ 91471 w 367698"/>
                  <a:gd name="connsiteY4" fmla="*/ 881288 h 976739"/>
                  <a:gd name="connsiteX5" fmla="*/ 2116 w 367698"/>
                  <a:gd name="connsiteY5" fmla="*/ 472799 h 976739"/>
                  <a:gd name="connsiteX0" fmla="*/ 2116 w 370584"/>
                  <a:gd name="connsiteY0" fmla="*/ 472799 h 921865"/>
                  <a:gd name="connsiteX1" fmla="*/ 184907 w 370584"/>
                  <a:gd name="connsiteY1" fmla="*/ 0 h 921865"/>
                  <a:gd name="connsiteX2" fmla="*/ 367698 w 370584"/>
                  <a:gd name="connsiteY2" fmla="*/ 472799 h 921865"/>
                  <a:gd name="connsiteX3" fmla="*/ 338188 w 370584"/>
                  <a:gd name="connsiteY3" fmla="*/ 843282 h 921865"/>
                  <a:gd name="connsiteX4" fmla="*/ 91471 w 370584"/>
                  <a:gd name="connsiteY4" fmla="*/ 881288 h 921865"/>
                  <a:gd name="connsiteX5" fmla="*/ 2116 w 370584"/>
                  <a:gd name="connsiteY5" fmla="*/ 472799 h 921865"/>
                  <a:gd name="connsiteX0" fmla="*/ 7896 w 379056"/>
                  <a:gd name="connsiteY0" fmla="*/ 472799 h 881699"/>
                  <a:gd name="connsiteX1" fmla="*/ 190687 w 379056"/>
                  <a:gd name="connsiteY1" fmla="*/ 0 h 881699"/>
                  <a:gd name="connsiteX2" fmla="*/ 373478 w 379056"/>
                  <a:gd name="connsiteY2" fmla="*/ 472799 h 881699"/>
                  <a:gd name="connsiteX3" fmla="*/ 343968 w 379056"/>
                  <a:gd name="connsiteY3" fmla="*/ 843282 h 881699"/>
                  <a:gd name="connsiteX4" fmla="*/ 48833 w 379056"/>
                  <a:gd name="connsiteY4" fmla="*/ 816640 h 881699"/>
                  <a:gd name="connsiteX5" fmla="*/ 7896 w 379056"/>
                  <a:gd name="connsiteY5" fmla="*/ 472799 h 881699"/>
                  <a:gd name="connsiteX0" fmla="*/ 11284 w 364627"/>
                  <a:gd name="connsiteY0" fmla="*/ 477141 h 881700"/>
                  <a:gd name="connsiteX1" fmla="*/ 176258 w 364627"/>
                  <a:gd name="connsiteY1" fmla="*/ 1 h 881700"/>
                  <a:gd name="connsiteX2" fmla="*/ 359049 w 364627"/>
                  <a:gd name="connsiteY2" fmla="*/ 472800 h 881700"/>
                  <a:gd name="connsiteX3" fmla="*/ 329539 w 364627"/>
                  <a:gd name="connsiteY3" fmla="*/ 843283 h 881700"/>
                  <a:gd name="connsiteX4" fmla="*/ 34404 w 364627"/>
                  <a:gd name="connsiteY4" fmla="*/ 816641 h 881700"/>
                  <a:gd name="connsiteX5" fmla="*/ 11284 w 364627"/>
                  <a:gd name="connsiteY5" fmla="*/ 477141 h 881700"/>
                  <a:gd name="connsiteX0" fmla="*/ 3054 w 353934"/>
                  <a:gd name="connsiteY0" fmla="*/ 477141 h 877106"/>
                  <a:gd name="connsiteX1" fmla="*/ 168028 w 353934"/>
                  <a:gd name="connsiteY1" fmla="*/ 1 h 877106"/>
                  <a:gd name="connsiteX2" fmla="*/ 350819 w 353934"/>
                  <a:gd name="connsiteY2" fmla="*/ 472800 h 877106"/>
                  <a:gd name="connsiteX3" fmla="*/ 321309 w 353934"/>
                  <a:gd name="connsiteY3" fmla="*/ 843283 h 877106"/>
                  <a:gd name="connsiteX4" fmla="*/ 70146 w 353934"/>
                  <a:gd name="connsiteY4" fmla="*/ 806595 h 877106"/>
                  <a:gd name="connsiteX5" fmla="*/ 3054 w 353934"/>
                  <a:gd name="connsiteY5" fmla="*/ 477141 h 877106"/>
                  <a:gd name="connsiteX0" fmla="*/ 11203 w 364531"/>
                  <a:gd name="connsiteY0" fmla="*/ 477141 h 872751"/>
                  <a:gd name="connsiteX1" fmla="*/ 176177 w 364531"/>
                  <a:gd name="connsiteY1" fmla="*/ 1 h 872751"/>
                  <a:gd name="connsiteX2" fmla="*/ 358968 w 364531"/>
                  <a:gd name="connsiteY2" fmla="*/ 472800 h 872751"/>
                  <a:gd name="connsiteX3" fmla="*/ 329458 w 364531"/>
                  <a:gd name="connsiteY3" fmla="*/ 843283 h 872751"/>
                  <a:gd name="connsiteX4" fmla="*/ 34566 w 364531"/>
                  <a:gd name="connsiteY4" fmla="*/ 795939 h 872751"/>
                  <a:gd name="connsiteX5" fmla="*/ 11203 w 364531"/>
                  <a:gd name="connsiteY5" fmla="*/ 477141 h 87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31" h="872751">
                    <a:moveTo>
                      <a:pt x="11203" y="477141"/>
                    </a:moveTo>
                    <a:cubicBezTo>
                      <a:pt x="34805" y="344485"/>
                      <a:pt x="118216" y="724"/>
                      <a:pt x="176177" y="1"/>
                    </a:cubicBezTo>
                    <a:cubicBezTo>
                      <a:pt x="234138" y="-722"/>
                      <a:pt x="358968" y="211680"/>
                      <a:pt x="358968" y="472800"/>
                    </a:cubicBezTo>
                    <a:cubicBezTo>
                      <a:pt x="358968" y="733920"/>
                      <a:pt x="383525" y="789426"/>
                      <a:pt x="329458" y="843283"/>
                    </a:cubicBezTo>
                    <a:cubicBezTo>
                      <a:pt x="275391" y="897140"/>
                      <a:pt x="65031" y="874739"/>
                      <a:pt x="34566" y="795939"/>
                    </a:cubicBezTo>
                    <a:cubicBezTo>
                      <a:pt x="4101" y="717139"/>
                      <a:pt x="-12399" y="609797"/>
                      <a:pt x="11203" y="477141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1" name="Rounded Rectangle 8"/>
              <p:cNvSpPr/>
              <p:nvPr/>
            </p:nvSpPr>
            <p:spPr>
              <a:xfrm rot="72546">
                <a:off x="7463265" y="2799193"/>
                <a:ext cx="1296376" cy="1722166"/>
              </a:xfrm>
              <a:custGeom>
                <a:avLst/>
                <a:gdLst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929975 w 3929975"/>
                  <a:gd name="connsiteY4" fmla="*/ 4325564 h 6079787"/>
                  <a:gd name="connsiteX5" fmla="*/ 2175752 w 3929975"/>
                  <a:gd name="connsiteY5" fmla="*/ 6079787 h 6079787"/>
                  <a:gd name="connsiteX6" fmla="*/ 1754223 w 3929975"/>
                  <a:gd name="connsiteY6" fmla="*/ 6079787 h 6079787"/>
                  <a:gd name="connsiteX7" fmla="*/ 0 w 3929975"/>
                  <a:gd name="connsiteY7" fmla="*/ 4325564 h 6079787"/>
                  <a:gd name="connsiteX8" fmla="*/ 0 w 3929975"/>
                  <a:gd name="connsiteY8" fmla="*/ 1754223 h 6079787"/>
                  <a:gd name="connsiteX0" fmla="*/ 0 w 3940058"/>
                  <a:gd name="connsiteY0" fmla="*/ 1754223 h 6079787"/>
                  <a:gd name="connsiteX1" fmla="*/ 1754223 w 3940058"/>
                  <a:gd name="connsiteY1" fmla="*/ 0 h 6079787"/>
                  <a:gd name="connsiteX2" fmla="*/ 2175752 w 3940058"/>
                  <a:gd name="connsiteY2" fmla="*/ 0 h 6079787"/>
                  <a:gd name="connsiteX3" fmla="*/ 3929975 w 3940058"/>
                  <a:gd name="connsiteY3" fmla="*/ 1754223 h 6079787"/>
                  <a:gd name="connsiteX4" fmla="*/ 3940058 w 3940058"/>
                  <a:gd name="connsiteY4" fmla="*/ 2918059 h 6079787"/>
                  <a:gd name="connsiteX5" fmla="*/ 3929975 w 3940058"/>
                  <a:gd name="connsiteY5" fmla="*/ 4325564 h 6079787"/>
                  <a:gd name="connsiteX6" fmla="*/ 2175752 w 3940058"/>
                  <a:gd name="connsiteY6" fmla="*/ 6079787 h 6079787"/>
                  <a:gd name="connsiteX7" fmla="*/ 1754223 w 3940058"/>
                  <a:gd name="connsiteY7" fmla="*/ 6079787 h 6079787"/>
                  <a:gd name="connsiteX8" fmla="*/ 0 w 3940058"/>
                  <a:gd name="connsiteY8" fmla="*/ 4325564 h 6079787"/>
                  <a:gd name="connsiteX9" fmla="*/ 0 w 3940058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15511 w 3945486"/>
                  <a:gd name="connsiteY0" fmla="*/ 1754223 h 6079787"/>
                  <a:gd name="connsiteX1" fmla="*/ 1769734 w 3945486"/>
                  <a:gd name="connsiteY1" fmla="*/ 0 h 6079787"/>
                  <a:gd name="connsiteX2" fmla="*/ 2239249 w 3945486"/>
                  <a:gd name="connsiteY2" fmla="*/ 7940 h 6079787"/>
                  <a:gd name="connsiteX3" fmla="*/ 3945486 w 3945486"/>
                  <a:gd name="connsiteY3" fmla="*/ 1754223 h 6079787"/>
                  <a:gd name="connsiteX4" fmla="*/ 3891634 w 3945486"/>
                  <a:gd name="connsiteY4" fmla="*/ 2946921 h 6079787"/>
                  <a:gd name="connsiteX5" fmla="*/ 3945486 w 3945486"/>
                  <a:gd name="connsiteY5" fmla="*/ 4325564 h 6079787"/>
                  <a:gd name="connsiteX6" fmla="*/ 2191263 w 3945486"/>
                  <a:gd name="connsiteY6" fmla="*/ 6079787 h 6079787"/>
                  <a:gd name="connsiteX7" fmla="*/ 1769734 w 3945486"/>
                  <a:gd name="connsiteY7" fmla="*/ 6079787 h 6079787"/>
                  <a:gd name="connsiteX8" fmla="*/ 15511 w 3945486"/>
                  <a:gd name="connsiteY8" fmla="*/ 4325564 h 6079787"/>
                  <a:gd name="connsiteX9" fmla="*/ 0 w 3945486"/>
                  <a:gd name="connsiteY9" fmla="*/ 3003076 h 6079787"/>
                  <a:gd name="connsiteX10" fmla="*/ 15511 w 3945486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794731 w 3929975"/>
                  <a:gd name="connsiteY4" fmla="*/ 2850397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519"/>
                  <a:gd name="connsiteY0" fmla="*/ 1754223 h 6079787"/>
                  <a:gd name="connsiteX1" fmla="*/ 1754223 w 4076519"/>
                  <a:gd name="connsiteY1" fmla="*/ 0 h 6079787"/>
                  <a:gd name="connsiteX2" fmla="*/ 2223738 w 4076519"/>
                  <a:gd name="connsiteY2" fmla="*/ 7940 h 6079787"/>
                  <a:gd name="connsiteX3" fmla="*/ 3929975 w 4076519"/>
                  <a:gd name="connsiteY3" fmla="*/ 1754223 h 6079787"/>
                  <a:gd name="connsiteX4" fmla="*/ 3794731 w 4076519"/>
                  <a:gd name="connsiteY4" fmla="*/ 2850397 h 6079787"/>
                  <a:gd name="connsiteX5" fmla="*/ 4076099 w 4076519"/>
                  <a:gd name="connsiteY5" fmla="*/ 4425994 h 6079787"/>
                  <a:gd name="connsiteX6" fmla="*/ 2175752 w 4076519"/>
                  <a:gd name="connsiteY6" fmla="*/ 6079787 h 6079787"/>
                  <a:gd name="connsiteX7" fmla="*/ 1754223 w 4076519"/>
                  <a:gd name="connsiteY7" fmla="*/ 6079787 h 6079787"/>
                  <a:gd name="connsiteX8" fmla="*/ 0 w 4076519"/>
                  <a:gd name="connsiteY8" fmla="*/ 4325564 h 6079787"/>
                  <a:gd name="connsiteX9" fmla="*/ 42072 w 4076519"/>
                  <a:gd name="connsiteY9" fmla="*/ 3012604 h 6079787"/>
                  <a:gd name="connsiteX10" fmla="*/ 0 w 4076519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929975 w 4152914"/>
                  <a:gd name="connsiteY3" fmla="*/ 1754223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105470 w 4258384"/>
                  <a:gd name="connsiteY0" fmla="*/ 1754223 h 6079787"/>
                  <a:gd name="connsiteX1" fmla="*/ 1859693 w 4258384"/>
                  <a:gd name="connsiteY1" fmla="*/ 0 h 6079787"/>
                  <a:gd name="connsiteX2" fmla="*/ 2329208 w 4258384"/>
                  <a:gd name="connsiteY2" fmla="*/ 7940 h 6079787"/>
                  <a:gd name="connsiteX3" fmla="*/ 4003557 w 4258384"/>
                  <a:gd name="connsiteY3" fmla="*/ 1637928 h 6079787"/>
                  <a:gd name="connsiteX4" fmla="*/ 3900201 w 4258384"/>
                  <a:gd name="connsiteY4" fmla="*/ 2850397 h 6079787"/>
                  <a:gd name="connsiteX5" fmla="*/ 4258038 w 4258384"/>
                  <a:gd name="connsiteY5" fmla="*/ 4613832 h 6079787"/>
                  <a:gd name="connsiteX6" fmla="*/ 2281222 w 4258384"/>
                  <a:gd name="connsiteY6" fmla="*/ 6079787 h 6079787"/>
                  <a:gd name="connsiteX7" fmla="*/ 1859693 w 4258384"/>
                  <a:gd name="connsiteY7" fmla="*/ 6079787 h 6079787"/>
                  <a:gd name="connsiteX8" fmla="*/ 105470 w 4258384"/>
                  <a:gd name="connsiteY8" fmla="*/ 4325564 h 6079787"/>
                  <a:gd name="connsiteX9" fmla="*/ 1039 w 4258384"/>
                  <a:gd name="connsiteY9" fmla="*/ 3356610 h 6079787"/>
                  <a:gd name="connsiteX10" fmla="*/ 105470 w 4258384"/>
                  <a:gd name="connsiteY10" fmla="*/ 1754223 h 6079787"/>
                  <a:gd name="connsiteX0" fmla="*/ 105473 w 4259492"/>
                  <a:gd name="connsiteY0" fmla="*/ 1754223 h 6079787"/>
                  <a:gd name="connsiteX1" fmla="*/ 1859696 w 4259492"/>
                  <a:gd name="connsiteY1" fmla="*/ 0 h 6079787"/>
                  <a:gd name="connsiteX2" fmla="*/ 2329211 w 4259492"/>
                  <a:gd name="connsiteY2" fmla="*/ 7940 h 6079787"/>
                  <a:gd name="connsiteX3" fmla="*/ 4003560 w 4259492"/>
                  <a:gd name="connsiteY3" fmla="*/ 1637928 h 6079787"/>
                  <a:gd name="connsiteX4" fmla="*/ 4227943 w 4259492"/>
                  <a:gd name="connsiteY4" fmla="*/ 3135135 h 6079787"/>
                  <a:gd name="connsiteX5" fmla="*/ 4258041 w 4259492"/>
                  <a:gd name="connsiteY5" fmla="*/ 4613832 h 6079787"/>
                  <a:gd name="connsiteX6" fmla="*/ 2281225 w 4259492"/>
                  <a:gd name="connsiteY6" fmla="*/ 6079787 h 6079787"/>
                  <a:gd name="connsiteX7" fmla="*/ 1859696 w 4259492"/>
                  <a:gd name="connsiteY7" fmla="*/ 6079787 h 6079787"/>
                  <a:gd name="connsiteX8" fmla="*/ 105473 w 4259492"/>
                  <a:gd name="connsiteY8" fmla="*/ 4325564 h 6079787"/>
                  <a:gd name="connsiteX9" fmla="*/ 1042 w 4259492"/>
                  <a:gd name="connsiteY9" fmla="*/ 3356610 h 6079787"/>
                  <a:gd name="connsiteX10" fmla="*/ 105473 w 4259492"/>
                  <a:gd name="connsiteY10" fmla="*/ 1754223 h 6079787"/>
                  <a:gd name="connsiteX0" fmla="*/ 105473 w 4306485"/>
                  <a:gd name="connsiteY0" fmla="*/ 1754223 h 6079787"/>
                  <a:gd name="connsiteX1" fmla="*/ 1859696 w 4306485"/>
                  <a:gd name="connsiteY1" fmla="*/ 0 h 6079787"/>
                  <a:gd name="connsiteX2" fmla="*/ 2329211 w 4306485"/>
                  <a:gd name="connsiteY2" fmla="*/ 7940 h 6079787"/>
                  <a:gd name="connsiteX3" fmla="*/ 4003560 w 4306485"/>
                  <a:gd name="connsiteY3" fmla="*/ 1637928 h 6079787"/>
                  <a:gd name="connsiteX4" fmla="*/ 4227943 w 4306485"/>
                  <a:gd name="connsiteY4" fmla="*/ 3135135 h 6079787"/>
                  <a:gd name="connsiteX5" fmla="*/ 4258041 w 4306485"/>
                  <a:gd name="connsiteY5" fmla="*/ 4613832 h 6079787"/>
                  <a:gd name="connsiteX6" fmla="*/ 2281225 w 4306485"/>
                  <a:gd name="connsiteY6" fmla="*/ 6079787 h 6079787"/>
                  <a:gd name="connsiteX7" fmla="*/ 1859696 w 4306485"/>
                  <a:gd name="connsiteY7" fmla="*/ 6079787 h 6079787"/>
                  <a:gd name="connsiteX8" fmla="*/ 105473 w 4306485"/>
                  <a:gd name="connsiteY8" fmla="*/ 4325564 h 6079787"/>
                  <a:gd name="connsiteX9" fmla="*/ 1042 w 4306485"/>
                  <a:gd name="connsiteY9" fmla="*/ 3356610 h 6079787"/>
                  <a:gd name="connsiteX10" fmla="*/ 105473 w 4306485"/>
                  <a:gd name="connsiteY10" fmla="*/ 1754223 h 6079787"/>
                  <a:gd name="connsiteX0" fmla="*/ 105473 w 4395078"/>
                  <a:gd name="connsiteY0" fmla="*/ 1754223 h 6079787"/>
                  <a:gd name="connsiteX1" fmla="*/ 1859696 w 4395078"/>
                  <a:gd name="connsiteY1" fmla="*/ 0 h 6079787"/>
                  <a:gd name="connsiteX2" fmla="*/ 2329211 w 4395078"/>
                  <a:gd name="connsiteY2" fmla="*/ 7940 h 6079787"/>
                  <a:gd name="connsiteX3" fmla="*/ 4003560 w 4395078"/>
                  <a:gd name="connsiteY3" fmla="*/ 1637928 h 6079787"/>
                  <a:gd name="connsiteX4" fmla="*/ 4227943 w 4395078"/>
                  <a:gd name="connsiteY4" fmla="*/ 3135135 h 6079787"/>
                  <a:gd name="connsiteX5" fmla="*/ 4258041 w 4395078"/>
                  <a:gd name="connsiteY5" fmla="*/ 4613832 h 6079787"/>
                  <a:gd name="connsiteX6" fmla="*/ 2281225 w 4395078"/>
                  <a:gd name="connsiteY6" fmla="*/ 6079787 h 6079787"/>
                  <a:gd name="connsiteX7" fmla="*/ 1859696 w 4395078"/>
                  <a:gd name="connsiteY7" fmla="*/ 6079787 h 6079787"/>
                  <a:gd name="connsiteX8" fmla="*/ 105473 w 4395078"/>
                  <a:gd name="connsiteY8" fmla="*/ 4325564 h 6079787"/>
                  <a:gd name="connsiteX9" fmla="*/ 1042 w 4395078"/>
                  <a:gd name="connsiteY9" fmla="*/ 3356610 h 6079787"/>
                  <a:gd name="connsiteX10" fmla="*/ 105473 w 4395078"/>
                  <a:gd name="connsiteY10" fmla="*/ 1754223 h 6079787"/>
                  <a:gd name="connsiteX0" fmla="*/ 105473 w 4395078"/>
                  <a:gd name="connsiteY0" fmla="*/ 1754223 h 6079787"/>
                  <a:gd name="connsiteX1" fmla="*/ 1859696 w 4395078"/>
                  <a:gd name="connsiteY1" fmla="*/ 0 h 6079787"/>
                  <a:gd name="connsiteX2" fmla="*/ 2329211 w 4395078"/>
                  <a:gd name="connsiteY2" fmla="*/ 7940 h 6079787"/>
                  <a:gd name="connsiteX3" fmla="*/ 4003560 w 4395078"/>
                  <a:gd name="connsiteY3" fmla="*/ 1637928 h 6079787"/>
                  <a:gd name="connsiteX4" fmla="*/ 4227943 w 4395078"/>
                  <a:gd name="connsiteY4" fmla="*/ 3135135 h 6079787"/>
                  <a:gd name="connsiteX5" fmla="*/ 4258041 w 4395078"/>
                  <a:gd name="connsiteY5" fmla="*/ 4613832 h 6079787"/>
                  <a:gd name="connsiteX6" fmla="*/ 2281225 w 4395078"/>
                  <a:gd name="connsiteY6" fmla="*/ 6079787 h 6079787"/>
                  <a:gd name="connsiteX7" fmla="*/ 1859696 w 4395078"/>
                  <a:gd name="connsiteY7" fmla="*/ 6079787 h 6079787"/>
                  <a:gd name="connsiteX8" fmla="*/ 105473 w 4395078"/>
                  <a:gd name="connsiteY8" fmla="*/ 4325564 h 6079787"/>
                  <a:gd name="connsiteX9" fmla="*/ 1042 w 4395078"/>
                  <a:gd name="connsiteY9" fmla="*/ 3356610 h 6079787"/>
                  <a:gd name="connsiteX10" fmla="*/ 105473 w 4395078"/>
                  <a:gd name="connsiteY10" fmla="*/ 1754223 h 6079787"/>
                  <a:gd name="connsiteX0" fmla="*/ 105473 w 4363795"/>
                  <a:gd name="connsiteY0" fmla="*/ 1754223 h 6079787"/>
                  <a:gd name="connsiteX1" fmla="*/ 1859696 w 4363795"/>
                  <a:gd name="connsiteY1" fmla="*/ 0 h 6079787"/>
                  <a:gd name="connsiteX2" fmla="*/ 2329211 w 4363795"/>
                  <a:gd name="connsiteY2" fmla="*/ 7940 h 6079787"/>
                  <a:gd name="connsiteX3" fmla="*/ 4003560 w 4363795"/>
                  <a:gd name="connsiteY3" fmla="*/ 1637928 h 6079787"/>
                  <a:gd name="connsiteX4" fmla="*/ 4227943 w 4363795"/>
                  <a:gd name="connsiteY4" fmla="*/ 3135135 h 6079787"/>
                  <a:gd name="connsiteX5" fmla="*/ 4258041 w 4363795"/>
                  <a:gd name="connsiteY5" fmla="*/ 4613832 h 6079787"/>
                  <a:gd name="connsiteX6" fmla="*/ 2281225 w 4363795"/>
                  <a:gd name="connsiteY6" fmla="*/ 6079787 h 6079787"/>
                  <a:gd name="connsiteX7" fmla="*/ 1859696 w 4363795"/>
                  <a:gd name="connsiteY7" fmla="*/ 6079787 h 6079787"/>
                  <a:gd name="connsiteX8" fmla="*/ 105473 w 4363795"/>
                  <a:gd name="connsiteY8" fmla="*/ 4325564 h 6079787"/>
                  <a:gd name="connsiteX9" fmla="*/ 1042 w 4363795"/>
                  <a:gd name="connsiteY9" fmla="*/ 3356610 h 6079787"/>
                  <a:gd name="connsiteX10" fmla="*/ 105473 w 4363795"/>
                  <a:gd name="connsiteY10" fmla="*/ 1754223 h 6079787"/>
                  <a:gd name="connsiteX0" fmla="*/ 105473 w 4438980"/>
                  <a:gd name="connsiteY0" fmla="*/ 1754223 h 6079787"/>
                  <a:gd name="connsiteX1" fmla="*/ 1859696 w 4438980"/>
                  <a:gd name="connsiteY1" fmla="*/ 0 h 6079787"/>
                  <a:gd name="connsiteX2" fmla="*/ 2329211 w 4438980"/>
                  <a:gd name="connsiteY2" fmla="*/ 7940 h 6079787"/>
                  <a:gd name="connsiteX3" fmla="*/ 4003560 w 4438980"/>
                  <a:gd name="connsiteY3" fmla="*/ 1637928 h 6079787"/>
                  <a:gd name="connsiteX4" fmla="*/ 4227943 w 4438980"/>
                  <a:gd name="connsiteY4" fmla="*/ 3135135 h 6079787"/>
                  <a:gd name="connsiteX5" fmla="*/ 4366314 w 4438980"/>
                  <a:gd name="connsiteY5" fmla="*/ 4660087 h 6079787"/>
                  <a:gd name="connsiteX6" fmla="*/ 2281225 w 4438980"/>
                  <a:gd name="connsiteY6" fmla="*/ 6079787 h 6079787"/>
                  <a:gd name="connsiteX7" fmla="*/ 1859696 w 4438980"/>
                  <a:gd name="connsiteY7" fmla="*/ 6079787 h 6079787"/>
                  <a:gd name="connsiteX8" fmla="*/ 105473 w 4438980"/>
                  <a:gd name="connsiteY8" fmla="*/ 4325564 h 6079787"/>
                  <a:gd name="connsiteX9" fmla="*/ 1042 w 4438980"/>
                  <a:gd name="connsiteY9" fmla="*/ 3356610 h 6079787"/>
                  <a:gd name="connsiteX10" fmla="*/ 105473 w 4438980"/>
                  <a:gd name="connsiteY10" fmla="*/ 1754223 h 6079787"/>
                  <a:gd name="connsiteX0" fmla="*/ 105473 w 4429724"/>
                  <a:gd name="connsiteY0" fmla="*/ 1754223 h 6079787"/>
                  <a:gd name="connsiteX1" fmla="*/ 1859696 w 4429724"/>
                  <a:gd name="connsiteY1" fmla="*/ 0 h 6079787"/>
                  <a:gd name="connsiteX2" fmla="*/ 2329211 w 4429724"/>
                  <a:gd name="connsiteY2" fmla="*/ 7940 h 6079787"/>
                  <a:gd name="connsiteX3" fmla="*/ 4003560 w 4429724"/>
                  <a:gd name="connsiteY3" fmla="*/ 1637928 h 6079787"/>
                  <a:gd name="connsiteX4" fmla="*/ 4227943 w 4429724"/>
                  <a:gd name="connsiteY4" fmla="*/ 3135135 h 6079787"/>
                  <a:gd name="connsiteX5" fmla="*/ 4366314 w 4429724"/>
                  <a:gd name="connsiteY5" fmla="*/ 4660087 h 6079787"/>
                  <a:gd name="connsiteX6" fmla="*/ 2281225 w 4429724"/>
                  <a:gd name="connsiteY6" fmla="*/ 6079787 h 6079787"/>
                  <a:gd name="connsiteX7" fmla="*/ 1859696 w 4429724"/>
                  <a:gd name="connsiteY7" fmla="*/ 6079787 h 6079787"/>
                  <a:gd name="connsiteX8" fmla="*/ 105473 w 4429724"/>
                  <a:gd name="connsiteY8" fmla="*/ 4325564 h 6079787"/>
                  <a:gd name="connsiteX9" fmla="*/ 1042 w 4429724"/>
                  <a:gd name="connsiteY9" fmla="*/ 3356610 h 6079787"/>
                  <a:gd name="connsiteX10" fmla="*/ 105473 w 4429724"/>
                  <a:gd name="connsiteY10" fmla="*/ 1754223 h 6079787"/>
                  <a:gd name="connsiteX0" fmla="*/ 105473 w 4429721"/>
                  <a:gd name="connsiteY0" fmla="*/ 1754223 h 6079787"/>
                  <a:gd name="connsiteX1" fmla="*/ 1859696 w 4429721"/>
                  <a:gd name="connsiteY1" fmla="*/ 0 h 6079787"/>
                  <a:gd name="connsiteX2" fmla="*/ 2329211 w 4429721"/>
                  <a:gd name="connsiteY2" fmla="*/ 7940 h 6079787"/>
                  <a:gd name="connsiteX3" fmla="*/ 4003560 w 4429721"/>
                  <a:gd name="connsiteY3" fmla="*/ 1637928 h 6079787"/>
                  <a:gd name="connsiteX4" fmla="*/ 4227943 w 4429721"/>
                  <a:gd name="connsiteY4" fmla="*/ 3135135 h 6079787"/>
                  <a:gd name="connsiteX5" fmla="*/ 4366314 w 4429721"/>
                  <a:gd name="connsiteY5" fmla="*/ 4660087 h 6079787"/>
                  <a:gd name="connsiteX6" fmla="*/ 2281225 w 4429721"/>
                  <a:gd name="connsiteY6" fmla="*/ 6079787 h 6079787"/>
                  <a:gd name="connsiteX7" fmla="*/ 1859696 w 4429721"/>
                  <a:gd name="connsiteY7" fmla="*/ 6079787 h 6079787"/>
                  <a:gd name="connsiteX8" fmla="*/ 105473 w 4429721"/>
                  <a:gd name="connsiteY8" fmla="*/ 4325564 h 6079787"/>
                  <a:gd name="connsiteX9" fmla="*/ 1042 w 4429721"/>
                  <a:gd name="connsiteY9" fmla="*/ 3356610 h 6079787"/>
                  <a:gd name="connsiteX10" fmla="*/ 105473 w 4429721"/>
                  <a:gd name="connsiteY10" fmla="*/ 1754223 h 6079787"/>
                  <a:gd name="connsiteX0" fmla="*/ 1537 w 4325785"/>
                  <a:gd name="connsiteY0" fmla="*/ 1754223 h 6079787"/>
                  <a:gd name="connsiteX1" fmla="*/ 1755760 w 4325785"/>
                  <a:gd name="connsiteY1" fmla="*/ 0 h 6079787"/>
                  <a:gd name="connsiteX2" fmla="*/ 2225275 w 4325785"/>
                  <a:gd name="connsiteY2" fmla="*/ 7940 h 6079787"/>
                  <a:gd name="connsiteX3" fmla="*/ 3899624 w 4325785"/>
                  <a:gd name="connsiteY3" fmla="*/ 1637928 h 6079787"/>
                  <a:gd name="connsiteX4" fmla="*/ 4124007 w 4325785"/>
                  <a:gd name="connsiteY4" fmla="*/ 3135135 h 6079787"/>
                  <a:gd name="connsiteX5" fmla="*/ 4262378 w 4325785"/>
                  <a:gd name="connsiteY5" fmla="*/ 4660087 h 6079787"/>
                  <a:gd name="connsiteX6" fmla="*/ 2177289 w 4325785"/>
                  <a:gd name="connsiteY6" fmla="*/ 6079787 h 6079787"/>
                  <a:gd name="connsiteX7" fmla="*/ 1755760 w 4325785"/>
                  <a:gd name="connsiteY7" fmla="*/ 6079787 h 6079787"/>
                  <a:gd name="connsiteX8" fmla="*/ 1537 w 4325785"/>
                  <a:gd name="connsiteY8" fmla="*/ 4325564 h 6079787"/>
                  <a:gd name="connsiteX9" fmla="*/ 4411 w 4325785"/>
                  <a:gd name="connsiteY9" fmla="*/ 3354211 h 6079787"/>
                  <a:gd name="connsiteX10" fmla="*/ 1537 w 4325785"/>
                  <a:gd name="connsiteY10" fmla="*/ 1754223 h 6079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25785" h="6079787">
                    <a:moveTo>
                      <a:pt x="1537" y="1754223"/>
                    </a:moveTo>
                    <a:cubicBezTo>
                      <a:pt x="1537" y="785392"/>
                      <a:pt x="786929" y="0"/>
                      <a:pt x="1755760" y="0"/>
                    </a:cubicBezTo>
                    <a:lnTo>
                      <a:pt x="2225275" y="7940"/>
                    </a:lnTo>
                    <a:cubicBezTo>
                      <a:pt x="3154045" y="142507"/>
                      <a:pt x="3899624" y="669097"/>
                      <a:pt x="3899624" y="1637928"/>
                    </a:cubicBezTo>
                    <a:cubicBezTo>
                      <a:pt x="3875509" y="2204176"/>
                      <a:pt x="4001608" y="2556009"/>
                      <a:pt x="4124007" y="3135135"/>
                    </a:cubicBezTo>
                    <a:cubicBezTo>
                      <a:pt x="4271870" y="3873376"/>
                      <a:pt x="4410557" y="3943696"/>
                      <a:pt x="4262378" y="4660087"/>
                    </a:cubicBezTo>
                    <a:cubicBezTo>
                      <a:pt x="4061806" y="5568492"/>
                      <a:pt x="3146120" y="6079787"/>
                      <a:pt x="2177289" y="6079787"/>
                    </a:cubicBezTo>
                    <a:lnTo>
                      <a:pt x="1755760" y="6079787"/>
                    </a:lnTo>
                    <a:cubicBezTo>
                      <a:pt x="786929" y="6079787"/>
                      <a:pt x="1537" y="5294395"/>
                      <a:pt x="1537" y="4325564"/>
                    </a:cubicBezTo>
                    <a:lnTo>
                      <a:pt x="4411" y="3354211"/>
                    </a:lnTo>
                    <a:cubicBezTo>
                      <a:pt x="-9613" y="2934751"/>
                      <a:pt x="15561" y="2173683"/>
                      <a:pt x="1537" y="1754223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2" name="Oval 291"/>
              <p:cNvSpPr/>
              <p:nvPr/>
            </p:nvSpPr>
            <p:spPr>
              <a:xfrm rot="636239">
                <a:off x="8067283" y="3017936"/>
                <a:ext cx="414973" cy="378202"/>
              </a:xfrm>
              <a:prstGeom prst="ellipse">
                <a:avLst/>
              </a:prstGeom>
              <a:solidFill>
                <a:srgbClr val="4588C6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293" name="Oval 292"/>
              <p:cNvSpPr/>
              <p:nvPr/>
            </p:nvSpPr>
            <p:spPr>
              <a:xfrm rot="636239">
                <a:off x="7527595" y="3044499"/>
                <a:ext cx="401720" cy="366123"/>
              </a:xfrm>
              <a:prstGeom prst="ellipse">
                <a:avLst/>
              </a:prstGeom>
              <a:solidFill>
                <a:srgbClr val="4588C6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294" name="Group 293"/>
              <p:cNvGrpSpPr/>
              <p:nvPr/>
            </p:nvGrpSpPr>
            <p:grpSpPr>
              <a:xfrm>
                <a:off x="7872390" y="3369379"/>
                <a:ext cx="285933" cy="203016"/>
                <a:chOff x="7300826" y="2724115"/>
                <a:chExt cx="285933" cy="203016"/>
              </a:xfrm>
            </p:grpSpPr>
            <p:sp>
              <p:nvSpPr>
                <p:cNvPr id="320" name="Rounded Rectangle 319"/>
                <p:cNvSpPr/>
                <p:nvPr/>
              </p:nvSpPr>
              <p:spPr>
                <a:xfrm rot="285975">
                  <a:off x="7344427" y="2769183"/>
                  <a:ext cx="90939" cy="111697"/>
                </a:xfrm>
                <a:prstGeom prst="roundRect">
                  <a:avLst>
                    <a:gd name="adj" fmla="val 2153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1" name="Rounded Rectangle 320"/>
                <p:cNvSpPr/>
                <p:nvPr/>
              </p:nvSpPr>
              <p:spPr>
                <a:xfrm rot="20954919">
                  <a:off x="7460976" y="2770669"/>
                  <a:ext cx="88428" cy="156462"/>
                </a:xfrm>
                <a:prstGeom prst="roundRect">
                  <a:avLst>
                    <a:gd name="adj" fmla="val 34058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2" name="Oval 9"/>
                <p:cNvSpPr/>
                <p:nvPr/>
              </p:nvSpPr>
              <p:spPr>
                <a:xfrm rot="92648">
                  <a:off x="7300826" y="2724115"/>
                  <a:ext cx="285933" cy="115901"/>
                </a:xfrm>
                <a:custGeom>
                  <a:avLst/>
                  <a:gdLst>
                    <a:gd name="connsiteX0" fmla="*/ 0 w 1566153"/>
                    <a:gd name="connsiteY0" fmla="*/ 466928 h 933856"/>
                    <a:gd name="connsiteX1" fmla="*/ 783077 w 1566153"/>
                    <a:gd name="connsiteY1" fmla="*/ 0 h 933856"/>
                    <a:gd name="connsiteX2" fmla="*/ 1566154 w 1566153"/>
                    <a:gd name="connsiteY2" fmla="*/ 466928 h 933856"/>
                    <a:gd name="connsiteX3" fmla="*/ 783077 w 1566153"/>
                    <a:gd name="connsiteY3" fmla="*/ 933856 h 933856"/>
                    <a:gd name="connsiteX4" fmla="*/ 0 w 1566153"/>
                    <a:gd name="connsiteY4" fmla="*/ 466928 h 933856"/>
                    <a:gd name="connsiteX0" fmla="*/ 317 w 1566471"/>
                    <a:gd name="connsiteY0" fmla="*/ 466928 h 768486"/>
                    <a:gd name="connsiteX1" fmla="*/ 783394 w 1566471"/>
                    <a:gd name="connsiteY1" fmla="*/ 0 h 768486"/>
                    <a:gd name="connsiteX2" fmla="*/ 1566471 w 1566471"/>
                    <a:gd name="connsiteY2" fmla="*/ 466928 h 768486"/>
                    <a:gd name="connsiteX3" fmla="*/ 715300 w 1566471"/>
                    <a:gd name="connsiteY3" fmla="*/ 768486 h 768486"/>
                    <a:gd name="connsiteX4" fmla="*/ 317 w 1566471"/>
                    <a:gd name="connsiteY4" fmla="*/ 466928 h 768486"/>
                    <a:gd name="connsiteX0" fmla="*/ 317 w 1568323"/>
                    <a:gd name="connsiteY0" fmla="*/ 466928 h 792461"/>
                    <a:gd name="connsiteX1" fmla="*/ 783394 w 1568323"/>
                    <a:gd name="connsiteY1" fmla="*/ 0 h 792461"/>
                    <a:gd name="connsiteX2" fmla="*/ 1566471 w 1568323"/>
                    <a:gd name="connsiteY2" fmla="*/ 466928 h 792461"/>
                    <a:gd name="connsiteX3" fmla="*/ 992538 w 1568323"/>
                    <a:gd name="connsiteY3" fmla="*/ 739303 h 792461"/>
                    <a:gd name="connsiteX4" fmla="*/ 715300 w 1568323"/>
                    <a:gd name="connsiteY4" fmla="*/ 768486 h 792461"/>
                    <a:gd name="connsiteX5" fmla="*/ 317 w 1568323"/>
                    <a:gd name="connsiteY5" fmla="*/ 466928 h 792461"/>
                    <a:gd name="connsiteX0" fmla="*/ 9015 w 1577021"/>
                    <a:gd name="connsiteY0" fmla="*/ 466928 h 778374"/>
                    <a:gd name="connsiteX1" fmla="*/ 792092 w 1577021"/>
                    <a:gd name="connsiteY1" fmla="*/ 0 h 778374"/>
                    <a:gd name="connsiteX2" fmla="*/ 1575169 w 1577021"/>
                    <a:gd name="connsiteY2" fmla="*/ 466928 h 778374"/>
                    <a:gd name="connsiteX3" fmla="*/ 1001236 w 1577021"/>
                    <a:gd name="connsiteY3" fmla="*/ 739303 h 778374"/>
                    <a:gd name="connsiteX4" fmla="*/ 723998 w 1577021"/>
                    <a:gd name="connsiteY4" fmla="*/ 768486 h 778374"/>
                    <a:gd name="connsiteX5" fmla="*/ 388393 w 1577021"/>
                    <a:gd name="connsiteY5" fmla="*/ 749030 h 778374"/>
                    <a:gd name="connsiteX6" fmla="*/ 9015 w 1577021"/>
                    <a:gd name="connsiteY6" fmla="*/ 466928 h 778374"/>
                    <a:gd name="connsiteX0" fmla="*/ 9015 w 1577021"/>
                    <a:gd name="connsiteY0" fmla="*/ 466928 h 760829"/>
                    <a:gd name="connsiteX1" fmla="*/ 792092 w 1577021"/>
                    <a:gd name="connsiteY1" fmla="*/ 0 h 760829"/>
                    <a:gd name="connsiteX2" fmla="*/ 1575169 w 1577021"/>
                    <a:gd name="connsiteY2" fmla="*/ 466928 h 760829"/>
                    <a:gd name="connsiteX3" fmla="*/ 1001236 w 1577021"/>
                    <a:gd name="connsiteY3" fmla="*/ 739303 h 760829"/>
                    <a:gd name="connsiteX4" fmla="*/ 723998 w 1577021"/>
                    <a:gd name="connsiteY4" fmla="*/ 671210 h 760829"/>
                    <a:gd name="connsiteX5" fmla="*/ 388393 w 1577021"/>
                    <a:gd name="connsiteY5" fmla="*/ 749030 h 760829"/>
                    <a:gd name="connsiteX6" fmla="*/ 9015 w 1577021"/>
                    <a:gd name="connsiteY6" fmla="*/ 466928 h 760829"/>
                    <a:gd name="connsiteX0" fmla="*/ 9015 w 1578546"/>
                    <a:gd name="connsiteY0" fmla="*/ 466928 h 760720"/>
                    <a:gd name="connsiteX1" fmla="*/ 792092 w 1578546"/>
                    <a:gd name="connsiteY1" fmla="*/ 0 h 760720"/>
                    <a:gd name="connsiteX2" fmla="*/ 1575169 w 1578546"/>
                    <a:gd name="connsiteY2" fmla="*/ 466928 h 760720"/>
                    <a:gd name="connsiteX3" fmla="*/ 1224972 w 1578546"/>
                    <a:gd name="connsiteY3" fmla="*/ 749031 h 760720"/>
                    <a:gd name="connsiteX4" fmla="*/ 723998 w 1578546"/>
                    <a:gd name="connsiteY4" fmla="*/ 671210 h 760720"/>
                    <a:gd name="connsiteX5" fmla="*/ 388393 w 1578546"/>
                    <a:gd name="connsiteY5" fmla="*/ 749030 h 760720"/>
                    <a:gd name="connsiteX6" fmla="*/ 9015 w 1578546"/>
                    <a:gd name="connsiteY6" fmla="*/ 466928 h 760720"/>
                    <a:gd name="connsiteX0" fmla="*/ 17975 w 1587506"/>
                    <a:gd name="connsiteY0" fmla="*/ 466928 h 760830"/>
                    <a:gd name="connsiteX1" fmla="*/ 801052 w 1587506"/>
                    <a:gd name="connsiteY1" fmla="*/ 0 h 760830"/>
                    <a:gd name="connsiteX2" fmla="*/ 1584129 w 1587506"/>
                    <a:gd name="connsiteY2" fmla="*/ 466928 h 760830"/>
                    <a:gd name="connsiteX3" fmla="*/ 1233932 w 1587506"/>
                    <a:gd name="connsiteY3" fmla="*/ 749031 h 760830"/>
                    <a:gd name="connsiteX4" fmla="*/ 732958 w 1587506"/>
                    <a:gd name="connsiteY4" fmla="*/ 671210 h 760830"/>
                    <a:gd name="connsiteX5" fmla="*/ 290349 w 1587506"/>
                    <a:gd name="connsiteY5" fmla="*/ 739303 h 760830"/>
                    <a:gd name="connsiteX6" fmla="*/ 17975 w 1587506"/>
                    <a:gd name="connsiteY6" fmla="*/ 466928 h 760830"/>
                    <a:gd name="connsiteX0" fmla="*/ 20537 w 1551158"/>
                    <a:gd name="connsiteY0" fmla="*/ 285435 h 764162"/>
                    <a:gd name="connsiteX1" fmla="*/ 764704 w 1551158"/>
                    <a:gd name="connsiteY1" fmla="*/ 3332 h 764162"/>
                    <a:gd name="connsiteX2" fmla="*/ 1547781 w 1551158"/>
                    <a:gd name="connsiteY2" fmla="*/ 470260 h 764162"/>
                    <a:gd name="connsiteX3" fmla="*/ 1197584 w 1551158"/>
                    <a:gd name="connsiteY3" fmla="*/ 752363 h 764162"/>
                    <a:gd name="connsiteX4" fmla="*/ 696610 w 1551158"/>
                    <a:gd name="connsiteY4" fmla="*/ 674542 h 764162"/>
                    <a:gd name="connsiteX5" fmla="*/ 254001 w 1551158"/>
                    <a:gd name="connsiteY5" fmla="*/ 742635 h 764162"/>
                    <a:gd name="connsiteX6" fmla="*/ 20537 w 1551158"/>
                    <a:gd name="connsiteY6" fmla="*/ 285435 h 764162"/>
                    <a:gd name="connsiteX0" fmla="*/ 20537 w 1427540"/>
                    <a:gd name="connsiteY0" fmla="*/ 282497 h 761224"/>
                    <a:gd name="connsiteX1" fmla="*/ 764704 w 1427540"/>
                    <a:gd name="connsiteY1" fmla="*/ 394 h 761224"/>
                    <a:gd name="connsiteX2" fmla="*/ 1421322 w 1427540"/>
                    <a:gd name="connsiteY2" fmla="*/ 233858 h 761224"/>
                    <a:gd name="connsiteX3" fmla="*/ 1197584 w 1427540"/>
                    <a:gd name="connsiteY3" fmla="*/ 749425 h 761224"/>
                    <a:gd name="connsiteX4" fmla="*/ 696610 w 1427540"/>
                    <a:gd name="connsiteY4" fmla="*/ 671604 h 761224"/>
                    <a:gd name="connsiteX5" fmla="*/ 254001 w 1427540"/>
                    <a:gd name="connsiteY5" fmla="*/ 739697 h 761224"/>
                    <a:gd name="connsiteX6" fmla="*/ 20537 w 1427540"/>
                    <a:gd name="connsiteY6" fmla="*/ 282497 h 761224"/>
                    <a:gd name="connsiteX0" fmla="*/ 11963 w 1418966"/>
                    <a:gd name="connsiteY0" fmla="*/ 263113 h 741840"/>
                    <a:gd name="connsiteX1" fmla="*/ 600488 w 1418966"/>
                    <a:gd name="connsiteY1" fmla="*/ 466 h 741840"/>
                    <a:gd name="connsiteX2" fmla="*/ 1412748 w 1418966"/>
                    <a:gd name="connsiteY2" fmla="*/ 214474 h 741840"/>
                    <a:gd name="connsiteX3" fmla="*/ 1189010 w 1418966"/>
                    <a:gd name="connsiteY3" fmla="*/ 730041 h 741840"/>
                    <a:gd name="connsiteX4" fmla="*/ 688036 w 1418966"/>
                    <a:gd name="connsiteY4" fmla="*/ 652220 h 741840"/>
                    <a:gd name="connsiteX5" fmla="*/ 245427 w 1418966"/>
                    <a:gd name="connsiteY5" fmla="*/ 720313 h 741840"/>
                    <a:gd name="connsiteX6" fmla="*/ 11963 w 1418966"/>
                    <a:gd name="connsiteY6" fmla="*/ 263113 h 741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18966" h="741840">
                      <a:moveTo>
                        <a:pt x="11963" y="263113"/>
                      </a:moveTo>
                      <a:cubicBezTo>
                        <a:pt x="71140" y="143139"/>
                        <a:pt x="367024" y="8573"/>
                        <a:pt x="600488" y="466"/>
                      </a:cubicBezTo>
                      <a:cubicBezTo>
                        <a:pt x="833952" y="-7641"/>
                        <a:pt x="1377891" y="91257"/>
                        <a:pt x="1412748" y="214474"/>
                      </a:cubicBezTo>
                      <a:cubicBezTo>
                        <a:pt x="1447605" y="337691"/>
                        <a:pt x="1330872" y="679781"/>
                        <a:pt x="1189010" y="730041"/>
                      </a:cubicBezTo>
                      <a:cubicBezTo>
                        <a:pt x="1047148" y="780301"/>
                        <a:pt x="845300" y="653841"/>
                        <a:pt x="688036" y="652220"/>
                      </a:cubicBezTo>
                      <a:cubicBezTo>
                        <a:pt x="530772" y="650599"/>
                        <a:pt x="364591" y="770573"/>
                        <a:pt x="245427" y="720313"/>
                      </a:cubicBezTo>
                      <a:cubicBezTo>
                        <a:pt x="126263" y="670053"/>
                        <a:pt x="-47214" y="383087"/>
                        <a:pt x="11963" y="263113"/>
                      </a:cubicBezTo>
                      <a:close/>
                    </a:path>
                  </a:pathLst>
                </a:custGeom>
                <a:solidFill>
                  <a:srgbClr val="CC9F6E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95" name="Group 294"/>
              <p:cNvGrpSpPr/>
              <p:nvPr/>
            </p:nvGrpSpPr>
            <p:grpSpPr>
              <a:xfrm>
                <a:off x="7935862" y="3300817"/>
                <a:ext cx="154514" cy="107408"/>
                <a:chOff x="7359492" y="2650579"/>
                <a:chExt cx="154514" cy="107408"/>
              </a:xfrm>
            </p:grpSpPr>
            <p:sp>
              <p:nvSpPr>
                <p:cNvPr id="318" name="Oval 317"/>
                <p:cNvSpPr/>
                <p:nvPr/>
              </p:nvSpPr>
              <p:spPr>
                <a:xfrm rot="117027">
                  <a:off x="7359492" y="2650579"/>
                  <a:ext cx="154514" cy="10740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9" name="Oval 318"/>
                <p:cNvSpPr/>
                <p:nvPr/>
              </p:nvSpPr>
              <p:spPr>
                <a:xfrm rot="636239">
                  <a:off x="7383110" y="2670666"/>
                  <a:ext cx="49175" cy="34137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96" name="Oval 99"/>
              <p:cNvSpPr/>
              <p:nvPr/>
            </p:nvSpPr>
            <p:spPr>
              <a:xfrm rot="21329767">
                <a:off x="7687875" y="3613161"/>
                <a:ext cx="731914" cy="775184"/>
              </a:xfrm>
              <a:custGeom>
                <a:avLst/>
                <a:gdLst>
                  <a:gd name="connsiteX0" fmla="*/ 0 w 731914"/>
                  <a:gd name="connsiteY0" fmla="*/ 363044 h 726088"/>
                  <a:gd name="connsiteX1" fmla="*/ 365957 w 731914"/>
                  <a:gd name="connsiteY1" fmla="*/ 0 h 726088"/>
                  <a:gd name="connsiteX2" fmla="*/ 731914 w 731914"/>
                  <a:gd name="connsiteY2" fmla="*/ 363044 h 726088"/>
                  <a:gd name="connsiteX3" fmla="*/ 365957 w 731914"/>
                  <a:gd name="connsiteY3" fmla="*/ 726088 h 726088"/>
                  <a:gd name="connsiteX4" fmla="*/ 0 w 731914"/>
                  <a:gd name="connsiteY4" fmla="*/ 363044 h 726088"/>
                  <a:gd name="connsiteX0" fmla="*/ 0 w 731914"/>
                  <a:gd name="connsiteY0" fmla="*/ 412140 h 775184"/>
                  <a:gd name="connsiteX1" fmla="*/ 363709 w 731914"/>
                  <a:gd name="connsiteY1" fmla="*/ 0 h 775184"/>
                  <a:gd name="connsiteX2" fmla="*/ 731914 w 731914"/>
                  <a:gd name="connsiteY2" fmla="*/ 412140 h 775184"/>
                  <a:gd name="connsiteX3" fmla="*/ 365957 w 731914"/>
                  <a:gd name="connsiteY3" fmla="*/ 775184 h 775184"/>
                  <a:gd name="connsiteX4" fmla="*/ 0 w 731914"/>
                  <a:gd name="connsiteY4" fmla="*/ 412140 h 775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1914" h="775184">
                    <a:moveTo>
                      <a:pt x="0" y="412140"/>
                    </a:moveTo>
                    <a:cubicBezTo>
                      <a:pt x="-375" y="282943"/>
                      <a:pt x="161597" y="0"/>
                      <a:pt x="363709" y="0"/>
                    </a:cubicBezTo>
                    <a:cubicBezTo>
                      <a:pt x="565821" y="0"/>
                      <a:pt x="731914" y="211636"/>
                      <a:pt x="731914" y="412140"/>
                    </a:cubicBezTo>
                    <a:cubicBezTo>
                      <a:pt x="731914" y="612644"/>
                      <a:pt x="568069" y="775184"/>
                      <a:pt x="365957" y="775184"/>
                    </a:cubicBezTo>
                    <a:cubicBezTo>
                      <a:pt x="163845" y="775184"/>
                      <a:pt x="375" y="541337"/>
                      <a:pt x="0" y="412140"/>
                    </a:cubicBezTo>
                    <a:close/>
                  </a:path>
                </a:pathLst>
              </a:custGeom>
              <a:solidFill>
                <a:srgbClr val="4588C6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7" name="Freeform 296"/>
              <p:cNvSpPr/>
              <p:nvPr/>
            </p:nvSpPr>
            <p:spPr>
              <a:xfrm rot="20970433">
                <a:off x="7991963" y="3987121"/>
                <a:ext cx="85496" cy="95240"/>
              </a:xfrm>
              <a:custGeom>
                <a:avLst/>
                <a:gdLst>
                  <a:gd name="connsiteX0" fmla="*/ 184639 w 228600"/>
                  <a:gd name="connsiteY0" fmla="*/ 0 h 465993"/>
                  <a:gd name="connsiteX1" fmla="*/ 114300 w 228600"/>
                  <a:gd name="connsiteY1" fmla="*/ 35169 h 465993"/>
                  <a:gd name="connsiteX2" fmla="*/ 96716 w 228600"/>
                  <a:gd name="connsiteY2" fmla="*/ 61546 h 465993"/>
                  <a:gd name="connsiteX3" fmla="*/ 61546 w 228600"/>
                  <a:gd name="connsiteY3" fmla="*/ 87923 h 465993"/>
                  <a:gd name="connsiteX4" fmla="*/ 35169 w 228600"/>
                  <a:gd name="connsiteY4" fmla="*/ 140677 h 465993"/>
                  <a:gd name="connsiteX5" fmla="*/ 26377 w 228600"/>
                  <a:gd name="connsiteY5" fmla="*/ 167054 h 465993"/>
                  <a:gd name="connsiteX6" fmla="*/ 0 w 228600"/>
                  <a:gd name="connsiteY6" fmla="*/ 263769 h 465993"/>
                  <a:gd name="connsiteX7" fmla="*/ 26377 w 228600"/>
                  <a:gd name="connsiteY7" fmla="*/ 378069 h 465993"/>
                  <a:gd name="connsiteX8" fmla="*/ 52754 w 228600"/>
                  <a:gd name="connsiteY8" fmla="*/ 430823 h 465993"/>
                  <a:gd name="connsiteX9" fmla="*/ 96716 w 228600"/>
                  <a:gd name="connsiteY9" fmla="*/ 439616 h 465993"/>
                  <a:gd name="connsiteX10" fmla="*/ 149469 w 228600"/>
                  <a:gd name="connsiteY10" fmla="*/ 465993 h 465993"/>
                  <a:gd name="connsiteX11" fmla="*/ 184639 w 228600"/>
                  <a:gd name="connsiteY11" fmla="*/ 457200 h 465993"/>
                  <a:gd name="connsiteX12" fmla="*/ 228600 w 228600"/>
                  <a:gd name="connsiteY12" fmla="*/ 378069 h 465993"/>
                  <a:gd name="connsiteX13" fmla="*/ 202223 w 228600"/>
                  <a:gd name="connsiteY13" fmla="*/ 281354 h 465993"/>
                  <a:gd name="connsiteX14" fmla="*/ 175846 w 228600"/>
                  <a:gd name="connsiteY14" fmla="*/ 246185 h 465993"/>
                  <a:gd name="connsiteX15" fmla="*/ 167054 w 228600"/>
                  <a:gd name="connsiteY15" fmla="*/ 219808 h 465993"/>
                  <a:gd name="connsiteX16" fmla="*/ 114300 w 228600"/>
                  <a:gd name="connsiteY16" fmla="*/ 211016 h 465993"/>
                  <a:gd name="connsiteX17" fmla="*/ 87923 w 228600"/>
                  <a:gd name="connsiteY17" fmla="*/ 202223 h 465993"/>
                  <a:gd name="connsiteX18" fmla="*/ 61546 w 228600"/>
                  <a:gd name="connsiteY18" fmla="*/ 211016 h 465993"/>
                  <a:gd name="connsiteX0" fmla="*/ 184639 w 228600"/>
                  <a:gd name="connsiteY0" fmla="*/ 0 h 465993"/>
                  <a:gd name="connsiteX1" fmla="*/ 114300 w 228600"/>
                  <a:gd name="connsiteY1" fmla="*/ 35169 h 465993"/>
                  <a:gd name="connsiteX2" fmla="*/ 61546 w 228600"/>
                  <a:gd name="connsiteY2" fmla="*/ 87923 h 465993"/>
                  <a:gd name="connsiteX3" fmla="*/ 35169 w 228600"/>
                  <a:gd name="connsiteY3" fmla="*/ 140677 h 465993"/>
                  <a:gd name="connsiteX4" fmla="*/ 26377 w 228600"/>
                  <a:gd name="connsiteY4" fmla="*/ 167054 h 465993"/>
                  <a:gd name="connsiteX5" fmla="*/ 0 w 228600"/>
                  <a:gd name="connsiteY5" fmla="*/ 263769 h 465993"/>
                  <a:gd name="connsiteX6" fmla="*/ 26377 w 228600"/>
                  <a:gd name="connsiteY6" fmla="*/ 378069 h 465993"/>
                  <a:gd name="connsiteX7" fmla="*/ 52754 w 228600"/>
                  <a:gd name="connsiteY7" fmla="*/ 430823 h 465993"/>
                  <a:gd name="connsiteX8" fmla="*/ 96716 w 228600"/>
                  <a:gd name="connsiteY8" fmla="*/ 439616 h 465993"/>
                  <a:gd name="connsiteX9" fmla="*/ 149469 w 228600"/>
                  <a:gd name="connsiteY9" fmla="*/ 465993 h 465993"/>
                  <a:gd name="connsiteX10" fmla="*/ 184639 w 228600"/>
                  <a:gd name="connsiteY10" fmla="*/ 457200 h 465993"/>
                  <a:gd name="connsiteX11" fmla="*/ 228600 w 228600"/>
                  <a:gd name="connsiteY11" fmla="*/ 378069 h 465993"/>
                  <a:gd name="connsiteX12" fmla="*/ 202223 w 228600"/>
                  <a:gd name="connsiteY12" fmla="*/ 281354 h 465993"/>
                  <a:gd name="connsiteX13" fmla="*/ 175846 w 228600"/>
                  <a:gd name="connsiteY13" fmla="*/ 246185 h 465993"/>
                  <a:gd name="connsiteX14" fmla="*/ 167054 w 228600"/>
                  <a:gd name="connsiteY14" fmla="*/ 219808 h 465993"/>
                  <a:gd name="connsiteX15" fmla="*/ 114300 w 228600"/>
                  <a:gd name="connsiteY15" fmla="*/ 211016 h 465993"/>
                  <a:gd name="connsiteX16" fmla="*/ 87923 w 228600"/>
                  <a:gd name="connsiteY16" fmla="*/ 202223 h 465993"/>
                  <a:gd name="connsiteX17" fmla="*/ 61546 w 228600"/>
                  <a:gd name="connsiteY17" fmla="*/ 211016 h 465993"/>
                  <a:gd name="connsiteX0" fmla="*/ 184639 w 228600"/>
                  <a:gd name="connsiteY0" fmla="*/ 0 h 465993"/>
                  <a:gd name="connsiteX1" fmla="*/ 114300 w 228600"/>
                  <a:gd name="connsiteY1" fmla="*/ 35169 h 465993"/>
                  <a:gd name="connsiteX2" fmla="*/ 61546 w 228600"/>
                  <a:gd name="connsiteY2" fmla="*/ 87923 h 465993"/>
                  <a:gd name="connsiteX3" fmla="*/ 26377 w 228600"/>
                  <a:gd name="connsiteY3" fmla="*/ 167054 h 465993"/>
                  <a:gd name="connsiteX4" fmla="*/ 0 w 228600"/>
                  <a:gd name="connsiteY4" fmla="*/ 263769 h 465993"/>
                  <a:gd name="connsiteX5" fmla="*/ 26377 w 228600"/>
                  <a:gd name="connsiteY5" fmla="*/ 378069 h 465993"/>
                  <a:gd name="connsiteX6" fmla="*/ 52754 w 228600"/>
                  <a:gd name="connsiteY6" fmla="*/ 430823 h 465993"/>
                  <a:gd name="connsiteX7" fmla="*/ 96716 w 228600"/>
                  <a:gd name="connsiteY7" fmla="*/ 439616 h 465993"/>
                  <a:gd name="connsiteX8" fmla="*/ 149469 w 228600"/>
                  <a:gd name="connsiteY8" fmla="*/ 465993 h 465993"/>
                  <a:gd name="connsiteX9" fmla="*/ 184639 w 228600"/>
                  <a:gd name="connsiteY9" fmla="*/ 457200 h 465993"/>
                  <a:gd name="connsiteX10" fmla="*/ 228600 w 228600"/>
                  <a:gd name="connsiteY10" fmla="*/ 378069 h 465993"/>
                  <a:gd name="connsiteX11" fmla="*/ 202223 w 228600"/>
                  <a:gd name="connsiteY11" fmla="*/ 281354 h 465993"/>
                  <a:gd name="connsiteX12" fmla="*/ 175846 w 228600"/>
                  <a:gd name="connsiteY12" fmla="*/ 246185 h 465993"/>
                  <a:gd name="connsiteX13" fmla="*/ 167054 w 228600"/>
                  <a:gd name="connsiteY13" fmla="*/ 219808 h 465993"/>
                  <a:gd name="connsiteX14" fmla="*/ 114300 w 228600"/>
                  <a:gd name="connsiteY14" fmla="*/ 211016 h 465993"/>
                  <a:gd name="connsiteX15" fmla="*/ 87923 w 228600"/>
                  <a:gd name="connsiteY15" fmla="*/ 202223 h 465993"/>
                  <a:gd name="connsiteX16" fmla="*/ 61546 w 228600"/>
                  <a:gd name="connsiteY16" fmla="*/ 211016 h 465993"/>
                  <a:gd name="connsiteX0" fmla="*/ 184639 w 228600"/>
                  <a:gd name="connsiteY0" fmla="*/ 0 h 467072"/>
                  <a:gd name="connsiteX1" fmla="*/ 114300 w 228600"/>
                  <a:gd name="connsiteY1" fmla="*/ 35169 h 467072"/>
                  <a:gd name="connsiteX2" fmla="*/ 61546 w 228600"/>
                  <a:gd name="connsiteY2" fmla="*/ 87923 h 467072"/>
                  <a:gd name="connsiteX3" fmla="*/ 26377 w 228600"/>
                  <a:gd name="connsiteY3" fmla="*/ 167054 h 467072"/>
                  <a:gd name="connsiteX4" fmla="*/ 0 w 228600"/>
                  <a:gd name="connsiteY4" fmla="*/ 263769 h 467072"/>
                  <a:gd name="connsiteX5" fmla="*/ 26377 w 228600"/>
                  <a:gd name="connsiteY5" fmla="*/ 378069 h 467072"/>
                  <a:gd name="connsiteX6" fmla="*/ 52754 w 228600"/>
                  <a:gd name="connsiteY6" fmla="*/ 430823 h 467072"/>
                  <a:gd name="connsiteX7" fmla="*/ 149469 w 228600"/>
                  <a:gd name="connsiteY7" fmla="*/ 465993 h 467072"/>
                  <a:gd name="connsiteX8" fmla="*/ 184639 w 228600"/>
                  <a:gd name="connsiteY8" fmla="*/ 457200 h 467072"/>
                  <a:gd name="connsiteX9" fmla="*/ 228600 w 228600"/>
                  <a:gd name="connsiteY9" fmla="*/ 378069 h 467072"/>
                  <a:gd name="connsiteX10" fmla="*/ 202223 w 228600"/>
                  <a:gd name="connsiteY10" fmla="*/ 281354 h 467072"/>
                  <a:gd name="connsiteX11" fmla="*/ 175846 w 228600"/>
                  <a:gd name="connsiteY11" fmla="*/ 246185 h 467072"/>
                  <a:gd name="connsiteX12" fmla="*/ 167054 w 228600"/>
                  <a:gd name="connsiteY12" fmla="*/ 219808 h 467072"/>
                  <a:gd name="connsiteX13" fmla="*/ 114300 w 228600"/>
                  <a:gd name="connsiteY13" fmla="*/ 211016 h 467072"/>
                  <a:gd name="connsiteX14" fmla="*/ 87923 w 228600"/>
                  <a:gd name="connsiteY14" fmla="*/ 202223 h 467072"/>
                  <a:gd name="connsiteX15" fmla="*/ 61546 w 228600"/>
                  <a:gd name="connsiteY15" fmla="*/ 211016 h 467072"/>
                  <a:gd name="connsiteX0" fmla="*/ 184639 w 228600"/>
                  <a:gd name="connsiteY0" fmla="*/ 0 h 467607"/>
                  <a:gd name="connsiteX1" fmla="*/ 114300 w 228600"/>
                  <a:gd name="connsiteY1" fmla="*/ 35169 h 467607"/>
                  <a:gd name="connsiteX2" fmla="*/ 61546 w 228600"/>
                  <a:gd name="connsiteY2" fmla="*/ 87923 h 467607"/>
                  <a:gd name="connsiteX3" fmla="*/ 26377 w 228600"/>
                  <a:gd name="connsiteY3" fmla="*/ 167054 h 467607"/>
                  <a:gd name="connsiteX4" fmla="*/ 0 w 228600"/>
                  <a:gd name="connsiteY4" fmla="*/ 263769 h 467607"/>
                  <a:gd name="connsiteX5" fmla="*/ 26377 w 228600"/>
                  <a:gd name="connsiteY5" fmla="*/ 378069 h 467607"/>
                  <a:gd name="connsiteX6" fmla="*/ 52754 w 228600"/>
                  <a:gd name="connsiteY6" fmla="*/ 430823 h 467607"/>
                  <a:gd name="connsiteX7" fmla="*/ 149469 w 228600"/>
                  <a:gd name="connsiteY7" fmla="*/ 465993 h 467607"/>
                  <a:gd name="connsiteX8" fmla="*/ 228600 w 228600"/>
                  <a:gd name="connsiteY8" fmla="*/ 378069 h 467607"/>
                  <a:gd name="connsiteX9" fmla="*/ 202223 w 228600"/>
                  <a:gd name="connsiteY9" fmla="*/ 281354 h 467607"/>
                  <a:gd name="connsiteX10" fmla="*/ 175846 w 228600"/>
                  <a:gd name="connsiteY10" fmla="*/ 246185 h 467607"/>
                  <a:gd name="connsiteX11" fmla="*/ 167054 w 228600"/>
                  <a:gd name="connsiteY11" fmla="*/ 219808 h 467607"/>
                  <a:gd name="connsiteX12" fmla="*/ 114300 w 228600"/>
                  <a:gd name="connsiteY12" fmla="*/ 211016 h 467607"/>
                  <a:gd name="connsiteX13" fmla="*/ 87923 w 228600"/>
                  <a:gd name="connsiteY13" fmla="*/ 202223 h 467607"/>
                  <a:gd name="connsiteX14" fmla="*/ 61546 w 228600"/>
                  <a:gd name="connsiteY14" fmla="*/ 211016 h 467607"/>
                  <a:gd name="connsiteX0" fmla="*/ 184639 w 228889"/>
                  <a:gd name="connsiteY0" fmla="*/ 0 h 467607"/>
                  <a:gd name="connsiteX1" fmla="*/ 114300 w 228889"/>
                  <a:gd name="connsiteY1" fmla="*/ 35169 h 467607"/>
                  <a:gd name="connsiteX2" fmla="*/ 61546 w 228889"/>
                  <a:gd name="connsiteY2" fmla="*/ 87923 h 467607"/>
                  <a:gd name="connsiteX3" fmla="*/ 26377 w 228889"/>
                  <a:gd name="connsiteY3" fmla="*/ 167054 h 467607"/>
                  <a:gd name="connsiteX4" fmla="*/ 0 w 228889"/>
                  <a:gd name="connsiteY4" fmla="*/ 263769 h 467607"/>
                  <a:gd name="connsiteX5" fmla="*/ 26377 w 228889"/>
                  <a:gd name="connsiteY5" fmla="*/ 378069 h 467607"/>
                  <a:gd name="connsiteX6" fmla="*/ 52754 w 228889"/>
                  <a:gd name="connsiteY6" fmla="*/ 430823 h 467607"/>
                  <a:gd name="connsiteX7" fmla="*/ 149469 w 228889"/>
                  <a:gd name="connsiteY7" fmla="*/ 465993 h 467607"/>
                  <a:gd name="connsiteX8" fmla="*/ 228600 w 228889"/>
                  <a:gd name="connsiteY8" fmla="*/ 378069 h 467607"/>
                  <a:gd name="connsiteX9" fmla="*/ 175846 w 228889"/>
                  <a:gd name="connsiteY9" fmla="*/ 246185 h 467607"/>
                  <a:gd name="connsiteX10" fmla="*/ 167054 w 228889"/>
                  <a:gd name="connsiteY10" fmla="*/ 219808 h 467607"/>
                  <a:gd name="connsiteX11" fmla="*/ 114300 w 228889"/>
                  <a:gd name="connsiteY11" fmla="*/ 211016 h 467607"/>
                  <a:gd name="connsiteX12" fmla="*/ 87923 w 228889"/>
                  <a:gd name="connsiteY12" fmla="*/ 202223 h 467607"/>
                  <a:gd name="connsiteX13" fmla="*/ 61546 w 228889"/>
                  <a:gd name="connsiteY13" fmla="*/ 211016 h 467607"/>
                  <a:gd name="connsiteX0" fmla="*/ 184639 w 228889"/>
                  <a:gd name="connsiteY0" fmla="*/ 0 h 467607"/>
                  <a:gd name="connsiteX1" fmla="*/ 114300 w 228889"/>
                  <a:gd name="connsiteY1" fmla="*/ 35169 h 467607"/>
                  <a:gd name="connsiteX2" fmla="*/ 61546 w 228889"/>
                  <a:gd name="connsiteY2" fmla="*/ 87923 h 467607"/>
                  <a:gd name="connsiteX3" fmla="*/ 26377 w 228889"/>
                  <a:gd name="connsiteY3" fmla="*/ 167054 h 467607"/>
                  <a:gd name="connsiteX4" fmla="*/ 0 w 228889"/>
                  <a:gd name="connsiteY4" fmla="*/ 263769 h 467607"/>
                  <a:gd name="connsiteX5" fmla="*/ 26377 w 228889"/>
                  <a:gd name="connsiteY5" fmla="*/ 378069 h 467607"/>
                  <a:gd name="connsiteX6" fmla="*/ 52754 w 228889"/>
                  <a:gd name="connsiteY6" fmla="*/ 430823 h 467607"/>
                  <a:gd name="connsiteX7" fmla="*/ 149469 w 228889"/>
                  <a:gd name="connsiteY7" fmla="*/ 465993 h 467607"/>
                  <a:gd name="connsiteX8" fmla="*/ 228600 w 228889"/>
                  <a:gd name="connsiteY8" fmla="*/ 378069 h 467607"/>
                  <a:gd name="connsiteX9" fmla="*/ 175846 w 228889"/>
                  <a:gd name="connsiteY9" fmla="*/ 246185 h 467607"/>
                  <a:gd name="connsiteX10" fmla="*/ 114300 w 228889"/>
                  <a:gd name="connsiteY10" fmla="*/ 211016 h 467607"/>
                  <a:gd name="connsiteX11" fmla="*/ 87923 w 228889"/>
                  <a:gd name="connsiteY11" fmla="*/ 202223 h 467607"/>
                  <a:gd name="connsiteX12" fmla="*/ 61546 w 228889"/>
                  <a:gd name="connsiteY12" fmla="*/ 211016 h 467607"/>
                  <a:gd name="connsiteX0" fmla="*/ 184639 w 228889"/>
                  <a:gd name="connsiteY0" fmla="*/ 0 h 467607"/>
                  <a:gd name="connsiteX1" fmla="*/ 114300 w 228889"/>
                  <a:gd name="connsiteY1" fmla="*/ 35169 h 467607"/>
                  <a:gd name="connsiteX2" fmla="*/ 61546 w 228889"/>
                  <a:gd name="connsiteY2" fmla="*/ 87923 h 467607"/>
                  <a:gd name="connsiteX3" fmla="*/ 26377 w 228889"/>
                  <a:gd name="connsiteY3" fmla="*/ 167054 h 467607"/>
                  <a:gd name="connsiteX4" fmla="*/ 0 w 228889"/>
                  <a:gd name="connsiteY4" fmla="*/ 263769 h 467607"/>
                  <a:gd name="connsiteX5" fmla="*/ 26377 w 228889"/>
                  <a:gd name="connsiteY5" fmla="*/ 378069 h 467607"/>
                  <a:gd name="connsiteX6" fmla="*/ 52754 w 228889"/>
                  <a:gd name="connsiteY6" fmla="*/ 430823 h 467607"/>
                  <a:gd name="connsiteX7" fmla="*/ 149469 w 228889"/>
                  <a:gd name="connsiteY7" fmla="*/ 465993 h 467607"/>
                  <a:gd name="connsiteX8" fmla="*/ 228600 w 228889"/>
                  <a:gd name="connsiteY8" fmla="*/ 378069 h 467607"/>
                  <a:gd name="connsiteX9" fmla="*/ 175846 w 228889"/>
                  <a:gd name="connsiteY9" fmla="*/ 246185 h 467607"/>
                  <a:gd name="connsiteX10" fmla="*/ 114300 w 228889"/>
                  <a:gd name="connsiteY10" fmla="*/ 211016 h 467607"/>
                  <a:gd name="connsiteX11" fmla="*/ 61546 w 228889"/>
                  <a:gd name="connsiteY11" fmla="*/ 211016 h 467607"/>
                  <a:gd name="connsiteX0" fmla="*/ 184639 w 228889"/>
                  <a:gd name="connsiteY0" fmla="*/ 0 h 468984"/>
                  <a:gd name="connsiteX1" fmla="*/ 114300 w 228889"/>
                  <a:gd name="connsiteY1" fmla="*/ 35169 h 468984"/>
                  <a:gd name="connsiteX2" fmla="*/ 61546 w 228889"/>
                  <a:gd name="connsiteY2" fmla="*/ 87923 h 468984"/>
                  <a:gd name="connsiteX3" fmla="*/ 26377 w 228889"/>
                  <a:gd name="connsiteY3" fmla="*/ 167054 h 468984"/>
                  <a:gd name="connsiteX4" fmla="*/ 0 w 228889"/>
                  <a:gd name="connsiteY4" fmla="*/ 263769 h 468984"/>
                  <a:gd name="connsiteX5" fmla="*/ 52754 w 228889"/>
                  <a:gd name="connsiteY5" fmla="*/ 430823 h 468984"/>
                  <a:gd name="connsiteX6" fmla="*/ 149469 w 228889"/>
                  <a:gd name="connsiteY6" fmla="*/ 465993 h 468984"/>
                  <a:gd name="connsiteX7" fmla="*/ 228600 w 228889"/>
                  <a:gd name="connsiteY7" fmla="*/ 378069 h 468984"/>
                  <a:gd name="connsiteX8" fmla="*/ 175846 w 228889"/>
                  <a:gd name="connsiteY8" fmla="*/ 246185 h 468984"/>
                  <a:gd name="connsiteX9" fmla="*/ 114300 w 228889"/>
                  <a:gd name="connsiteY9" fmla="*/ 211016 h 468984"/>
                  <a:gd name="connsiteX10" fmla="*/ 61546 w 228889"/>
                  <a:gd name="connsiteY10" fmla="*/ 211016 h 468984"/>
                  <a:gd name="connsiteX0" fmla="*/ 184691 w 228941"/>
                  <a:gd name="connsiteY0" fmla="*/ 0 h 468984"/>
                  <a:gd name="connsiteX1" fmla="*/ 114352 w 228941"/>
                  <a:gd name="connsiteY1" fmla="*/ 35169 h 468984"/>
                  <a:gd name="connsiteX2" fmla="*/ 61598 w 228941"/>
                  <a:gd name="connsiteY2" fmla="*/ 87923 h 468984"/>
                  <a:gd name="connsiteX3" fmla="*/ 52 w 228941"/>
                  <a:gd name="connsiteY3" fmla="*/ 263769 h 468984"/>
                  <a:gd name="connsiteX4" fmla="*/ 52806 w 228941"/>
                  <a:gd name="connsiteY4" fmla="*/ 430823 h 468984"/>
                  <a:gd name="connsiteX5" fmla="*/ 149521 w 228941"/>
                  <a:gd name="connsiteY5" fmla="*/ 465993 h 468984"/>
                  <a:gd name="connsiteX6" fmla="*/ 228652 w 228941"/>
                  <a:gd name="connsiteY6" fmla="*/ 378069 h 468984"/>
                  <a:gd name="connsiteX7" fmla="*/ 175898 w 228941"/>
                  <a:gd name="connsiteY7" fmla="*/ 246185 h 468984"/>
                  <a:gd name="connsiteX8" fmla="*/ 114352 w 228941"/>
                  <a:gd name="connsiteY8" fmla="*/ 211016 h 468984"/>
                  <a:gd name="connsiteX9" fmla="*/ 61598 w 228941"/>
                  <a:gd name="connsiteY9" fmla="*/ 211016 h 468984"/>
                  <a:gd name="connsiteX0" fmla="*/ 184691 w 228652"/>
                  <a:gd name="connsiteY0" fmla="*/ 0 h 468984"/>
                  <a:gd name="connsiteX1" fmla="*/ 114352 w 228652"/>
                  <a:gd name="connsiteY1" fmla="*/ 35169 h 468984"/>
                  <a:gd name="connsiteX2" fmla="*/ 61598 w 228652"/>
                  <a:gd name="connsiteY2" fmla="*/ 87923 h 468984"/>
                  <a:gd name="connsiteX3" fmla="*/ 52 w 228652"/>
                  <a:gd name="connsiteY3" fmla="*/ 263769 h 468984"/>
                  <a:gd name="connsiteX4" fmla="*/ 52806 w 228652"/>
                  <a:gd name="connsiteY4" fmla="*/ 430823 h 468984"/>
                  <a:gd name="connsiteX5" fmla="*/ 149521 w 228652"/>
                  <a:gd name="connsiteY5" fmla="*/ 465993 h 468984"/>
                  <a:gd name="connsiteX6" fmla="*/ 228652 w 228652"/>
                  <a:gd name="connsiteY6" fmla="*/ 378069 h 468984"/>
                  <a:gd name="connsiteX7" fmla="*/ 114352 w 228652"/>
                  <a:gd name="connsiteY7" fmla="*/ 211016 h 468984"/>
                  <a:gd name="connsiteX8" fmla="*/ 61598 w 228652"/>
                  <a:gd name="connsiteY8" fmla="*/ 211016 h 468984"/>
                  <a:gd name="connsiteX0" fmla="*/ 184691 w 228652"/>
                  <a:gd name="connsiteY0" fmla="*/ 0 h 468984"/>
                  <a:gd name="connsiteX1" fmla="*/ 114352 w 228652"/>
                  <a:gd name="connsiteY1" fmla="*/ 35169 h 468984"/>
                  <a:gd name="connsiteX2" fmla="*/ 61598 w 228652"/>
                  <a:gd name="connsiteY2" fmla="*/ 87923 h 468984"/>
                  <a:gd name="connsiteX3" fmla="*/ 52 w 228652"/>
                  <a:gd name="connsiteY3" fmla="*/ 263769 h 468984"/>
                  <a:gd name="connsiteX4" fmla="*/ 52806 w 228652"/>
                  <a:gd name="connsiteY4" fmla="*/ 430823 h 468984"/>
                  <a:gd name="connsiteX5" fmla="*/ 149521 w 228652"/>
                  <a:gd name="connsiteY5" fmla="*/ 465993 h 468984"/>
                  <a:gd name="connsiteX6" fmla="*/ 228652 w 228652"/>
                  <a:gd name="connsiteY6" fmla="*/ 378069 h 468984"/>
                  <a:gd name="connsiteX7" fmla="*/ 175653 w 228652"/>
                  <a:gd name="connsiteY7" fmla="*/ 246774 h 468984"/>
                  <a:gd name="connsiteX8" fmla="*/ 61598 w 228652"/>
                  <a:gd name="connsiteY8" fmla="*/ 211016 h 468984"/>
                  <a:gd name="connsiteX0" fmla="*/ 184691 w 228652"/>
                  <a:gd name="connsiteY0" fmla="*/ 0 h 468984"/>
                  <a:gd name="connsiteX1" fmla="*/ 61598 w 228652"/>
                  <a:gd name="connsiteY1" fmla="*/ 87923 h 468984"/>
                  <a:gd name="connsiteX2" fmla="*/ 52 w 228652"/>
                  <a:gd name="connsiteY2" fmla="*/ 263769 h 468984"/>
                  <a:gd name="connsiteX3" fmla="*/ 52806 w 228652"/>
                  <a:gd name="connsiteY3" fmla="*/ 430823 h 468984"/>
                  <a:gd name="connsiteX4" fmla="*/ 149521 w 228652"/>
                  <a:gd name="connsiteY4" fmla="*/ 465993 h 468984"/>
                  <a:gd name="connsiteX5" fmla="*/ 228652 w 228652"/>
                  <a:gd name="connsiteY5" fmla="*/ 378069 h 468984"/>
                  <a:gd name="connsiteX6" fmla="*/ 175653 w 228652"/>
                  <a:gd name="connsiteY6" fmla="*/ 246774 h 468984"/>
                  <a:gd name="connsiteX7" fmla="*/ 61598 w 228652"/>
                  <a:gd name="connsiteY7" fmla="*/ 211016 h 468984"/>
                  <a:gd name="connsiteX0" fmla="*/ 184743 w 228704"/>
                  <a:gd name="connsiteY0" fmla="*/ 0 h 466255"/>
                  <a:gd name="connsiteX1" fmla="*/ 61650 w 228704"/>
                  <a:gd name="connsiteY1" fmla="*/ 87923 h 466255"/>
                  <a:gd name="connsiteX2" fmla="*/ 104 w 228704"/>
                  <a:gd name="connsiteY2" fmla="*/ 263769 h 466255"/>
                  <a:gd name="connsiteX3" fmla="*/ 37533 w 228704"/>
                  <a:gd name="connsiteY3" fmla="*/ 400173 h 466255"/>
                  <a:gd name="connsiteX4" fmla="*/ 149573 w 228704"/>
                  <a:gd name="connsiteY4" fmla="*/ 465993 h 466255"/>
                  <a:gd name="connsiteX5" fmla="*/ 228704 w 228704"/>
                  <a:gd name="connsiteY5" fmla="*/ 378069 h 466255"/>
                  <a:gd name="connsiteX6" fmla="*/ 175705 w 228704"/>
                  <a:gd name="connsiteY6" fmla="*/ 246774 h 466255"/>
                  <a:gd name="connsiteX7" fmla="*/ 61650 w 228704"/>
                  <a:gd name="connsiteY7" fmla="*/ 211016 h 466255"/>
                  <a:gd name="connsiteX0" fmla="*/ 184743 w 228704"/>
                  <a:gd name="connsiteY0" fmla="*/ 0 h 453581"/>
                  <a:gd name="connsiteX1" fmla="*/ 61650 w 228704"/>
                  <a:gd name="connsiteY1" fmla="*/ 87923 h 453581"/>
                  <a:gd name="connsiteX2" fmla="*/ 104 w 228704"/>
                  <a:gd name="connsiteY2" fmla="*/ 263769 h 453581"/>
                  <a:gd name="connsiteX3" fmla="*/ 37533 w 228704"/>
                  <a:gd name="connsiteY3" fmla="*/ 400173 h 453581"/>
                  <a:gd name="connsiteX4" fmla="*/ 149573 w 228704"/>
                  <a:gd name="connsiteY4" fmla="*/ 453222 h 453581"/>
                  <a:gd name="connsiteX5" fmla="*/ 228704 w 228704"/>
                  <a:gd name="connsiteY5" fmla="*/ 378069 h 453581"/>
                  <a:gd name="connsiteX6" fmla="*/ 175705 w 228704"/>
                  <a:gd name="connsiteY6" fmla="*/ 246774 h 453581"/>
                  <a:gd name="connsiteX7" fmla="*/ 61650 w 228704"/>
                  <a:gd name="connsiteY7" fmla="*/ 211016 h 453581"/>
                  <a:gd name="connsiteX0" fmla="*/ 184743 w 226150"/>
                  <a:gd name="connsiteY0" fmla="*/ 0 h 455256"/>
                  <a:gd name="connsiteX1" fmla="*/ 61650 w 226150"/>
                  <a:gd name="connsiteY1" fmla="*/ 87923 h 455256"/>
                  <a:gd name="connsiteX2" fmla="*/ 104 w 226150"/>
                  <a:gd name="connsiteY2" fmla="*/ 263769 h 455256"/>
                  <a:gd name="connsiteX3" fmla="*/ 37533 w 226150"/>
                  <a:gd name="connsiteY3" fmla="*/ 400173 h 455256"/>
                  <a:gd name="connsiteX4" fmla="*/ 149573 w 226150"/>
                  <a:gd name="connsiteY4" fmla="*/ 453222 h 455256"/>
                  <a:gd name="connsiteX5" fmla="*/ 226150 w 226150"/>
                  <a:gd name="connsiteY5" fmla="*/ 337202 h 455256"/>
                  <a:gd name="connsiteX6" fmla="*/ 175705 w 226150"/>
                  <a:gd name="connsiteY6" fmla="*/ 246774 h 455256"/>
                  <a:gd name="connsiteX7" fmla="*/ 61650 w 226150"/>
                  <a:gd name="connsiteY7" fmla="*/ 211016 h 455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6150" h="455256">
                    <a:moveTo>
                      <a:pt x="184743" y="0"/>
                    </a:moveTo>
                    <a:cubicBezTo>
                      <a:pt x="159099" y="18317"/>
                      <a:pt x="92423" y="43962"/>
                      <a:pt x="61650" y="87923"/>
                    </a:cubicBezTo>
                    <a:cubicBezTo>
                      <a:pt x="30877" y="131885"/>
                      <a:pt x="1569" y="206619"/>
                      <a:pt x="104" y="263769"/>
                    </a:cubicBezTo>
                    <a:cubicBezTo>
                      <a:pt x="-1361" y="320919"/>
                      <a:pt x="12622" y="368598"/>
                      <a:pt x="37533" y="400173"/>
                    </a:cubicBezTo>
                    <a:cubicBezTo>
                      <a:pt x="62445" y="431749"/>
                      <a:pt x="118137" y="463717"/>
                      <a:pt x="149573" y="453222"/>
                    </a:cubicBezTo>
                    <a:cubicBezTo>
                      <a:pt x="181009" y="442727"/>
                      <a:pt x="217358" y="367975"/>
                      <a:pt x="226150" y="337202"/>
                    </a:cubicBezTo>
                    <a:cubicBezTo>
                      <a:pt x="220289" y="294706"/>
                      <a:pt x="203122" y="267805"/>
                      <a:pt x="175705" y="246774"/>
                    </a:cubicBezTo>
                    <a:cubicBezTo>
                      <a:pt x="148288" y="225743"/>
                      <a:pt x="72640" y="211016"/>
                      <a:pt x="61650" y="211016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300" name="Group 299"/>
              <p:cNvGrpSpPr/>
              <p:nvPr/>
            </p:nvGrpSpPr>
            <p:grpSpPr>
              <a:xfrm>
                <a:off x="8230842" y="2748856"/>
                <a:ext cx="355166" cy="304321"/>
                <a:chOff x="7400992" y="484079"/>
                <a:chExt cx="355166" cy="304321"/>
              </a:xfrm>
            </p:grpSpPr>
            <p:grpSp>
              <p:nvGrpSpPr>
                <p:cNvPr id="314" name="Group 313"/>
                <p:cNvGrpSpPr/>
                <p:nvPr/>
              </p:nvGrpSpPr>
              <p:grpSpPr>
                <a:xfrm rot="10800000">
                  <a:off x="7449869" y="484079"/>
                  <a:ext cx="306289" cy="250324"/>
                  <a:chOff x="9813956" y="2128163"/>
                  <a:chExt cx="410597" cy="251109"/>
                </a:xfrm>
              </p:grpSpPr>
              <p:sp>
                <p:nvSpPr>
                  <p:cNvPr id="316" name="Oval 191"/>
                  <p:cNvSpPr/>
                  <p:nvPr/>
                </p:nvSpPr>
                <p:spPr>
                  <a:xfrm rot="8515235">
                    <a:off x="9813956" y="2128163"/>
                    <a:ext cx="410597" cy="251109"/>
                  </a:xfrm>
                  <a:custGeom>
                    <a:avLst/>
                    <a:gdLst>
                      <a:gd name="connsiteX0" fmla="*/ 0 w 325085"/>
                      <a:gd name="connsiteY0" fmla="*/ 125268 h 250535"/>
                      <a:gd name="connsiteX1" fmla="*/ 162543 w 325085"/>
                      <a:gd name="connsiteY1" fmla="*/ 0 h 250535"/>
                      <a:gd name="connsiteX2" fmla="*/ 325086 w 325085"/>
                      <a:gd name="connsiteY2" fmla="*/ 125268 h 250535"/>
                      <a:gd name="connsiteX3" fmla="*/ 162543 w 325085"/>
                      <a:gd name="connsiteY3" fmla="*/ 250536 h 250535"/>
                      <a:gd name="connsiteX4" fmla="*/ 0 w 325085"/>
                      <a:gd name="connsiteY4" fmla="*/ 125268 h 250535"/>
                      <a:gd name="connsiteX0" fmla="*/ 0 w 410597"/>
                      <a:gd name="connsiteY0" fmla="*/ 151279 h 251109"/>
                      <a:gd name="connsiteX1" fmla="*/ 248054 w 410597"/>
                      <a:gd name="connsiteY1" fmla="*/ 216 h 251109"/>
                      <a:gd name="connsiteX2" fmla="*/ 410597 w 410597"/>
                      <a:gd name="connsiteY2" fmla="*/ 125484 h 251109"/>
                      <a:gd name="connsiteX3" fmla="*/ 248054 w 410597"/>
                      <a:gd name="connsiteY3" fmla="*/ 250752 h 251109"/>
                      <a:gd name="connsiteX4" fmla="*/ 0 w 410597"/>
                      <a:gd name="connsiteY4" fmla="*/ 151279 h 251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0597" h="251109">
                        <a:moveTo>
                          <a:pt x="0" y="151279"/>
                        </a:moveTo>
                        <a:cubicBezTo>
                          <a:pt x="0" y="82095"/>
                          <a:pt x="179621" y="4515"/>
                          <a:pt x="248054" y="216"/>
                        </a:cubicBezTo>
                        <a:cubicBezTo>
                          <a:pt x="316487" y="-4083"/>
                          <a:pt x="410597" y="56300"/>
                          <a:pt x="410597" y="125484"/>
                        </a:cubicBezTo>
                        <a:cubicBezTo>
                          <a:pt x="410597" y="194668"/>
                          <a:pt x="316487" y="246453"/>
                          <a:pt x="248054" y="250752"/>
                        </a:cubicBezTo>
                        <a:cubicBezTo>
                          <a:pt x="179621" y="255051"/>
                          <a:pt x="0" y="220463"/>
                          <a:pt x="0" y="151279"/>
                        </a:cubicBezTo>
                        <a:close/>
                      </a:path>
                    </a:pathLst>
                  </a:cu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17" name="Oval 192"/>
                  <p:cNvSpPr/>
                  <p:nvPr/>
                </p:nvSpPr>
                <p:spPr>
                  <a:xfrm rot="2961527">
                    <a:off x="9967533" y="2115944"/>
                    <a:ext cx="131177" cy="248618"/>
                  </a:xfrm>
                  <a:custGeom>
                    <a:avLst/>
                    <a:gdLst>
                      <a:gd name="connsiteX0" fmla="*/ 0 w 130559"/>
                      <a:gd name="connsiteY0" fmla="*/ 72364 h 144727"/>
                      <a:gd name="connsiteX1" fmla="*/ 65280 w 130559"/>
                      <a:gd name="connsiteY1" fmla="*/ 0 h 144727"/>
                      <a:gd name="connsiteX2" fmla="*/ 130560 w 130559"/>
                      <a:gd name="connsiteY2" fmla="*/ 72364 h 144727"/>
                      <a:gd name="connsiteX3" fmla="*/ 65280 w 130559"/>
                      <a:gd name="connsiteY3" fmla="*/ 144728 h 144727"/>
                      <a:gd name="connsiteX4" fmla="*/ 0 w 130559"/>
                      <a:gd name="connsiteY4" fmla="*/ 72364 h 144727"/>
                      <a:gd name="connsiteX0" fmla="*/ 617 w 131177"/>
                      <a:gd name="connsiteY0" fmla="*/ 176254 h 248618"/>
                      <a:gd name="connsiteX1" fmla="*/ 44549 w 131177"/>
                      <a:gd name="connsiteY1" fmla="*/ 0 h 248618"/>
                      <a:gd name="connsiteX2" fmla="*/ 131177 w 131177"/>
                      <a:gd name="connsiteY2" fmla="*/ 176254 h 248618"/>
                      <a:gd name="connsiteX3" fmla="*/ 65897 w 131177"/>
                      <a:gd name="connsiteY3" fmla="*/ 248618 h 248618"/>
                      <a:gd name="connsiteX4" fmla="*/ 617 w 131177"/>
                      <a:gd name="connsiteY4" fmla="*/ 176254 h 2486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1177" h="248618">
                        <a:moveTo>
                          <a:pt x="617" y="176254"/>
                        </a:moveTo>
                        <a:cubicBezTo>
                          <a:pt x="-2941" y="134818"/>
                          <a:pt x="8496" y="0"/>
                          <a:pt x="44549" y="0"/>
                        </a:cubicBezTo>
                        <a:cubicBezTo>
                          <a:pt x="80602" y="0"/>
                          <a:pt x="131177" y="136288"/>
                          <a:pt x="131177" y="176254"/>
                        </a:cubicBezTo>
                        <a:cubicBezTo>
                          <a:pt x="131177" y="216220"/>
                          <a:pt x="101950" y="248618"/>
                          <a:pt x="65897" y="248618"/>
                        </a:cubicBezTo>
                        <a:cubicBezTo>
                          <a:pt x="29844" y="248618"/>
                          <a:pt x="4175" y="217690"/>
                          <a:pt x="617" y="176254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  <a:alpha val="49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315" name="Oval 314"/>
                <p:cNvSpPr/>
                <p:nvPr/>
              </p:nvSpPr>
              <p:spPr>
                <a:xfrm rot="1744470">
                  <a:off x="7400992" y="641681"/>
                  <a:ext cx="291139" cy="146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301" name="Oval 300"/>
              <p:cNvSpPr/>
              <p:nvPr/>
            </p:nvSpPr>
            <p:spPr>
              <a:xfrm rot="636239">
                <a:off x="8010489" y="2976202"/>
                <a:ext cx="394177" cy="35924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303" name="Group 302"/>
              <p:cNvGrpSpPr/>
              <p:nvPr/>
            </p:nvGrpSpPr>
            <p:grpSpPr>
              <a:xfrm rot="20963462" flipH="1">
                <a:off x="7484640" y="2764482"/>
                <a:ext cx="355166" cy="304321"/>
                <a:chOff x="7400992" y="484079"/>
                <a:chExt cx="355166" cy="304321"/>
              </a:xfrm>
            </p:grpSpPr>
            <p:grpSp>
              <p:nvGrpSpPr>
                <p:cNvPr id="308" name="Group 307"/>
                <p:cNvGrpSpPr/>
                <p:nvPr/>
              </p:nvGrpSpPr>
              <p:grpSpPr>
                <a:xfrm rot="10800000">
                  <a:off x="7449869" y="484079"/>
                  <a:ext cx="306289" cy="250324"/>
                  <a:chOff x="9813956" y="2128163"/>
                  <a:chExt cx="410597" cy="251109"/>
                </a:xfrm>
              </p:grpSpPr>
              <p:sp>
                <p:nvSpPr>
                  <p:cNvPr id="310" name="Oval 191"/>
                  <p:cNvSpPr/>
                  <p:nvPr/>
                </p:nvSpPr>
                <p:spPr>
                  <a:xfrm rot="8515235">
                    <a:off x="9813956" y="2128163"/>
                    <a:ext cx="410597" cy="251109"/>
                  </a:xfrm>
                  <a:custGeom>
                    <a:avLst/>
                    <a:gdLst>
                      <a:gd name="connsiteX0" fmla="*/ 0 w 325085"/>
                      <a:gd name="connsiteY0" fmla="*/ 125268 h 250535"/>
                      <a:gd name="connsiteX1" fmla="*/ 162543 w 325085"/>
                      <a:gd name="connsiteY1" fmla="*/ 0 h 250535"/>
                      <a:gd name="connsiteX2" fmla="*/ 325086 w 325085"/>
                      <a:gd name="connsiteY2" fmla="*/ 125268 h 250535"/>
                      <a:gd name="connsiteX3" fmla="*/ 162543 w 325085"/>
                      <a:gd name="connsiteY3" fmla="*/ 250536 h 250535"/>
                      <a:gd name="connsiteX4" fmla="*/ 0 w 325085"/>
                      <a:gd name="connsiteY4" fmla="*/ 125268 h 250535"/>
                      <a:gd name="connsiteX0" fmla="*/ 0 w 410597"/>
                      <a:gd name="connsiteY0" fmla="*/ 151279 h 251109"/>
                      <a:gd name="connsiteX1" fmla="*/ 248054 w 410597"/>
                      <a:gd name="connsiteY1" fmla="*/ 216 h 251109"/>
                      <a:gd name="connsiteX2" fmla="*/ 410597 w 410597"/>
                      <a:gd name="connsiteY2" fmla="*/ 125484 h 251109"/>
                      <a:gd name="connsiteX3" fmla="*/ 248054 w 410597"/>
                      <a:gd name="connsiteY3" fmla="*/ 250752 h 251109"/>
                      <a:gd name="connsiteX4" fmla="*/ 0 w 410597"/>
                      <a:gd name="connsiteY4" fmla="*/ 151279 h 251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0597" h="251109">
                        <a:moveTo>
                          <a:pt x="0" y="151279"/>
                        </a:moveTo>
                        <a:cubicBezTo>
                          <a:pt x="0" y="82095"/>
                          <a:pt x="179621" y="4515"/>
                          <a:pt x="248054" y="216"/>
                        </a:cubicBezTo>
                        <a:cubicBezTo>
                          <a:pt x="316487" y="-4083"/>
                          <a:pt x="410597" y="56300"/>
                          <a:pt x="410597" y="125484"/>
                        </a:cubicBezTo>
                        <a:cubicBezTo>
                          <a:pt x="410597" y="194668"/>
                          <a:pt x="316487" y="246453"/>
                          <a:pt x="248054" y="250752"/>
                        </a:cubicBezTo>
                        <a:cubicBezTo>
                          <a:pt x="179621" y="255051"/>
                          <a:pt x="0" y="220463"/>
                          <a:pt x="0" y="151279"/>
                        </a:cubicBezTo>
                        <a:close/>
                      </a:path>
                    </a:pathLst>
                  </a:cu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11" name="Oval 192"/>
                  <p:cNvSpPr/>
                  <p:nvPr/>
                </p:nvSpPr>
                <p:spPr>
                  <a:xfrm rot="2961527">
                    <a:off x="9967533" y="2115944"/>
                    <a:ext cx="131177" cy="248618"/>
                  </a:xfrm>
                  <a:custGeom>
                    <a:avLst/>
                    <a:gdLst>
                      <a:gd name="connsiteX0" fmla="*/ 0 w 130559"/>
                      <a:gd name="connsiteY0" fmla="*/ 72364 h 144727"/>
                      <a:gd name="connsiteX1" fmla="*/ 65280 w 130559"/>
                      <a:gd name="connsiteY1" fmla="*/ 0 h 144727"/>
                      <a:gd name="connsiteX2" fmla="*/ 130560 w 130559"/>
                      <a:gd name="connsiteY2" fmla="*/ 72364 h 144727"/>
                      <a:gd name="connsiteX3" fmla="*/ 65280 w 130559"/>
                      <a:gd name="connsiteY3" fmla="*/ 144728 h 144727"/>
                      <a:gd name="connsiteX4" fmla="*/ 0 w 130559"/>
                      <a:gd name="connsiteY4" fmla="*/ 72364 h 144727"/>
                      <a:gd name="connsiteX0" fmla="*/ 617 w 131177"/>
                      <a:gd name="connsiteY0" fmla="*/ 176254 h 248618"/>
                      <a:gd name="connsiteX1" fmla="*/ 44549 w 131177"/>
                      <a:gd name="connsiteY1" fmla="*/ 0 h 248618"/>
                      <a:gd name="connsiteX2" fmla="*/ 131177 w 131177"/>
                      <a:gd name="connsiteY2" fmla="*/ 176254 h 248618"/>
                      <a:gd name="connsiteX3" fmla="*/ 65897 w 131177"/>
                      <a:gd name="connsiteY3" fmla="*/ 248618 h 248618"/>
                      <a:gd name="connsiteX4" fmla="*/ 617 w 131177"/>
                      <a:gd name="connsiteY4" fmla="*/ 176254 h 2486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1177" h="248618">
                        <a:moveTo>
                          <a:pt x="617" y="176254"/>
                        </a:moveTo>
                        <a:cubicBezTo>
                          <a:pt x="-2941" y="134818"/>
                          <a:pt x="8496" y="0"/>
                          <a:pt x="44549" y="0"/>
                        </a:cubicBezTo>
                        <a:cubicBezTo>
                          <a:pt x="80602" y="0"/>
                          <a:pt x="131177" y="136288"/>
                          <a:pt x="131177" y="176254"/>
                        </a:cubicBezTo>
                        <a:cubicBezTo>
                          <a:pt x="131177" y="216220"/>
                          <a:pt x="101950" y="248618"/>
                          <a:pt x="65897" y="248618"/>
                        </a:cubicBezTo>
                        <a:cubicBezTo>
                          <a:pt x="29844" y="248618"/>
                          <a:pt x="4175" y="217690"/>
                          <a:pt x="617" y="176254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  <a:alpha val="49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309" name="Oval 308"/>
                <p:cNvSpPr/>
                <p:nvPr/>
              </p:nvSpPr>
              <p:spPr>
                <a:xfrm rot="1744470">
                  <a:off x="7400992" y="641681"/>
                  <a:ext cx="291139" cy="146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304" name="Oval 303"/>
              <p:cNvSpPr/>
              <p:nvPr/>
            </p:nvSpPr>
            <p:spPr>
              <a:xfrm rot="636239">
                <a:off x="7595676" y="2984244"/>
                <a:ext cx="396171" cy="36106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Cross 37"/>
              <p:cNvSpPr/>
              <p:nvPr/>
            </p:nvSpPr>
            <p:spPr>
              <a:xfrm rot="20477798">
                <a:off x="7731872" y="3106234"/>
                <a:ext cx="114621" cy="119353"/>
              </a:xfrm>
              <a:prstGeom prst="plus">
                <a:avLst>
                  <a:gd name="adj" fmla="val 3443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3" name="Cross 322"/>
              <p:cNvSpPr/>
              <p:nvPr/>
            </p:nvSpPr>
            <p:spPr>
              <a:xfrm rot="740695">
                <a:off x="8159730" y="3100902"/>
                <a:ext cx="119131" cy="124049"/>
              </a:xfrm>
              <a:prstGeom prst="plus">
                <a:avLst>
                  <a:gd name="adj" fmla="val 3443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 flipH="1">
              <a:off x="8188194" y="3763809"/>
              <a:ext cx="93974" cy="309506"/>
            </a:xfrm>
            <a:prstGeom prst="line">
              <a:avLst/>
            </a:prstGeom>
            <a:ln w="254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8171638" y="3965172"/>
              <a:ext cx="88978" cy="64963"/>
            </a:xfrm>
            <a:prstGeom prst="line">
              <a:avLst/>
            </a:prstGeom>
            <a:ln w="254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206152" y="3812754"/>
              <a:ext cx="100419" cy="25655"/>
            </a:xfrm>
            <a:prstGeom prst="line">
              <a:avLst/>
            </a:prstGeom>
            <a:ln w="254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191982" y="3874540"/>
              <a:ext cx="140090" cy="51388"/>
            </a:xfrm>
            <a:prstGeom prst="line">
              <a:avLst/>
            </a:prstGeom>
            <a:ln w="254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8" name="Group 407"/>
          <p:cNvGrpSpPr/>
          <p:nvPr/>
        </p:nvGrpSpPr>
        <p:grpSpPr>
          <a:xfrm>
            <a:off x="3444358" y="2868390"/>
            <a:ext cx="1557721" cy="1845034"/>
            <a:chOff x="3444358" y="2868390"/>
            <a:chExt cx="1557721" cy="1845034"/>
          </a:xfrm>
        </p:grpSpPr>
        <p:sp>
          <p:nvSpPr>
            <p:cNvPr id="190" name="Freeform 189"/>
            <p:cNvSpPr/>
            <p:nvPr/>
          </p:nvSpPr>
          <p:spPr>
            <a:xfrm rot="10800000">
              <a:off x="3474205" y="3920281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4" name="Group 33"/>
            <p:cNvGrpSpPr/>
            <p:nvPr/>
          </p:nvGrpSpPr>
          <p:grpSpPr>
            <a:xfrm rot="1697025">
              <a:off x="4436082" y="2868390"/>
              <a:ext cx="250535" cy="325085"/>
              <a:chOff x="3464588" y="2634508"/>
              <a:chExt cx="250535" cy="325085"/>
            </a:xfrm>
          </p:grpSpPr>
          <p:sp>
            <p:nvSpPr>
              <p:cNvPr id="164" name="Oval 163"/>
              <p:cNvSpPr/>
              <p:nvPr/>
            </p:nvSpPr>
            <p:spPr>
              <a:xfrm rot="7069700">
                <a:off x="3427313" y="2671783"/>
                <a:ext cx="325085" cy="250535"/>
              </a:xfrm>
              <a:prstGeom prst="ellipse">
                <a:avLst/>
              </a:prstGeom>
              <a:solidFill>
                <a:srgbClr val="C80808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5" name="Oval 164"/>
              <p:cNvSpPr/>
              <p:nvPr/>
            </p:nvSpPr>
            <p:spPr>
              <a:xfrm rot="1515992">
                <a:off x="3539349" y="2708288"/>
                <a:ext cx="130559" cy="144727"/>
              </a:xfrm>
              <a:prstGeom prst="ellipse">
                <a:avLst/>
              </a:prstGeom>
              <a:solidFill>
                <a:srgbClr val="91111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67" name="Oval 23"/>
            <p:cNvSpPr/>
            <p:nvPr/>
          </p:nvSpPr>
          <p:spPr>
            <a:xfrm rot="19701772">
              <a:off x="4737951" y="3990754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8" name="Oval 22"/>
            <p:cNvSpPr/>
            <p:nvPr/>
          </p:nvSpPr>
          <p:spPr>
            <a:xfrm rot="1172177">
              <a:off x="3947625" y="413230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9" name="Oval 168"/>
            <p:cNvSpPr/>
            <p:nvPr/>
          </p:nvSpPr>
          <p:spPr>
            <a:xfrm rot="2569758">
              <a:off x="3444358" y="3234344"/>
              <a:ext cx="293137" cy="207673"/>
            </a:xfrm>
            <a:prstGeom prst="ellipse">
              <a:avLst/>
            </a:prstGeom>
            <a:solidFill>
              <a:srgbClr val="C80808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0" name="Rounded Rectangle 8"/>
            <p:cNvSpPr/>
            <p:nvPr/>
          </p:nvSpPr>
          <p:spPr>
            <a:xfrm rot="20227011">
              <a:off x="3709254" y="2930603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42072" y="3012604"/>
                  </a:lnTo>
                  <a:lnTo>
                    <a:pt x="0" y="1754223"/>
                  </a:lnTo>
                  <a:close/>
                </a:path>
              </a:pathLst>
            </a:custGeom>
            <a:solidFill>
              <a:srgbClr val="C80808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1" name="Oval 170"/>
            <p:cNvSpPr/>
            <p:nvPr/>
          </p:nvSpPr>
          <p:spPr>
            <a:xfrm rot="20790704">
              <a:off x="4107233" y="3165961"/>
              <a:ext cx="368293" cy="335658"/>
            </a:xfrm>
            <a:prstGeom prst="ellipse">
              <a:avLst/>
            </a:prstGeom>
            <a:solidFill>
              <a:srgbClr val="91111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72" name="Oval 171"/>
            <p:cNvSpPr/>
            <p:nvPr/>
          </p:nvSpPr>
          <p:spPr>
            <a:xfrm rot="20790704">
              <a:off x="3704366" y="3292684"/>
              <a:ext cx="368293" cy="335658"/>
            </a:xfrm>
            <a:prstGeom prst="ellipse">
              <a:avLst/>
            </a:prstGeom>
            <a:solidFill>
              <a:srgbClr val="91111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73" name="Oval 172"/>
            <p:cNvSpPr/>
            <p:nvPr/>
          </p:nvSpPr>
          <p:spPr>
            <a:xfrm rot="20790704">
              <a:off x="4049213" y="3152580"/>
              <a:ext cx="368293" cy="3356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74" name="Oval 173"/>
            <p:cNvSpPr/>
            <p:nvPr/>
          </p:nvSpPr>
          <p:spPr>
            <a:xfrm rot="20790704">
              <a:off x="3684389" y="3297939"/>
              <a:ext cx="344971" cy="31440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5" name="Rounded Rectangle 174"/>
            <p:cNvSpPr/>
            <p:nvPr/>
          </p:nvSpPr>
          <p:spPr>
            <a:xfrm rot="19877124">
              <a:off x="4054021" y="362813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Rounded Rectangle 175"/>
            <p:cNvSpPr/>
            <p:nvPr/>
          </p:nvSpPr>
          <p:spPr>
            <a:xfrm rot="19877124">
              <a:off x="4146285" y="3595725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Oval 9"/>
            <p:cNvSpPr/>
            <p:nvPr/>
          </p:nvSpPr>
          <p:spPr>
            <a:xfrm rot="20247113">
              <a:off x="3964201" y="3580056"/>
              <a:ext cx="285933" cy="115901"/>
            </a:xfrm>
            <a:custGeom>
              <a:avLst/>
              <a:gdLst>
                <a:gd name="connsiteX0" fmla="*/ 0 w 1566153"/>
                <a:gd name="connsiteY0" fmla="*/ 466928 h 933856"/>
                <a:gd name="connsiteX1" fmla="*/ 783077 w 1566153"/>
                <a:gd name="connsiteY1" fmla="*/ 0 h 933856"/>
                <a:gd name="connsiteX2" fmla="*/ 1566154 w 1566153"/>
                <a:gd name="connsiteY2" fmla="*/ 466928 h 933856"/>
                <a:gd name="connsiteX3" fmla="*/ 783077 w 1566153"/>
                <a:gd name="connsiteY3" fmla="*/ 933856 h 933856"/>
                <a:gd name="connsiteX4" fmla="*/ 0 w 1566153"/>
                <a:gd name="connsiteY4" fmla="*/ 466928 h 933856"/>
                <a:gd name="connsiteX0" fmla="*/ 317 w 1566471"/>
                <a:gd name="connsiteY0" fmla="*/ 466928 h 768486"/>
                <a:gd name="connsiteX1" fmla="*/ 783394 w 1566471"/>
                <a:gd name="connsiteY1" fmla="*/ 0 h 768486"/>
                <a:gd name="connsiteX2" fmla="*/ 1566471 w 1566471"/>
                <a:gd name="connsiteY2" fmla="*/ 466928 h 768486"/>
                <a:gd name="connsiteX3" fmla="*/ 715300 w 1566471"/>
                <a:gd name="connsiteY3" fmla="*/ 768486 h 768486"/>
                <a:gd name="connsiteX4" fmla="*/ 317 w 1566471"/>
                <a:gd name="connsiteY4" fmla="*/ 466928 h 768486"/>
                <a:gd name="connsiteX0" fmla="*/ 317 w 1568323"/>
                <a:gd name="connsiteY0" fmla="*/ 466928 h 792461"/>
                <a:gd name="connsiteX1" fmla="*/ 783394 w 1568323"/>
                <a:gd name="connsiteY1" fmla="*/ 0 h 792461"/>
                <a:gd name="connsiteX2" fmla="*/ 1566471 w 1568323"/>
                <a:gd name="connsiteY2" fmla="*/ 466928 h 792461"/>
                <a:gd name="connsiteX3" fmla="*/ 992538 w 1568323"/>
                <a:gd name="connsiteY3" fmla="*/ 739303 h 792461"/>
                <a:gd name="connsiteX4" fmla="*/ 715300 w 1568323"/>
                <a:gd name="connsiteY4" fmla="*/ 768486 h 792461"/>
                <a:gd name="connsiteX5" fmla="*/ 317 w 1568323"/>
                <a:gd name="connsiteY5" fmla="*/ 466928 h 792461"/>
                <a:gd name="connsiteX0" fmla="*/ 9015 w 1577021"/>
                <a:gd name="connsiteY0" fmla="*/ 466928 h 778374"/>
                <a:gd name="connsiteX1" fmla="*/ 792092 w 1577021"/>
                <a:gd name="connsiteY1" fmla="*/ 0 h 778374"/>
                <a:gd name="connsiteX2" fmla="*/ 1575169 w 1577021"/>
                <a:gd name="connsiteY2" fmla="*/ 466928 h 778374"/>
                <a:gd name="connsiteX3" fmla="*/ 1001236 w 1577021"/>
                <a:gd name="connsiteY3" fmla="*/ 739303 h 778374"/>
                <a:gd name="connsiteX4" fmla="*/ 723998 w 1577021"/>
                <a:gd name="connsiteY4" fmla="*/ 768486 h 778374"/>
                <a:gd name="connsiteX5" fmla="*/ 388393 w 1577021"/>
                <a:gd name="connsiteY5" fmla="*/ 749030 h 778374"/>
                <a:gd name="connsiteX6" fmla="*/ 9015 w 1577021"/>
                <a:gd name="connsiteY6" fmla="*/ 466928 h 778374"/>
                <a:gd name="connsiteX0" fmla="*/ 9015 w 1577021"/>
                <a:gd name="connsiteY0" fmla="*/ 466928 h 760829"/>
                <a:gd name="connsiteX1" fmla="*/ 792092 w 1577021"/>
                <a:gd name="connsiteY1" fmla="*/ 0 h 760829"/>
                <a:gd name="connsiteX2" fmla="*/ 1575169 w 1577021"/>
                <a:gd name="connsiteY2" fmla="*/ 466928 h 760829"/>
                <a:gd name="connsiteX3" fmla="*/ 1001236 w 1577021"/>
                <a:gd name="connsiteY3" fmla="*/ 739303 h 760829"/>
                <a:gd name="connsiteX4" fmla="*/ 723998 w 1577021"/>
                <a:gd name="connsiteY4" fmla="*/ 671210 h 760829"/>
                <a:gd name="connsiteX5" fmla="*/ 388393 w 1577021"/>
                <a:gd name="connsiteY5" fmla="*/ 749030 h 760829"/>
                <a:gd name="connsiteX6" fmla="*/ 9015 w 1577021"/>
                <a:gd name="connsiteY6" fmla="*/ 466928 h 760829"/>
                <a:gd name="connsiteX0" fmla="*/ 9015 w 1578546"/>
                <a:gd name="connsiteY0" fmla="*/ 466928 h 760720"/>
                <a:gd name="connsiteX1" fmla="*/ 792092 w 1578546"/>
                <a:gd name="connsiteY1" fmla="*/ 0 h 760720"/>
                <a:gd name="connsiteX2" fmla="*/ 1575169 w 1578546"/>
                <a:gd name="connsiteY2" fmla="*/ 466928 h 760720"/>
                <a:gd name="connsiteX3" fmla="*/ 1224972 w 1578546"/>
                <a:gd name="connsiteY3" fmla="*/ 749031 h 760720"/>
                <a:gd name="connsiteX4" fmla="*/ 723998 w 1578546"/>
                <a:gd name="connsiteY4" fmla="*/ 671210 h 760720"/>
                <a:gd name="connsiteX5" fmla="*/ 388393 w 1578546"/>
                <a:gd name="connsiteY5" fmla="*/ 749030 h 760720"/>
                <a:gd name="connsiteX6" fmla="*/ 9015 w 1578546"/>
                <a:gd name="connsiteY6" fmla="*/ 466928 h 760720"/>
                <a:gd name="connsiteX0" fmla="*/ 17975 w 1587506"/>
                <a:gd name="connsiteY0" fmla="*/ 466928 h 760830"/>
                <a:gd name="connsiteX1" fmla="*/ 801052 w 1587506"/>
                <a:gd name="connsiteY1" fmla="*/ 0 h 760830"/>
                <a:gd name="connsiteX2" fmla="*/ 1584129 w 1587506"/>
                <a:gd name="connsiteY2" fmla="*/ 466928 h 760830"/>
                <a:gd name="connsiteX3" fmla="*/ 1233932 w 1587506"/>
                <a:gd name="connsiteY3" fmla="*/ 749031 h 760830"/>
                <a:gd name="connsiteX4" fmla="*/ 732958 w 1587506"/>
                <a:gd name="connsiteY4" fmla="*/ 671210 h 760830"/>
                <a:gd name="connsiteX5" fmla="*/ 290349 w 1587506"/>
                <a:gd name="connsiteY5" fmla="*/ 739303 h 760830"/>
                <a:gd name="connsiteX6" fmla="*/ 17975 w 1587506"/>
                <a:gd name="connsiteY6" fmla="*/ 466928 h 760830"/>
                <a:gd name="connsiteX0" fmla="*/ 20537 w 1551158"/>
                <a:gd name="connsiteY0" fmla="*/ 285435 h 764162"/>
                <a:gd name="connsiteX1" fmla="*/ 764704 w 1551158"/>
                <a:gd name="connsiteY1" fmla="*/ 3332 h 764162"/>
                <a:gd name="connsiteX2" fmla="*/ 1547781 w 1551158"/>
                <a:gd name="connsiteY2" fmla="*/ 470260 h 764162"/>
                <a:gd name="connsiteX3" fmla="*/ 1197584 w 1551158"/>
                <a:gd name="connsiteY3" fmla="*/ 752363 h 764162"/>
                <a:gd name="connsiteX4" fmla="*/ 696610 w 1551158"/>
                <a:gd name="connsiteY4" fmla="*/ 674542 h 764162"/>
                <a:gd name="connsiteX5" fmla="*/ 254001 w 1551158"/>
                <a:gd name="connsiteY5" fmla="*/ 742635 h 764162"/>
                <a:gd name="connsiteX6" fmla="*/ 20537 w 1551158"/>
                <a:gd name="connsiteY6" fmla="*/ 285435 h 764162"/>
                <a:gd name="connsiteX0" fmla="*/ 20537 w 1427540"/>
                <a:gd name="connsiteY0" fmla="*/ 282497 h 761224"/>
                <a:gd name="connsiteX1" fmla="*/ 764704 w 1427540"/>
                <a:gd name="connsiteY1" fmla="*/ 394 h 761224"/>
                <a:gd name="connsiteX2" fmla="*/ 1421322 w 1427540"/>
                <a:gd name="connsiteY2" fmla="*/ 233858 h 761224"/>
                <a:gd name="connsiteX3" fmla="*/ 1197584 w 1427540"/>
                <a:gd name="connsiteY3" fmla="*/ 749425 h 761224"/>
                <a:gd name="connsiteX4" fmla="*/ 696610 w 1427540"/>
                <a:gd name="connsiteY4" fmla="*/ 671604 h 761224"/>
                <a:gd name="connsiteX5" fmla="*/ 254001 w 1427540"/>
                <a:gd name="connsiteY5" fmla="*/ 739697 h 761224"/>
                <a:gd name="connsiteX6" fmla="*/ 20537 w 1427540"/>
                <a:gd name="connsiteY6" fmla="*/ 282497 h 761224"/>
                <a:gd name="connsiteX0" fmla="*/ 11963 w 1418966"/>
                <a:gd name="connsiteY0" fmla="*/ 263113 h 741840"/>
                <a:gd name="connsiteX1" fmla="*/ 600488 w 1418966"/>
                <a:gd name="connsiteY1" fmla="*/ 466 h 741840"/>
                <a:gd name="connsiteX2" fmla="*/ 1412748 w 1418966"/>
                <a:gd name="connsiteY2" fmla="*/ 214474 h 741840"/>
                <a:gd name="connsiteX3" fmla="*/ 1189010 w 1418966"/>
                <a:gd name="connsiteY3" fmla="*/ 730041 h 741840"/>
                <a:gd name="connsiteX4" fmla="*/ 688036 w 1418966"/>
                <a:gd name="connsiteY4" fmla="*/ 652220 h 741840"/>
                <a:gd name="connsiteX5" fmla="*/ 245427 w 1418966"/>
                <a:gd name="connsiteY5" fmla="*/ 720313 h 741840"/>
                <a:gd name="connsiteX6" fmla="*/ 11963 w 1418966"/>
                <a:gd name="connsiteY6" fmla="*/ 263113 h 74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966" h="741840">
                  <a:moveTo>
                    <a:pt x="11963" y="263113"/>
                  </a:moveTo>
                  <a:cubicBezTo>
                    <a:pt x="71140" y="143139"/>
                    <a:pt x="367024" y="8573"/>
                    <a:pt x="600488" y="466"/>
                  </a:cubicBezTo>
                  <a:cubicBezTo>
                    <a:pt x="833952" y="-7641"/>
                    <a:pt x="1377891" y="91257"/>
                    <a:pt x="1412748" y="214474"/>
                  </a:cubicBezTo>
                  <a:cubicBezTo>
                    <a:pt x="1447605" y="337691"/>
                    <a:pt x="1330872" y="679781"/>
                    <a:pt x="1189010" y="730041"/>
                  </a:cubicBezTo>
                  <a:cubicBezTo>
                    <a:pt x="1047148" y="780301"/>
                    <a:pt x="845300" y="653841"/>
                    <a:pt x="688036" y="652220"/>
                  </a:cubicBezTo>
                  <a:cubicBezTo>
                    <a:pt x="530772" y="650599"/>
                    <a:pt x="364591" y="770573"/>
                    <a:pt x="245427" y="720313"/>
                  </a:cubicBezTo>
                  <a:cubicBezTo>
                    <a:pt x="126263" y="670053"/>
                    <a:pt x="-47214" y="383087"/>
                    <a:pt x="11963" y="263113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8" name="Oval 177"/>
            <p:cNvSpPr/>
            <p:nvPr/>
          </p:nvSpPr>
          <p:spPr>
            <a:xfrm rot="20271492">
              <a:off x="3991729" y="3516171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3746563" y="3408261"/>
              <a:ext cx="117851" cy="107408"/>
              <a:chOff x="5481576" y="2755627"/>
              <a:chExt cx="117851" cy="107408"/>
            </a:xfrm>
          </p:grpSpPr>
          <p:sp>
            <p:nvSpPr>
              <p:cNvPr id="187" name="Oval 186"/>
              <p:cNvSpPr/>
              <p:nvPr/>
            </p:nvSpPr>
            <p:spPr>
              <a:xfrm rot="20790704">
                <a:off x="5481576" y="2755627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8" name="Oval 187"/>
              <p:cNvSpPr/>
              <p:nvPr/>
            </p:nvSpPr>
            <p:spPr>
              <a:xfrm rot="20790704">
                <a:off x="5493832" y="2779152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4127994" y="3279996"/>
              <a:ext cx="117851" cy="107408"/>
              <a:chOff x="5858209" y="2610059"/>
              <a:chExt cx="117851" cy="107408"/>
            </a:xfrm>
          </p:grpSpPr>
          <p:sp>
            <p:nvSpPr>
              <p:cNvPr id="185" name="Oval 184"/>
              <p:cNvSpPr/>
              <p:nvPr/>
            </p:nvSpPr>
            <p:spPr>
              <a:xfrm rot="20790704">
                <a:off x="5858209" y="2610059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6" name="Oval 185"/>
              <p:cNvSpPr/>
              <p:nvPr/>
            </p:nvSpPr>
            <p:spPr>
              <a:xfrm rot="20790704">
                <a:off x="5863643" y="2633490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81" name="Oval 180"/>
            <p:cNvSpPr/>
            <p:nvPr/>
          </p:nvSpPr>
          <p:spPr>
            <a:xfrm rot="20790704">
              <a:off x="4011122" y="3549559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Oval 181"/>
            <p:cNvSpPr/>
            <p:nvPr/>
          </p:nvSpPr>
          <p:spPr>
            <a:xfrm rot="19884232">
              <a:off x="4067750" y="3836954"/>
              <a:ext cx="514660" cy="5105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9" name="Freeform 188"/>
            <p:cNvSpPr/>
            <p:nvPr/>
          </p:nvSpPr>
          <p:spPr>
            <a:xfrm rot="7932682">
              <a:off x="4425091" y="3862054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1" name="Freeform 330"/>
            <p:cNvSpPr/>
            <p:nvPr/>
          </p:nvSpPr>
          <p:spPr>
            <a:xfrm rot="17094950" flipV="1">
              <a:off x="4146780" y="3776450"/>
              <a:ext cx="310072" cy="633349"/>
            </a:xfrm>
            <a:custGeom>
              <a:avLst/>
              <a:gdLst>
                <a:gd name="connsiteX0" fmla="*/ 687487 w 780965"/>
                <a:gd name="connsiteY0" fmla="*/ 2750230 h 2750230"/>
                <a:gd name="connsiteX1" fmla="*/ 780965 w 780965"/>
                <a:gd name="connsiteY1" fmla="*/ 1210664 h 2750230"/>
                <a:gd name="connsiteX2" fmla="*/ 778744 w 780965"/>
                <a:gd name="connsiteY2" fmla="*/ 1210664 h 2750230"/>
                <a:gd name="connsiteX3" fmla="*/ 780380 w 780965"/>
                <a:gd name="connsiteY3" fmla="*/ 1209364 h 2750230"/>
                <a:gd name="connsiteX4" fmla="*/ 665157 w 780965"/>
                <a:gd name="connsiteY4" fmla="*/ 1005731 h 2750230"/>
                <a:gd name="connsiteX5" fmla="*/ 178325 w 780965"/>
                <a:gd name="connsiteY5" fmla="*/ 1392666 h 2750230"/>
                <a:gd name="connsiteX6" fmla="*/ 93766 w 780965"/>
                <a:gd name="connsiteY6" fmla="*/ 0 h 2750230"/>
                <a:gd name="connsiteX7" fmla="*/ 631 w 780965"/>
                <a:gd name="connsiteY7" fmla="*/ 1533898 h 2750230"/>
                <a:gd name="connsiteX8" fmla="*/ 0 w 780965"/>
                <a:gd name="connsiteY8" fmla="*/ 1534400 h 2750230"/>
                <a:gd name="connsiteX9" fmla="*/ 542 w 780965"/>
                <a:gd name="connsiteY9" fmla="*/ 1535359 h 2750230"/>
                <a:gd name="connsiteX10" fmla="*/ 287 w 780965"/>
                <a:gd name="connsiteY10" fmla="*/ 1539566 h 2750230"/>
                <a:gd name="connsiteX11" fmla="*/ 2923 w 780965"/>
                <a:gd name="connsiteY11" fmla="*/ 1539566 h 2750230"/>
                <a:gd name="connsiteX12" fmla="*/ 115223 w 780965"/>
                <a:gd name="connsiteY12" fmla="*/ 1738033 h 2750230"/>
                <a:gd name="connsiteX13" fmla="*/ 602513 w 780965"/>
                <a:gd name="connsiteY13" fmla="*/ 1350733 h 2750230"/>
                <a:gd name="connsiteX0" fmla="*/ 687487 w 870632"/>
                <a:gd name="connsiteY0" fmla="*/ 2750230 h 2750230"/>
                <a:gd name="connsiteX1" fmla="*/ 780965 w 870632"/>
                <a:gd name="connsiteY1" fmla="*/ 1210664 h 2750230"/>
                <a:gd name="connsiteX2" fmla="*/ 778744 w 870632"/>
                <a:gd name="connsiteY2" fmla="*/ 1210664 h 2750230"/>
                <a:gd name="connsiteX3" fmla="*/ 870632 w 870632"/>
                <a:gd name="connsiteY3" fmla="*/ 1137971 h 2750230"/>
                <a:gd name="connsiteX4" fmla="*/ 665157 w 870632"/>
                <a:gd name="connsiteY4" fmla="*/ 1005731 h 2750230"/>
                <a:gd name="connsiteX5" fmla="*/ 178325 w 870632"/>
                <a:gd name="connsiteY5" fmla="*/ 1392666 h 2750230"/>
                <a:gd name="connsiteX6" fmla="*/ 93766 w 870632"/>
                <a:gd name="connsiteY6" fmla="*/ 0 h 2750230"/>
                <a:gd name="connsiteX7" fmla="*/ 631 w 870632"/>
                <a:gd name="connsiteY7" fmla="*/ 1533898 h 2750230"/>
                <a:gd name="connsiteX8" fmla="*/ 0 w 870632"/>
                <a:gd name="connsiteY8" fmla="*/ 1534400 h 2750230"/>
                <a:gd name="connsiteX9" fmla="*/ 542 w 870632"/>
                <a:gd name="connsiteY9" fmla="*/ 1535359 h 2750230"/>
                <a:gd name="connsiteX10" fmla="*/ 287 w 870632"/>
                <a:gd name="connsiteY10" fmla="*/ 1539566 h 2750230"/>
                <a:gd name="connsiteX11" fmla="*/ 2923 w 870632"/>
                <a:gd name="connsiteY11" fmla="*/ 1539566 h 2750230"/>
                <a:gd name="connsiteX12" fmla="*/ 115223 w 870632"/>
                <a:gd name="connsiteY12" fmla="*/ 1738033 h 2750230"/>
                <a:gd name="connsiteX13" fmla="*/ 602513 w 870632"/>
                <a:gd name="connsiteY13" fmla="*/ 1350733 h 2750230"/>
                <a:gd name="connsiteX14" fmla="*/ 687487 w 870632"/>
                <a:gd name="connsiteY14" fmla="*/ 2750230 h 2750230"/>
                <a:gd name="connsiteX0" fmla="*/ 687487 w 780965"/>
                <a:gd name="connsiteY0" fmla="*/ 2750230 h 2750230"/>
                <a:gd name="connsiteX1" fmla="*/ 780965 w 780965"/>
                <a:gd name="connsiteY1" fmla="*/ 1210664 h 2750230"/>
                <a:gd name="connsiteX2" fmla="*/ 778744 w 780965"/>
                <a:gd name="connsiteY2" fmla="*/ 1210664 h 2750230"/>
                <a:gd name="connsiteX3" fmla="*/ 665157 w 780965"/>
                <a:gd name="connsiteY3" fmla="*/ 1005731 h 2750230"/>
                <a:gd name="connsiteX4" fmla="*/ 178325 w 780965"/>
                <a:gd name="connsiteY4" fmla="*/ 1392666 h 2750230"/>
                <a:gd name="connsiteX5" fmla="*/ 93766 w 780965"/>
                <a:gd name="connsiteY5" fmla="*/ 0 h 2750230"/>
                <a:gd name="connsiteX6" fmla="*/ 631 w 780965"/>
                <a:gd name="connsiteY6" fmla="*/ 1533898 h 2750230"/>
                <a:gd name="connsiteX7" fmla="*/ 0 w 780965"/>
                <a:gd name="connsiteY7" fmla="*/ 1534400 h 2750230"/>
                <a:gd name="connsiteX8" fmla="*/ 542 w 780965"/>
                <a:gd name="connsiteY8" fmla="*/ 1535359 h 2750230"/>
                <a:gd name="connsiteX9" fmla="*/ 287 w 780965"/>
                <a:gd name="connsiteY9" fmla="*/ 1539566 h 2750230"/>
                <a:gd name="connsiteX10" fmla="*/ 2923 w 780965"/>
                <a:gd name="connsiteY10" fmla="*/ 1539566 h 2750230"/>
                <a:gd name="connsiteX11" fmla="*/ 115223 w 780965"/>
                <a:gd name="connsiteY11" fmla="*/ 1738033 h 2750230"/>
                <a:gd name="connsiteX12" fmla="*/ 602513 w 780965"/>
                <a:gd name="connsiteY12" fmla="*/ 1350733 h 2750230"/>
                <a:gd name="connsiteX13" fmla="*/ 687487 w 780965"/>
                <a:gd name="connsiteY13" fmla="*/ 2750230 h 2750230"/>
                <a:gd name="connsiteX0" fmla="*/ 687487 w 882467"/>
                <a:gd name="connsiteY0" fmla="*/ 2750230 h 2750230"/>
                <a:gd name="connsiteX1" fmla="*/ 780965 w 882467"/>
                <a:gd name="connsiteY1" fmla="*/ 1210664 h 2750230"/>
                <a:gd name="connsiteX2" fmla="*/ 882467 w 882467"/>
                <a:gd name="connsiteY2" fmla="*/ 1125800 h 2750230"/>
                <a:gd name="connsiteX3" fmla="*/ 665157 w 882467"/>
                <a:gd name="connsiteY3" fmla="*/ 1005731 h 2750230"/>
                <a:gd name="connsiteX4" fmla="*/ 178325 w 882467"/>
                <a:gd name="connsiteY4" fmla="*/ 1392666 h 2750230"/>
                <a:gd name="connsiteX5" fmla="*/ 93766 w 882467"/>
                <a:gd name="connsiteY5" fmla="*/ 0 h 2750230"/>
                <a:gd name="connsiteX6" fmla="*/ 631 w 882467"/>
                <a:gd name="connsiteY6" fmla="*/ 1533898 h 2750230"/>
                <a:gd name="connsiteX7" fmla="*/ 0 w 882467"/>
                <a:gd name="connsiteY7" fmla="*/ 1534400 h 2750230"/>
                <a:gd name="connsiteX8" fmla="*/ 542 w 882467"/>
                <a:gd name="connsiteY8" fmla="*/ 1535359 h 2750230"/>
                <a:gd name="connsiteX9" fmla="*/ 287 w 882467"/>
                <a:gd name="connsiteY9" fmla="*/ 1539566 h 2750230"/>
                <a:gd name="connsiteX10" fmla="*/ 2923 w 882467"/>
                <a:gd name="connsiteY10" fmla="*/ 1539566 h 2750230"/>
                <a:gd name="connsiteX11" fmla="*/ 115223 w 882467"/>
                <a:gd name="connsiteY11" fmla="*/ 1738033 h 2750230"/>
                <a:gd name="connsiteX12" fmla="*/ 602513 w 882467"/>
                <a:gd name="connsiteY12" fmla="*/ 1350733 h 2750230"/>
                <a:gd name="connsiteX13" fmla="*/ 687487 w 882467"/>
                <a:gd name="connsiteY13" fmla="*/ 2750230 h 2750230"/>
                <a:gd name="connsiteX0" fmla="*/ 687487 w 780965"/>
                <a:gd name="connsiteY0" fmla="*/ 2750230 h 2750230"/>
                <a:gd name="connsiteX1" fmla="*/ 780965 w 780965"/>
                <a:gd name="connsiteY1" fmla="*/ 1210664 h 2750230"/>
                <a:gd name="connsiteX2" fmla="*/ 665157 w 780965"/>
                <a:gd name="connsiteY2" fmla="*/ 1005731 h 2750230"/>
                <a:gd name="connsiteX3" fmla="*/ 178325 w 780965"/>
                <a:gd name="connsiteY3" fmla="*/ 1392666 h 2750230"/>
                <a:gd name="connsiteX4" fmla="*/ 93766 w 780965"/>
                <a:gd name="connsiteY4" fmla="*/ 0 h 2750230"/>
                <a:gd name="connsiteX5" fmla="*/ 631 w 780965"/>
                <a:gd name="connsiteY5" fmla="*/ 1533898 h 2750230"/>
                <a:gd name="connsiteX6" fmla="*/ 0 w 780965"/>
                <a:gd name="connsiteY6" fmla="*/ 1534400 h 2750230"/>
                <a:gd name="connsiteX7" fmla="*/ 542 w 780965"/>
                <a:gd name="connsiteY7" fmla="*/ 1535359 h 2750230"/>
                <a:gd name="connsiteX8" fmla="*/ 287 w 780965"/>
                <a:gd name="connsiteY8" fmla="*/ 1539566 h 2750230"/>
                <a:gd name="connsiteX9" fmla="*/ 2923 w 780965"/>
                <a:gd name="connsiteY9" fmla="*/ 1539566 h 2750230"/>
                <a:gd name="connsiteX10" fmla="*/ 115223 w 780965"/>
                <a:gd name="connsiteY10" fmla="*/ 1738033 h 2750230"/>
                <a:gd name="connsiteX11" fmla="*/ 602513 w 780965"/>
                <a:gd name="connsiteY11" fmla="*/ 1350733 h 2750230"/>
                <a:gd name="connsiteX12" fmla="*/ 687487 w 780965"/>
                <a:gd name="connsiteY12" fmla="*/ 2750230 h 275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0965" h="2750230">
                  <a:moveTo>
                    <a:pt x="687487" y="2750230"/>
                  </a:moveTo>
                  <a:lnTo>
                    <a:pt x="780965" y="1210664"/>
                  </a:lnTo>
                  <a:lnTo>
                    <a:pt x="665157" y="1005731"/>
                  </a:lnTo>
                  <a:lnTo>
                    <a:pt x="178325" y="1392666"/>
                  </a:lnTo>
                  <a:lnTo>
                    <a:pt x="93766" y="0"/>
                  </a:lnTo>
                  <a:lnTo>
                    <a:pt x="631" y="1533898"/>
                  </a:lnTo>
                  <a:lnTo>
                    <a:pt x="0" y="1534400"/>
                  </a:lnTo>
                  <a:lnTo>
                    <a:pt x="542" y="1535359"/>
                  </a:lnTo>
                  <a:lnTo>
                    <a:pt x="287" y="1539566"/>
                  </a:lnTo>
                  <a:lnTo>
                    <a:pt x="2923" y="1539566"/>
                  </a:lnTo>
                  <a:lnTo>
                    <a:pt x="115223" y="1738033"/>
                  </a:lnTo>
                  <a:lnTo>
                    <a:pt x="602513" y="1350733"/>
                  </a:lnTo>
                  <a:lnTo>
                    <a:pt x="687487" y="2750230"/>
                  </a:lnTo>
                  <a:close/>
                </a:path>
              </a:pathLst>
            </a:custGeom>
            <a:solidFill>
              <a:schemeClr val="accent4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04" name="Group 403"/>
          <p:cNvGrpSpPr/>
          <p:nvPr/>
        </p:nvGrpSpPr>
        <p:grpSpPr>
          <a:xfrm>
            <a:off x="9844481" y="2869481"/>
            <a:ext cx="1410344" cy="1826152"/>
            <a:chOff x="9844481" y="2869481"/>
            <a:chExt cx="1410344" cy="1826152"/>
          </a:xfrm>
        </p:grpSpPr>
        <p:grpSp>
          <p:nvGrpSpPr>
            <p:cNvPr id="354" name="Group 353"/>
            <p:cNvGrpSpPr/>
            <p:nvPr/>
          </p:nvGrpSpPr>
          <p:grpSpPr>
            <a:xfrm>
              <a:off x="10747810" y="2869481"/>
              <a:ext cx="355166" cy="304321"/>
              <a:chOff x="7400992" y="484079"/>
              <a:chExt cx="355166" cy="304321"/>
            </a:xfrm>
          </p:grpSpPr>
          <p:sp>
            <p:nvSpPr>
              <p:cNvPr id="357" name="Oval 191"/>
              <p:cNvSpPr/>
              <p:nvPr/>
            </p:nvSpPr>
            <p:spPr>
              <a:xfrm rot="19315235">
                <a:off x="7449869" y="484079"/>
                <a:ext cx="306289" cy="250324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6" name="Oval 355"/>
              <p:cNvSpPr/>
              <p:nvPr/>
            </p:nvSpPr>
            <p:spPr>
              <a:xfrm rot="1744470">
                <a:off x="7400992" y="641681"/>
                <a:ext cx="291139" cy="146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53" name="Freeform 352"/>
            <p:cNvSpPr/>
            <p:nvPr/>
          </p:nvSpPr>
          <p:spPr>
            <a:xfrm rot="3225449">
              <a:off x="10973431" y="3802165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6" name="Freeform 335"/>
            <p:cNvSpPr/>
            <p:nvPr/>
          </p:nvSpPr>
          <p:spPr>
            <a:xfrm rot="8743542">
              <a:off x="9844481" y="3811833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5" name="Oval 364"/>
            <p:cNvSpPr/>
            <p:nvPr/>
          </p:nvSpPr>
          <p:spPr>
            <a:xfrm rot="1933843">
              <a:off x="9984921" y="2946172"/>
              <a:ext cx="293137" cy="207673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8" name="Oval 23"/>
            <p:cNvSpPr/>
            <p:nvPr/>
          </p:nvSpPr>
          <p:spPr>
            <a:xfrm rot="21147307">
              <a:off x="10803186" y="4107641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9" name="Oval 22"/>
            <p:cNvSpPr/>
            <p:nvPr/>
          </p:nvSpPr>
          <p:spPr>
            <a:xfrm rot="772141">
              <a:off x="10090592" y="4081501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0" name="Rounded Rectangle 8"/>
            <p:cNvSpPr/>
            <p:nvPr/>
          </p:nvSpPr>
          <p:spPr>
            <a:xfrm rot="72546">
              <a:off x="9998327" y="2914192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7" name="Arc 366"/>
            <p:cNvSpPr/>
            <p:nvPr/>
          </p:nvSpPr>
          <p:spPr>
            <a:xfrm rot="4815555">
              <a:off x="10183270" y="4040650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8" name="Arc 367"/>
            <p:cNvSpPr/>
            <p:nvPr/>
          </p:nvSpPr>
          <p:spPr>
            <a:xfrm rot="15863994" flipH="1">
              <a:off x="10640350" y="4009919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9" name="Arc 368"/>
            <p:cNvSpPr/>
            <p:nvPr/>
          </p:nvSpPr>
          <p:spPr>
            <a:xfrm rot="10800000" flipH="1">
              <a:off x="10248387" y="3378674"/>
              <a:ext cx="694513" cy="437641"/>
            </a:xfrm>
            <a:prstGeom prst="arc">
              <a:avLst>
                <a:gd name="adj1" fmla="val 13030883"/>
                <a:gd name="adj2" fmla="val 19424908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09" name="Group 408"/>
          <p:cNvGrpSpPr/>
          <p:nvPr/>
        </p:nvGrpSpPr>
        <p:grpSpPr>
          <a:xfrm>
            <a:off x="1221690" y="2947245"/>
            <a:ext cx="1775843" cy="1818215"/>
            <a:chOff x="1221690" y="2947245"/>
            <a:chExt cx="1775843" cy="1818215"/>
          </a:xfrm>
        </p:grpSpPr>
        <p:sp>
          <p:nvSpPr>
            <p:cNvPr id="370" name="Oval 369"/>
            <p:cNvSpPr/>
            <p:nvPr/>
          </p:nvSpPr>
          <p:spPr>
            <a:xfrm rot="8515235">
              <a:off x="2632937" y="2951919"/>
              <a:ext cx="325085" cy="250535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1" name="Oval 370"/>
            <p:cNvSpPr/>
            <p:nvPr/>
          </p:nvSpPr>
          <p:spPr>
            <a:xfrm rot="2961527">
              <a:off x="2750381" y="2995883"/>
              <a:ext cx="130559" cy="144727"/>
            </a:xfrm>
            <a:prstGeom prst="ellipse">
              <a:avLst/>
            </a:pr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2" name="Oval 371"/>
            <p:cNvSpPr/>
            <p:nvPr/>
          </p:nvSpPr>
          <p:spPr>
            <a:xfrm rot="5197285">
              <a:off x="1711755" y="3601466"/>
              <a:ext cx="243421" cy="629621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3" name="Oval 23"/>
            <p:cNvSpPr/>
            <p:nvPr/>
          </p:nvSpPr>
          <p:spPr>
            <a:xfrm rot="21147307">
              <a:off x="2576987" y="4177468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4" name="Oval 22"/>
            <p:cNvSpPr/>
            <p:nvPr/>
          </p:nvSpPr>
          <p:spPr>
            <a:xfrm rot="772141">
              <a:off x="1859085" y="4122952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5" name="Oval 374"/>
            <p:cNvSpPr/>
            <p:nvPr/>
          </p:nvSpPr>
          <p:spPr>
            <a:xfrm rot="1933843">
              <a:off x="1706225" y="2994668"/>
              <a:ext cx="293137" cy="207673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6" name="Rounded Rectangle 8"/>
            <p:cNvSpPr/>
            <p:nvPr/>
          </p:nvSpPr>
          <p:spPr>
            <a:xfrm rot="72546">
              <a:off x="1752964" y="2947245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42072" y="3012604"/>
                  </a:lnTo>
                  <a:lnTo>
                    <a:pt x="0" y="1754223"/>
                  </a:ln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7" name="Oval 376"/>
            <p:cNvSpPr/>
            <p:nvPr/>
          </p:nvSpPr>
          <p:spPr>
            <a:xfrm rot="636239">
              <a:off x="2341357" y="3206098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78" name="Oval 377"/>
            <p:cNvSpPr/>
            <p:nvPr/>
          </p:nvSpPr>
          <p:spPr>
            <a:xfrm rot="636239">
              <a:off x="1921855" y="3157328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79" name="Oval 378"/>
            <p:cNvSpPr/>
            <p:nvPr/>
          </p:nvSpPr>
          <p:spPr>
            <a:xfrm rot="636239">
              <a:off x="2293854" y="3170197"/>
              <a:ext cx="368293" cy="3356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80" name="Oval 379"/>
            <p:cNvSpPr/>
            <p:nvPr/>
          </p:nvSpPr>
          <p:spPr>
            <a:xfrm rot="636239">
              <a:off x="1906828" y="3150136"/>
              <a:ext cx="344971" cy="31440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1" name="Oval 380"/>
            <p:cNvSpPr/>
            <p:nvPr/>
          </p:nvSpPr>
          <p:spPr>
            <a:xfrm rot="636239">
              <a:off x="1970784" y="3276408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2" name="Oval 381"/>
            <p:cNvSpPr/>
            <p:nvPr/>
          </p:nvSpPr>
          <p:spPr>
            <a:xfrm rot="636239">
              <a:off x="2374030" y="3297265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3" name="Rounded Rectangle 382"/>
            <p:cNvSpPr/>
            <p:nvPr/>
          </p:nvSpPr>
          <p:spPr>
            <a:xfrm rot="21322659">
              <a:off x="2152633" y="355745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4" name="Rounded Rectangle 383"/>
            <p:cNvSpPr/>
            <p:nvPr/>
          </p:nvSpPr>
          <p:spPr>
            <a:xfrm rot="21322659">
              <a:off x="2250339" y="356504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5" name="Oval 9"/>
            <p:cNvSpPr/>
            <p:nvPr/>
          </p:nvSpPr>
          <p:spPr>
            <a:xfrm rot="92648">
              <a:off x="2090189" y="3518495"/>
              <a:ext cx="285933" cy="115901"/>
            </a:xfrm>
            <a:custGeom>
              <a:avLst/>
              <a:gdLst>
                <a:gd name="connsiteX0" fmla="*/ 0 w 1566153"/>
                <a:gd name="connsiteY0" fmla="*/ 466928 h 933856"/>
                <a:gd name="connsiteX1" fmla="*/ 783077 w 1566153"/>
                <a:gd name="connsiteY1" fmla="*/ 0 h 933856"/>
                <a:gd name="connsiteX2" fmla="*/ 1566154 w 1566153"/>
                <a:gd name="connsiteY2" fmla="*/ 466928 h 933856"/>
                <a:gd name="connsiteX3" fmla="*/ 783077 w 1566153"/>
                <a:gd name="connsiteY3" fmla="*/ 933856 h 933856"/>
                <a:gd name="connsiteX4" fmla="*/ 0 w 1566153"/>
                <a:gd name="connsiteY4" fmla="*/ 466928 h 933856"/>
                <a:gd name="connsiteX0" fmla="*/ 317 w 1566471"/>
                <a:gd name="connsiteY0" fmla="*/ 466928 h 768486"/>
                <a:gd name="connsiteX1" fmla="*/ 783394 w 1566471"/>
                <a:gd name="connsiteY1" fmla="*/ 0 h 768486"/>
                <a:gd name="connsiteX2" fmla="*/ 1566471 w 1566471"/>
                <a:gd name="connsiteY2" fmla="*/ 466928 h 768486"/>
                <a:gd name="connsiteX3" fmla="*/ 715300 w 1566471"/>
                <a:gd name="connsiteY3" fmla="*/ 768486 h 768486"/>
                <a:gd name="connsiteX4" fmla="*/ 317 w 1566471"/>
                <a:gd name="connsiteY4" fmla="*/ 466928 h 768486"/>
                <a:gd name="connsiteX0" fmla="*/ 317 w 1568323"/>
                <a:gd name="connsiteY0" fmla="*/ 466928 h 792461"/>
                <a:gd name="connsiteX1" fmla="*/ 783394 w 1568323"/>
                <a:gd name="connsiteY1" fmla="*/ 0 h 792461"/>
                <a:gd name="connsiteX2" fmla="*/ 1566471 w 1568323"/>
                <a:gd name="connsiteY2" fmla="*/ 466928 h 792461"/>
                <a:gd name="connsiteX3" fmla="*/ 992538 w 1568323"/>
                <a:gd name="connsiteY3" fmla="*/ 739303 h 792461"/>
                <a:gd name="connsiteX4" fmla="*/ 715300 w 1568323"/>
                <a:gd name="connsiteY4" fmla="*/ 768486 h 792461"/>
                <a:gd name="connsiteX5" fmla="*/ 317 w 1568323"/>
                <a:gd name="connsiteY5" fmla="*/ 466928 h 792461"/>
                <a:gd name="connsiteX0" fmla="*/ 9015 w 1577021"/>
                <a:gd name="connsiteY0" fmla="*/ 466928 h 778374"/>
                <a:gd name="connsiteX1" fmla="*/ 792092 w 1577021"/>
                <a:gd name="connsiteY1" fmla="*/ 0 h 778374"/>
                <a:gd name="connsiteX2" fmla="*/ 1575169 w 1577021"/>
                <a:gd name="connsiteY2" fmla="*/ 466928 h 778374"/>
                <a:gd name="connsiteX3" fmla="*/ 1001236 w 1577021"/>
                <a:gd name="connsiteY3" fmla="*/ 739303 h 778374"/>
                <a:gd name="connsiteX4" fmla="*/ 723998 w 1577021"/>
                <a:gd name="connsiteY4" fmla="*/ 768486 h 778374"/>
                <a:gd name="connsiteX5" fmla="*/ 388393 w 1577021"/>
                <a:gd name="connsiteY5" fmla="*/ 749030 h 778374"/>
                <a:gd name="connsiteX6" fmla="*/ 9015 w 1577021"/>
                <a:gd name="connsiteY6" fmla="*/ 466928 h 778374"/>
                <a:gd name="connsiteX0" fmla="*/ 9015 w 1577021"/>
                <a:gd name="connsiteY0" fmla="*/ 466928 h 760829"/>
                <a:gd name="connsiteX1" fmla="*/ 792092 w 1577021"/>
                <a:gd name="connsiteY1" fmla="*/ 0 h 760829"/>
                <a:gd name="connsiteX2" fmla="*/ 1575169 w 1577021"/>
                <a:gd name="connsiteY2" fmla="*/ 466928 h 760829"/>
                <a:gd name="connsiteX3" fmla="*/ 1001236 w 1577021"/>
                <a:gd name="connsiteY3" fmla="*/ 739303 h 760829"/>
                <a:gd name="connsiteX4" fmla="*/ 723998 w 1577021"/>
                <a:gd name="connsiteY4" fmla="*/ 671210 h 760829"/>
                <a:gd name="connsiteX5" fmla="*/ 388393 w 1577021"/>
                <a:gd name="connsiteY5" fmla="*/ 749030 h 760829"/>
                <a:gd name="connsiteX6" fmla="*/ 9015 w 1577021"/>
                <a:gd name="connsiteY6" fmla="*/ 466928 h 760829"/>
                <a:gd name="connsiteX0" fmla="*/ 9015 w 1578546"/>
                <a:gd name="connsiteY0" fmla="*/ 466928 h 760720"/>
                <a:gd name="connsiteX1" fmla="*/ 792092 w 1578546"/>
                <a:gd name="connsiteY1" fmla="*/ 0 h 760720"/>
                <a:gd name="connsiteX2" fmla="*/ 1575169 w 1578546"/>
                <a:gd name="connsiteY2" fmla="*/ 466928 h 760720"/>
                <a:gd name="connsiteX3" fmla="*/ 1224972 w 1578546"/>
                <a:gd name="connsiteY3" fmla="*/ 749031 h 760720"/>
                <a:gd name="connsiteX4" fmla="*/ 723998 w 1578546"/>
                <a:gd name="connsiteY4" fmla="*/ 671210 h 760720"/>
                <a:gd name="connsiteX5" fmla="*/ 388393 w 1578546"/>
                <a:gd name="connsiteY5" fmla="*/ 749030 h 760720"/>
                <a:gd name="connsiteX6" fmla="*/ 9015 w 1578546"/>
                <a:gd name="connsiteY6" fmla="*/ 466928 h 760720"/>
                <a:gd name="connsiteX0" fmla="*/ 17975 w 1587506"/>
                <a:gd name="connsiteY0" fmla="*/ 466928 h 760830"/>
                <a:gd name="connsiteX1" fmla="*/ 801052 w 1587506"/>
                <a:gd name="connsiteY1" fmla="*/ 0 h 760830"/>
                <a:gd name="connsiteX2" fmla="*/ 1584129 w 1587506"/>
                <a:gd name="connsiteY2" fmla="*/ 466928 h 760830"/>
                <a:gd name="connsiteX3" fmla="*/ 1233932 w 1587506"/>
                <a:gd name="connsiteY3" fmla="*/ 749031 h 760830"/>
                <a:gd name="connsiteX4" fmla="*/ 732958 w 1587506"/>
                <a:gd name="connsiteY4" fmla="*/ 671210 h 760830"/>
                <a:gd name="connsiteX5" fmla="*/ 290349 w 1587506"/>
                <a:gd name="connsiteY5" fmla="*/ 739303 h 760830"/>
                <a:gd name="connsiteX6" fmla="*/ 17975 w 1587506"/>
                <a:gd name="connsiteY6" fmla="*/ 466928 h 760830"/>
                <a:gd name="connsiteX0" fmla="*/ 20537 w 1551158"/>
                <a:gd name="connsiteY0" fmla="*/ 285435 h 764162"/>
                <a:gd name="connsiteX1" fmla="*/ 764704 w 1551158"/>
                <a:gd name="connsiteY1" fmla="*/ 3332 h 764162"/>
                <a:gd name="connsiteX2" fmla="*/ 1547781 w 1551158"/>
                <a:gd name="connsiteY2" fmla="*/ 470260 h 764162"/>
                <a:gd name="connsiteX3" fmla="*/ 1197584 w 1551158"/>
                <a:gd name="connsiteY3" fmla="*/ 752363 h 764162"/>
                <a:gd name="connsiteX4" fmla="*/ 696610 w 1551158"/>
                <a:gd name="connsiteY4" fmla="*/ 674542 h 764162"/>
                <a:gd name="connsiteX5" fmla="*/ 254001 w 1551158"/>
                <a:gd name="connsiteY5" fmla="*/ 742635 h 764162"/>
                <a:gd name="connsiteX6" fmla="*/ 20537 w 1551158"/>
                <a:gd name="connsiteY6" fmla="*/ 285435 h 764162"/>
                <a:gd name="connsiteX0" fmla="*/ 20537 w 1427540"/>
                <a:gd name="connsiteY0" fmla="*/ 282497 h 761224"/>
                <a:gd name="connsiteX1" fmla="*/ 764704 w 1427540"/>
                <a:gd name="connsiteY1" fmla="*/ 394 h 761224"/>
                <a:gd name="connsiteX2" fmla="*/ 1421322 w 1427540"/>
                <a:gd name="connsiteY2" fmla="*/ 233858 h 761224"/>
                <a:gd name="connsiteX3" fmla="*/ 1197584 w 1427540"/>
                <a:gd name="connsiteY3" fmla="*/ 749425 h 761224"/>
                <a:gd name="connsiteX4" fmla="*/ 696610 w 1427540"/>
                <a:gd name="connsiteY4" fmla="*/ 671604 h 761224"/>
                <a:gd name="connsiteX5" fmla="*/ 254001 w 1427540"/>
                <a:gd name="connsiteY5" fmla="*/ 739697 h 761224"/>
                <a:gd name="connsiteX6" fmla="*/ 20537 w 1427540"/>
                <a:gd name="connsiteY6" fmla="*/ 282497 h 761224"/>
                <a:gd name="connsiteX0" fmla="*/ 11963 w 1418966"/>
                <a:gd name="connsiteY0" fmla="*/ 263113 h 741840"/>
                <a:gd name="connsiteX1" fmla="*/ 600488 w 1418966"/>
                <a:gd name="connsiteY1" fmla="*/ 466 h 741840"/>
                <a:gd name="connsiteX2" fmla="*/ 1412748 w 1418966"/>
                <a:gd name="connsiteY2" fmla="*/ 214474 h 741840"/>
                <a:gd name="connsiteX3" fmla="*/ 1189010 w 1418966"/>
                <a:gd name="connsiteY3" fmla="*/ 730041 h 741840"/>
                <a:gd name="connsiteX4" fmla="*/ 688036 w 1418966"/>
                <a:gd name="connsiteY4" fmla="*/ 652220 h 741840"/>
                <a:gd name="connsiteX5" fmla="*/ 245427 w 1418966"/>
                <a:gd name="connsiteY5" fmla="*/ 720313 h 741840"/>
                <a:gd name="connsiteX6" fmla="*/ 11963 w 1418966"/>
                <a:gd name="connsiteY6" fmla="*/ 263113 h 74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966" h="741840">
                  <a:moveTo>
                    <a:pt x="11963" y="263113"/>
                  </a:moveTo>
                  <a:cubicBezTo>
                    <a:pt x="71140" y="143139"/>
                    <a:pt x="367024" y="8573"/>
                    <a:pt x="600488" y="466"/>
                  </a:cubicBezTo>
                  <a:cubicBezTo>
                    <a:pt x="833952" y="-7641"/>
                    <a:pt x="1377891" y="91257"/>
                    <a:pt x="1412748" y="214474"/>
                  </a:cubicBezTo>
                  <a:cubicBezTo>
                    <a:pt x="1447605" y="337691"/>
                    <a:pt x="1330872" y="679781"/>
                    <a:pt x="1189010" y="730041"/>
                  </a:cubicBezTo>
                  <a:cubicBezTo>
                    <a:pt x="1047148" y="780301"/>
                    <a:pt x="845300" y="653841"/>
                    <a:pt x="688036" y="652220"/>
                  </a:cubicBezTo>
                  <a:cubicBezTo>
                    <a:pt x="530772" y="650599"/>
                    <a:pt x="364591" y="770573"/>
                    <a:pt x="245427" y="720313"/>
                  </a:cubicBezTo>
                  <a:cubicBezTo>
                    <a:pt x="126263" y="670053"/>
                    <a:pt x="-47214" y="383087"/>
                    <a:pt x="11963" y="263113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6" name="Oval 385"/>
            <p:cNvSpPr/>
            <p:nvPr/>
          </p:nvSpPr>
          <p:spPr>
            <a:xfrm rot="117027">
              <a:off x="2148855" y="3444959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7" name="Oval 386"/>
            <p:cNvSpPr/>
            <p:nvPr/>
          </p:nvSpPr>
          <p:spPr>
            <a:xfrm rot="636239">
              <a:off x="1985724" y="3293323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8" name="Oval 387"/>
            <p:cNvSpPr/>
            <p:nvPr/>
          </p:nvSpPr>
          <p:spPr>
            <a:xfrm rot="636239">
              <a:off x="2382782" y="3311309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9" name="Oval 388"/>
            <p:cNvSpPr/>
            <p:nvPr/>
          </p:nvSpPr>
          <p:spPr>
            <a:xfrm rot="636239">
              <a:off x="2172473" y="3465046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0" name="Oval 389"/>
            <p:cNvSpPr/>
            <p:nvPr/>
          </p:nvSpPr>
          <p:spPr>
            <a:xfrm rot="21329767">
              <a:off x="1888210" y="3807005"/>
              <a:ext cx="731914" cy="72608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1" name="Freeform 390"/>
            <p:cNvSpPr/>
            <p:nvPr/>
          </p:nvSpPr>
          <p:spPr>
            <a:xfrm rot="20970433">
              <a:off x="2184518" y="4224296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92" name="Group 391"/>
            <p:cNvGrpSpPr/>
            <p:nvPr/>
          </p:nvGrpSpPr>
          <p:grpSpPr>
            <a:xfrm>
              <a:off x="1896112" y="3881167"/>
              <a:ext cx="569897" cy="370396"/>
              <a:chOff x="5019218" y="3140780"/>
              <a:chExt cx="855901" cy="556280"/>
            </a:xfrm>
          </p:grpSpPr>
          <p:sp>
            <p:nvSpPr>
              <p:cNvPr id="393" name="Rectangle 392"/>
              <p:cNvSpPr/>
              <p:nvPr/>
            </p:nvSpPr>
            <p:spPr>
              <a:xfrm rot="21105931">
                <a:off x="5027967" y="3140780"/>
                <a:ext cx="834887" cy="5504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4" name="Isosceles Triangle 393"/>
              <p:cNvSpPr/>
              <p:nvPr/>
            </p:nvSpPr>
            <p:spPr>
              <a:xfrm rot="21105931">
                <a:off x="5040232" y="3268800"/>
                <a:ext cx="834887" cy="428260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5" name="Isosceles Triangle 394"/>
              <p:cNvSpPr/>
              <p:nvPr/>
            </p:nvSpPr>
            <p:spPr>
              <a:xfrm rot="10305931">
                <a:off x="5019218" y="3141410"/>
                <a:ext cx="834887" cy="428260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7" name="Group 396"/>
            <p:cNvGrpSpPr/>
            <p:nvPr/>
          </p:nvGrpSpPr>
          <p:grpSpPr>
            <a:xfrm rot="3600000">
              <a:off x="1121939" y="3754399"/>
              <a:ext cx="569897" cy="370396"/>
              <a:chOff x="5019218" y="3140780"/>
              <a:chExt cx="855901" cy="556280"/>
            </a:xfrm>
          </p:grpSpPr>
          <p:sp>
            <p:nvSpPr>
              <p:cNvPr id="398" name="Rectangle 397"/>
              <p:cNvSpPr/>
              <p:nvPr/>
            </p:nvSpPr>
            <p:spPr>
              <a:xfrm rot="21105931">
                <a:off x="5027967" y="3140780"/>
                <a:ext cx="834887" cy="5504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9" name="Isosceles Triangle 398"/>
              <p:cNvSpPr/>
              <p:nvPr/>
            </p:nvSpPr>
            <p:spPr>
              <a:xfrm rot="21105931">
                <a:off x="5040232" y="3268800"/>
                <a:ext cx="834887" cy="428260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0" name="Isosceles Triangle 399"/>
              <p:cNvSpPr/>
              <p:nvPr/>
            </p:nvSpPr>
            <p:spPr>
              <a:xfrm rot="10305931">
                <a:off x="5019218" y="3141410"/>
                <a:ext cx="834887" cy="428260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01" name="Freeform 400"/>
            <p:cNvSpPr/>
            <p:nvPr/>
          </p:nvSpPr>
          <p:spPr>
            <a:xfrm rot="9334309">
              <a:off x="2380393" y="3857704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12" name="Freeform 411"/>
          <p:cNvSpPr/>
          <p:nvPr/>
        </p:nvSpPr>
        <p:spPr>
          <a:xfrm rot="8743542">
            <a:off x="1440687" y="147053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1" name="Oval 440"/>
          <p:cNvSpPr/>
          <p:nvPr/>
        </p:nvSpPr>
        <p:spPr>
          <a:xfrm rot="2904965">
            <a:off x="1777504" y="505801"/>
            <a:ext cx="293137" cy="166509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4" name="Oval 23"/>
          <p:cNvSpPr/>
          <p:nvPr/>
        </p:nvSpPr>
        <p:spPr>
          <a:xfrm>
            <a:off x="2110543" y="1846061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6" name="Rounded Rectangle 8"/>
          <p:cNvSpPr/>
          <p:nvPr/>
        </p:nvSpPr>
        <p:spPr>
          <a:xfrm rot="72546">
            <a:off x="1541640" y="572216"/>
            <a:ext cx="1286103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  <a:gd name="connsiteX0" fmla="*/ 176518 w 4329432"/>
              <a:gd name="connsiteY0" fmla="*/ 1754223 h 6079787"/>
              <a:gd name="connsiteX1" fmla="*/ 1930741 w 4329432"/>
              <a:gd name="connsiteY1" fmla="*/ 0 h 6079787"/>
              <a:gd name="connsiteX2" fmla="*/ 2400256 w 4329432"/>
              <a:gd name="connsiteY2" fmla="*/ 7940 h 6079787"/>
              <a:gd name="connsiteX3" fmla="*/ 4074605 w 4329432"/>
              <a:gd name="connsiteY3" fmla="*/ 1637928 h 6079787"/>
              <a:gd name="connsiteX4" fmla="*/ 3971249 w 4329432"/>
              <a:gd name="connsiteY4" fmla="*/ 2850397 h 6079787"/>
              <a:gd name="connsiteX5" fmla="*/ 4329086 w 4329432"/>
              <a:gd name="connsiteY5" fmla="*/ 4613832 h 6079787"/>
              <a:gd name="connsiteX6" fmla="*/ 2352270 w 4329432"/>
              <a:gd name="connsiteY6" fmla="*/ 6079787 h 6079787"/>
              <a:gd name="connsiteX7" fmla="*/ 1930741 w 4329432"/>
              <a:gd name="connsiteY7" fmla="*/ 6079787 h 6079787"/>
              <a:gd name="connsiteX8" fmla="*/ 0 w 4329432"/>
              <a:gd name="connsiteY8" fmla="*/ 4320169 h 6079787"/>
              <a:gd name="connsiteX9" fmla="*/ 302206 w 4329432"/>
              <a:gd name="connsiteY9" fmla="*/ 2801675 h 6079787"/>
              <a:gd name="connsiteX10" fmla="*/ 176518 w 4329432"/>
              <a:gd name="connsiteY10" fmla="*/ 1754223 h 6079787"/>
              <a:gd name="connsiteX0" fmla="*/ 176518 w 4329432"/>
              <a:gd name="connsiteY0" fmla="*/ 1754223 h 6079787"/>
              <a:gd name="connsiteX1" fmla="*/ 1930741 w 4329432"/>
              <a:gd name="connsiteY1" fmla="*/ 0 h 6079787"/>
              <a:gd name="connsiteX2" fmla="*/ 2400256 w 4329432"/>
              <a:gd name="connsiteY2" fmla="*/ 7940 h 6079787"/>
              <a:gd name="connsiteX3" fmla="*/ 4074605 w 4329432"/>
              <a:gd name="connsiteY3" fmla="*/ 1637928 h 6079787"/>
              <a:gd name="connsiteX4" fmla="*/ 3971249 w 4329432"/>
              <a:gd name="connsiteY4" fmla="*/ 2850397 h 6079787"/>
              <a:gd name="connsiteX5" fmla="*/ 4329086 w 4329432"/>
              <a:gd name="connsiteY5" fmla="*/ 4613832 h 6079787"/>
              <a:gd name="connsiteX6" fmla="*/ 2352270 w 4329432"/>
              <a:gd name="connsiteY6" fmla="*/ 6079787 h 6079787"/>
              <a:gd name="connsiteX7" fmla="*/ 1930741 w 4329432"/>
              <a:gd name="connsiteY7" fmla="*/ 6079787 h 6079787"/>
              <a:gd name="connsiteX8" fmla="*/ 0 w 4329432"/>
              <a:gd name="connsiteY8" fmla="*/ 4320169 h 6079787"/>
              <a:gd name="connsiteX9" fmla="*/ 302206 w 4329432"/>
              <a:gd name="connsiteY9" fmla="*/ 2801675 h 6079787"/>
              <a:gd name="connsiteX10" fmla="*/ 176518 w 4329432"/>
              <a:gd name="connsiteY10" fmla="*/ 1754223 h 6079787"/>
              <a:gd name="connsiteX0" fmla="*/ 176518 w 4329359"/>
              <a:gd name="connsiteY0" fmla="*/ 1754223 h 6079787"/>
              <a:gd name="connsiteX1" fmla="*/ 1930741 w 4329359"/>
              <a:gd name="connsiteY1" fmla="*/ 0 h 6079787"/>
              <a:gd name="connsiteX2" fmla="*/ 2400256 w 4329359"/>
              <a:gd name="connsiteY2" fmla="*/ 7940 h 6079787"/>
              <a:gd name="connsiteX3" fmla="*/ 4074605 w 4329359"/>
              <a:gd name="connsiteY3" fmla="*/ 1637928 h 6079787"/>
              <a:gd name="connsiteX4" fmla="*/ 3859426 w 4329359"/>
              <a:gd name="connsiteY4" fmla="*/ 2992870 h 6079787"/>
              <a:gd name="connsiteX5" fmla="*/ 4329086 w 4329359"/>
              <a:gd name="connsiteY5" fmla="*/ 4613832 h 6079787"/>
              <a:gd name="connsiteX6" fmla="*/ 2352270 w 4329359"/>
              <a:gd name="connsiteY6" fmla="*/ 6079787 h 6079787"/>
              <a:gd name="connsiteX7" fmla="*/ 1930741 w 4329359"/>
              <a:gd name="connsiteY7" fmla="*/ 6079787 h 6079787"/>
              <a:gd name="connsiteX8" fmla="*/ 0 w 4329359"/>
              <a:gd name="connsiteY8" fmla="*/ 4320169 h 6079787"/>
              <a:gd name="connsiteX9" fmla="*/ 302206 w 4329359"/>
              <a:gd name="connsiteY9" fmla="*/ 2801675 h 6079787"/>
              <a:gd name="connsiteX10" fmla="*/ 176518 w 4329359"/>
              <a:gd name="connsiteY10" fmla="*/ 1754223 h 6079787"/>
              <a:gd name="connsiteX0" fmla="*/ 176518 w 4291506"/>
              <a:gd name="connsiteY0" fmla="*/ 1754223 h 6079787"/>
              <a:gd name="connsiteX1" fmla="*/ 1930741 w 4291506"/>
              <a:gd name="connsiteY1" fmla="*/ 0 h 6079787"/>
              <a:gd name="connsiteX2" fmla="*/ 2400256 w 4291506"/>
              <a:gd name="connsiteY2" fmla="*/ 7940 h 6079787"/>
              <a:gd name="connsiteX3" fmla="*/ 4074605 w 4291506"/>
              <a:gd name="connsiteY3" fmla="*/ 1637928 h 6079787"/>
              <a:gd name="connsiteX4" fmla="*/ 3859426 w 4291506"/>
              <a:gd name="connsiteY4" fmla="*/ 2992870 h 6079787"/>
              <a:gd name="connsiteX5" fmla="*/ 4291211 w 4291506"/>
              <a:gd name="connsiteY5" fmla="*/ 4484034 h 6079787"/>
              <a:gd name="connsiteX6" fmla="*/ 2352270 w 4291506"/>
              <a:gd name="connsiteY6" fmla="*/ 6079787 h 6079787"/>
              <a:gd name="connsiteX7" fmla="*/ 1930741 w 4291506"/>
              <a:gd name="connsiteY7" fmla="*/ 6079787 h 6079787"/>
              <a:gd name="connsiteX8" fmla="*/ 0 w 4291506"/>
              <a:gd name="connsiteY8" fmla="*/ 4320169 h 6079787"/>
              <a:gd name="connsiteX9" fmla="*/ 302206 w 4291506"/>
              <a:gd name="connsiteY9" fmla="*/ 2801675 h 6079787"/>
              <a:gd name="connsiteX10" fmla="*/ 176518 w 4291506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91506" h="6079787">
                <a:moveTo>
                  <a:pt x="176518" y="1754223"/>
                </a:moveTo>
                <a:cubicBezTo>
                  <a:pt x="176518" y="785392"/>
                  <a:pt x="961910" y="0"/>
                  <a:pt x="1930741" y="0"/>
                </a:cubicBezTo>
                <a:lnTo>
                  <a:pt x="2400256" y="7940"/>
                </a:lnTo>
                <a:cubicBezTo>
                  <a:pt x="3329026" y="142507"/>
                  <a:pt x="4074605" y="669097"/>
                  <a:pt x="4074605" y="1637928"/>
                </a:cubicBezTo>
                <a:cubicBezTo>
                  <a:pt x="4050490" y="2204176"/>
                  <a:pt x="3893878" y="2588714"/>
                  <a:pt x="3859426" y="2992870"/>
                </a:cubicBezTo>
                <a:cubicBezTo>
                  <a:pt x="3808982" y="3784210"/>
                  <a:pt x="4305310" y="3965344"/>
                  <a:pt x="4291211" y="4484034"/>
                </a:cubicBezTo>
                <a:cubicBezTo>
                  <a:pt x="4291211" y="5452865"/>
                  <a:pt x="3321101" y="6079787"/>
                  <a:pt x="2352270" y="6079787"/>
                </a:cubicBezTo>
                <a:lnTo>
                  <a:pt x="1930741" y="6079787"/>
                </a:lnTo>
                <a:cubicBezTo>
                  <a:pt x="961910" y="6079787"/>
                  <a:pt x="0" y="5289000"/>
                  <a:pt x="0" y="4320169"/>
                </a:cubicBezTo>
                <a:cubicBezTo>
                  <a:pt x="35114" y="3619499"/>
                  <a:pt x="201471" y="3307840"/>
                  <a:pt x="302206" y="2801675"/>
                </a:cubicBezTo>
                <a:cubicBezTo>
                  <a:pt x="288182" y="2382215"/>
                  <a:pt x="190542" y="2173683"/>
                  <a:pt x="176518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7" name="Oval 416"/>
          <p:cNvSpPr/>
          <p:nvPr/>
        </p:nvSpPr>
        <p:spPr>
          <a:xfrm rot="636239">
            <a:off x="1707433" y="757781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19" name="Oval 418"/>
          <p:cNvSpPr/>
          <p:nvPr/>
        </p:nvSpPr>
        <p:spPr>
          <a:xfrm rot="636239">
            <a:off x="1659930" y="721880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21" name="Rounded Rectangle 420"/>
          <p:cNvSpPr/>
          <p:nvPr/>
        </p:nvSpPr>
        <p:spPr>
          <a:xfrm rot="1721412">
            <a:off x="1557357" y="1145535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2" name="Rounded Rectangle 421"/>
          <p:cNvSpPr/>
          <p:nvPr/>
        </p:nvSpPr>
        <p:spPr>
          <a:xfrm rot="155068">
            <a:off x="1616528" y="1162922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3" name="Oval 9"/>
          <p:cNvSpPr/>
          <p:nvPr/>
        </p:nvSpPr>
        <p:spPr>
          <a:xfrm rot="92648">
            <a:off x="1529284" y="1054500"/>
            <a:ext cx="244713" cy="166339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25" name="Group 424"/>
          <p:cNvGrpSpPr/>
          <p:nvPr/>
        </p:nvGrpSpPr>
        <p:grpSpPr>
          <a:xfrm>
            <a:off x="1661801" y="823366"/>
            <a:ext cx="117851" cy="107408"/>
            <a:chOff x="7584667" y="2502885"/>
            <a:chExt cx="117851" cy="107408"/>
          </a:xfrm>
        </p:grpSpPr>
        <p:sp>
          <p:nvSpPr>
            <p:cNvPr id="437" name="Oval 436"/>
            <p:cNvSpPr/>
            <p:nvPr/>
          </p:nvSpPr>
          <p:spPr>
            <a:xfrm rot="636239">
              <a:off x="7584667" y="2502885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8" name="Oval 437"/>
            <p:cNvSpPr/>
            <p:nvPr/>
          </p:nvSpPr>
          <p:spPr>
            <a:xfrm rot="636239">
              <a:off x="7593419" y="2516929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26" name="Group 425"/>
          <p:cNvGrpSpPr/>
          <p:nvPr/>
        </p:nvGrpSpPr>
        <p:grpSpPr>
          <a:xfrm>
            <a:off x="1448617" y="1008345"/>
            <a:ext cx="154514" cy="107408"/>
            <a:chOff x="7359492" y="2650579"/>
            <a:chExt cx="154514" cy="107408"/>
          </a:xfrm>
        </p:grpSpPr>
        <p:sp>
          <p:nvSpPr>
            <p:cNvPr id="435" name="Oval 434"/>
            <p:cNvSpPr/>
            <p:nvPr/>
          </p:nvSpPr>
          <p:spPr>
            <a:xfrm rot="117027">
              <a:off x="7359492" y="2650579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6" name="Oval 435"/>
            <p:cNvSpPr/>
            <p:nvPr/>
          </p:nvSpPr>
          <p:spPr>
            <a:xfrm rot="636239">
              <a:off x="7383110" y="2670666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27" name="Oval 20"/>
          <p:cNvSpPr/>
          <p:nvPr/>
        </p:nvSpPr>
        <p:spPr>
          <a:xfrm rot="21329767">
            <a:off x="1553846" y="1418903"/>
            <a:ext cx="264769" cy="69979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  <a:gd name="connsiteX0" fmla="*/ 1 w 783421"/>
              <a:gd name="connsiteY0" fmla="*/ 425424 h 774740"/>
              <a:gd name="connsiteX1" fmla="*/ 421294 w 783421"/>
              <a:gd name="connsiteY1" fmla="*/ 18 h 774740"/>
              <a:gd name="connsiteX2" fmla="*/ 783421 w 783421"/>
              <a:gd name="connsiteY2" fmla="*/ 411680 h 774740"/>
              <a:gd name="connsiteX3" fmla="*/ 417464 w 783421"/>
              <a:gd name="connsiteY3" fmla="*/ 774724 h 774740"/>
              <a:gd name="connsiteX4" fmla="*/ 1 w 783421"/>
              <a:gd name="connsiteY4" fmla="*/ 425424 h 77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3421" h="774740">
                <a:moveTo>
                  <a:pt x="1" y="425424"/>
                </a:moveTo>
                <a:cubicBezTo>
                  <a:pt x="639" y="296306"/>
                  <a:pt x="290724" y="2309"/>
                  <a:pt x="421294" y="18"/>
                </a:cubicBezTo>
                <a:cubicBezTo>
                  <a:pt x="551864" y="-2273"/>
                  <a:pt x="783421" y="211176"/>
                  <a:pt x="783421" y="411680"/>
                </a:cubicBezTo>
                <a:cubicBezTo>
                  <a:pt x="783421" y="612184"/>
                  <a:pt x="548034" y="772433"/>
                  <a:pt x="417464" y="774724"/>
                </a:cubicBezTo>
                <a:cubicBezTo>
                  <a:pt x="286894" y="777015"/>
                  <a:pt x="-637" y="554542"/>
                  <a:pt x="1" y="425424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9" name="Freeform 428"/>
          <p:cNvSpPr/>
          <p:nvPr/>
        </p:nvSpPr>
        <p:spPr>
          <a:xfrm rot="6831815">
            <a:off x="1926538" y="1574280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30" name="Group 429"/>
          <p:cNvGrpSpPr/>
          <p:nvPr/>
        </p:nvGrpSpPr>
        <p:grpSpPr>
          <a:xfrm>
            <a:off x="2008380" y="464476"/>
            <a:ext cx="355166" cy="304321"/>
            <a:chOff x="7400992" y="484079"/>
            <a:chExt cx="355166" cy="304321"/>
          </a:xfrm>
        </p:grpSpPr>
        <p:grpSp>
          <p:nvGrpSpPr>
            <p:cNvPr id="431" name="Group 430"/>
            <p:cNvGrpSpPr/>
            <p:nvPr/>
          </p:nvGrpSpPr>
          <p:grpSpPr>
            <a:xfrm rot="10800000">
              <a:off x="7449869" y="484079"/>
              <a:ext cx="306289" cy="250324"/>
              <a:chOff x="9813956" y="2128163"/>
              <a:chExt cx="410597" cy="251109"/>
            </a:xfrm>
          </p:grpSpPr>
          <p:sp>
            <p:nvSpPr>
              <p:cNvPr id="433" name="Oval 191"/>
              <p:cNvSpPr/>
              <p:nvPr/>
            </p:nvSpPr>
            <p:spPr>
              <a:xfrm rot="8515235">
                <a:off x="9813956" y="2128163"/>
                <a:ext cx="410597" cy="251109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4" name="Oval 192"/>
              <p:cNvSpPr/>
              <p:nvPr/>
            </p:nvSpPr>
            <p:spPr>
              <a:xfrm rot="2961527">
                <a:off x="9967533" y="2115944"/>
                <a:ext cx="131177" cy="248618"/>
              </a:xfrm>
              <a:custGeom>
                <a:avLst/>
                <a:gdLst>
                  <a:gd name="connsiteX0" fmla="*/ 0 w 130559"/>
                  <a:gd name="connsiteY0" fmla="*/ 72364 h 144727"/>
                  <a:gd name="connsiteX1" fmla="*/ 65280 w 130559"/>
                  <a:gd name="connsiteY1" fmla="*/ 0 h 144727"/>
                  <a:gd name="connsiteX2" fmla="*/ 130560 w 130559"/>
                  <a:gd name="connsiteY2" fmla="*/ 72364 h 144727"/>
                  <a:gd name="connsiteX3" fmla="*/ 65280 w 130559"/>
                  <a:gd name="connsiteY3" fmla="*/ 144728 h 144727"/>
                  <a:gd name="connsiteX4" fmla="*/ 0 w 130559"/>
                  <a:gd name="connsiteY4" fmla="*/ 72364 h 144727"/>
                  <a:gd name="connsiteX0" fmla="*/ 617 w 131177"/>
                  <a:gd name="connsiteY0" fmla="*/ 176254 h 248618"/>
                  <a:gd name="connsiteX1" fmla="*/ 44549 w 131177"/>
                  <a:gd name="connsiteY1" fmla="*/ 0 h 248618"/>
                  <a:gd name="connsiteX2" fmla="*/ 131177 w 131177"/>
                  <a:gd name="connsiteY2" fmla="*/ 176254 h 248618"/>
                  <a:gd name="connsiteX3" fmla="*/ 65897 w 131177"/>
                  <a:gd name="connsiteY3" fmla="*/ 248618 h 248618"/>
                  <a:gd name="connsiteX4" fmla="*/ 617 w 131177"/>
                  <a:gd name="connsiteY4" fmla="*/ 176254 h 248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177" h="248618">
                    <a:moveTo>
                      <a:pt x="617" y="176254"/>
                    </a:moveTo>
                    <a:cubicBezTo>
                      <a:pt x="-2941" y="134818"/>
                      <a:pt x="8496" y="0"/>
                      <a:pt x="44549" y="0"/>
                    </a:cubicBezTo>
                    <a:cubicBezTo>
                      <a:pt x="80602" y="0"/>
                      <a:pt x="131177" y="136288"/>
                      <a:pt x="131177" y="176254"/>
                    </a:cubicBezTo>
                    <a:cubicBezTo>
                      <a:pt x="131177" y="216220"/>
                      <a:pt x="101950" y="248618"/>
                      <a:pt x="65897" y="248618"/>
                    </a:cubicBezTo>
                    <a:cubicBezTo>
                      <a:pt x="29844" y="248618"/>
                      <a:pt x="4175" y="217690"/>
                      <a:pt x="617" y="17625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2" name="Oval 431"/>
            <p:cNvSpPr/>
            <p:nvPr/>
          </p:nvSpPr>
          <p:spPr>
            <a:xfrm rot="1744470">
              <a:off x="7400992" y="641681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2922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105</cp:revision>
  <dcterms:created xsi:type="dcterms:W3CDTF">2017-01-28T13:46:46Z</dcterms:created>
  <dcterms:modified xsi:type="dcterms:W3CDTF">2017-01-29T00:14:00Z</dcterms:modified>
</cp:coreProperties>
</file>