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F6E"/>
    <a:srgbClr val="DEAC82"/>
    <a:srgbClr val="911111"/>
    <a:srgbClr val="AC1515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85" d="100"/>
          <a:sy n="85" d="100"/>
        </p:scale>
        <p:origin x="-1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4" name="Group 423"/>
          <p:cNvGrpSpPr/>
          <p:nvPr/>
        </p:nvGrpSpPr>
        <p:grpSpPr>
          <a:xfrm>
            <a:off x="1575786" y="810953"/>
            <a:ext cx="117851" cy="107408"/>
            <a:chOff x="7181421" y="2482028"/>
            <a:chExt cx="117851" cy="107408"/>
          </a:xfrm>
        </p:grpSpPr>
        <p:sp>
          <p:nvSpPr>
            <p:cNvPr id="439" name="Oval 438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0" name="Oval 439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34" name="Group 333"/>
          <p:cNvGrpSpPr/>
          <p:nvPr/>
        </p:nvGrpSpPr>
        <p:grpSpPr>
          <a:xfrm>
            <a:off x="5380538" y="667776"/>
            <a:ext cx="1398415" cy="1826152"/>
            <a:chOff x="4553687" y="512133"/>
            <a:chExt cx="1398415" cy="1826152"/>
          </a:xfrm>
        </p:grpSpPr>
        <p:sp>
          <p:nvSpPr>
            <p:cNvPr id="134" name="Freeform 133"/>
            <p:cNvSpPr/>
            <p:nvPr/>
          </p:nvSpPr>
          <p:spPr>
            <a:xfrm rot="8743542">
              <a:off x="4553687" y="145448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34647" y="631662"/>
              <a:ext cx="293137" cy="207673"/>
              <a:chOff x="4660794" y="604267"/>
              <a:chExt cx="293137" cy="207673"/>
            </a:xfrm>
          </p:grpSpPr>
          <p:sp>
            <p:nvSpPr>
              <p:cNvPr id="108" name="Oval 107"/>
              <p:cNvSpPr/>
              <p:nvPr/>
            </p:nvSpPr>
            <p:spPr>
              <a:xfrm rot="1933843">
                <a:off x="4660794" y="604267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51302">
                <a:off x="4721461" y="653995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2" name="Oval 23"/>
            <p:cNvSpPr/>
            <p:nvPr/>
          </p:nvSpPr>
          <p:spPr>
            <a:xfrm rot="21147307">
              <a:off x="5512392" y="175029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22"/>
            <p:cNvSpPr/>
            <p:nvPr/>
          </p:nvSpPr>
          <p:spPr>
            <a:xfrm rot="772141">
              <a:off x="4799798" y="172415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Rounded Rectangle 8"/>
            <p:cNvSpPr/>
            <p:nvPr/>
          </p:nvSpPr>
          <p:spPr>
            <a:xfrm rot="72546">
              <a:off x="4707533" y="55684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rot="636239">
              <a:off x="5295926" y="81569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Oval 115"/>
            <p:cNvSpPr/>
            <p:nvPr/>
          </p:nvSpPr>
          <p:spPr>
            <a:xfrm rot="636239">
              <a:off x="4847978" y="78288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Oval 116"/>
            <p:cNvSpPr/>
            <p:nvPr/>
          </p:nvSpPr>
          <p:spPr>
            <a:xfrm rot="636239">
              <a:off x="5248423" y="77979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Oval 117"/>
            <p:cNvSpPr/>
            <p:nvPr/>
          </p:nvSpPr>
          <p:spPr>
            <a:xfrm rot="636239">
              <a:off x="4861397" y="759735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Rounded Rectangle 119"/>
            <p:cNvSpPr/>
            <p:nvPr/>
          </p:nvSpPr>
          <p:spPr>
            <a:xfrm rot="21001861">
              <a:off x="5134615" y="117860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Rounded Rectangle 120"/>
            <p:cNvSpPr/>
            <p:nvPr/>
          </p:nvSpPr>
          <p:spPr>
            <a:xfrm rot="155068">
              <a:off x="5221297" y="11780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9"/>
            <p:cNvSpPr/>
            <p:nvPr/>
          </p:nvSpPr>
          <p:spPr>
            <a:xfrm rot="92648">
              <a:off x="5052384" y="112589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69647" y="879337"/>
              <a:ext cx="117851" cy="107408"/>
              <a:chOff x="7181421" y="2482028"/>
              <a:chExt cx="117851" cy="107408"/>
            </a:xfrm>
          </p:grpSpPr>
          <p:sp>
            <p:nvSpPr>
              <p:cNvPr id="124" name="Oval 123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72714" y="897895"/>
              <a:ext cx="117851" cy="107408"/>
              <a:chOff x="7584667" y="2502885"/>
              <a:chExt cx="117851" cy="107408"/>
            </a:xfrm>
          </p:grpSpPr>
          <p:sp>
            <p:nvSpPr>
              <p:cNvPr id="127" name="Oval 12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122827" y="1044323"/>
              <a:ext cx="154514" cy="107408"/>
              <a:chOff x="7359492" y="2650579"/>
              <a:chExt cx="154514" cy="107408"/>
            </a:xfrm>
          </p:grpSpPr>
          <p:sp>
            <p:nvSpPr>
              <p:cNvPr id="130" name="Oval 129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32" name="Oval 20"/>
            <p:cNvSpPr/>
            <p:nvPr/>
          </p:nvSpPr>
          <p:spPr>
            <a:xfrm rot="21329767">
              <a:off x="4911600" y="136680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 rot="20970433">
              <a:off x="5215677" y="17853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Freeform 134"/>
            <p:cNvSpPr/>
            <p:nvPr/>
          </p:nvSpPr>
          <p:spPr>
            <a:xfrm rot="3225449">
              <a:off x="5604707" y="14559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57016" y="512133"/>
              <a:ext cx="355166" cy="304321"/>
              <a:chOff x="7400992" y="484079"/>
              <a:chExt cx="355166" cy="304321"/>
            </a:xfrm>
          </p:grpSpPr>
          <p:grpSp>
            <p:nvGrpSpPr>
              <p:cNvPr id="195" name="Group 19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9224586" y="585772"/>
            <a:ext cx="1497378" cy="1817273"/>
            <a:chOff x="9224586" y="585772"/>
            <a:chExt cx="1497378" cy="1817273"/>
          </a:xfrm>
        </p:grpSpPr>
        <p:sp>
          <p:nvSpPr>
            <p:cNvPr id="80" name="Oval 23"/>
            <p:cNvSpPr/>
            <p:nvPr/>
          </p:nvSpPr>
          <p:spPr>
            <a:xfrm rot="21147307">
              <a:off x="10253654" y="181505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22"/>
            <p:cNvSpPr/>
            <p:nvPr/>
          </p:nvSpPr>
          <p:spPr>
            <a:xfrm rot="772141">
              <a:off x="9495783" y="1808920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Rounded Rectangle 8"/>
            <p:cNvSpPr/>
            <p:nvPr/>
          </p:nvSpPr>
          <p:spPr>
            <a:xfrm rot="72546">
              <a:off x="9393044" y="635571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 rot="636239">
              <a:off x="9997659" y="874749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4" name="Oval 83"/>
            <p:cNvSpPr/>
            <p:nvPr/>
          </p:nvSpPr>
          <p:spPr>
            <a:xfrm rot="636239">
              <a:off x="9509493" y="874336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7" name="Group 86"/>
            <p:cNvGrpSpPr/>
            <p:nvPr/>
          </p:nvGrpSpPr>
          <p:grpSpPr>
            <a:xfrm rot="21115694">
              <a:off x="9825675" y="1203524"/>
              <a:ext cx="285933" cy="203016"/>
              <a:chOff x="7300826" y="2724115"/>
              <a:chExt cx="285933" cy="203016"/>
            </a:xfrm>
          </p:grpSpPr>
          <p:sp>
            <p:nvSpPr>
              <p:cNvPr id="88" name="Rounded Rectangle 87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1115694">
              <a:off x="9889147" y="1134962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00" name="Oval 99"/>
            <p:cNvSpPr/>
            <p:nvPr/>
          </p:nvSpPr>
          <p:spPr>
            <a:xfrm rot="21329767">
              <a:off x="9617189" y="1450077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20970433">
              <a:off x="9921277" y="182403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Freeform 101"/>
            <p:cNvSpPr/>
            <p:nvPr/>
          </p:nvSpPr>
          <p:spPr>
            <a:xfrm rot="19788153">
              <a:off x="10365414" y="141800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Freeform 104"/>
            <p:cNvSpPr/>
            <p:nvPr/>
          </p:nvSpPr>
          <p:spPr>
            <a:xfrm rot="12859542">
              <a:off x="9224586" y="143191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0160156" y="585772"/>
              <a:ext cx="355166" cy="304321"/>
              <a:chOff x="7400992" y="484079"/>
              <a:chExt cx="355166" cy="304321"/>
            </a:xfrm>
          </p:grpSpPr>
          <p:grpSp>
            <p:nvGrpSpPr>
              <p:cNvPr id="200" name="Group 199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5" name="Oval 84"/>
            <p:cNvSpPr/>
            <p:nvPr/>
          </p:nvSpPr>
          <p:spPr>
            <a:xfrm rot="636239">
              <a:off x="9945297" y="753923"/>
              <a:ext cx="467114" cy="4257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17984" y="922344"/>
              <a:ext cx="117851" cy="107408"/>
              <a:chOff x="7584667" y="2502885"/>
              <a:chExt cx="117851" cy="107408"/>
            </a:xfrm>
          </p:grpSpPr>
          <p:sp>
            <p:nvSpPr>
              <p:cNvPr id="95" name="Oval 9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20963462" flipH="1">
              <a:off x="9413954" y="601398"/>
              <a:ext cx="355166" cy="304321"/>
              <a:chOff x="7400992" y="484079"/>
              <a:chExt cx="355166" cy="304321"/>
            </a:xfrm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636239">
              <a:off x="9524990" y="821160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613816" y="960063"/>
              <a:ext cx="117851" cy="107408"/>
              <a:chOff x="7181421" y="2482028"/>
              <a:chExt cx="117851" cy="107408"/>
            </a:xfrm>
          </p:grpSpPr>
          <p:sp>
            <p:nvSpPr>
              <p:cNvPr id="92" name="Oval 9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3" name="Group 402"/>
          <p:cNvGrpSpPr/>
          <p:nvPr/>
        </p:nvGrpSpPr>
        <p:grpSpPr>
          <a:xfrm>
            <a:off x="7413951" y="639722"/>
            <a:ext cx="1264231" cy="1784977"/>
            <a:chOff x="7413951" y="639722"/>
            <a:chExt cx="1264231" cy="1784977"/>
          </a:xfrm>
        </p:grpSpPr>
        <p:grpSp>
          <p:nvGrpSpPr>
            <p:cNvPr id="209" name="Group 208"/>
            <p:cNvGrpSpPr/>
            <p:nvPr/>
          </p:nvGrpSpPr>
          <p:grpSpPr>
            <a:xfrm rot="20122596" flipH="1">
              <a:off x="7413951" y="712198"/>
              <a:ext cx="296618" cy="261047"/>
              <a:chOff x="7400992" y="489403"/>
              <a:chExt cx="339739" cy="298997"/>
            </a:xfrm>
          </p:grpSpPr>
          <p:grpSp>
            <p:nvGrpSpPr>
              <p:cNvPr id="210" name="Group 209"/>
              <p:cNvGrpSpPr/>
              <p:nvPr/>
            </p:nvGrpSpPr>
            <p:grpSpPr>
              <a:xfrm rot="10800000">
                <a:off x="7451711" y="489403"/>
                <a:ext cx="289020" cy="250324"/>
                <a:chOff x="9834639" y="2122822"/>
                <a:chExt cx="387447" cy="251109"/>
              </a:xfrm>
            </p:grpSpPr>
            <p:sp>
              <p:nvSpPr>
                <p:cNvPr id="212" name="Oval 191"/>
                <p:cNvSpPr/>
                <p:nvPr/>
              </p:nvSpPr>
              <p:spPr>
                <a:xfrm rot="8515235">
                  <a:off x="9834639" y="2122822"/>
                  <a:ext cx="38744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3" name="Oval 192"/>
                <p:cNvSpPr/>
                <p:nvPr/>
              </p:nvSpPr>
              <p:spPr>
                <a:xfrm rot="2961527">
                  <a:off x="9972851" y="2119538"/>
                  <a:ext cx="131177" cy="234601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11" name="Oval 21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" name="Oval 23"/>
            <p:cNvSpPr/>
            <p:nvPr/>
          </p:nvSpPr>
          <p:spPr>
            <a:xfrm rot="21147307">
              <a:off x="8238472" y="183670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rot="772141">
              <a:off x="7525878" y="181056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ounded Rectangle 8"/>
            <p:cNvSpPr/>
            <p:nvPr/>
          </p:nvSpPr>
          <p:spPr>
            <a:xfrm rot="72546">
              <a:off x="7433613" y="64325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8022006" y="90211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7574058" y="86930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7974503" y="86621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795882" y="1211845"/>
              <a:ext cx="285933" cy="196103"/>
              <a:chOff x="7300826" y="2724115"/>
              <a:chExt cx="285933" cy="196103"/>
            </a:xfrm>
          </p:grpSpPr>
          <p:sp>
            <p:nvSpPr>
              <p:cNvPr id="12" name="Rounded Rectangle 11"/>
              <p:cNvSpPr/>
              <p:nvPr/>
            </p:nvSpPr>
            <p:spPr>
              <a:xfrm rot="21322659">
                <a:off x="7363270" y="2763079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1322659">
                <a:off x="7449952" y="276253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098794" y="984309"/>
              <a:ext cx="117851" cy="107408"/>
              <a:chOff x="7584667" y="2502885"/>
              <a:chExt cx="117851" cy="107408"/>
            </a:xfrm>
          </p:grpSpPr>
          <p:sp>
            <p:nvSpPr>
              <p:cNvPr id="8" name="Oval 7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Oval 1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855419" y="1140332"/>
              <a:ext cx="154514" cy="107408"/>
              <a:chOff x="7359492" y="2650579"/>
              <a:chExt cx="154514" cy="107408"/>
            </a:xfrm>
          </p:grpSpPr>
          <p:sp>
            <p:nvSpPr>
              <p:cNvPr id="11" name="Oval 10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Oval 16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21329767">
              <a:off x="7637680" y="1453217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eeform 30"/>
            <p:cNvSpPr/>
            <p:nvPr/>
          </p:nvSpPr>
          <p:spPr>
            <a:xfrm rot="20970433">
              <a:off x="7941757" y="1871793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Freeform 105"/>
            <p:cNvSpPr/>
            <p:nvPr/>
          </p:nvSpPr>
          <p:spPr>
            <a:xfrm rot="3640251">
              <a:off x="7508575" y="162381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Freeform 106"/>
            <p:cNvSpPr/>
            <p:nvPr/>
          </p:nvSpPr>
          <p:spPr>
            <a:xfrm rot="7932682">
              <a:off x="8048943" y="162584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227843" y="639722"/>
              <a:ext cx="355166" cy="304321"/>
              <a:chOff x="7400992" y="484079"/>
              <a:chExt cx="355166" cy="304321"/>
            </a:xfrm>
          </p:grpSpPr>
          <p:grpSp>
            <p:nvGrpSpPr>
              <p:cNvPr id="191" name="Group 190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Oval 5"/>
            <p:cNvSpPr/>
            <p:nvPr/>
          </p:nvSpPr>
          <p:spPr>
            <a:xfrm rot="636239">
              <a:off x="7587477" y="84614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95727" y="965751"/>
              <a:ext cx="117851" cy="107408"/>
              <a:chOff x="7181421" y="2482028"/>
              <a:chExt cx="117851" cy="107408"/>
            </a:xfrm>
          </p:grpSpPr>
          <p:sp>
            <p:nvSpPr>
              <p:cNvPr id="7" name="Oval 6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1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458630" y="577702"/>
            <a:ext cx="1489266" cy="1832678"/>
            <a:chOff x="2631779" y="422059"/>
            <a:chExt cx="1489266" cy="1832678"/>
          </a:xfrm>
        </p:grpSpPr>
        <p:sp>
          <p:nvSpPr>
            <p:cNvPr id="136" name="Freeform 135"/>
            <p:cNvSpPr/>
            <p:nvPr/>
          </p:nvSpPr>
          <p:spPr>
            <a:xfrm rot="8743542">
              <a:off x="2631779" y="137093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7" name="Group 26"/>
            <p:cNvGrpSpPr/>
            <p:nvPr/>
          </p:nvGrpSpPr>
          <p:grpSpPr>
            <a:xfrm rot="17914294">
              <a:off x="2640779" y="745113"/>
              <a:ext cx="293137" cy="207673"/>
              <a:chOff x="3095725" y="2185969"/>
              <a:chExt cx="293137" cy="207673"/>
            </a:xfrm>
          </p:grpSpPr>
          <p:sp>
            <p:nvSpPr>
              <p:cNvPr id="137" name="Oval 136"/>
              <p:cNvSpPr/>
              <p:nvPr/>
            </p:nvSpPr>
            <p:spPr>
              <a:xfrm rot="1933843">
                <a:off x="3095725" y="2185969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651302">
                <a:off x="3156392" y="2235697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4571028">
              <a:off x="3833235" y="857204"/>
              <a:ext cx="325085" cy="250535"/>
              <a:chOff x="4022437" y="2143220"/>
              <a:chExt cx="325085" cy="250535"/>
            </a:xfrm>
          </p:grpSpPr>
          <p:sp>
            <p:nvSpPr>
              <p:cNvPr id="139" name="Oval 138"/>
              <p:cNvSpPr/>
              <p:nvPr/>
            </p:nvSpPr>
            <p:spPr>
              <a:xfrm rot="8515235">
                <a:off x="4022437" y="2143220"/>
                <a:ext cx="325085" cy="25053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961527">
                <a:off x="4139881" y="2187184"/>
                <a:ext cx="130559" cy="144727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1" name="Oval 23"/>
            <p:cNvSpPr/>
            <p:nvPr/>
          </p:nvSpPr>
          <p:spPr>
            <a:xfrm rot="21147307">
              <a:off x="3590484" y="166674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22"/>
            <p:cNvSpPr/>
            <p:nvPr/>
          </p:nvSpPr>
          <p:spPr>
            <a:xfrm rot="772141">
              <a:off x="2877890" y="1640605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ounded Rectangle 8"/>
            <p:cNvSpPr/>
            <p:nvPr/>
          </p:nvSpPr>
          <p:spPr>
            <a:xfrm rot="72546">
              <a:off x="2786167" y="422059"/>
              <a:ext cx="1244528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778" h="6260687">
                  <a:moveTo>
                    <a:pt x="0" y="1935123"/>
                  </a:moveTo>
                  <a:cubicBezTo>
                    <a:pt x="0" y="966292"/>
                    <a:pt x="657723" y="-2"/>
                    <a:pt x="1626554" y="-2"/>
                  </a:cubicBezTo>
                  <a:lnTo>
                    <a:pt x="2320321" y="55428"/>
                  </a:lnTo>
                  <a:cubicBezTo>
                    <a:pt x="3249091" y="189995"/>
                    <a:pt x="3898087" y="849997"/>
                    <a:pt x="3898087" y="1818828"/>
                  </a:cubicBezTo>
                  <a:cubicBezTo>
                    <a:pt x="3873972" y="2385076"/>
                    <a:pt x="3556376" y="2633230"/>
                    <a:pt x="3521924" y="3037386"/>
                  </a:cubicBezTo>
                  <a:cubicBezTo>
                    <a:pt x="3471480" y="3828726"/>
                    <a:pt x="4166667" y="4276042"/>
                    <a:pt x="4152568" y="4794732"/>
                  </a:cubicBezTo>
                  <a:cubicBezTo>
                    <a:pt x="4152568" y="5763563"/>
                    <a:pt x="3144583" y="6260687"/>
                    <a:pt x="2175752" y="6260687"/>
                  </a:cubicBezTo>
                  <a:lnTo>
                    <a:pt x="1754223" y="6260687"/>
                  </a:lnTo>
                  <a:cubicBezTo>
                    <a:pt x="785392" y="6260687"/>
                    <a:pt x="0" y="5475295"/>
                    <a:pt x="0" y="4506464"/>
                  </a:cubicBezTo>
                  <a:lnTo>
                    <a:pt x="342821" y="3344294"/>
                  </a:lnTo>
                  <a:cubicBezTo>
                    <a:pt x="328797" y="2924834"/>
                    <a:pt x="14024" y="2354583"/>
                    <a:pt x="0" y="19351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rot="636239">
              <a:off x="3374018" y="7321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5" name="Oval 144"/>
            <p:cNvSpPr/>
            <p:nvPr/>
          </p:nvSpPr>
          <p:spPr>
            <a:xfrm rot="636239">
              <a:off x="2926070" y="69933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6" name="Oval 145"/>
            <p:cNvSpPr/>
            <p:nvPr/>
          </p:nvSpPr>
          <p:spPr>
            <a:xfrm rot="636239">
              <a:off x="3330155" y="657032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7" name="Oval 146"/>
            <p:cNvSpPr/>
            <p:nvPr/>
          </p:nvSpPr>
          <p:spPr>
            <a:xfrm rot="636239">
              <a:off x="2907432" y="641022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Rounded Rectangle 147"/>
            <p:cNvSpPr/>
            <p:nvPr/>
          </p:nvSpPr>
          <p:spPr>
            <a:xfrm rot="21001861">
              <a:off x="3212707" y="1095061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Rounded Rectangle 148"/>
            <p:cNvSpPr/>
            <p:nvPr/>
          </p:nvSpPr>
          <p:spPr>
            <a:xfrm rot="155068">
              <a:off x="3299389" y="1094521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9"/>
            <p:cNvSpPr/>
            <p:nvPr/>
          </p:nvSpPr>
          <p:spPr>
            <a:xfrm rot="92648">
              <a:off x="3130476" y="1042350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62883" y="809529"/>
              <a:ext cx="117851" cy="107408"/>
              <a:chOff x="7181421" y="2482028"/>
              <a:chExt cx="117851" cy="107408"/>
            </a:xfrm>
          </p:grpSpPr>
          <p:sp>
            <p:nvSpPr>
              <p:cNvPr id="152" name="Oval 15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20369" y="821996"/>
              <a:ext cx="117851" cy="107408"/>
              <a:chOff x="7584667" y="2502885"/>
              <a:chExt cx="117851" cy="107408"/>
            </a:xfrm>
          </p:grpSpPr>
          <p:sp>
            <p:nvSpPr>
              <p:cNvPr id="155" name="Oval 15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200919" y="960775"/>
              <a:ext cx="154514" cy="107408"/>
              <a:chOff x="7359492" y="2650579"/>
              <a:chExt cx="154514" cy="107408"/>
            </a:xfrm>
          </p:grpSpPr>
          <p:sp>
            <p:nvSpPr>
              <p:cNvPr id="158" name="Oval 15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0" name="Oval 20"/>
            <p:cNvSpPr/>
            <p:nvPr/>
          </p:nvSpPr>
          <p:spPr>
            <a:xfrm rot="21329767">
              <a:off x="2941885" y="1279888"/>
              <a:ext cx="779596" cy="780087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596" h="780087">
                  <a:moveTo>
                    <a:pt x="11791" y="453675"/>
                  </a:moveTo>
                  <a:cubicBezTo>
                    <a:pt x="-35269" y="356866"/>
                    <a:pt x="69645" y="267709"/>
                    <a:pt x="131276" y="199099"/>
                  </a:cubicBezTo>
                  <a:cubicBezTo>
                    <a:pt x="192907" y="130489"/>
                    <a:pt x="309416" y="-31055"/>
                    <a:pt x="417469" y="5246"/>
                  </a:cubicBezTo>
                  <a:cubicBezTo>
                    <a:pt x="525522" y="41547"/>
                    <a:pt x="779596" y="216404"/>
                    <a:pt x="779596" y="416908"/>
                  </a:cubicBezTo>
                  <a:cubicBezTo>
                    <a:pt x="779596" y="617412"/>
                    <a:pt x="541606" y="773824"/>
                    <a:pt x="413639" y="779952"/>
                  </a:cubicBezTo>
                  <a:cubicBezTo>
                    <a:pt x="285672" y="786080"/>
                    <a:pt x="11153" y="582793"/>
                    <a:pt x="11791" y="453675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Freeform 160"/>
            <p:cNvSpPr/>
            <p:nvPr/>
          </p:nvSpPr>
          <p:spPr>
            <a:xfrm rot="20970433">
              <a:off x="3249123" y="1637394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Freeform 161"/>
            <p:cNvSpPr/>
            <p:nvPr/>
          </p:nvSpPr>
          <p:spPr>
            <a:xfrm rot="3225449">
              <a:off x="3682799" y="137235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028100" y="1499595"/>
              <a:ext cx="535838" cy="41913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479780" y="2788468"/>
            <a:ext cx="1859197" cy="1976281"/>
            <a:chOff x="5625679" y="2924533"/>
            <a:chExt cx="1859197" cy="1976281"/>
          </a:xfrm>
        </p:grpSpPr>
        <p:sp>
          <p:nvSpPr>
            <p:cNvPr id="254" name="Oval 23"/>
            <p:cNvSpPr/>
            <p:nvPr/>
          </p:nvSpPr>
          <p:spPr>
            <a:xfrm rot="18162183">
              <a:off x="7058816" y="394114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Oval 22"/>
            <p:cNvSpPr/>
            <p:nvPr/>
          </p:nvSpPr>
          <p:spPr>
            <a:xfrm rot="872710">
              <a:off x="6375650" y="431969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6" name="Rounded Rectangle 8"/>
            <p:cNvSpPr/>
            <p:nvPr/>
          </p:nvSpPr>
          <p:spPr>
            <a:xfrm rot="19907575">
              <a:off x="5915103" y="3034866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7" name="Oval 256"/>
            <p:cNvSpPr/>
            <p:nvPr/>
          </p:nvSpPr>
          <p:spPr>
            <a:xfrm rot="20471268">
              <a:off x="6282674" y="3236614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sp>
          <p:nvSpPr>
            <p:cNvPr id="258" name="Oval 257"/>
            <p:cNvSpPr/>
            <p:nvPr/>
          </p:nvSpPr>
          <p:spPr>
            <a:xfrm rot="20471268">
              <a:off x="5855130" y="3480051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59" name="Group 258"/>
            <p:cNvGrpSpPr/>
            <p:nvPr/>
          </p:nvGrpSpPr>
          <p:grpSpPr>
            <a:xfrm rot="19835029">
              <a:off x="6240118" y="3664641"/>
              <a:ext cx="285933" cy="203016"/>
              <a:chOff x="7300826" y="2724115"/>
              <a:chExt cx="285933" cy="203016"/>
            </a:xfrm>
          </p:grpSpPr>
          <p:sp>
            <p:nvSpPr>
              <p:cNvPr id="285" name="Rounded Rectangle 284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7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9835029">
              <a:off x="6246726" y="3612181"/>
              <a:ext cx="154514" cy="107408"/>
              <a:chOff x="7359492" y="2650579"/>
              <a:chExt cx="154514" cy="107408"/>
            </a:xfrm>
          </p:grpSpPr>
          <p:sp>
            <p:nvSpPr>
              <p:cNvPr id="283" name="Oval 282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1" name="Oval 99"/>
            <p:cNvSpPr/>
            <p:nvPr/>
          </p:nvSpPr>
          <p:spPr>
            <a:xfrm rot="19564796">
              <a:off x="6310887" y="3821213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2" name="Freeform 261"/>
            <p:cNvSpPr/>
            <p:nvPr/>
          </p:nvSpPr>
          <p:spPr>
            <a:xfrm rot="19205462">
              <a:off x="6634133" y="4200182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3" name="Freeform 262"/>
            <p:cNvSpPr/>
            <p:nvPr/>
          </p:nvSpPr>
          <p:spPr>
            <a:xfrm rot="19732905">
              <a:off x="6843567" y="358670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4" name="Freeform 263"/>
            <p:cNvSpPr/>
            <p:nvPr/>
          </p:nvSpPr>
          <p:spPr>
            <a:xfrm rot="11439167">
              <a:off x="5783876" y="406164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65" name="Group 264"/>
            <p:cNvGrpSpPr/>
            <p:nvPr/>
          </p:nvGrpSpPr>
          <p:grpSpPr>
            <a:xfrm rot="19835029">
              <a:off x="6268002" y="2924533"/>
              <a:ext cx="355166" cy="304321"/>
              <a:chOff x="7400992" y="484079"/>
              <a:chExt cx="355166" cy="304321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81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82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80" name="Oval 279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6" name="Oval 265"/>
            <p:cNvSpPr/>
            <p:nvPr/>
          </p:nvSpPr>
          <p:spPr>
            <a:xfrm rot="20471268">
              <a:off x="6196071" y="3201841"/>
              <a:ext cx="409281" cy="3730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67" name="Group 266"/>
            <p:cNvGrpSpPr/>
            <p:nvPr/>
          </p:nvGrpSpPr>
          <p:grpSpPr>
            <a:xfrm rot="21151293">
              <a:off x="6292082" y="3290994"/>
              <a:ext cx="217258" cy="198006"/>
              <a:chOff x="7584667" y="2502885"/>
              <a:chExt cx="117851" cy="107408"/>
            </a:xfrm>
          </p:grpSpPr>
          <p:sp>
            <p:nvSpPr>
              <p:cNvPr id="277" name="Oval 27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rot="19198491" flipH="1">
              <a:off x="5625679" y="3304641"/>
              <a:ext cx="355166" cy="304321"/>
              <a:chOff x="7400992" y="484079"/>
              <a:chExt cx="355166" cy="304321"/>
            </a:xfrm>
          </p:grpSpPr>
          <p:grpSp>
            <p:nvGrpSpPr>
              <p:cNvPr id="273" name="Group 272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75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76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74" name="Oval 273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9" name="Oval 268"/>
            <p:cNvSpPr/>
            <p:nvPr/>
          </p:nvSpPr>
          <p:spPr>
            <a:xfrm rot="20471268">
              <a:off x="5841627" y="3427808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70" name="Group 269"/>
            <p:cNvGrpSpPr/>
            <p:nvPr/>
          </p:nvGrpSpPr>
          <p:grpSpPr>
            <a:xfrm rot="375659">
              <a:off x="5936941" y="3526496"/>
              <a:ext cx="196313" cy="178917"/>
              <a:chOff x="7181421" y="2482028"/>
              <a:chExt cx="117851" cy="107408"/>
            </a:xfrm>
          </p:grpSpPr>
          <p:sp>
            <p:nvSpPr>
              <p:cNvPr id="271" name="Oval 270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7835111" y="2939845"/>
            <a:ext cx="1559703" cy="1808571"/>
            <a:chOff x="7835111" y="2939845"/>
            <a:chExt cx="1559703" cy="1808571"/>
          </a:xfrm>
        </p:grpSpPr>
        <p:grpSp>
          <p:nvGrpSpPr>
            <p:cNvPr id="39" name="Group 38"/>
            <p:cNvGrpSpPr/>
            <p:nvPr/>
          </p:nvGrpSpPr>
          <p:grpSpPr>
            <a:xfrm>
              <a:off x="7835111" y="2939845"/>
              <a:ext cx="1559703" cy="1808571"/>
              <a:chOff x="7268705" y="2748856"/>
              <a:chExt cx="1559703" cy="1808571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8454109" y="3590282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9" name="Freeform 298"/>
              <p:cNvSpPr/>
              <p:nvPr/>
            </p:nvSpPr>
            <p:spPr>
              <a:xfrm rot="11700000">
                <a:off x="7268705" y="3560663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9" name="Oval 23"/>
              <p:cNvSpPr/>
              <p:nvPr/>
            </p:nvSpPr>
            <p:spPr>
              <a:xfrm rot="18775085">
                <a:off x="8402348" y="3936694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0" name="Oval 22"/>
              <p:cNvSpPr/>
              <p:nvPr/>
            </p:nvSpPr>
            <p:spPr>
              <a:xfrm rot="2120228">
                <a:off x="7526876" y="3976310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1" name="Rounded Rectangle 8"/>
              <p:cNvSpPr/>
              <p:nvPr/>
            </p:nvSpPr>
            <p:spPr>
              <a:xfrm rot="72546">
                <a:off x="7463265" y="2799193"/>
                <a:ext cx="1296376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105470 w 4258384"/>
                  <a:gd name="connsiteY0" fmla="*/ 1754223 h 6079787"/>
                  <a:gd name="connsiteX1" fmla="*/ 1859693 w 4258384"/>
                  <a:gd name="connsiteY1" fmla="*/ 0 h 6079787"/>
                  <a:gd name="connsiteX2" fmla="*/ 2329208 w 4258384"/>
                  <a:gd name="connsiteY2" fmla="*/ 7940 h 6079787"/>
                  <a:gd name="connsiteX3" fmla="*/ 4003557 w 4258384"/>
                  <a:gd name="connsiteY3" fmla="*/ 1637928 h 6079787"/>
                  <a:gd name="connsiteX4" fmla="*/ 3900201 w 4258384"/>
                  <a:gd name="connsiteY4" fmla="*/ 2850397 h 6079787"/>
                  <a:gd name="connsiteX5" fmla="*/ 4258038 w 4258384"/>
                  <a:gd name="connsiteY5" fmla="*/ 4613832 h 6079787"/>
                  <a:gd name="connsiteX6" fmla="*/ 2281222 w 4258384"/>
                  <a:gd name="connsiteY6" fmla="*/ 6079787 h 6079787"/>
                  <a:gd name="connsiteX7" fmla="*/ 1859693 w 4258384"/>
                  <a:gd name="connsiteY7" fmla="*/ 6079787 h 6079787"/>
                  <a:gd name="connsiteX8" fmla="*/ 105470 w 4258384"/>
                  <a:gd name="connsiteY8" fmla="*/ 4325564 h 6079787"/>
                  <a:gd name="connsiteX9" fmla="*/ 1039 w 4258384"/>
                  <a:gd name="connsiteY9" fmla="*/ 3356610 h 6079787"/>
                  <a:gd name="connsiteX10" fmla="*/ 105470 w 4258384"/>
                  <a:gd name="connsiteY10" fmla="*/ 1754223 h 6079787"/>
                  <a:gd name="connsiteX0" fmla="*/ 105473 w 4259492"/>
                  <a:gd name="connsiteY0" fmla="*/ 1754223 h 6079787"/>
                  <a:gd name="connsiteX1" fmla="*/ 1859696 w 4259492"/>
                  <a:gd name="connsiteY1" fmla="*/ 0 h 6079787"/>
                  <a:gd name="connsiteX2" fmla="*/ 2329211 w 4259492"/>
                  <a:gd name="connsiteY2" fmla="*/ 7940 h 6079787"/>
                  <a:gd name="connsiteX3" fmla="*/ 4003560 w 4259492"/>
                  <a:gd name="connsiteY3" fmla="*/ 1637928 h 6079787"/>
                  <a:gd name="connsiteX4" fmla="*/ 4227943 w 4259492"/>
                  <a:gd name="connsiteY4" fmla="*/ 3135135 h 6079787"/>
                  <a:gd name="connsiteX5" fmla="*/ 4258041 w 4259492"/>
                  <a:gd name="connsiteY5" fmla="*/ 4613832 h 6079787"/>
                  <a:gd name="connsiteX6" fmla="*/ 2281225 w 4259492"/>
                  <a:gd name="connsiteY6" fmla="*/ 6079787 h 6079787"/>
                  <a:gd name="connsiteX7" fmla="*/ 1859696 w 4259492"/>
                  <a:gd name="connsiteY7" fmla="*/ 6079787 h 6079787"/>
                  <a:gd name="connsiteX8" fmla="*/ 105473 w 4259492"/>
                  <a:gd name="connsiteY8" fmla="*/ 4325564 h 6079787"/>
                  <a:gd name="connsiteX9" fmla="*/ 1042 w 4259492"/>
                  <a:gd name="connsiteY9" fmla="*/ 3356610 h 6079787"/>
                  <a:gd name="connsiteX10" fmla="*/ 105473 w 4259492"/>
                  <a:gd name="connsiteY10" fmla="*/ 1754223 h 6079787"/>
                  <a:gd name="connsiteX0" fmla="*/ 105473 w 4306485"/>
                  <a:gd name="connsiteY0" fmla="*/ 1754223 h 6079787"/>
                  <a:gd name="connsiteX1" fmla="*/ 1859696 w 4306485"/>
                  <a:gd name="connsiteY1" fmla="*/ 0 h 6079787"/>
                  <a:gd name="connsiteX2" fmla="*/ 2329211 w 4306485"/>
                  <a:gd name="connsiteY2" fmla="*/ 7940 h 6079787"/>
                  <a:gd name="connsiteX3" fmla="*/ 4003560 w 4306485"/>
                  <a:gd name="connsiteY3" fmla="*/ 1637928 h 6079787"/>
                  <a:gd name="connsiteX4" fmla="*/ 4227943 w 4306485"/>
                  <a:gd name="connsiteY4" fmla="*/ 3135135 h 6079787"/>
                  <a:gd name="connsiteX5" fmla="*/ 4258041 w 4306485"/>
                  <a:gd name="connsiteY5" fmla="*/ 4613832 h 6079787"/>
                  <a:gd name="connsiteX6" fmla="*/ 2281225 w 4306485"/>
                  <a:gd name="connsiteY6" fmla="*/ 6079787 h 6079787"/>
                  <a:gd name="connsiteX7" fmla="*/ 1859696 w 4306485"/>
                  <a:gd name="connsiteY7" fmla="*/ 6079787 h 6079787"/>
                  <a:gd name="connsiteX8" fmla="*/ 105473 w 4306485"/>
                  <a:gd name="connsiteY8" fmla="*/ 4325564 h 6079787"/>
                  <a:gd name="connsiteX9" fmla="*/ 1042 w 4306485"/>
                  <a:gd name="connsiteY9" fmla="*/ 3356610 h 6079787"/>
                  <a:gd name="connsiteX10" fmla="*/ 105473 w 4306485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63795"/>
                  <a:gd name="connsiteY0" fmla="*/ 1754223 h 6079787"/>
                  <a:gd name="connsiteX1" fmla="*/ 1859696 w 4363795"/>
                  <a:gd name="connsiteY1" fmla="*/ 0 h 6079787"/>
                  <a:gd name="connsiteX2" fmla="*/ 2329211 w 4363795"/>
                  <a:gd name="connsiteY2" fmla="*/ 7940 h 6079787"/>
                  <a:gd name="connsiteX3" fmla="*/ 4003560 w 4363795"/>
                  <a:gd name="connsiteY3" fmla="*/ 1637928 h 6079787"/>
                  <a:gd name="connsiteX4" fmla="*/ 4227943 w 4363795"/>
                  <a:gd name="connsiteY4" fmla="*/ 3135135 h 6079787"/>
                  <a:gd name="connsiteX5" fmla="*/ 4258041 w 4363795"/>
                  <a:gd name="connsiteY5" fmla="*/ 4613832 h 6079787"/>
                  <a:gd name="connsiteX6" fmla="*/ 2281225 w 4363795"/>
                  <a:gd name="connsiteY6" fmla="*/ 6079787 h 6079787"/>
                  <a:gd name="connsiteX7" fmla="*/ 1859696 w 4363795"/>
                  <a:gd name="connsiteY7" fmla="*/ 6079787 h 6079787"/>
                  <a:gd name="connsiteX8" fmla="*/ 105473 w 4363795"/>
                  <a:gd name="connsiteY8" fmla="*/ 4325564 h 6079787"/>
                  <a:gd name="connsiteX9" fmla="*/ 1042 w 4363795"/>
                  <a:gd name="connsiteY9" fmla="*/ 3356610 h 6079787"/>
                  <a:gd name="connsiteX10" fmla="*/ 105473 w 4363795"/>
                  <a:gd name="connsiteY10" fmla="*/ 1754223 h 6079787"/>
                  <a:gd name="connsiteX0" fmla="*/ 105473 w 4438980"/>
                  <a:gd name="connsiteY0" fmla="*/ 1754223 h 6079787"/>
                  <a:gd name="connsiteX1" fmla="*/ 1859696 w 4438980"/>
                  <a:gd name="connsiteY1" fmla="*/ 0 h 6079787"/>
                  <a:gd name="connsiteX2" fmla="*/ 2329211 w 4438980"/>
                  <a:gd name="connsiteY2" fmla="*/ 7940 h 6079787"/>
                  <a:gd name="connsiteX3" fmla="*/ 4003560 w 4438980"/>
                  <a:gd name="connsiteY3" fmla="*/ 1637928 h 6079787"/>
                  <a:gd name="connsiteX4" fmla="*/ 4227943 w 4438980"/>
                  <a:gd name="connsiteY4" fmla="*/ 3135135 h 6079787"/>
                  <a:gd name="connsiteX5" fmla="*/ 4366314 w 4438980"/>
                  <a:gd name="connsiteY5" fmla="*/ 4660087 h 6079787"/>
                  <a:gd name="connsiteX6" fmla="*/ 2281225 w 4438980"/>
                  <a:gd name="connsiteY6" fmla="*/ 6079787 h 6079787"/>
                  <a:gd name="connsiteX7" fmla="*/ 1859696 w 4438980"/>
                  <a:gd name="connsiteY7" fmla="*/ 6079787 h 6079787"/>
                  <a:gd name="connsiteX8" fmla="*/ 105473 w 4438980"/>
                  <a:gd name="connsiteY8" fmla="*/ 4325564 h 6079787"/>
                  <a:gd name="connsiteX9" fmla="*/ 1042 w 4438980"/>
                  <a:gd name="connsiteY9" fmla="*/ 3356610 h 6079787"/>
                  <a:gd name="connsiteX10" fmla="*/ 105473 w 4438980"/>
                  <a:gd name="connsiteY10" fmla="*/ 1754223 h 6079787"/>
                  <a:gd name="connsiteX0" fmla="*/ 105473 w 4429724"/>
                  <a:gd name="connsiteY0" fmla="*/ 1754223 h 6079787"/>
                  <a:gd name="connsiteX1" fmla="*/ 1859696 w 4429724"/>
                  <a:gd name="connsiteY1" fmla="*/ 0 h 6079787"/>
                  <a:gd name="connsiteX2" fmla="*/ 2329211 w 4429724"/>
                  <a:gd name="connsiteY2" fmla="*/ 7940 h 6079787"/>
                  <a:gd name="connsiteX3" fmla="*/ 4003560 w 4429724"/>
                  <a:gd name="connsiteY3" fmla="*/ 1637928 h 6079787"/>
                  <a:gd name="connsiteX4" fmla="*/ 4227943 w 4429724"/>
                  <a:gd name="connsiteY4" fmla="*/ 3135135 h 6079787"/>
                  <a:gd name="connsiteX5" fmla="*/ 4366314 w 4429724"/>
                  <a:gd name="connsiteY5" fmla="*/ 4660087 h 6079787"/>
                  <a:gd name="connsiteX6" fmla="*/ 2281225 w 4429724"/>
                  <a:gd name="connsiteY6" fmla="*/ 6079787 h 6079787"/>
                  <a:gd name="connsiteX7" fmla="*/ 1859696 w 4429724"/>
                  <a:gd name="connsiteY7" fmla="*/ 6079787 h 6079787"/>
                  <a:gd name="connsiteX8" fmla="*/ 105473 w 4429724"/>
                  <a:gd name="connsiteY8" fmla="*/ 4325564 h 6079787"/>
                  <a:gd name="connsiteX9" fmla="*/ 1042 w 4429724"/>
                  <a:gd name="connsiteY9" fmla="*/ 3356610 h 6079787"/>
                  <a:gd name="connsiteX10" fmla="*/ 105473 w 4429724"/>
                  <a:gd name="connsiteY10" fmla="*/ 1754223 h 6079787"/>
                  <a:gd name="connsiteX0" fmla="*/ 105473 w 4429721"/>
                  <a:gd name="connsiteY0" fmla="*/ 1754223 h 6079787"/>
                  <a:gd name="connsiteX1" fmla="*/ 1859696 w 4429721"/>
                  <a:gd name="connsiteY1" fmla="*/ 0 h 6079787"/>
                  <a:gd name="connsiteX2" fmla="*/ 2329211 w 4429721"/>
                  <a:gd name="connsiteY2" fmla="*/ 7940 h 6079787"/>
                  <a:gd name="connsiteX3" fmla="*/ 4003560 w 4429721"/>
                  <a:gd name="connsiteY3" fmla="*/ 1637928 h 6079787"/>
                  <a:gd name="connsiteX4" fmla="*/ 4227943 w 4429721"/>
                  <a:gd name="connsiteY4" fmla="*/ 3135135 h 6079787"/>
                  <a:gd name="connsiteX5" fmla="*/ 4366314 w 4429721"/>
                  <a:gd name="connsiteY5" fmla="*/ 4660087 h 6079787"/>
                  <a:gd name="connsiteX6" fmla="*/ 2281225 w 4429721"/>
                  <a:gd name="connsiteY6" fmla="*/ 6079787 h 6079787"/>
                  <a:gd name="connsiteX7" fmla="*/ 1859696 w 4429721"/>
                  <a:gd name="connsiteY7" fmla="*/ 6079787 h 6079787"/>
                  <a:gd name="connsiteX8" fmla="*/ 105473 w 4429721"/>
                  <a:gd name="connsiteY8" fmla="*/ 4325564 h 6079787"/>
                  <a:gd name="connsiteX9" fmla="*/ 1042 w 4429721"/>
                  <a:gd name="connsiteY9" fmla="*/ 3356610 h 6079787"/>
                  <a:gd name="connsiteX10" fmla="*/ 105473 w 4429721"/>
                  <a:gd name="connsiteY10" fmla="*/ 1754223 h 6079787"/>
                  <a:gd name="connsiteX0" fmla="*/ 1537 w 4325785"/>
                  <a:gd name="connsiteY0" fmla="*/ 1754223 h 6079787"/>
                  <a:gd name="connsiteX1" fmla="*/ 1755760 w 4325785"/>
                  <a:gd name="connsiteY1" fmla="*/ 0 h 6079787"/>
                  <a:gd name="connsiteX2" fmla="*/ 2225275 w 4325785"/>
                  <a:gd name="connsiteY2" fmla="*/ 7940 h 6079787"/>
                  <a:gd name="connsiteX3" fmla="*/ 3899624 w 4325785"/>
                  <a:gd name="connsiteY3" fmla="*/ 1637928 h 6079787"/>
                  <a:gd name="connsiteX4" fmla="*/ 4124007 w 4325785"/>
                  <a:gd name="connsiteY4" fmla="*/ 3135135 h 6079787"/>
                  <a:gd name="connsiteX5" fmla="*/ 4262378 w 4325785"/>
                  <a:gd name="connsiteY5" fmla="*/ 4660087 h 6079787"/>
                  <a:gd name="connsiteX6" fmla="*/ 2177289 w 4325785"/>
                  <a:gd name="connsiteY6" fmla="*/ 6079787 h 6079787"/>
                  <a:gd name="connsiteX7" fmla="*/ 1755760 w 4325785"/>
                  <a:gd name="connsiteY7" fmla="*/ 6079787 h 6079787"/>
                  <a:gd name="connsiteX8" fmla="*/ 1537 w 4325785"/>
                  <a:gd name="connsiteY8" fmla="*/ 4325564 h 6079787"/>
                  <a:gd name="connsiteX9" fmla="*/ 4411 w 4325785"/>
                  <a:gd name="connsiteY9" fmla="*/ 3354211 h 6079787"/>
                  <a:gd name="connsiteX10" fmla="*/ 1537 w 4325785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25785" h="6079787">
                    <a:moveTo>
                      <a:pt x="1537" y="1754223"/>
                    </a:moveTo>
                    <a:cubicBezTo>
                      <a:pt x="1537" y="785392"/>
                      <a:pt x="786929" y="0"/>
                      <a:pt x="1755760" y="0"/>
                    </a:cubicBezTo>
                    <a:lnTo>
                      <a:pt x="2225275" y="7940"/>
                    </a:lnTo>
                    <a:cubicBezTo>
                      <a:pt x="3154045" y="142507"/>
                      <a:pt x="3899624" y="669097"/>
                      <a:pt x="3899624" y="1637928"/>
                    </a:cubicBezTo>
                    <a:cubicBezTo>
                      <a:pt x="3875509" y="2204176"/>
                      <a:pt x="4001608" y="2556009"/>
                      <a:pt x="4124007" y="3135135"/>
                    </a:cubicBezTo>
                    <a:cubicBezTo>
                      <a:pt x="4271870" y="3873376"/>
                      <a:pt x="4410557" y="3943696"/>
                      <a:pt x="4262378" y="4660087"/>
                    </a:cubicBezTo>
                    <a:cubicBezTo>
                      <a:pt x="4061806" y="5568492"/>
                      <a:pt x="3146120" y="6079787"/>
                      <a:pt x="2177289" y="6079787"/>
                    </a:cubicBezTo>
                    <a:lnTo>
                      <a:pt x="1755760" y="6079787"/>
                    </a:lnTo>
                    <a:cubicBezTo>
                      <a:pt x="786929" y="6079787"/>
                      <a:pt x="1537" y="5294395"/>
                      <a:pt x="1537" y="4325564"/>
                    </a:cubicBezTo>
                    <a:lnTo>
                      <a:pt x="4411" y="3354211"/>
                    </a:lnTo>
                    <a:cubicBezTo>
                      <a:pt x="-9613" y="2934751"/>
                      <a:pt x="15561" y="2173683"/>
                      <a:pt x="1537" y="1754223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636239">
                <a:off x="8067283" y="3017936"/>
                <a:ext cx="414973" cy="378202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636239">
                <a:off x="7527595" y="3044499"/>
                <a:ext cx="401720" cy="366123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7872390" y="3369379"/>
                <a:ext cx="285933" cy="203016"/>
                <a:chOff x="7300826" y="2724115"/>
                <a:chExt cx="285933" cy="20301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 rot="285975">
                  <a:off x="7344427" y="2769183"/>
                  <a:ext cx="90939" cy="111697"/>
                </a:xfrm>
                <a:prstGeom prst="roundRect">
                  <a:avLst>
                    <a:gd name="adj" fmla="val 2153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 rot="20954919">
                  <a:off x="7460976" y="2770669"/>
                  <a:ext cx="88428" cy="156462"/>
                </a:xfrm>
                <a:prstGeom prst="roundRect">
                  <a:avLst>
                    <a:gd name="adj" fmla="val 34058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Oval 9"/>
                <p:cNvSpPr/>
                <p:nvPr/>
              </p:nvSpPr>
              <p:spPr>
                <a:xfrm rot="92648">
                  <a:off x="7300826" y="2724115"/>
                  <a:ext cx="285933" cy="115901"/>
                </a:xfrm>
                <a:custGeom>
                  <a:avLst/>
                  <a:gdLst>
                    <a:gd name="connsiteX0" fmla="*/ 0 w 1566153"/>
                    <a:gd name="connsiteY0" fmla="*/ 466928 h 933856"/>
                    <a:gd name="connsiteX1" fmla="*/ 783077 w 1566153"/>
                    <a:gd name="connsiteY1" fmla="*/ 0 h 933856"/>
                    <a:gd name="connsiteX2" fmla="*/ 1566154 w 1566153"/>
                    <a:gd name="connsiteY2" fmla="*/ 466928 h 933856"/>
                    <a:gd name="connsiteX3" fmla="*/ 783077 w 1566153"/>
                    <a:gd name="connsiteY3" fmla="*/ 933856 h 933856"/>
                    <a:gd name="connsiteX4" fmla="*/ 0 w 1566153"/>
                    <a:gd name="connsiteY4" fmla="*/ 466928 h 933856"/>
                    <a:gd name="connsiteX0" fmla="*/ 317 w 1566471"/>
                    <a:gd name="connsiteY0" fmla="*/ 466928 h 768486"/>
                    <a:gd name="connsiteX1" fmla="*/ 783394 w 1566471"/>
                    <a:gd name="connsiteY1" fmla="*/ 0 h 768486"/>
                    <a:gd name="connsiteX2" fmla="*/ 1566471 w 1566471"/>
                    <a:gd name="connsiteY2" fmla="*/ 466928 h 768486"/>
                    <a:gd name="connsiteX3" fmla="*/ 715300 w 1566471"/>
                    <a:gd name="connsiteY3" fmla="*/ 768486 h 768486"/>
                    <a:gd name="connsiteX4" fmla="*/ 317 w 1566471"/>
                    <a:gd name="connsiteY4" fmla="*/ 466928 h 768486"/>
                    <a:gd name="connsiteX0" fmla="*/ 317 w 1568323"/>
                    <a:gd name="connsiteY0" fmla="*/ 466928 h 792461"/>
                    <a:gd name="connsiteX1" fmla="*/ 783394 w 1568323"/>
                    <a:gd name="connsiteY1" fmla="*/ 0 h 792461"/>
                    <a:gd name="connsiteX2" fmla="*/ 1566471 w 1568323"/>
                    <a:gd name="connsiteY2" fmla="*/ 466928 h 792461"/>
                    <a:gd name="connsiteX3" fmla="*/ 992538 w 1568323"/>
                    <a:gd name="connsiteY3" fmla="*/ 739303 h 792461"/>
                    <a:gd name="connsiteX4" fmla="*/ 715300 w 1568323"/>
                    <a:gd name="connsiteY4" fmla="*/ 768486 h 792461"/>
                    <a:gd name="connsiteX5" fmla="*/ 317 w 1568323"/>
                    <a:gd name="connsiteY5" fmla="*/ 466928 h 792461"/>
                    <a:gd name="connsiteX0" fmla="*/ 9015 w 1577021"/>
                    <a:gd name="connsiteY0" fmla="*/ 466928 h 778374"/>
                    <a:gd name="connsiteX1" fmla="*/ 792092 w 1577021"/>
                    <a:gd name="connsiteY1" fmla="*/ 0 h 778374"/>
                    <a:gd name="connsiteX2" fmla="*/ 1575169 w 1577021"/>
                    <a:gd name="connsiteY2" fmla="*/ 466928 h 778374"/>
                    <a:gd name="connsiteX3" fmla="*/ 1001236 w 1577021"/>
                    <a:gd name="connsiteY3" fmla="*/ 739303 h 778374"/>
                    <a:gd name="connsiteX4" fmla="*/ 723998 w 1577021"/>
                    <a:gd name="connsiteY4" fmla="*/ 768486 h 778374"/>
                    <a:gd name="connsiteX5" fmla="*/ 388393 w 1577021"/>
                    <a:gd name="connsiteY5" fmla="*/ 749030 h 778374"/>
                    <a:gd name="connsiteX6" fmla="*/ 9015 w 1577021"/>
                    <a:gd name="connsiteY6" fmla="*/ 466928 h 778374"/>
                    <a:gd name="connsiteX0" fmla="*/ 9015 w 1577021"/>
                    <a:gd name="connsiteY0" fmla="*/ 466928 h 760829"/>
                    <a:gd name="connsiteX1" fmla="*/ 792092 w 1577021"/>
                    <a:gd name="connsiteY1" fmla="*/ 0 h 760829"/>
                    <a:gd name="connsiteX2" fmla="*/ 1575169 w 1577021"/>
                    <a:gd name="connsiteY2" fmla="*/ 466928 h 760829"/>
                    <a:gd name="connsiteX3" fmla="*/ 1001236 w 1577021"/>
                    <a:gd name="connsiteY3" fmla="*/ 739303 h 760829"/>
                    <a:gd name="connsiteX4" fmla="*/ 723998 w 1577021"/>
                    <a:gd name="connsiteY4" fmla="*/ 671210 h 760829"/>
                    <a:gd name="connsiteX5" fmla="*/ 388393 w 1577021"/>
                    <a:gd name="connsiteY5" fmla="*/ 749030 h 760829"/>
                    <a:gd name="connsiteX6" fmla="*/ 9015 w 1577021"/>
                    <a:gd name="connsiteY6" fmla="*/ 466928 h 760829"/>
                    <a:gd name="connsiteX0" fmla="*/ 9015 w 1578546"/>
                    <a:gd name="connsiteY0" fmla="*/ 466928 h 760720"/>
                    <a:gd name="connsiteX1" fmla="*/ 792092 w 1578546"/>
                    <a:gd name="connsiteY1" fmla="*/ 0 h 760720"/>
                    <a:gd name="connsiteX2" fmla="*/ 1575169 w 1578546"/>
                    <a:gd name="connsiteY2" fmla="*/ 466928 h 760720"/>
                    <a:gd name="connsiteX3" fmla="*/ 1224972 w 1578546"/>
                    <a:gd name="connsiteY3" fmla="*/ 749031 h 760720"/>
                    <a:gd name="connsiteX4" fmla="*/ 723998 w 1578546"/>
                    <a:gd name="connsiteY4" fmla="*/ 671210 h 760720"/>
                    <a:gd name="connsiteX5" fmla="*/ 388393 w 1578546"/>
                    <a:gd name="connsiteY5" fmla="*/ 749030 h 760720"/>
                    <a:gd name="connsiteX6" fmla="*/ 9015 w 1578546"/>
                    <a:gd name="connsiteY6" fmla="*/ 466928 h 760720"/>
                    <a:gd name="connsiteX0" fmla="*/ 17975 w 1587506"/>
                    <a:gd name="connsiteY0" fmla="*/ 466928 h 760830"/>
                    <a:gd name="connsiteX1" fmla="*/ 801052 w 1587506"/>
                    <a:gd name="connsiteY1" fmla="*/ 0 h 760830"/>
                    <a:gd name="connsiteX2" fmla="*/ 1584129 w 1587506"/>
                    <a:gd name="connsiteY2" fmla="*/ 466928 h 760830"/>
                    <a:gd name="connsiteX3" fmla="*/ 1233932 w 1587506"/>
                    <a:gd name="connsiteY3" fmla="*/ 749031 h 760830"/>
                    <a:gd name="connsiteX4" fmla="*/ 732958 w 1587506"/>
                    <a:gd name="connsiteY4" fmla="*/ 671210 h 760830"/>
                    <a:gd name="connsiteX5" fmla="*/ 290349 w 1587506"/>
                    <a:gd name="connsiteY5" fmla="*/ 739303 h 760830"/>
                    <a:gd name="connsiteX6" fmla="*/ 17975 w 1587506"/>
                    <a:gd name="connsiteY6" fmla="*/ 466928 h 760830"/>
                    <a:gd name="connsiteX0" fmla="*/ 20537 w 1551158"/>
                    <a:gd name="connsiteY0" fmla="*/ 285435 h 764162"/>
                    <a:gd name="connsiteX1" fmla="*/ 764704 w 1551158"/>
                    <a:gd name="connsiteY1" fmla="*/ 3332 h 764162"/>
                    <a:gd name="connsiteX2" fmla="*/ 1547781 w 1551158"/>
                    <a:gd name="connsiteY2" fmla="*/ 470260 h 764162"/>
                    <a:gd name="connsiteX3" fmla="*/ 1197584 w 1551158"/>
                    <a:gd name="connsiteY3" fmla="*/ 752363 h 764162"/>
                    <a:gd name="connsiteX4" fmla="*/ 696610 w 1551158"/>
                    <a:gd name="connsiteY4" fmla="*/ 674542 h 764162"/>
                    <a:gd name="connsiteX5" fmla="*/ 254001 w 1551158"/>
                    <a:gd name="connsiteY5" fmla="*/ 742635 h 764162"/>
                    <a:gd name="connsiteX6" fmla="*/ 20537 w 1551158"/>
                    <a:gd name="connsiteY6" fmla="*/ 285435 h 764162"/>
                    <a:gd name="connsiteX0" fmla="*/ 20537 w 1427540"/>
                    <a:gd name="connsiteY0" fmla="*/ 282497 h 761224"/>
                    <a:gd name="connsiteX1" fmla="*/ 764704 w 1427540"/>
                    <a:gd name="connsiteY1" fmla="*/ 394 h 761224"/>
                    <a:gd name="connsiteX2" fmla="*/ 1421322 w 1427540"/>
                    <a:gd name="connsiteY2" fmla="*/ 233858 h 761224"/>
                    <a:gd name="connsiteX3" fmla="*/ 1197584 w 1427540"/>
                    <a:gd name="connsiteY3" fmla="*/ 749425 h 761224"/>
                    <a:gd name="connsiteX4" fmla="*/ 696610 w 1427540"/>
                    <a:gd name="connsiteY4" fmla="*/ 671604 h 761224"/>
                    <a:gd name="connsiteX5" fmla="*/ 254001 w 1427540"/>
                    <a:gd name="connsiteY5" fmla="*/ 739697 h 761224"/>
                    <a:gd name="connsiteX6" fmla="*/ 20537 w 1427540"/>
                    <a:gd name="connsiteY6" fmla="*/ 282497 h 761224"/>
                    <a:gd name="connsiteX0" fmla="*/ 11963 w 1418966"/>
                    <a:gd name="connsiteY0" fmla="*/ 263113 h 741840"/>
                    <a:gd name="connsiteX1" fmla="*/ 600488 w 1418966"/>
                    <a:gd name="connsiteY1" fmla="*/ 466 h 741840"/>
                    <a:gd name="connsiteX2" fmla="*/ 1412748 w 1418966"/>
                    <a:gd name="connsiteY2" fmla="*/ 214474 h 741840"/>
                    <a:gd name="connsiteX3" fmla="*/ 1189010 w 1418966"/>
                    <a:gd name="connsiteY3" fmla="*/ 730041 h 741840"/>
                    <a:gd name="connsiteX4" fmla="*/ 688036 w 1418966"/>
                    <a:gd name="connsiteY4" fmla="*/ 652220 h 741840"/>
                    <a:gd name="connsiteX5" fmla="*/ 245427 w 1418966"/>
                    <a:gd name="connsiteY5" fmla="*/ 720313 h 741840"/>
                    <a:gd name="connsiteX6" fmla="*/ 11963 w 1418966"/>
                    <a:gd name="connsiteY6" fmla="*/ 263113 h 741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8966" h="741840">
                      <a:moveTo>
                        <a:pt x="11963" y="263113"/>
                      </a:moveTo>
                      <a:cubicBezTo>
                        <a:pt x="71140" y="143139"/>
                        <a:pt x="367024" y="8573"/>
                        <a:pt x="600488" y="466"/>
                      </a:cubicBezTo>
                      <a:cubicBezTo>
                        <a:pt x="833952" y="-7641"/>
                        <a:pt x="1377891" y="91257"/>
                        <a:pt x="1412748" y="214474"/>
                      </a:cubicBezTo>
                      <a:cubicBezTo>
                        <a:pt x="1447605" y="337691"/>
                        <a:pt x="1330872" y="679781"/>
                        <a:pt x="1189010" y="730041"/>
                      </a:cubicBezTo>
                      <a:cubicBezTo>
                        <a:pt x="1047148" y="780301"/>
                        <a:pt x="845300" y="653841"/>
                        <a:pt x="688036" y="652220"/>
                      </a:cubicBezTo>
                      <a:cubicBezTo>
                        <a:pt x="530772" y="650599"/>
                        <a:pt x="364591" y="770573"/>
                        <a:pt x="245427" y="720313"/>
                      </a:cubicBezTo>
                      <a:cubicBezTo>
                        <a:pt x="126263" y="670053"/>
                        <a:pt x="-47214" y="383087"/>
                        <a:pt x="11963" y="263113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7935862" y="3300817"/>
                <a:ext cx="154514" cy="107408"/>
                <a:chOff x="7359492" y="2650579"/>
                <a:chExt cx="154514" cy="107408"/>
              </a:xfrm>
            </p:grpSpPr>
            <p:sp>
              <p:nvSpPr>
                <p:cNvPr id="318" name="Oval 317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6" name="Oval 99"/>
              <p:cNvSpPr/>
              <p:nvPr/>
            </p:nvSpPr>
            <p:spPr>
              <a:xfrm rot="21329767">
                <a:off x="7687875" y="3613161"/>
                <a:ext cx="731914" cy="775184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Freeform 296"/>
              <p:cNvSpPr/>
              <p:nvPr/>
            </p:nvSpPr>
            <p:spPr>
              <a:xfrm rot="20970433">
                <a:off x="7991963" y="3987121"/>
                <a:ext cx="85496" cy="95240"/>
              </a:xfrm>
              <a:custGeom>
                <a:avLst/>
                <a:gdLst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96716 w 228600"/>
                  <a:gd name="connsiteY2" fmla="*/ 61546 h 465993"/>
                  <a:gd name="connsiteX3" fmla="*/ 61546 w 228600"/>
                  <a:gd name="connsiteY3" fmla="*/ 87923 h 465993"/>
                  <a:gd name="connsiteX4" fmla="*/ 35169 w 228600"/>
                  <a:gd name="connsiteY4" fmla="*/ 140677 h 465993"/>
                  <a:gd name="connsiteX5" fmla="*/ 26377 w 228600"/>
                  <a:gd name="connsiteY5" fmla="*/ 167054 h 465993"/>
                  <a:gd name="connsiteX6" fmla="*/ 0 w 228600"/>
                  <a:gd name="connsiteY6" fmla="*/ 263769 h 465993"/>
                  <a:gd name="connsiteX7" fmla="*/ 26377 w 228600"/>
                  <a:gd name="connsiteY7" fmla="*/ 378069 h 465993"/>
                  <a:gd name="connsiteX8" fmla="*/ 52754 w 228600"/>
                  <a:gd name="connsiteY8" fmla="*/ 430823 h 465993"/>
                  <a:gd name="connsiteX9" fmla="*/ 96716 w 228600"/>
                  <a:gd name="connsiteY9" fmla="*/ 439616 h 465993"/>
                  <a:gd name="connsiteX10" fmla="*/ 149469 w 228600"/>
                  <a:gd name="connsiteY10" fmla="*/ 465993 h 465993"/>
                  <a:gd name="connsiteX11" fmla="*/ 184639 w 228600"/>
                  <a:gd name="connsiteY11" fmla="*/ 457200 h 465993"/>
                  <a:gd name="connsiteX12" fmla="*/ 228600 w 228600"/>
                  <a:gd name="connsiteY12" fmla="*/ 378069 h 465993"/>
                  <a:gd name="connsiteX13" fmla="*/ 202223 w 228600"/>
                  <a:gd name="connsiteY13" fmla="*/ 281354 h 465993"/>
                  <a:gd name="connsiteX14" fmla="*/ 175846 w 228600"/>
                  <a:gd name="connsiteY14" fmla="*/ 246185 h 465993"/>
                  <a:gd name="connsiteX15" fmla="*/ 167054 w 228600"/>
                  <a:gd name="connsiteY15" fmla="*/ 219808 h 465993"/>
                  <a:gd name="connsiteX16" fmla="*/ 114300 w 228600"/>
                  <a:gd name="connsiteY16" fmla="*/ 211016 h 465993"/>
                  <a:gd name="connsiteX17" fmla="*/ 87923 w 228600"/>
                  <a:gd name="connsiteY17" fmla="*/ 202223 h 465993"/>
                  <a:gd name="connsiteX18" fmla="*/ 61546 w 228600"/>
                  <a:gd name="connsiteY18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35169 w 228600"/>
                  <a:gd name="connsiteY3" fmla="*/ 140677 h 465993"/>
                  <a:gd name="connsiteX4" fmla="*/ 26377 w 228600"/>
                  <a:gd name="connsiteY4" fmla="*/ 167054 h 465993"/>
                  <a:gd name="connsiteX5" fmla="*/ 0 w 228600"/>
                  <a:gd name="connsiteY5" fmla="*/ 263769 h 465993"/>
                  <a:gd name="connsiteX6" fmla="*/ 26377 w 228600"/>
                  <a:gd name="connsiteY6" fmla="*/ 378069 h 465993"/>
                  <a:gd name="connsiteX7" fmla="*/ 52754 w 228600"/>
                  <a:gd name="connsiteY7" fmla="*/ 430823 h 465993"/>
                  <a:gd name="connsiteX8" fmla="*/ 96716 w 228600"/>
                  <a:gd name="connsiteY8" fmla="*/ 439616 h 465993"/>
                  <a:gd name="connsiteX9" fmla="*/ 149469 w 228600"/>
                  <a:gd name="connsiteY9" fmla="*/ 465993 h 465993"/>
                  <a:gd name="connsiteX10" fmla="*/ 184639 w 228600"/>
                  <a:gd name="connsiteY10" fmla="*/ 457200 h 465993"/>
                  <a:gd name="connsiteX11" fmla="*/ 228600 w 228600"/>
                  <a:gd name="connsiteY11" fmla="*/ 378069 h 465993"/>
                  <a:gd name="connsiteX12" fmla="*/ 202223 w 228600"/>
                  <a:gd name="connsiteY12" fmla="*/ 281354 h 465993"/>
                  <a:gd name="connsiteX13" fmla="*/ 175846 w 228600"/>
                  <a:gd name="connsiteY13" fmla="*/ 246185 h 465993"/>
                  <a:gd name="connsiteX14" fmla="*/ 167054 w 228600"/>
                  <a:gd name="connsiteY14" fmla="*/ 219808 h 465993"/>
                  <a:gd name="connsiteX15" fmla="*/ 114300 w 228600"/>
                  <a:gd name="connsiteY15" fmla="*/ 211016 h 465993"/>
                  <a:gd name="connsiteX16" fmla="*/ 87923 w 228600"/>
                  <a:gd name="connsiteY16" fmla="*/ 202223 h 465993"/>
                  <a:gd name="connsiteX17" fmla="*/ 61546 w 228600"/>
                  <a:gd name="connsiteY17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26377 w 228600"/>
                  <a:gd name="connsiteY3" fmla="*/ 167054 h 465993"/>
                  <a:gd name="connsiteX4" fmla="*/ 0 w 228600"/>
                  <a:gd name="connsiteY4" fmla="*/ 263769 h 465993"/>
                  <a:gd name="connsiteX5" fmla="*/ 26377 w 228600"/>
                  <a:gd name="connsiteY5" fmla="*/ 378069 h 465993"/>
                  <a:gd name="connsiteX6" fmla="*/ 52754 w 228600"/>
                  <a:gd name="connsiteY6" fmla="*/ 430823 h 465993"/>
                  <a:gd name="connsiteX7" fmla="*/ 96716 w 228600"/>
                  <a:gd name="connsiteY7" fmla="*/ 439616 h 465993"/>
                  <a:gd name="connsiteX8" fmla="*/ 149469 w 228600"/>
                  <a:gd name="connsiteY8" fmla="*/ 465993 h 465993"/>
                  <a:gd name="connsiteX9" fmla="*/ 184639 w 228600"/>
                  <a:gd name="connsiteY9" fmla="*/ 457200 h 465993"/>
                  <a:gd name="connsiteX10" fmla="*/ 228600 w 228600"/>
                  <a:gd name="connsiteY10" fmla="*/ 378069 h 465993"/>
                  <a:gd name="connsiteX11" fmla="*/ 202223 w 228600"/>
                  <a:gd name="connsiteY11" fmla="*/ 281354 h 465993"/>
                  <a:gd name="connsiteX12" fmla="*/ 175846 w 228600"/>
                  <a:gd name="connsiteY12" fmla="*/ 246185 h 465993"/>
                  <a:gd name="connsiteX13" fmla="*/ 167054 w 228600"/>
                  <a:gd name="connsiteY13" fmla="*/ 219808 h 465993"/>
                  <a:gd name="connsiteX14" fmla="*/ 114300 w 228600"/>
                  <a:gd name="connsiteY14" fmla="*/ 211016 h 465993"/>
                  <a:gd name="connsiteX15" fmla="*/ 87923 w 228600"/>
                  <a:gd name="connsiteY15" fmla="*/ 202223 h 465993"/>
                  <a:gd name="connsiteX16" fmla="*/ 61546 w 228600"/>
                  <a:gd name="connsiteY16" fmla="*/ 211016 h 465993"/>
                  <a:gd name="connsiteX0" fmla="*/ 184639 w 228600"/>
                  <a:gd name="connsiteY0" fmla="*/ 0 h 467072"/>
                  <a:gd name="connsiteX1" fmla="*/ 114300 w 228600"/>
                  <a:gd name="connsiteY1" fmla="*/ 35169 h 467072"/>
                  <a:gd name="connsiteX2" fmla="*/ 61546 w 228600"/>
                  <a:gd name="connsiteY2" fmla="*/ 87923 h 467072"/>
                  <a:gd name="connsiteX3" fmla="*/ 26377 w 228600"/>
                  <a:gd name="connsiteY3" fmla="*/ 167054 h 467072"/>
                  <a:gd name="connsiteX4" fmla="*/ 0 w 228600"/>
                  <a:gd name="connsiteY4" fmla="*/ 263769 h 467072"/>
                  <a:gd name="connsiteX5" fmla="*/ 26377 w 228600"/>
                  <a:gd name="connsiteY5" fmla="*/ 378069 h 467072"/>
                  <a:gd name="connsiteX6" fmla="*/ 52754 w 228600"/>
                  <a:gd name="connsiteY6" fmla="*/ 430823 h 467072"/>
                  <a:gd name="connsiteX7" fmla="*/ 149469 w 228600"/>
                  <a:gd name="connsiteY7" fmla="*/ 465993 h 467072"/>
                  <a:gd name="connsiteX8" fmla="*/ 184639 w 228600"/>
                  <a:gd name="connsiteY8" fmla="*/ 457200 h 467072"/>
                  <a:gd name="connsiteX9" fmla="*/ 228600 w 228600"/>
                  <a:gd name="connsiteY9" fmla="*/ 378069 h 467072"/>
                  <a:gd name="connsiteX10" fmla="*/ 202223 w 228600"/>
                  <a:gd name="connsiteY10" fmla="*/ 281354 h 467072"/>
                  <a:gd name="connsiteX11" fmla="*/ 175846 w 228600"/>
                  <a:gd name="connsiteY11" fmla="*/ 246185 h 467072"/>
                  <a:gd name="connsiteX12" fmla="*/ 167054 w 228600"/>
                  <a:gd name="connsiteY12" fmla="*/ 219808 h 467072"/>
                  <a:gd name="connsiteX13" fmla="*/ 114300 w 228600"/>
                  <a:gd name="connsiteY13" fmla="*/ 211016 h 467072"/>
                  <a:gd name="connsiteX14" fmla="*/ 87923 w 228600"/>
                  <a:gd name="connsiteY14" fmla="*/ 202223 h 467072"/>
                  <a:gd name="connsiteX15" fmla="*/ 61546 w 228600"/>
                  <a:gd name="connsiteY15" fmla="*/ 211016 h 467072"/>
                  <a:gd name="connsiteX0" fmla="*/ 184639 w 228600"/>
                  <a:gd name="connsiteY0" fmla="*/ 0 h 467607"/>
                  <a:gd name="connsiteX1" fmla="*/ 114300 w 228600"/>
                  <a:gd name="connsiteY1" fmla="*/ 35169 h 467607"/>
                  <a:gd name="connsiteX2" fmla="*/ 61546 w 228600"/>
                  <a:gd name="connsiteY2" fmla="*/ 87923 h 467607"/>
                  <a:gd name="connsiteX3" fmla="*/ 26377 w 228600"/>
                  <a:gd name="connsiteY3" fmla="*/ 167054 h 467607"/>
                  <a:gd name="connsiteX4" fmla="*/ 0 w 228600"/>
                  <a:gd name="connsiteY4" fmla="*/ 263769 h 467607"/>
                  <a:gd name="connsiteX5" fmla="*/ 26377 w 228600"/>
                  <a:gd name="connsiteY5" fmla="*/ 378069 h 467607"/>
                  <a:gd name="connsiteX6" fmla="*/ 52754 w 228600"/>
                  <a:gd name="connsiteY6" fmla="*/ 430823 h 467607"/>
                  <a:gd name="connsiteX7" fmla="*/ 149469 w 228600"/>
                  <a:gd name="connsiteY7" fmla="*/ 465993 h 467607"/>
                  <a:gd name="connsiteX8" fmla="*/ 228600 w 228600"/>
                  <a:gd name="connsiteY8" fmla="*/ 378069 h 467607"/>
                  <a:gd name="connsiteX9" fmla="*/ 202223 w 228600"/>
                  <a:gd name="connsiteY9" fmla="*/ 281354 h 467607"/>
                  <a:gd name="connsiteX10" fmla="*/ 175846 w 228600"/>
                  <a:gd name="connsiteY10" fmla="*/ 246185 h 467607"/>
                  <a:gd name="connsiteX11" fmla="*/ 167054 w 228600"/>
                  <a:gd name="connsiteY11" fmla="*/ 219808 h 467607"/>
                  <a:gd name="connsiteX12" fmla="*/ 114300 w 228600"/>
                  <a:gd name="connsiteY12" fmla="*/ 211016 h 467607"/>
                  <a:gd name="connsiteX13" fmla="*/ 87923 w 228600"/>
                  <a:gd name="connsiteY13" fmla="*/ 202223 h 467607"/>
                  <a:gd name="connsiteX14" fmla="*/ 61546 w 228600"/>
                  <a:gd name="connsiteY14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67054 w 228889"/>
                  <a:gd name="connsiteY10" fmla="*/ 219808 h 467607"/>
                  <a:gd name="connsiteX11" fmla="*/ 114300 w 228889"/>
                  <a:gd name="connsiteY11" fmla="*/ 211016 h 467607"/>
                  <a:gd name="connsiteX12" fmla="*/ 87923 w 228889"/>
                  <a:gd name="connsiteY12" fmla="*/ 202223 h 467607"/>
                  <a:gd name="connsiteX13" fmla="*/ 61546 w 228889"/>
                  <a:gd name="connsiteY13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87923 w 228889"/>
                  <a:gd name="connsiteY11" fmla="*/ 202223 h 467607"/>
                  <a:gd name="connsiteX12" fmla="*/ 61546 w 228889"/>
                  <a:gd name="connsiteY12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61546 w 228889"/>
                  <a:gd name="connsiteY11" fmla="*/ 211016 h 467607"/>
                  <a:gd name="connsiteX0" fmla="*/ 184639 w 228889"/>
                  <a:gd name="connsiteY0" fmla="*/ 0 h 468984"/>
                  <a:gd name="connsiteX1" fmla="*/ 114300 w 228889"/>
                  <a:gd name="connsiteY1" fmla="*/ 35169 h 468984"/>
                  <a:gd name="connsiteX2" fmla="*/ 61546 w 228889"/>
                  <a:gd name="connsiteY2" fmla="*/ 87923 h 468984"/>
                  <a:gd name="connsiteX3" fmla="*/ 26377 w 228889"/>
                  <a:gd name="connsiteY3" fmla="*/ 167054 h 468984"/>
                  <a:gd name="connsiteX4" fmla="*/ 0 w 228889"/>
                  <a:gd name="connsiteY4" fmla="*/ 263769 h 468984"/>
                  <a:gd name="connsiteX5" fmla="*/ 52754 w 228889"/>
                  <a:gd name="connsiteY5" fmla="*/ 430823 h 468984"/>
                  <a:gd name="connsiteX6" fmla="*/ 149469 w 228889"/>
                  <a:gd name="connsiteY6" fmla="*/ 465993 h 468984"/>
                  <a:gd name="connsiteX7" fmla="*/ 228600 w 228889"/>
                  <a:gd name="connsiteY7" fmla="*/ 378069 h 468984"/>
                  <a:gd name="connsiteX8" fmla="*/ 175846 w 228889"/>
                  <a:gd name="connsiteY8" fmla="*/ 246185 h 468984"/>
                  <a:gd name="connsiteX9" fmla="*/ 114300 w 228889"/>
                  <a:gd name="connsiteY9" fmla="*/ 211016 h 468984"/>
                  <a:gd name="connsiteX10" fmla="*/ 61546 w 228889"/>
                  <a:gd name="connsiteY10" fmla="*/ 211016 h 468984"/>
                  <a:gd name="connsiteX0" fmla="*/ 184691 w 228941"/>
                  <a:gd name="connsiteY0" fmla="*/ 0 h 468984"/>
                  <a:gd name="connsiteX1" fmla="*/ 114352 w 228941"/>
                  <a:gd name="connsiteY1" fmla="*/ 35169 h 468984"/>
                  <a:gd name="connsiteX2" fmla="*/ 61598 w 228941"/>
                  <a:gd name="connsiteY2" fmla="*/ 87923 h 468984"/>
                  <a:gd name="connsiteX3" fmla="*/ 52 w 228941"/>
                  <a:gd name="connsiteY3" fmla="*/ 263769 h 468984"/>
                  <a:gd name="connsiteX4" fmla="*/ 52806 w 228941"/>
                  <a:gd name="connsiteY4" fmla="*/ 430823 h 468984"/>
                  <a:gd name="connsiteX5" fmla="*/ 149521 w 228941"/>
                  <a:gd name="connsiteY5" fmla="*/ 465993 h 468984"/>
                  <a:gd name="connsiteX6" fmla="*/ 228652 w 228941"/>
                  <a:gd name="connsiteY6" fmla="*/ 378069 h 468984"/>
                  <a:gd name="connsiteX7" fmla="*/ 175898 w 228941"/>
                  <a:gd name="connsiteY7" fmla="*/ 246185 h 468984"/>
                  <a:gd name="connsiteX8" fmla="*/ 114352 w 228941"/>
                  <a:gd name="connsiteY8" fmla="*/ 211016 h 468984"/>
                  <a:gd name="connsiteX9" fmla="*/ 61598 w 228941"/>
                  <a:gd name="connsiteY9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14352 w 228652"/>
                  <a:gd name="connsiteY7" fmla="*/ 211016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75653 w 228652"/>
                  <a:gd name="connsiteY7" fmla="*/ 246774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61598 w 228652"/>
                  <a:gd name="connsiteY1" fmla="*/ 87923 h 468984"/>
                  <a:gd name="connsiteX2" fmla="*/ 52 w 228652"/>
                  <a:gd name="connsiteY2" fmla="*/ 263769 h 468984"/>
                  <a:gd name="connsiteX3" fmla="*/ 52806 w 228652"/>
                  <a:gd name="connsiteY3" fmla="*/ 430823 h 468984"/>
                  <a:gd name="connsiteX4" fmla="*/ 149521 w 228652"/>
                  <a:gd name="connsiteY4" fmla="*/ 465993 h 468984"/>
                  <a:gd name="connsiteX5" fmla="*/ 228652 w 228652"/>
                  <a:gd name="connsiteY5" fmla="*/ 378069 h 468984"/>
                  <a:gd name="connsiteX6" fmla="*/ 175653 w 228652"/>
                  <a:gd name="connsiteY6" fmla="*/ 246774 h 468984"/>
                  <a:gd name="connsiteX7" fmla="*/ 61598 w 228652"/>
                  <a:gd name="connsiteY7" fmla="*/ 211016 h 468984"/>
                  <a:gd name="connsiteX0" fmla="*/ 184743 w 228704"/>
                  <a:gd name="connsiteY0" fmla="*/ 0 h 466255"/>
                  <a:gd name="connsiteX1" fmla="*/ 61650 w 228704"/>
                  <a:gd name="connsiteY1" fmla="*/ 87923 h 466255"/>
                  <a:gd name="connsiteX2" fmla="*/ 104 w 228704"/>
                  <a:gd name="connsiteY2" fmla="*/ 263769 h 466255"/>
                  <a:gd name="connsiteX3" fmla="*/ 37533 w 228704"/>
                  <a:gd name="connsiteY3" fmla="*/ 400173 h 466255"/>
                  <a:gd name="connsiteX4" fmla="*/ 149573 w 228704"/>
                  <a:gd name="connsiteY4" fmla="*/ 465993 h 466255"/>
                  <a:gd name="connsiteX5" fmla="*/ 228704 w 228704"/>
                  <a:gd name="connsiteY5" fmla="*/ 378069 h 466255"/>
                  <a:gd name="connsiteX6" fmla="*/ 175705 w 228704"/>
                  <a:gd name="connsiteY6" fmla="*/ 246774 h 466255"/>
                  <a:gd name="connsiteX7" fmla="*/ 61650 w 228704"/>
                  <a:gd name="connsiteY7" fmla="*/ 211016 h 466255"/>
                  <a:gd name="connsiteX0" fmla="*/ 184743 w 228704"/>
                  <a:gd name="connsiteY0" fmla="*/ 0 h 453581"/>
                  <a:gd name="connsiteX1" fmla="*/ 61650 w 228704"/>
                  <a:gd name="connsiteY1" fmla="*/ 87923 h 453581"/>
                  <a:gd name="connsiteX2" fmla="*/ 104 w 228704"/>
                  <a:gd name="connsiteY2" fmla="*/ 263769 h 453581"/>
                  <a:gd name="connsiteX3" fmla="*/ 37533 w 228704"/>
                  <a:gd name="connsiteY3" fmla="*/ 400173 h 453581"/>
                  <a:gd name="connsiteX4" fmla="*/ 149573 w 228704"/>
                  <a:gd name="connsiteY4" fmla="*/ 453222 h 453581"/>
                  <a:gd name="connsiteX5" fmla="*/ 228704 w 228704"/>
                  <a:gd name="connsiteY5" fmla="*/ 378069 h 453581"/>
                  <a:gd name="connsiteX6" fmla="*/ 175705 w 228704"/>
                  <a:gd name="connsiteY6" fmla="*/ 246774 h 453581"/>
                  <a:gd name="connsiteX7" fmla="*/ 61650 w 228704"/>
                  <a:gd name="connsiteY7" fmla="*/ 211016 h 453581"/>
                  <a:gd name="connsiteX0" fmla="*/ 184743 w 226150"/>
                  <a:gd name="connsiteY0" fmla="*/ 0 h 455256"/>
                  <a:gd name="connsiteX1" fmla="*/ 61650 w 226150"/>
                  <a:gd name="connsiteY1" fmla="*/ 87923 h 455256"/>
                  <a:gd name="connsiteX2" fmla="*/ 104 w 226150"/>
                  <a:gd name="connsiteY2" fmla="*/ 263769 h 455256"/>
                  <a:gd name="connsiteX3" fmla="*/ 37533 w 226150"/>
                  <a:gd name="connsiteY3" fmla="*/ 400173 h 455256"/>
                  <a:gd name="connsiteX4" fmla="*/ 149573 w 226150"/>
                  <a:gd name="connsiteY4" fmla="*/ 453222 h 455256"/>
                  <a:gd name="connsiteX5" fmla="*/ 226150 w 226150"/>
                  <a:gd name="connsiteY5" fmla="*/ 337202 h 455256"/>
                  <a:gd name="connsiteX6" fmla="*/ 175705 w 226150"/>
                  <a:gd name="connsiteY6" fmla="*/ 246774 h 455256"/>
                  <a:gd name="connsiteX7" fmla="*/ 61650 w 226150"/>
                  <a:gd name="connsiteY7" fmla="*/ 211016 h 4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150" h="455256">
                    <a:moveTo>
                      <a:pt x="184743" y="0"/>
                    </a:moveTo>
                    <a:cubicBezTo>
                      <a:pt x="159099" y="18317"/>
                      <a:pt x="92423" y="43962"/>
                      <a:pt x="61650" y="87923"/>
                    </a:cubicBezTo>
                    <a:cubicBezTo>
                      <a:pt x="30877" y="131885"/>
                      <a:pt x="1569" y="206619"/>
                      <a:pt x="104" y="263769"/>
                    </a:cubicBezTo>
                    <a:cubicBezTo>
                      <a:pt x="-1361" y="320919"/>
                      <a:pt x="12622" y="368598"/>
                      <a:pt x="37533" y="400173"/>
                    </a:cubicBezTo>
                    <a:cubicBezTo>
                      <a:pt x="62445" y="431749"/>
                      <a:pt x="118137" y="463717"/>
                      <a:pt x="149573" y="453222"/>
                    </a:cubicBezTo>
                    <a:cubicBezTo>
                      <a:pt x="181009" y="442727"/>
                      <a:pt x="217358" y="367975"/>
                      <a:pt x="226150" y="337202"/>
                    </a:cubicBezTo>
                    <a:cubicBezTo>
                      <a:pt x="220289" y="294706"/>
                      <a:pt x="203122" y="267805"/>
                      <a:pt x="175705" y="246774"/>
                    </a:cubicBezTo>
                    <a:cubicBezTo>
                      <a:pt x="148288" y="225743"/>
                      <a:pt x="72640" y="211016"/>
                      <a:pt x="61650" y="21101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00" name="Group 299"/>
              <p:cNvGrpSpPr/>
              <p:nvPr/>
            </p:nvGrpSpPr>
            <p:grpSpPr>
              <a:xfrm>
                <a:off x="8230842" y="2748856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14" name="Group 313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6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7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15" name="Oval 314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1" name="Oval 300"/>
              <p:cNvSpPr/>
              <p:nvPr/>
            </p:nvSpPr>
            <p:spPr>
              <a:xfrm rot="636239">
                <a:off x="8010489" y="2976202"/>
                <a:ext cx="394177" cy="35924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 rot="20963462" flipH="1">
                <a:off x="7484640" y="2764482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0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1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09" name="Oval 308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4" name="Oval 303"/>
              <p:cNvSpPr/>
              <p:nvPr/>
            </p:nvSpPr>
            <p:spPr>
              <a:xfrm rot="636239">
                <a:off x="7595676" y="2984244"/>
                <a:ext cx="396171" cy="36106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Cross 37"/>
              <p:cNvSpPr/>
              <p:nvPr/>
            </p:nvSpPr>
            <p:spPr>
              <a:xfrm rot="20477798">
                <a:off x="7731872" y="3106234"/>
                <a:ext cx="114621" cy="119353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3" name="Cross 322"/>
              <p:cNvSpPr/>
              <p:nvPr/>
            </p:nvSpPr>
            <p:spPr>
              <a:xfrm rot="740695">
                <a:off x="8159730" y="3100902"/>
                <a:ext cx="119131" cy="124049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8188194" y="3763809"/>
              <a:ext cx="93974" cy="309506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8171638" y="3965172"/>
              <a:ext cx="88978" cy="64963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206152" y="3812754"/>
              <a:ext cx="100419" cy="25655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191982" y="3874540"/>
              <a:ext cx="140090" cy="51388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3444358" y="2868390"/>
            <a:ext cx="1557721" cy="1845034"/>
            <a:chOff x="3444358" y="2868390"/>
            <a:chExt cx="1557721" cy="1845034"/>
          </a:xfrm>
        </p:grpSpPr>
        <p:sp>
          <p:nvSpPr>
            <p:cNvPr id="190" name="Freeform 189"/>
            <p:cNvSpPr/>
            <p:nvPr/>
          </p:nvSpPr>
          <p:spPr>
            <a:xfrm rot="10800000">
              <a:off x="3474205" y="392028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oup 33"/>
            <p:cNvGrpSpPr/>
            <p:nvPr/>
          </p:nvGrpSpPr>
          <p:grpSpPr>
            <a:xfrm rot="1697025">
              <a:off x="4436082" y="2868390"/>
              <a:ext cx="250535" cy="325085"/>
              <a:chOff x="3464588" y="2634508"/>
              <a:chExt cx="250535" cy="325085"/>
            </a:xfrm>
          </p:grpSpPr>
          <p:sp>
            <p:nvSpPr>
              <p:cNvPr id="164" name="Oval 163"/>
              <p:cNvSpPr/>
              <p:nvPr/>
            </p:nvSpPr>
            <p:spPr>
              <a:xfrm rot="7069700">
                <a:off x="3427313" y="2671783"/>
                <a:ext cx="325085" cy="250535"/>
              </a:xfrm>
              <a:prstGeom prst="ellipse">
                <a:avLst/>
              </a:prstGeom>
              <a:solidFill>
                <a:srgbClr val="C8080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515992">
                <a:off x="3539349" y="2708288"/>
                <a:ext cx="130559" cy="144727"/>
              </a:xfrm>
              <a:prstGeom prst="ellipse">
                <a:avLst/>
              </a:prstGeom>
              <a:solidFill>
                <a:srgbClr val="91111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7" name="Oval 23"/>
            <p:cNvSpPr/>
            <p:nvPr/>
          </p:nvSpPr>
          <p:spPr>
            <a:xfrm rot="19701772">
              <a:off x="4737951" y="399075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22"/>
            <p:cNvSpPr/>
            <p:nvPr/>
          </p:nvSpPr>
          <p:spPr>
            <a:xfrm rot="1172177">
              <a:off x="3947625" y="413230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rot="2569758">
              <a:off x="3444358" y="3234344"/>
              <a:ext cx="293137" cy="207673"/>
            </a:xfrm>
            <a:prstGeom prst="ellipse">
              <a:avLst/>
            </a:pr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ounded Rectangle 8"/>
            <p:cNvSpPr/>
            <p:nvPr/>
          </p:nvSpPr>
          <p:spPr>
            <a:xfrm rot="20227011">
              <a:off x="3709254" y="2930603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rot="20790704">
              <a:off x="4107233" y="3165961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2" name="Oval 171"/>
            <p:cNvSpPr/>
            <p:nvPr/>
          </p:nvSpPr>
          <p:spPr>
            <a:xfrm rot="20790704">
              <a:off x="3704366" y="3292684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3" name="Oval 172"/>
            <p:cNvSpPr/>
            <p:nvPr/>
          </p:nvSpPr>
          <p:spPr>
            <a:xfrm rot="20790704">
              <a:off x="4049213" y="315258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Oval 173"/>
            <p:cNvSpPr/>
            <p:nvPr/>
          </p:nvSpPr>
          <p:spPr>
            <a:xfrm rot="20790704">
              <a:off x="3684389" y="329793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ounded Rectangle 174"/>
            <p:cNvSpPr/>
            <p:nvPr/>
          </p:nvSpPr>
          <p:spPr>
            <a:xfrm rot="19877124">
              <a:off x="4054021" y="362813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Rounded Rectangle 175"/>
            <p:cNvSpPr/>
            <p:nvPr/>
          </p:nvSpPr>
          <p:spPr>
            <a:xfrm rot="19877124">
              <a:off x="4146285" y="3595725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9"/>
            <p:cNvSpPr/>
            <p:nvPr/>
          </p:nvSpPr>
          <p:spPr>
            <a:xfrm rot="20247113">
              <a:off x="3964201" y="3580056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rot="20271492">
              <a:off x="3991729" y="351617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46563" y="3408261"/>
              <a:ext cx="117851" cy="107408"/>
              <a:chOff x="5481576" y="2755627"/>
              <a:chExt cx="117851" cy="107408"/>
            </a:xfrm>
          </p:grpSpPr>
          <p:sp>
            <p:nvSpPr>
              <p:cNvPr id="187" name="Oval 186"/>
              <p:cNvSpPr/>
              <p:nvPr/>
            </p:nvSpPr>
            <p:spPr>
              <a:xfrm rot="20790704">
                <a:off x="5481576" y="2755627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20790704">
                <a:off x="5493832" y="2779152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127994" y="3279996"/>
              <a:ext cx="117851" cy="107408"/>
              <a:chOff x="5858209" y="2610059"/>
              <a:chExt cx="117851" cy="107408"/>
            </a:xfrm>
          </p:grpSpPr>
          <p:sp>
            <p:nvSpPr>
              <p:cNvPr id="185" name="Oval 184"/>
              <p:cNvSpPr/>
              <p:nvPr/>
            </p:nvSpPr>
            <p:spPr>
              <a:xfrm rot="20790704">
                <a:off x="5858209" y="2610059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20790704">
                <a:off x="5863643" y="2633490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Oval 180"/>
            <p:cNvSpPr/>
            <p:nvPr/>
          </p:nvSpPr>
          <p:spPr>
            <a:xfrm rot="20790704">
              <a:off x="4011122" y="3549559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rot="19884232">
              <a:off x="4067750" y="3836954"/>
              <a:ext cx="514660" cy="5105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Freeform 188"/>
            <p:cNvSpPr/>
            <p:nvPr/>
          </p:nvSpPr>
          <p:spPr>
            <a:xfrm rot="7932682">
              <a:off x="4425091" y="386205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1" name="Freeform 330"/>
            <p:cNvSpPr/>
            <p:nvPr/>
          </p:nvSpPr>
          <p:spPr>
            <a:xfrm rot="17094950" flipV="1">
              <a:off x="4146780" y="3776450"/>
              <a:ext cx="310072" cy="633349"/>
            </a:xfrm>
            <a:custGeom>
              <a:avLst/>
              <a:gdLst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780380 w 780965"/>
                <a:gd name="connsiteY3" fmla="*/ 1209364 h 2750230"/>
                <a:gd name="connsiteX4" fmla="*/ 665157 w 780965"/>
                <a:gd name="connsiteY4" fmla="*/ 1005731 h 2750230"/>
                <a:gd name="connsiteX5" fmla="*/ 178325 w 780965"/>
                <a:gd name="connsiteY5" fmla="*/ 1392666 h 2750230"/>
                <a:gd name="connsiteX6" fmla="*/ 93766 w 780965"/>
                <a:gd name="connsiteY6" fmla="*/ 0 h 2750230"/>
                <a:gd name="connsiteX7" fmla="*/ 631 w 780965"/>
                <a:gd name="connsiteY7" fmla="*/ 1533898 h 2750230"/>
                <a:gd name="connsiteX8" fmla="*/ 0 w 780965"/>
                <a:gd name="connsiteY8" fmla="*/ 1534400 h 2750230"/>
                <a:gd name="connsiteX9" fmla="*/ 542 w 780965"/>
                <a:gd name="connsiteY9" fmla="*/ 1535359 h 2750230"/>
                <a:gd name="connsiteX10" fmla="*/ 287 w 780965"/>
                <a:gd name="connsiteY10" fmla="*/ 1539566 h 2750230"/>
                <a:gd name="connsiteX11" fmla="*/ 2923 w 780965"/>
                <a:gd name="connsiteY11" fmla="*/ 1539566 h 2750230"/>
                <a:gd name="connsiteX12" fmla="*/ 115223 w 780965"/>
                <a:gd name="connsiteY12" fmla="*/ 1738033 h 2750230"/>
                <a:gd name="connsiteX13" fmla="*/ 602513 w 780965"/>
                <a:gd name="connsiteY13" fmla="*/ 1350733 h 2750230"/>
                <a:gd name="connsiteX0" fmla="*/ 687487 w 870632"/>
                <a:gd name="connsiteY0" fmla="*/ 2750230 h 2750230"/>
                <a:gd name="connsiteX1" fmla="*/ 780965 w 870632"/>
                <a:gd name="connsiteY1" fmla="*/ 1210664 h 2750230"/>
                <a:gd name="connsiteX2" fmla="*/ 778744 w 870632"/>
                <a:gd name="connsiteY2" fmla="*/ 1210664 h 2750230"/>
                <a:gd name="connsiteX3" fmla="*/ 870632 w 870632"/>
                <a:gd name="connsiteY3" fmla="*/ 1137971 h 2750230"/>
                <a:gd name="connsiteX4" fmla="*/ 665157 w 870632"/>
                <a:gd name="connsiteY4" fmla="*/ 1005731 h 2750230"/>
                <a:gd name="connsiteX5" fmla="*/ 178325 w 870632"/>
                <a:gd name="connsiteY5" fmla="*/ 1392666 h 2750230"/>
                <a:gd name="connsiteX6" fmla="*/ 93766 w 870632"/>
                <a:gd name="connsiteY6" fmla="*/ 0 h 2750230"/>
                <a:gd name="connsiteX7" fmla="*/ 631 w 870632"/>
                <a:gd name="connsiteY7" fmla="*/ 1533898 h 2750230"/>
                <a:gd name="connsiteX8" fmla="*/ 0 w 870632"/>
                <a:gd name="connsiteY8" fmla="*/ 1534400 h 2750230"/>
                <a:gd name="connsiteX9" fmla="*/ 542 w 870632"/>
                <a:gd name="connsiteY9" fmla="*/ 1535359 h 2750230"/>
                <a:gd name="connsiteX10" fmla="*/ 287 w 870632"/>
                <a:gd name="connsiteY10" fmla="*/ 1539566 h 2750230"/>
                <a:gd name="connsiteX11" fmla="*/ 2923 w 870632"/>
                <a:gd name="connsiteY11" fmla="*/ 1539566 h 2750230"/>
                <a:gd name="connsiteX12" fmla="*/ 115223 w 870632"/>
                <a:gd name="connsiteY12" fmla="*/ 1738033 h 2750230"/>
                <a:gd name="connsiteX13" fmla="*/ 602513 w 870632"/>
                <a:gd name="connsiteY13" fmla="*/ 1350733 h 2750230"/>
                <a:gd name="connsiteX14" fmla="*/ 687487 w 870632"/>
                <a:gd name="connsiteY14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665157 w 780965"/>
                <a:gd name="connsiteY3" fmla="*/ 1005731 h 2750230"/>
                <a:gd name="connsiteX4" fmla="*/ 178325 w 780965"/>
                <a:gd name="connsiteY4" fmla="*/ 1392666 h 2750230"/>
                <a:gd name="connsiteX5" fmla="*/ 93766 w 780965"/>
                <a:gd name="connsiteY5" fmla="*/ 0 h 2750230"/>
                <a:gd name="connsiteX6" fmla="*/ 631 w 780965"/>
                <a:gd name="connsiteY6" fmla="*/ 1533898 h 2750230"/>
                <a:gd name="connsiteX7" fmla="*/ 0 w 780965"/>
                <a:gd name="connsiteY7" fmla="*/ 1534400 h 2750230"/>
                <a:gd name="connsiteX8" fmla="*/ 542 w 780965"/>
                <a:gd name="connsiteY8" fmla="*/ 1535359 h 2750230"/>
                <a:gd name="connsiteX9" fmla="*/ 287 w 780965"/>
                <a:gd name="connsiteY9" fmla="*/ 1539566 h 2750230"/>
                <a:gd name="connsiteX10" fmla="*/ 2923 w 780965"/>
                <a:gd name="connsiteY10" fmla="*/ 1539566 h 2750230"/>
                <a:gd name="connsiteX11" fmla="*/ 115223 w 780965"/>
                <a:gd name="connsiteY11" fmla="*/ 1738033 h 2750230"/>
                <a:gd name="connsiteX12" fmla="*/ 602513 w 780965"/>
                <a:gd name="connsiteY12" fmla="*/ 1350733 h 2750230"/>
                <a:gd name="connsiteX13" fmla="*/ 687487 w 780965"/>
                <a:gd name="connsiteY13" fmla="*/ 2750230 h 2750230"/>
                <a:gd name="connsiteX0" fmla="*/ 687487 w 882467"/>
                <a:gd name="connsiteY0" fmla="*/ 2750230 h 2750230"/>
                <a:gd name="connsiteX1" fmla="*/ 780965 w 882467"/>
                <a:gd name="connsiteY1" fmla="*/ 1210664 h 2750230"/>
                <a:gd name="connsiteX2" fmla="*/ 882467 w 882467"/>
                <a:gd name="connsiteY2" fmla="*/ 1125800 h 2750230"/>
                <a:gd name="connsiteX3" fmla="*/ 665157 w 882467"/>
                <a:gd name="connsiteY3" fmla="*/ 1005731 h 2750230"/>
                <a:gd name="connsiteX4" fmla="*/ 178325 w 882467"/>
                <a:gd name="connsiteY4" fmla="*/ 1392666 h 2750230"/>
                <a:gd name="connsiteX5" fmla="*/ 93766 w 882467"/>
                <a:gd name="connsiteY5" fmla="*/ 0 h 2750230"/>
                <a:gd name="connsiteX6" fmla="*/ 631 w 882467"/>
                <a:gd name="connsiteY6" fmla="*/ 1533898 h 2750230"/>
                <a:gd name="connsiteX7" fmla="*/ 0 w 882467"/>
                <a:gd name="connsiteY7" fmla="*/ 1534400 h 2750230"/>
                <a:gd name="connsiteX8" fmla="*/ 542 w 882467"/>
                <a:gd name="connsiteY8" fmla="*/ 1535359 h 2750230"/>
                <a:gd name="connsiteX9" fmla="*/ 287 w 882467"/>
                <a:gd name="connsiteY9" fmla="*/ 1539566 h 2750230"/>
                <a:gd name="connsiteX10" fmla="*/ 2923 w 882467"/>
                <a:gd name="connsiteY10" fmla="*/ 1539566 h 2750230"/>
                <a:gd name="connsiteX11" fmla="*/ 115223 w 882467"/>
                <a:gd name="connsiteY11" fmla="*/ 1738033 h 2750230"/>
                <a:gd name="connsiteX12" fmla="*/ 602513 w 882467"/>
                <a:gd name="connsiteY12" fmla="*/ 1350733 h 2750230"/>
                <a:gd name="connsiteX13" fmla="*/ 687487 w 882467"/>
                <a:gd name="connsiteY13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665157 w 780965"/>
                <a:gd name="connsiteY2" fmla="*/ 1005731 h 2750230"/>
                <a:gd name="connsiteX3" fmla="*/ 178325 w 780965"/>
                <a:gd name="connsiteY3" fmla="*/ 1392666 h 2750230"/>
                <a:gd name="connsiteX4" fmla="*/ 93766 w 780965"/>
                <a:gd name="connsiteY4" fmla="*/ 0 h 2750230"/>
                <a:gd name="connsiteX5" fmla="*/ 631 w 780965"/>
                <a:gd name="connsiteY5" fmla="*/ 1533898 h 2750230"/>
                <a:gd name="connsiteX6" fmla="*/ 0 w 780965"/>
                <a:gd name="connsiteY6" fmla="*/ 1534400 h 2750230"/>
                <a:gd name="connsiteX7" fmla="*/ 542 w 780965"/>
                <a:gd name="connsiteY7" fmla="*/ 1535359 h 2750230"/>
                <a:gd name="connsiteX8" fmla="*/ 287 w 780965"/>
                <a:gd name="connsiteY8" fmla="*/ 1539566 h 2750230"/>
                <a:gd name="connsiteX9" fmla="*/ 2923 w 780965"/>
                <a:gd name="connsiteY9" fmla="*/ 1539566 h 2750230"/>
                <a:gd name="connsiteX10" fmla="*/ 115223 w 780965"/>
                <a:gd name="connsiteY10" fmla="*/ 1738033 h 2750230"/>
                <a:gd name="connsiteX11" fmla="*/ 602513 w 780965"/>
                <a:gd name="connsiteY11" fmla="*/ 1350733 h 2750230"/>
                <a:gd name="connsiteX12" fmla="*/ 687487 w 780965"/>
                <a:gd name="connsiteY12" fmla="*/ 2750230 h 275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65" h="2750230">
                  <a:moveTo>
                    <a:pt x="687487" y="2750230"/>
                  </a:moveTo>
                  <a:lnTo>
                    <a:pt x="780965" y="1210664"/>
                  </a:lnTo>
                  <a:lnTo>
                    <a:pt x="665157" y="1005731"/>
                  </a:lnTo>
                  <a:lnTo>
                    <a:pt x="178325" y="1392666"/>
                  </a:lnTo>
                  <a:lnTo>
                    <a:pt x="93766" y="0"/>
                  </a:lnTo>
                  <a:lnTo>
                    <a:pt x="631" y="1533898"/>
                  </a:lnTo>
                  <a:lnTo>
                    <a:pt x="0" y="1534400"/>
                  </a:lnTo>
                  <a:lnTo>
                    <a:pt x="542" y="1535359"/>
                  </a:lnTo>
                  <a:lnTo>
                    <a:pt x="287" y="1539566"/>
                  </a:lnTo>
                  <a:lnTo>
                    <a:pt x="2923" y="1539566"/>
                  </a:lnTo>
                  <a:lnTo>
                    <a:pt x="115223" y="1738033"/>
                  </a:lnTo>
                  <a:lnTo>
                    <a:pt x="602513" y="1350733"/>
                  </a:lnTo>
                  <a:lnTo>
                    <a:pt x="687487" y="275023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9844481" y="2869481"/>
            <a:ext cx="1410344" cy="1826152"/>
            <a:chOff x="9844481" y="2869481"/>
            <a:chExt cx="1410344" cy="1826152"/>
          </a:xfrm>
        </p:grpSpPr>
        <p:grpSp>
          <p:nvGrpSpPr>
            <p:cNvPr id="354" name="Group 353"/>
            <p:cNvGrpSpPr/>
            <p:nvPr/>
          </p:nvGrpSpPr>
          <p:grpSpPr>
            <a:xfrm>
              <a:off x="10747810" y="2869481"/>
              <a:ext cx="355166" cy="304321"/>
              <a:chOff x="7400992" y="484079"/>
              <a:chExt cx="355166" cy="304321"/>
            </a:xfrm>
          </p:grpSpPr>
          <p:sp>
            <p:nvSpPr>
              <p:cNvPr id="357" name="Oval 191"/>
              <p:cNvSpPr/>
              <p:nvPr/>
            </p:nvSpPr>
            <p:spPr>
              <a:xfrm rot="19315235">
                <a:off x="7449869" y="484079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53" name="Freeform 352"/>
            <p:cNvSpPr/>
            <p:nvPr/>
          </p:nvSpPr>
          <p:spPr>
            <a:xfrm rot="3225449">
              <a:off x="10973431" y="380216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6" name="Freeform 335"/>
            <p:cNvSpPr/>
            <p:nvPr/>
          </p:nvSpPr>
          <p:spPr>
            <a:xfrm rot="8743542">
              <a:off x="9844481" y="381183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 rot="1933843">
              <a:off x="9984921" y="2946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8" name="Oval 23"/>
            <p:cNvSpPr/>
            <p:nvPr/>
          </p:nvSpPr>
          <p:spPr>
            <a:xfrm rot="21147307">
              <a:off x="10803186" y="4107641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9" name="Oval 22"/>
            <p:cNvSpPr/>
            <p:nvPr/>
          </p:nvSpPr>
          <p:spPr>
            <a:xfrm rot="772141">
              <a:off x="10090592" y="4081501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0" name="Rounded Rectangle 8"/>
            <p:cNvSpPr/>
            <p:nvPr/>
          </p:nvSpPr>
          <p:spPr>
            <a:xfrm rot="72546">
              <a:off x="9998327" y="2914192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Arc 366"/>
            <p:cNvSpPr/>
            <p:nvPr/>
          </p:nvSpPr>
          <p:spPr>
            <a:xfrm rot="4815555">
              <a:off x="10183270" y="4040650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Arc 367"/>
            <p:cNvSpPr/>
            <p:nvPr/>
          </p:nvSpPr>
          <p:spPr>
            <a:xfrm rot="15863994" flipH="1">
              <a:off x="10640350" y="4009919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Arc 368"/>
            <p:cNvSpPr/>
            <p:nvPr/>
          </p:nvSpPr>
          <p:spPr>
            <a:xfrm rot="10800000" flipH="1">
              <a:off x="10248387" y="3378674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221690" y="2947245"/>
            <a:ext cx="1775843" cy="1818215"/>
            <a:chOff x="1221690" y="2947245"/>
            <a:chExt cx="1775843" cy="1818215"/>
          </a:xfrm>
        </p:grpSpPr>
        <p:sp>
          <p:nvSpPr>
            <p:cNvPr id="370" name="Oval 369"/>
            <p:cNvSpPr/>
            <p:nvPr/>
          </p:nvSpPr>
          <p:spPr>
            <a:xfrm rot="8515235">
              <a:off x="2632937" y="2951919"/>
              <a:ext cx="325085" cy="25053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 rot="2961527">
              <a:off x="2750381" y="2995883"/>
              <a:ext cx="130559" cy="144727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 rot="5197285">
              <a:off x="1711755" y="36014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3" name="Oval 23"/>
            <p:cNvSpPr/>
            <p:nvPr/>
          </p:nvSpPr>
          <p:spPr>
            <a:xfrm rot="21147307">
              <a:off x="2576987" y="41774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4" name="Oval 22"/>
            <p:cNvSpPr/>
            <p:nvPr/>
          </p:nvSpPr>
          <p:spPr>
            <a:xfrm rot="772141">
              <a:off x="1859085" y="41229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5" name="Oval 374"/>
            <p:cNvSpPr/>
            <p:nvPr/>
          </p:nvSpPr>
          <p:spPr>
            <a:xfrm rot="1933843">
              <a:off x="1706225" y="2994668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6" name="Rounded Rectangle 8"/>
            <p:cNvSpPr/>
            <p:nvPr/>
          </p:nvSpPr>
          <p:spPr>
            <a:xfrm rot="72546">
              <a:off x="1752964" y="29472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7" name="Oval 376"/>
            <p:cNvSpPr/>
            <p:nvPr/>
          </p:nvSpPr>
          <p:spPr>
            <a:xfrm rot="636239">
              <a:off x="2341357" y="32060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8" name="Oval 377"/>
            <p:cNvSpPr/>
            <p:nvPr/>
          </p:nvSpPr>
          <p:spPr>
            <a:xfrm rot="636239">
              <a:off x="1921855" y="31573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9" name="Oval 378"/>
            <p:cNvSpPr/>
            <p:nvPr/>
          </p:nvSpPr>
          <p:spPr>
            <a:xfrm rot="636239">
              <a:off x="2293854" y="3170197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0" name="Oval 379"/>
            <p:cNvSpPr/>
            <p:nvPr/>
          </p:nvSpPr>
          <p:spPr>
            <a:xfrm rot="636239">
              <a:off x="1906828" y="3150136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1" name="Oval 380"/>
            <p:cNvSpPr/>
            <p:nvPr/>
          </p:nvSpPr>
          <p:spPr>
            <a:xfrm rot="636239">
              <a:off x="1970784" y="327640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2" name="Oval 381"/>
            <p:cNvSpPr/>
            <p:nvPr/>
          </p:nvSpPr>
          <p:spPr>
            <a:xfrm rot="636239">
              <a:off x="2374030" y="329726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3" name="Rounded Rectangle 382"/>
            <p:cNvSpPr/>
            <p:nvPr/>
          </p:nvSpPr>
          <p:spPr>
            <a:xfrm rot="21322659">
              <a:off x="2152633" y="35574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4" name="Rounded Rectangle 383"/>
            <p:cNvSpPr/>
            <p:nvPr/>
          </p:nvSpPr>
          <p:spPr>
            <a:xfrm rot="21322659">
              <a:off x="2250339" y="35650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5" name="Oval 9"/>
            <p:cNvSpPr/>
            <p:nvPr/>
          </p:nvSpPr>
          <p:spPr>
            <a:xfrm rot="92648">
              <a:off x="2090189" y="35184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6" name="Oval 385"/>
            <p:cNvSpPr/>
            <p:nvPr/>
          </p:nvSpPr>
          <p:spPr>
            <a:xfrm rot="117027">
              <a:off x="2148855" y="344495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7" name="Oval 386"/>
            <p:cNvSpPr/>
            <p:nvPr/>
          </p:nvSpPr>
          <p:spPr>
            <a:xfrm rot="636239">
              <a:off x="1985724" y="329332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Oval 387"/>
            <p:cNvSpPr/>
            <p:nvPr/>
          </p:nvSpPr>
          <p:spPr>
            <a:xfrm rot="636239">
              <a:off x="2382782" y="331130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9" name="Oval 388"/>
            <p:cNvSpPr/>
            <p:nvPr/>
          </p:nvSpPr>
          <p:spPr>
            <a:xfrm rot="636239">
              <a:off x="2172473" y="346504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0" name="Oval 389"/>
            <p:cNvSpPr/>
            <p:nvPr/>
          </p:nvSpPr>
          <p:spPr>
            <a:xfrm rot="21329767">
              <a:off x="1888210" y="38070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1" name="Freeform 390"/>
            <p:cNvSpPr/>
            <p:nvPr/>
          </p:nvSpPr>
          <p:spPr>
            <a:xfrm rot="20970433">
              <a:off x="2184518" y="42242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896112" y="3881167"/>
              <a:ext cx="569897" cy="370396"/>
              <a:chOff x="5019218" y="3140780"/>
              <a:chExt cx="855901" cy="556280"/>
            </a:xfrm>
          </p:grpSpPr>
          <p:sp>
            <p:nvSpPr>
              <p:cNvPr id="393" name="Rectangle 392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4" name="Isosceles Triangle 393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5" name="Isosceles Triangle 394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3600000">
              <a:off x="1121939" y="3754399"/>
              <a:ext cx="569897" cy="370396"/>
              <a:chOff x="5019218" y="3140780"/>
              <a:chExt cx="855901" cy="556280"/>
            </a:xfrm>
          </p:grpSpPr>
          <p:sp>
            <p:nvSpPr>
              <p:cNvPr id="398" name="Rectangle 397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9" name="Isosceles Triangle 398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0" name="Isosceles Triangle 399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01" name="Freeform 400"/>
            <p:cNvSpPr/>
            <p:nvPr/>
          </p:nvSpPr>
          <p:spPr>
            <a:xfrm rot="9334309">
              <a:off x="2380393" y="38577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 rot="636239"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5" name="Group 424"/>
          <p:cNvGrpSpPr/>
          <p:nvPr/>
        </p:nvGrpSpPr>
        <p:grpSpPr>
          <a:xfrm>
            <a:off x="1661801" y="823366"/>
            <a:ext cx="117851" cy="107408"/>
            <a:chOff x="7584667" y="2502885"/>
            <a:chExt cx="117851" cy="107408"/>
          </a:xfrm>
        </p:grpSpPr>
        <p:sp>
          <p:nvSpPr>
            <p:cNvPr id="437" name="Oval 43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8" name="Oval 43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1448617" y="1008345"/>
            <a:ext cx="154514" cy="107408"/>
            <a:chOff x="7359492" y="2650579"/>
            <a:chExt cx="154514" cy="107408"/>
          </a:xfrm>
        </p:grpSpPr>
        <p:sp>
          <p:nvSpPr>
            <p:cNvPr id="435" name="Oval 434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6" name="Oval 435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0" name="Group 429"/>
          <p:cNvGrpSpPr/>
          <p:nvPr/>
        </p:nvGrpSpPr>
        <p:grpSpPr>
          <a:xfrm>
            <a:off x="2008380" y="464476"/>
            <a:ext cx="355166" cy="304321"/>
            <a:chOff x="7400992" y="484079"/>
            <a:chExt cx="355166" cy="304321"/>
          </a:xfrm>
        </p:grpSpPr>
        <p:grpSp>
          <p:nvGrpSpPr>
            <p:cNvPr id="431" name="Group 43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3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2" name="Oval 431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104</cp:revision>
  <dcterms:created xsi:type="dcterms:W3CDTF">2017-01-28T13:46:46Z</dcterms:created>
  <dcterms:modified xsi:type="dcterms:W3CDTF">2017-01-29T00:01:25Z</dcterms:modified>
</cp:coreProperties>
</file>