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F6E"/>
    <a:srgbClr val="DEAC82"/>
    <a:srgbClr val="911111"/>
    <a:srgbClr val="AC1515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01" d="100"/>
          <a:sy n="101" d="100"/>
        </p:scale>
        <p:origin x="-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 rot="20122596" flipH="1">
            <a:off x="7413951" y="712198"/>
            <a:ext cx="296618" cy="261047"/>
            <a:chOff x="7400992" y="489403"/>
            <a:chExt cx="339739" cy="298997"/>
          </a:xfrm>
        </p:grpSpPr>
        <p:grpSp>
          <p:nvGrpSpPr>
            <p:cNvPr id="210" name="Group 209"/>
            <p:cNvGrpSpPr/>
            <p:nvPr/>
          </p:nvGrpSpPr>
          <p:grpSpPr>
            <a:xfrm rot="10800000">
              <a:off x="7451711" y="489403"/>
              <a:ext cx="289020" cy="250324"/>
              <a:chOff x="9834639" y="2122822"/>
              <a:chExt cx="387447" cy="251109"/>
            </a:xfrm>
          </p:grpSpPr>
          <p:sp>
            <p:nvSpPr>
              <p:cNvPr id="212" name="Oval 191"/>
              <p:cNvSpPr/>
              <p:nvPr/>
            </p:nvSpPr>
            <p:spPr>
              <a:xfrm rot="8515235">
                <a:off x="9834639" y="2122822"/>
                <a:ext cx="38744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3" name="Oval 192"/>
              <p:cNvSpPr/>
              <p:nvPr/>
            </p:nvSpPr>
            <p:spPr>
              <a:xfrm rot="2961527">
                <a:off x="9972851" y="2119538"/>
                <a:ext cx="131177" cy="234601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1" name="Oval 210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0" name="Group 359"/>
          <p:cNvGrpSpPr/>
          <p:nvPr/>
        </p:nvGrpSpPr>
        <p:grpSpPr>
          <a:xfrm rot="18459843">
            <a:off x="7472995" y="786854"/>
            <a:ext cx="165941" cy="158584"/>
            <a:chOff x="5036820" y="307877"/>
            <a:chExt cx="228599" cy="218463"/>
          </a:xfrm>
        </p:grpSpPr>
        <p:sp>
          <p:nvSpPr>
            <p:cNvPr id="361" name="Arc 360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Arc 361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37" name="Oval 336"/>
          <p:cNvSpPr/>
          <p:nvPr/>
        </p:nvSpPr>
        <p:spPr>
          <a:xfrm>
            <a:off x="8585128" y="403949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5" name="Oval 334"/>
          <p:cNvSpPr/>
          <p:nvPr/>
        </p:nvSpPr>
        <p:spPr>
          <a:xfrm>
            <a:off x="7461224" y="2857019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3" name="Oval 332"/>
          <p:cNvSpPr/>
          <p:nvPr/>
        </p:nvSpPr>
        <p:spPr>
          <a:xfrm>
            <a:off x="4492297" y="409423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2" name="Oval 331"/>
          <p:cNvSpPr/>
          <p:nvPr/>
        </p:nvSpPr>
        <p:spPr>
          <a:xfrm>
            <a:off x="2273790" y="40858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0" name="Oval 329"/>
          <p:cNvSpPr/>
          <p:nvPr/>
        </p:nvSpPr>
        <p:spPr>
          <a:xfrm>
            <a:off x="371551" y="41057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9" name="Oval 328"/>
          <p:cNvSpPr/>
          <p:nvPr/>
        </p:nvSpPr>
        <p:spPr>
          <a:xfrm>
            <a:off x="7983261" y="179302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Oval 327"/>
          <p:cNvSpPr/>
          <p:nvPr/>
        </p:nvSpPr>
        <p:spPr>
          <a:xfrm>
            <a:off x="6024719" y="179340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5" name="Oval 324"/>
          <p:cNvSpPr/>
          <p:nvPr/>
        </p:nvSpPr>
        <p:spPr>
          <a:xfrm>
            <a:off x="4074352" y="186728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Oval 312"/>
          <p:cNvSpPr/>
          <p:nvPr/>
        </p:nvSpPr>
        <p:spPr>
          <a:xfrm>
            <a:off x="2203343" y="180282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Oval 311"/>
          <p:cNvSpPr/>
          <p:nvPr/>
        </p:nvSpPr>
        <p:spPr>
          <a:xfrm>
            <a:off x="143185" y="178925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4" name="Group 423"/>
          <p:cNvGrpSpPr/>
          <p:nvPr/>
        </p:nvGrpSpPr>
        <p:grpSpPr>
          <a:xfrm>
            <a:off x="1575786" y="810953"/>
            <a:ext cx="117851" cy="107408"/>
            <a:chOff x="7181421" y="2482028"/>
            <a:chExt cx="117851" cy="107408"/>
          </a:xfrm>
        </p:grpSpPr>
        <p:sp>
          <p:nvSpPr>
            <p:cNvPr id="439" name="Oval 438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0" name="Oval 439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34" name="Group 333"/>
          <p:cNvGrpSpPr/>
          <p:nvPr/>
        </p:nvGrpSpPr>
        <p:grpSpPr>
          <a:xfrm>
            <a:off x="5380538" y="667776"/>
            <a:ext cx="1398415" cy="1826152"/>
            <a:chOff x="4553687" y="512133"/>
            <a:chExt cx="1398415" cy="1826152"/>
          </a:xfrm>
        </p:grpSpPr>
        <p:sp>
          <p:nvSpPr>
            <p:cNvPr id="134" name="Freeform 133"/>
            <p:cNvSpPr/>
            <p:nvPr/>
          </p:nvSpPr>
          <p:spPr>
            <a:xfrm rot="8743542">
              <a:off x="4553687" y="145448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34647" y="631662"/>
              <a:ext cx="293137" cy="207673"/>
              <a:chOff x="4660794" y="604267"/>
              <a:chExt cx="293137" cy="207673"/>
            </a:xfrm>
          </p:grpSpPr>
          <p:sp>
            <p:nvSpPr>
              <p:cNvPr id="108" name="Oval 107"/>
              <p:cNvSpPr/>
              <p:nvPr/>
            </p:nvSpPr>
            <p:spPr>
              <a:xfrm rot="1933843">
                <a:off x="4660794" y="604267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51302">
                <a:off x="4721461" y="653995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2" name="Oval 23"/>
            <p:cNvSpPr/>
            <p:nvPr/>
          </p:nvSpPr>
          <p:spPr>
            <a:xfrm rot="21147307">
              <a:off x="5512392" y="175029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22"/>
            <p:cNvSpPr/>
            <p:nvPr/>
          </p:nvSpPr>
          <p:spPr>
            <a:xfrm rot="772141">
              <a:off x="4799798" y="172415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Rounded Rectangle 8"/>
            <p:cNvSpPr/>
            <p:nvPr/>
          </p:nvSpPr>
          <p:spPr>
            <a:xfrm rot="72546">
              <a:off x="4707533" y="55684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rot="636239">
              <a:off x="5295926" y="81569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Oval 115"/>
            <p:cNvSpPr/>
            <p:nvPr/>
          </p:nvSpPr>
          <p:spPr>
            <a:xfrm rot="636239">
              <a:off x="4847978" y="78288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Oval 116"/>
            <p:cNvSpPr/>
            <p:nvPr/>
          </p:nvSpPr>
          <p:spPr>
            <a:xfrm rot="636239">
              <a:off x="5248423" y="77979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Oval 117"/>
            <p:cNvSpPr/>
            <p:nvPr/>
          </p:nvSpPr>
          <p:spPr>
            <a:xfrm rot="636239">
              <a:off x="4861397" y="759735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0" name="Rounded Rectangle 119"/>
            <p:cNvSpPr/>
            <p:nvPr/>
          </p:nvSpPr>
          <p:spPr>
            <a:xfrm rot="21001861">
              <a:off x="5134615" y="117860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Rounded Rectangle 120"/>
            <p:cNvSpPr/>
            <p:nvPr/>
          </p:nvSpPr>
          <p:spPr>
            <a:xfrm rot="155068">
              <a:off x="5221297" y="11780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9"/>
            <p:cNvSpPr/>
            <p:nvPr/>
          </p:nvSpPr>
          <p:spPr>
            <a:xfrm rot="92648">
              <a:off x="5052384" y="112589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69647" y="879337"/>
              <a:ext cx="117851" cy="107408"/>
              <a:chOff x="7181421" y="2482028"/>
              <a:chExt cx="117851" cy="107408"/>
            </a:xfrm>
          </p:grpSpPr>
          <p:sp>
            <p:nvSpPr>
              <p:cNvPr id="124" name="Oval 123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72714" y="897895"/>
              <a:ext cx="117851" cy="107408"/>
              <a:chOff x="7584667" y="2502885"/>
              <a:chExt cx="117851" cy="107408"/>
            </a:xfrm>
          </p:grpSpPr>
          <p:sp>
            <p:nvSpPr>
              <p:cNvPr id="127" name="Oval 12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122827" y="1044323"/>
              <a:ext cx="154514" cy="107408"/>
              <a:chOff x="7359492" y="2650579"/>
              <a:chExt cx="154514" cy="107408"/>
            </a:xfrm>
          </p:grpSpPr>
          <p:sp>
            <p:nvSpPr>
              <p:cNvPr id="130" name="Oval 129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32" name="Oval 20"/>
            <p:cNvSpPr/>
            <p:nvPr/>
          </p:nvSpPr>
          <p:spPr>
            <a:xfrm rot="21329767">
              <a:off x="4911600" y="136680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 rot="20970433">
              <a:off x="5215677" y="17853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Freeform 134"/>
            <p:cNvSpPr/>
            <p:nvPr/>
          </p:nvSpPr>
          <p:spPr>
            <a:xfrm rot="3225449">
              <a:off x="5604707" y="14559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57016" y="512133"/>
              <a:ext cx="355166" cy="304321"/>
              <a:chOff x="7400992" y="484079"/>
              <a:chExt cx="355166" cy="304321"/>
            </a:xfrm>
          </p:grpSpPr>
          <p:grpSp>
            <p:nvGrpSpPr>
              <p:cNvPr id="195" name="Group 19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9224586" y="585772"/>
            <a:ext cx="1497378" cy="1817273"/>
            <a:chOff x="9224586" y="585772"/>
            <a:chExt cx="1497378" cy="1817273"/>
          </a:xfrm>
        </p:grpSpPr>
        <p:sp>
          <p:nvSpPr>
            <p:cNvPr id="80" name="Oval 23"/>
            <p:cNvSpPr/>
            <p:nvPr/>
          </p:nvSpPr>
          <p:spPr>
            <a:xfrm rot="21147307">
              <a:off x="10253654" y="181505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22"/>
            <p:cNvSpPr/>
            <p:nvPr/>
          </p:nvSpPr>
          <p:spPr>
            <a:xfrm rot="772141">
              <a:off x="9495783" y="1808920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Rounded Rectangle 8"/>
            <p:cNvSpPr/>
            <p:nvPr/>
          </p:nvSpPr>
          <p:spPr>
            <a:xfrm rot="72546">
              <a:off x="9393044" y="635571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 rot="636239">
              <a:off x="9997659" y="874749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4" name="Oval 83"/>
            <p:cNvSpPr/>
            <p:nvPr/>
          </p:nvSpPr>
          <p:spPr>
            <a:xfrm rot="636239">
              <a:off x="9509493" y="874336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7" name="Group 86"/>
            <p:cNvGrpSpPr/>
            <p:nvPr/>
          </p:nvGrpSpPr>
          <p:grpSpPr>
            <a:xfrm rot="21115694">
              <a:off x="9825675" y="1203524"/>
              <a:ext cx="285933" cy="203016"/>
              <a:chOff x="7300826" y="2724115"/>
              <a:chExt cx="285933" cy="203016"/>
            </a:xfrm>
          </p:grpSpPr>
          <p:sp>
            <p:nvSpPr>
              <p:cNvPr id="88" name="Rounded Rectangle 87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1115694">
              <a:off x="9889147" y="1134962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00" name="Oval 99"/>
            <p:cNvSpPr/>
            <p:nvPr/>
          </p:nvSpPr>
          <p:spPr>
            <a:xfrm rot="21329767">
              <a:off x="9617189" y="1450077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20970433">
              <a:off x="9921277" y="182403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Freeform 101"/>
            <p:cNvSpPr/>
            <p:nvPr/>
          </p:nvSpPr>
          <p:spPr>
            <a:xfrm rot="19788153">
              <a:off x="10365414" y="141800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Freeform 104"/>
            <p:cNvSpPr/>
            <p:nvPr/>
          </p:nvSpPr>
          <p:spPr>
            <a:xfrm rot="12859542">
              <a:off x="9224586" y="143191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0160156" y="585772"/>
              <a:ext cx="355166" cy="304321"/>
              <a:chOff x="7400992" y="484079"/>
              <a:chExt cx="355166" cy="304321"/>
            </a:xfrm>
          </p:grpSpPr>
          <p:grpSp>
            <p:nvGrpSpPr>
              <p:cNvPr id="200" name="Group 199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5" name="Oval 84"/>
            <p:cNvSpPr/>
            <p:nvPr/>
          </p:nvSpPr>
          <p:spPr>
            <a:xfrm rot="636239">
              <a:off x="9945297" y="753923"/>
              <a:ext cx="467114" cy="4257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17984" y="922344"/>
              <a:ext cx="117851" cy="107408"/>
              <a:chOff x="7584667" y="2502885"/>
              <a:chExt cx="117851" cy="107408"/>
            </a:xfrm>
          </p:grpSpPr>
          <p:sp>
            <p:nvSpPr>
              <p:cNvPr id="95" name="Oval 9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20963462" flipH="1">
              <a:off x="9413954" y="601398"/>
              <a:ext cx="355166" cy="304321"/>
              <a:chOff x="7400992" y="484079"/>
              <a:chExt cx="355166" cy="304321"/>
            </a:xfrm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636239">
              <a:off x="9524990" y="821160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613816" y="960063"/>
              <a:ext cx="117851" cy="107408"/>
              <a:chOff x="7181421" y="2482028"/>
              <a:chExt cx="117851" cy="107408"/>
            </a:xfrm>
          </p:grpSpPr>
          <p:sp>
            <p:nvSpPr>
              <p:cNvPr id="92" name="Oval 9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4" name="Oval 23"/>
          <p:cNvSpPr/>
          <p:nvPr/>
        </p:nvSpPr>
        <p:spPr>
          <a:xfrm rot="21147307">
            <a:off x="8238472" y="183670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772141">
            <a:off x="7525878" y="181056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7433613" y="64325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8022006" y="90211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 rot="636239">
            <a:off x="7574058" y="86930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Oval 4"/>
          <p:cNvSpPr/>
          <p:nvPr/>
        </p:nvSpPr>
        <p:spPr>
          <a:xfrm rot="636239">
            <a:off x="7974503" y="86621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4" name="Group 13"/>
          <p:cNvGrpSpPr/>
          <p:nvPr/>
        </p:nvGrpSpPr>
        <p:grpSpPr>
          <a:xfrm>
            <a:off x="7795882" y="1211845"/>
            <a:ext cx="285933" cy="196103"/>
            <a:chOff x="7300826" y="2724115"/>
            <a:chExt cx="285933" cy="196103"/>
          </a:xfrm>
        </p:grpSpPr>
        <p:sp>
          <p:nvSpPr>
            <p:cNvPr id="12" name="Rounded Rectangle 11"/>
            <p:cNvSpPr/>
            <p:nvPr/>
          </p:nvSpPr>
          <p:spPr>
            <a:xfrm rot="21322659">
              <a:off x="7363270" y="276307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ounded Rectangle 12"/>
            <p:cNvSpPr/>
            <p:nvPr/>
          </p:nvSpPr>
          <p:spPr>
            <a:xfrm rot="21322659">
              <a:off x="7449952" y="276253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92648">
              <a:off x="7300826" y="272411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98794" y="984309"/>
            <a:ext cx="117851" cy="107408"/>
            <a:chOff x="7584667" y="2502885"/>
            <a:chExt cx="117851" cy="107408"/>
          </a:xfrm>
        </p:grpSpPr>
        <p:sp>
          <p:nvSpPr>
            <p:cNvPr id="8" name="Oval 7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55419" y="1140332"/>
            <a:ext cx="154514" cy="107408"/>
            <a:chOff x="7359492" y="2650579"/>
            <a:chExt cx="154514" cy="107408"/>
          </a:xfrm>
        </p:grpSpPr>
        <p:sp>
          <p:nvSpPr>
            <p:cNvPr id="11" name="Oval 10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" name="Oval 20"/>
          <p:cNvSpPr/>
          <p:nvPr/>
        </p:nvSpPr>
        <p:spPr>
          <a:xfrm rot="21329767">
            <a:off x="7637680" y="1453217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20970433">
            <a:off x="7941757" y="187179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Freeform 105"/>
          <p:cNvSpPr/>
          <p:nvPr/>
        </p:nvSpPr>
        <p:spPr>
          <a:xfrm rot="3640251">
            <a:off x="7508575" y="162381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7932682">
            <a:off x="8048943" y="162584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8227843" y="639722"/>
            <a:ext cx="355166" cy="304321"/>
            <a:chOff x="7400992" y="484079"/>
            <a:chExt cx="355166" cy="304321"/>
          </a:xfrm>
        </p:grpSpPr>
        <p:grpSp>
          <p:nvGrpSpPr>
            <p:cNvPr id="191" name="Group 19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192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" name="Oval 5"/>
          <p:cNvSpPr/>
          <p:nvPr/>
        </p:nvSpPr>
        <p:spPr>
          <a:xfrm rot="636239">
            <a:off x="7587477" y="84614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7695727" y="965751"/>
            <a:ext cx="117851" cy="107408"/>
            <a:chOff x="7181421" y="2482028"/>
            <a:chExt cx="117851" cy="107408"/>
          </a:xfrm>
        </p:grpSpPr>
        <p:sp>
          <p:nvSpPr>
            <p:cNvPr id="7" name="Oval 6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58630" y="577702"/>
            <a:ext cx="1489266" cy="1832678"/>
            <a:chOff x="2631779" y="422059"/>
            <a:chExt cx="1489266" cy="1832678"/>
          </a:xfrm>
        </p:grpSpPr>
        <p:sp>
          <p:nvSpPr>
            <p:cNvPr id="136" name="Freeform 135"/>
            <p:cNvSpPr/>
            <p:nvPr/>
          </p:nvSpPr>
          <p:spPr>
            <a:xfrm rot="8743542">
              <a:off x="2631779" y="137093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7" name="Group 26"/>
            <p:cNvGrpSpPr/>
            <p:nvPr/>
          </p:nvGrpSpPr>
          <p:grpSpPr>
            <a:xfrm rot="17914294">
              <a:off x="2640779" y="745113"/>
              <a:ext cx="293137" cy="207673"/>
              <a:chOff x="3095725" y="2185969"/>
              <a:chExt cx="293137" cy="207673"/>
            </a:xfrm>
          </p:grpSpPr>
          <p:sp>
            <p:nvSpPr>
              <p:cNvPr id="137" name="Oval 136"/>
              <p:cNvSpPr/>
              <p:nvPr/>
            </p:nvSpPr>
            <p:spPr>
              <a:xfrm rot="1933843">
                <a:off x="3095725" y="2185969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651302">
                <a:off x="3156392" y="2235697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4571028">
              <a:off x="3833235" y="857204"/>
              <a:ext cx="325085" cy="250535"/>
              <a:chOff x="4022437" y="2143220"/>
              <a:chExt cx="325085" cy="250535"/>
            </a:xfrm>
          </p:grpSpPr>
          <p:sp>
            <p:nvSpPr>
              <p:cNvPr id="139" name="Oval 138"/>
              <p:cNvSpPr/>
              <p:nvPr/>
            </p:nvSpPr>
            <p:spPr>
              <a:xfrm rot="8515235">
                <a:off x="4022437" y="2143220"/>
                <a:ext cx="325085" cy="25053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961527">
                <a:off x="4139881" y="2187184"/>
                <a:ext cx="130559" cy="144727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1" name="Oval 23"/>
            <p:cNvSpPr/>
            <p:nvPr/>
          </p:nvSpPr>
          <p:spPr>
            <a:xfrm rot="21147307">
              <a:off x="3590484" y="166674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22"/>
            <p:cNvSpPr/>
            <p:nvPr/>
          </p:nvSpPr>
          <p:spPr>
            <a:xfrm rot="772141">
              <a:off x="2877890" y="1640605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ounded Rectangle 8"/>
            <p:cNvSpPr/>
            <p:nvPr/>
          </p:nvSpPr>
          <p:spPr>
            <a:xfrm rot="72546">
              <a:off x="2786167" y="422059"/>
              <a:ext cx="1244528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778" h="6260687">
                  <a:moveTo>
                    <a:pt x="0" y="1935123"/>
                  </a:moveTo>
                  <a:cubicBezTo>
                    <a:pt x="0" y="966292"/>
                    <a:pt x="657723" y="-2"/>
                    <a:pt x="1626554" y="-2"/>
                  </a:cubicBezTo>
                  <a:lnTo>
                    <a:pt x="2320321" y="55428"/>
                  </a:lnTo>
                  <a:cubicBezTo>
                    <a:pt x="3249091" y="189995"/>
                    <a:pt x="3898087" y="849997"/>
                    <a:pt x="3898087" y="1818828"/>
                  </a:cubicBezTo>
                  <a:cubicBezTo>
                    <a:pt x="3873972" y="2385076"/>
                    <a:pt x="3556376" y="2633230"/>
                    <a:pt x="3521924" y="3037386"/>
                  </a:cubicBezTo>
                  <a:cubicBezTo>
                    <a:pt x="3471480" y="3828726"/>
                    <a:pt x="4166667" y="4276042"/>
                    <a:pt x="4152568" y="4794732"/>
                  </a:cubicBezTo>
                  <a:cubicBezTo>
                    <a:pt x="4152568" y="5763563"/>
                    <a:pt x="3144583" y="6260687"/>
                    <a:pt x="2175752" y="6260687"/>
                  </a:cubicBezTo>
                  <a:lnTo>
                    <a:pt x="1754223" y="6260687"/>
                  </a:lnTo>
                  <a:cubicBezTo>
                    <a:pt x="785392" y="6260687"/>
                    <a:pt x="0" y="5475295"/>
                    <a:pt x="0" y="4506464"/>
                  </a:cubicBezTo>
                  <a:lnTo>
                    <a:pt x="342821" y="3344294"/>
                  </a:lnTo>
                  <a:cubicBezTo>
                    <a:pt x="328797" y="2924834"/>
                    <a:pt x="14024" y="2354583"/>
                    <a:pt x="0" y="19351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rot="636239">
              <a:off x="3374018" y="7321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5" name="Oval 144"/>
            <p:cNvSpPr/>
            <p:nvPr/>
          </p:nvSpPr>
          <p:spPr>
            <a:xfrm rot="636239">
              <a:off x="2926070" y="69933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6" name="Oval 145"/>
            <p:cNvSpPr/>
            <p:nvPr/>
          </p:nvSpPr>
          <p:spPr>
            <a:xfrm rot="636239">
              <a:off x="3330155" y="657032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7" name="Oval 146"/>
            <p:cNvSpPr/>
            <p:nvPr/>
          </p:nvSpPr>
          <p:spPr>
            <a:xfrm rot="636239">
              <a:off x="2907432" y="641022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Rounded Rectangle 147"/>
            <p:cNvSpPr/>
            <p:nvPr/>
          </p:nvSpPr>
          <p:spPr>
            <a:xfrm rot="21001861">
              <a:off x="3212707" y="1095061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Rounded Rectangle 148"/>
            <p:cNvSpPr/>
            <p:nvPr/>
          </p:nvSpPr>
          <p:spPr>
            <a:xfrm rot="155068">
              <a:off x="3299389" y="1094521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9"/>
            <p:cNvSpPr/>
            <p:nvPr/>
          </p:nvSpPr>
          <p:spPr>
            <a:xfrm rot="92648">
              <a:off x="3130476" y="1042350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62883" y="809529"/>
              <a:ext cx="117851" cy="107408"/>
              <a:chOff x="7181421" y="2482028"/>
              <a:chExt cx="117851" cy="107408"/>
            </a:xfrm>
          </p:grpSpPr>
          <p:sp>
            <p:nvSpPr>
              <p:cNvPr id="152" name="Oval 15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20369" y="821996"/>
              <a:ext cx="117851" cy="107408"/>
              <a:chOff x="7584667" y="2502885"/>
              <a:chExt cx="117851" cy="107408"/>
            </a:xfrm>
          </p:grpSpPr>
          <p:sp>
            <p:nvSpPr>
              <p:cNvPr id="155" name="Oval 15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200919" y="960775"/>
              <a:ext cx="154514" cy="107408"/>
              <a:chOff x="7359492" y="2650579"/>
              <a:chExt cx="154514" cy="107408"/>
            </a:xfrm>
          </p:grpSpPr>
          <p:sp>
            <p:nvSpPr>
              <p:cNvPr id="158" name="Oval 15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0" name="Oval 20"/>
            <p:cNvSpPr/>
            <p:nvPr/>
          </p:nvSpPr>
          <p:spPr>
            <a:xfrm rot="21329767">
              <a:off x="2941885" y="1279888"/>
              <a:ext cx="779596" cy="780087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596" h="780087">
                  <a:moveTo>
                    <a:pt x="11791" y="453675"/>
                  </a:moveTo>
                  <a:cubicBezTo>
                    <a:pt x="-35269" y="356866"/>
                    <a:pt x="69645" y="267709"/>
                    <a:pt x="131276" y="199099"/>
                  </a:cubicBezTo>
                  <a:cubicBezTo>
                    <a:pt x="192907" y="130489"/>
                    <a:pt x="309416" y="-31055"/>
                    <a:pt x="417469" y="5246"/>
                  </a:cubicBezTo>
                  <a:cubicBezTo>
                    <a:pt x="525522" y="41547"/>
                    <a:pt x="779596" y="216404"/>
                    <a:pt x="779596" y="416908"/>
                  </a:cubicBezTo>
                  <a:cubicBezTo>
                    <a:pt x="779596" y="617412"/>
                    <a:pt x="541606" y="773824"/>
                    <a:pt x="413639" y="779952"/>
                  </a:cubicBezTo>
                  <a:cubicBezTo>
                    <a:pt x="285672" y="786080"/>
                    <a:pt x="11153" y="582793"/>
                    <a:pt x="11791" y="453675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Freeform 160"/>
            <p:cNvSpPr/>
            <p:nvPr/>
          </p:nvSpPr>
          <p:spPr>
            <a:xfrm rot="20970433">
              <a:off x="3249123" y="1637394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Freeform 161"/>
            <p:cNvSpPr/>
            <p:nvPr/>
          </p:nvSpPr>
          <p:spPr>
            <a:xfrm rot="3225449">
              <a:off x="3682799" y="137235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028100" y="1499595"/>
              <a:ext cx="535838" cy="41913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54" name="Oval 23"/>
          <p:cNvSpPr/>
          <p:nvPr/>
        </p:nvSpPr>
        <p:spPr>
          <a:xfrm rot="18162183">
            <a:off x="6912917" y="38050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Oval 22"/>
          <p:cNvSpPr/>
          <p:nvPr/>
        </p:nvSpPr>
        <p:spPr>
          <a:xfrm rot="872710">
            <a:off x="6229751" y="4183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6" name="Rounded Rectangle 8"/>
          <p:cNvSpPr/>
          <p:nvPr/>
        </p:nvSpPr>
        <p:spPr>
          <a:xfrm rot="19907575">
            <a:off x="5769204" y="289880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7" name="Oval 256"/>
          <p:cNvSpPr/>
          <p:nvPr/>
        </p:nvSpPr>
        <p:spPr>
          <a:xfrm rot="20471268">
            <a:off x="6136775" y="3100549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58" name="Oval 257"/>
          <p:cNvSpPr/>
          <p:nvPr/>
        </p:nvSpPr>
        <p:spPr>
          <a:xfrm rot="20471268">
            <a:off x="5709231" y="3343986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grpSp>
        <p:nvGrpSpPr>
          <p:cNvPr id="259" name="Group 258"/>
          <p:cNvGrpSpPr/>
          <p:nvPr/>
        </p:nvGrpSpPr>
        <p:grpSpPr>
          <a:xfrm rot="19835029">
            <a:off x="6094219" y="3528576"/>
            <a:ext cx="285933" cy="203016"/>
            <a:chOff x="7300826" y="2724115"/>
            <a:chExt cx="285933" cy="203016"/>
          </a:xfrm>
        </p:grpSpPr>
        <p:sp>
          <p:nvSpPr>
            <p:cNvPr id="285" name="Rounded Rectangle 284"/>
            <p:cNvSpPr/>
            <p:nvPr/>
          </p:nvSpPr>
          <p:spPr>
            <a:xfrm rot="285975">
              <a:off x="7342539" y="2769104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86" name="Rounded Rectangle 285"/>
            <p:cNvSpPr/>
            <p:nvPr/>
          </p:nvSpPr>
          <p:spPr>
            <a:xfrm rot="20954919">
              <a:off x="7460976" y="27706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87" name="Oval 9"/>
            <p:cNvSpPr/>
            <p:nvPr/>
          </p:nvSpPr>
          <p:spPr>
            <a:xfrm rot="92648">
              <a:off x="7300826" y="272411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260" name="Group 259"/>
          <p:cNvGrpSpPr/>
          <p:nvPr/>
        </p:nvGrpSpPr>
        <p:grpSpPr>
          <a:xfrm rot="19835029">
            <a:off x="6100827" y="3476116"/>
            <a:ext cx="154514" cy="107408"/>
            <a:chOff x="7359492" y="2650579"/>
            <a:chExt cx="154514" cy="107408"/>
          </a:xfrm>
        </p:grpSpPr>
        <p:sp>
          <p:nvSpPr>
            <p:cNvPr id="283" name="Oval 282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84" name="Oval 283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61" name="Oval 99"/>
          <p:cNvSpPr/>
          <p:nvPr/>
        </p:nvSpPr>
        <p:spPr>
          <a:xfrm rot="19564796">
            <a:off x="6164988" y="3685148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2" name="Freeform 261"/>
          <p:cNvSpPr/>
          <p:nvPr/>
        </p:nvSpPr>
        <p:spPr>
          <a:xfrm rot="19205462">
            <a:off x="6488234" y="40641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3" name="Freeform 262"/>
          <p:cNvSpPr/>
          <p:nvPr/>
        </p:nvSpPr>
        <p:spPr>
          <a:xfrm rot="19732905">
            <a:off x="6697668" y="345064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4" name="Freeform 263"/>
          <p:cNvSpPr/>
          <p:nvPr/>
        </p:nvSpPr>
        <p:spPr>
          <a:xfrm rot="11439167">
            <a:off x="5637977" y="39255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65" name="Group 264"/>
          <p:cNvGrpSpPr/>
          <p:nvPr/>
        </p:nvGrpSpPr>
        <p:grpSpPr>
          <a:xfrm rot="19835029">
            <a:off x="6122103" y="2788468"/>
            <a:ext cx="355166" cy="304321"/>
            <a:chOff x="7400992" y="484079"/>
            <a:chExt cx="355166" cy="304321"/>
          </a:xfrm>
        </p:grpSpPr>
        <p:grpSp>
          <p:nvGrpSpPr>
            <p:cNvPr id="279" name="Group 278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281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2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80" name="Oval 279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66" name="Oval 265"/>
          <p:cNvSpPr/>
          <p:nvPr/>
        </p:nvSpPr>
        <p:spPr>
          <a:xfrm rot="20471268">
            <a:off x="6050172" y="3065776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grpSp>
        <p:nvGrpSpPr>
          <p:cNvPr id="267" name="Group 266"/>
          <p:cNvGrpSpPr/>
          <p:nvPr/>
        </p:nvGrpSpPr>
        <p:grpSpPr>
          <a:xfrm rot="21151293">
            <a:off x="6146183" y="3154929"/>
            <a:ext cx="217258" cy="198006"/>
            <a:chOff x="7584667" y="2502885"/>
            <a:chExt cx="117851" cy="107408"/>
          </a:xfrm>
        </p:grpSpPr>
        <p:sp>
          <p:nvSpPr>
            <p:cNvPr id="277" name="Oval 27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78" name="Oval 27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268" name="Group 267"/>
          <p:cNvGrpSpPr/>
          <p:nvPr/>
        </p:nvGrpSpPr>
        <p:grpSpPr>
          <a:xfrm rot="19198491" flipH="1">
            <a:off x="5479780" y="3168576"/>
            <a:ext cx="355166" cy="304321"/>
            <a:chOff x="7400992" y="484079"/>
            <a:chExt cx="355166" cy="304321"/>
          </a:xfrm>
        </p:grpSpPr>
        <p:grpSp>
          <p:nvGrpSpPr>
            <p:cNvPr id="273" name="Group 272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275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6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74" name="Oval 273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69" name="Oval 268"/>
          <p:cNvSpPr/>
          <p:nvPr/>
        </p:nvSpPr>
        <p:spPr>
          <a:xfrm rot="20471268">
            <a:off x="5695728" y="329174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70" name="Group 269"/>
          <p:cNvGrpSpPr/>
          <p:nvPr/>
        </p:nvGrpSpPr>
        <p:grpSpPr>
          <a:xfrm rot="375659">
            <a:off x="5791042" y="3390431"/>
            <a:ext cx="196313" cy="178917"/>
            <a:chOff x="7181421" y="2482028"/>
            <a:chExt cx="117851" cy="107408"/>
          </a:xfrm>
        </p:grpSpPr>
        <p:sp>
          <p:nvSpPr>
            <p:cNvPr id="271" name="Oval 270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72" name="Oval 271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98" name="Freeform 297"/>
          <p:cNvSpPr/>
          <p:nvPr/>
        </p:nvSpPr>
        <p:spPr>
          <a:xfrm>
            <a:off x="9020515" y="37812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9" name="Freeform 298"/>
          <p:cNvSpPr/>
          <p:nvPr/>
        </p:nvSpPr>
        <p:spPr>
          <a:xfrm rot="11700000">
            <a:off x="7835111" y="37516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9" name="Oval 23"/>
          <p:cNvSpPr/>
          <p:nvPr/>
        </p:nvSpPr>
        <p:spPr>
          <a:xfrm rot="18775085">
            <a:off x="8968754" y="41276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0" name="Oval 22"/>
          <p:cNvSpPr/>
          <p:nvPr/>
        </p:nvSpPr>
        <p:spPr>
          <a:xfrm rot="2120228">
            <a:off x="8093282" y="4167299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1" name="Rounded Rectangle 8"/>
          <p:cNvSpPr/>
          <p:nvPr/>
        </p:nvSpPr>
        <p:spPr>
          <a:xfrm rot="72546">
            <a:off x="8029671" y="2990182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2" name="Oval 291"/>
          <p:cNvSpPr/>
          <p:nvPr/>
        </p:nvSpPr>
        <p:spPr>
          <a:xfrm rot="636239">
            <a:off x="8633689" y="320892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3" name="Oval 292"/>
          <p:cNvSpPr/>
          <p:nvPr/>
        </p:nvSpPr>
        <p:spPr>
          <a:xfrm rot="636239">
            <a:off x="8094001" y="3235488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94" name="Group 293"/>
          <p:cNvGrpSpPr/>
          <p:nvPr/>
        </p:nvGrpSpPr>
        <p:grpSpPr>
          <a:xfrm>
            <a:off x="8438796" y="3560368"/>
            <a:ext cx="285933" cy="203016"/>
            <a:chOff x="7300826" y="2724115"/>
            <a:chExt cx="285933" cy="203016"/>
          </a:xfrm>
        </p:grpSpPr>
        <p:sp>
          <p:nvSpPr>
            <p:cNvPr id="320" name="Rounded Rectangle 319"/>
            <p:cNvSpPr/>
            <p:nvPr/>
          </p:nvSpPr>
          <p:spPr>
            <a:xfrm rot="285975">
              <a:off x="7344427" y="2769183"/>
              <a:ext cx="90939" cy="111697"/>
            </a:xfrm>
            <a:prstGeom prst="roundRect">
              <a:avLst>
                <a:gd name="adj" fmla="val 2153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1" name="Rounded Rectangle 320"/>
            <p:cNvSpPr/>
            <p:nvPr/>
          </p:nvSpPr>
          <p:spPr>
            <a:xfrm rot="20954919">
              <a:off x="7460976" y="27706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2" name="Oval 9"/>
            <p:cNvSpPr/>
            <p:nvPr/>
          </p:nvSpPr>
          <p:spPr>
            <a:xfrm rot="92648">
              <a:off x="7300826" y="272411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502268" y="3491806"/>
            <a:ext cx="154514" cy="107408"/>
            <a:chOff x="7359492" y="2650579"/>
            <a:chExt cx="154514" cy="107408"/>
          </a:xfrm>
        </p:grpSpPr>
        <p:sp>
          <p:nvSpPr>
            <p:cNvPr id="318" name="Oval 317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9" name="Oval 318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96" name="Oval 99"/>
          <p:cNvSpPr/>
          <p:nvPr/>
        </p:nvSpPr>
        <p:spPr>
          <a:xfrm rot="21329767">
            <a:off x="8254281" y="3804150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7" name="Freeform 296"/>
          <p:cNvSpPr/>
          <p:nvPr/>
        </p:nvSpPr>
        <p:spPr>
          <a:xfrm rot="20970433">
            <a:off x="8558369" y="417811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3" name="Freeform 362"/>
          <p:cNvSpPr/>
          <p:nvPr/>
        </p:nvSpPr>
        <p:spPr>
          <a:xfrm rot="19315235">
            <a:off x="8850130" y="2951451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17" name="Oval 192"/>
          <p:cNvSpPr/>
          <p:nvPr/>
        </p:nvSpPr>
        <p:spPr>
          <a:xfrm rot="13761527">
            <a:off x="8923542" y="298570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5" name="Oval 314"/>
          <p:cNvSpPr/>
          <p:nvPr/>
        </p:nvSpPr>
        <p:spPr>
          <a:xfrm rot="1744470">
            <a:off x="8797248" y="309744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1" name="Oval 300"/>
          <p:cNvSpPr/>
          <p:nvPr/>
        </p:nvSpPr>
        <p:spPr>
          <a:xfrm rot="636239">
            <a:off x="8576895" y="3167191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03" name="Group 302"/>
          <p:cNvGrpSpPr/>
          <p:nvPr/>
        </p:nvGrpSpPr>
        <p:grpSpPr>
          <a:xfrm rot="20963462" flipH="1">
            <a:off x="8051046" y="2955471"/>
            <a:ext cx="355166" cy="304321"/>
            <a:chOff x="7400992" y="484079"/>
            <a:chExt cx="355166" cy="304321"/>
          </a:xfrm>
        </p:grpSpPr>
        <p:grpSp>
          <p:nvGrpSpPr>
            <p:cNvPr id="308" name="Group 307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310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1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9" name="Oval 308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Oval 303"/>
          <p:cNvSpPr/>
          <p:nvPr/>
        </p:nvSpPr>
        <p:spPr>
          <a:xfrm rot="636239">
            <a:off x="8162082" y="317523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Cross 37"/>
          <p:cNvSpPr/>
          <p:nvPr/>
        </p:nvSpPr>
        <p:spPr>
          <a:xfrm rot="20477798">
            <a:off x="8298278" y="3297223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3" name="Cross 322"/>
          <p:cNvSpPr/>
          <p:nvPr/>
        </p:nvSpPr>
        <p:spPr>
          <a:xfrm rot="740695">
            <a:off x="8726136" y="3291891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188194" y="3763809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8171638" y="3965172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206152" y="3812754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8191982" y="3874540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407"/>
          <p:cNvGrpSpPr/>
          <p:nvPr/>
        </p:nvGrpSpPr>
        <p:grpSpPr>
          <a:xfrm>
            <a:off x="3444358" y="2868390"/>
            <a:ext cx="1557721" cy="1845034"/>
            <a:chOff x="3444358" y="2868390"/>
            <a:chExt cx="1557721" cy="1845034"/>
          </a:xfrm>
        </p:grpSpPr>
        <p:sp>
          <p:nvSpPr>
            <p:cNvPr id="190" name="Freeform 189"/>
            <p:cNvSpPr/>
            <p:nvPr/>
          </p:nvSpPr>
          <p:spPr>
            <a:xfrm rot="10800000">
              <a:off x="3474205" y="392028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oup 33"/>
            <p:cNvGrpSpPr/>
            <p:nvPr/>
          </p:nvGrpSpPr>
          <p:grpSpPr>
            <a:xfrm rot="1697025">
              <a:off x="4436082" y="2868390"/>
              <a:ext cx="250535" cy="325085"/>
              <a:chOff x="3464588" y="2634508"/>
              <a:chExt cx="250535" cy="325085"/>
            </a:xfrm>
          </p:grpSpPr>
          <p:sp>
            <p:nvSpPr>
              <p:cNvPr id="164" name="Oval 163"/>
              <p:cNvSpPr/>
              <p:nvPr/>
            </p:nvSpPr>
            <p:spPr>
              <a:xfrm rot="7069700">
                <a:off x="3427313" y="2671783"/>
                <a:ext cx="325085" cy="250535"/>
              </a:xfrm>
              <a:prstGeom prst="ellipse">
                <a:avLst/>
              </a:prstGeom>
              <a:solidFill>
                <a:srgbClr val="C8080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515992">
                <a:off x="3539349" y="2708288"/>
                <a:ext cx="130559" cy="144727"/>
              </a:xfrm>
              <a:prstGeom prst="ellipse">
                <a:avLst/>
              </a:prstGeom>
              <a:solidFill>
                <a:srgbClr val="91111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7" name="Oval 23"/>
            <p:cNvSpPr/>
            <p:nvPr/>
          </p:nvSpPr>
          <p:spPr>
            <a:xfrm rot="19701772">
              <a:off x="4737951" y="399075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22"/>
            <p:cNvSpPr/>
            <p:nvPr/>
          </p:nvSpPr>
          <p:spPr>
            <a:xfrm rot="1172177">
              <a:off x="3947625" y="413230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rot="2569758">
              <a:off x="3444358" y="3234344"/>
              <a:ext cx="293137" cy="207673"/>
            </a:xfrm>
            <a:prstGeom prst="ellipse">
              <a:avLst/>
            </a:pr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ounded Rectangle 8"/>
            <p:cNvSpPr/>
            <p:nvPr/>
          </p:nvSpPr>
          <p:spPr>
            <a:xfrm rot="20227011">
              <a:off x="3709254" y="2930603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rot="20790704">
              <a:off x="4107233" y="3165961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2" name="Oval 171"/>
            <p:cNvSpPr/>
            <p:nvPr/>
          </p:nvSpPr>
          <p:spPr>
            <a:xfrm rot="20790704">
              <a:off x="3704366" y="3292684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3" name="Oval 172"/>
            <p:cNvSpPr/>
            <p:nvPr/>
          </p:nvSpPr>
          <p:spPr>
            <a:xfrm rot="20790704">
              <a:off x="4049213" y="315258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Oval 173"/>
            <p:cNvSpPr/>
            <p:nvPr/>
          </p:nvSpPr>
          <p:spPr>
            <a:xfrm rot="20790704">
              <a:off x="3684389" y="329793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ounded Rectangle 174"/>
            <p:cNvSpPr/>
            <p:nvPr/>
          </p:nvSpPr>
          <p:spPr>
            <a:xfrm rot="19877124">
              <a:off x="4054021" y="362813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Rounded Rectangle 175"/>
            <p:cNvSpPr/>
            <p:nvPr/>
          </p:nvSpPr>
          <p:spPr>
            <a:xfrm rot="19877124">
              <a:off x="4146285" y="3595725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9"/>
            <p:cNvSpPr/>
            <p:nvPr/>
          </p:nvSpPr>
          <p:spPr>
            <a:xfrm rot="20247113">
              <a:off x="3964201" y="3580056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rot="20271492">
              <a:off x="3991729" y="351617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46563" y="3408261"/>
              <a:ext cx="117851" cy="107408"/>
              <a:chOff x="5481576" y="2755627"/>
              <a:chExt cx="117851" cy="107408"/>
            </a:xfrm>
          </p:grpSpPr>
          <p:sp>
            <p:nvSpPr>
              <p:cNvPr id="187" name="Oval 186"/>
              <p:cNvSpPr/>
              <p:nvPr/>
            </p:nvSpPr>
            <p:spPr>
              <a:xfrm rot="20790704">
                <a:off x="5481576" y="2755627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20790704">
                <a:off x="5493832" y="2779152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127994" y="3279996"/>
              <a:ext cx="117851" cy="107408"/>
              <a:chOff x="5858209" y="2610059"/>
              <a:chExt cx="117851" cy="107408"/>
            </a:xfrm>
          </p:grpSpPr>
          <p:sp>
            <p:nvSpPr>
              <p:cNvPr id="185" name="Oval 184"/>
              <p:cNvSpPr/>
              <p:nvPr/>
            </p:nvSpPr>
            <p:spPr>
              <a:xfrm rot="20790704">
                <a:off x="5858209" y="2610059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20790704">
                <a:off x="5863643" y="2633490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Oval 180"/>
            <p:cNvSpPr/>
            <p:nvPr/>
          </p:nvSpPr>
          <p:spPr>
            <a:xfrm rot="20790704">
              <a:off x="4011122" y="3549559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rot="19884232">
              <a:off x="4067750" y="3836954"/>
              <a:ext cx="514660" cy="5105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Freeform 188"/>
            <p:cNvSpPr/>
            <p:nvPr/>
          </p:nvSpPr>
          <p:spPr>
            <a:xfrm rot="7932682">
              <a:off x="4425091" y="386205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1" name="Freeform 330"/>
            <p:cNvSpPr/>
            <p:nvPr/>
          </p:nvSpPr>
          <p:spPr>
            <a:xfrm rot="17094950" flipV="1">
              <a:off x="4146780" y="3776450"/>
              <a:ext cx="310072" cy="633349"/>
            </a:xfrm>
            <a:custGeom>
              <a:avLst/>
              <a:gdLst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780380 w 780965"/>
                <a:gd name="connsiteY3" fmla="*/ 1209364 h 2750230"/>
                <a:gd name="connsiteX4" fmla="*/ 665157 w 780965"/>
                <a:gd name="connsiteY4" fmla="*/ 1005731 h 2750230"/>
                <a:gd name="connsiteX5" fmla="*/ 178325 w 780965"/>
                <a:gd name="connsiteY5" fmla="*/ 1392666 h 2750230"/>
                <a:gd name="connsiteX6" fmla="*/ 93766 w 780965"/>
                <a:gd name="connsiteY6" fmla="*/ 0 h 2750230"/>
                <a:gd name="connsiteX7" fmla="*/ 631 w 780965"/>
                <a:gd name="connsiteY7" fmla="*/ 1533898 h 2750230"/>
                <a:gd name="connsiteX8" fmla="*/ 0 w 780965"/>
                <a:gd name="connsiteY8" fmla="*/ 1534400 h 2750230"/>
                <a:gd name="connsiteX9" fmla="*/ 542 w 780965"/>
                <a:gd name="connsiteY9" fmla="*/ 1535359 h 2750230"/>
                <a:gd name="connsiteX10" fmla="*/ 287 w 780965"/>
                <a:gd name="connsiteY10" fmla="*/ 1539566 h 2750230"/>
                <a:gd name="connsiteX11" fmla="*/ 2923 w 780965"/>
                <a:gd name="connsiteY11" fmla="*/ 1539566 h 2750230"/>
                <a:gd name="connsiteX12" fmla="*/ 115223 w 780965"/>
                <a:gd name="connsiteY12" fmla="*/ 1738033 h 2750230"/>
                <a:gd name="connsiteX13" fmla="*/ 602513 w 780965"/>
                <a:gd name="connsiteY13" fmla="*/ 1350733 h 2750230"/>
                <a:gd name="connsiteX0" fmla="*/ 687487 w 870632"/>
                <a:gd name="connsiteY0" fmla="*/ 2750230 h 2750230"/>
                <a:gd name="connsiteX1" fmla="*/ 780965 w 870632"/>
                <a:gd name="connsiteY1" fmla="*/ 1210664 h 2750230"/>
                <a:gd name="connsiteX2" fmla="*/ 778744 w 870632"/>
                <a:gd name="connsiteY2" fmla="*/ 1210664 h 2750230"/>
                <a:gd name="connsiteX3" fmla="*/ 870632 w 870632"/>
                <a:gd name="connsiteY3" fmla="*/ 1137971 h 2750230"/>
                <a:gd name="connsiteX4" fmla="*/ 665157 w 870632"/>
                <a:gd name="connsiteY4" fmla="*/ 1005731 h 2750230"/>
                <a:gd name="connsiteX5" fmla="*/ 178325 w 870632"/>
                <a:gd name="connsiteY5" fmla="*/ 1392666 h 2750230"/>
                <a:gd name="connsiteX6" fmla="*/ 93766 w 870632"/>
                <a:gd name="connsiteY6" fmla="*/ 0 h 2750230"/>
                <a:gd name="connsiteX7" fmla="*/ 631 w 870632"/>
                <a:gd name="connsiteY7" fmla="*/ 1533898 h 2750230"/>
                <a:gd name="connsiteX8" fmla="*/ 0 w 870632"/>
                <a:gd name="connsiteY8" fmla="*/ 1534400 h 2750230"/>
                <a:gd name="connsiteX9" fmla="*/ 542 w 870632"/>
                <a:gd name="connsiteY9" fmla="*/ 1535359 h 2750230"/>
                <a:gd name="connsiteX10" fmla="*/ 287 w 870632"/>
                <a:gd name="connsiteY10" fmla="*/ 1539566 h 2750230"/>
                <a:gd name="connsiteX11" fmla="*/ 2923 w 870632"/>
                <a:gd name="connsiteY11" fmla="*/ 1539566 h 2750230"/>
                <a:gd name="connsiteX12" fmla="*/ 115223 w 870632"/>
                <a:gd name="connsiteY12" fmla="*/ 1738033 h 2750230"/>
                <a:gd name="connsiteX13" fmla="*/ 602513 w 870632"/>
                <a:gd name="connsiteY13" fmla="*/ 1350733 h 2750230"/>
                <a:gd name="connsiteX14" fmla="*/ 687487 w 870632"/>
                <a:gd name="connsiteY14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665157 w 780965"/>
                <a:gd name="connsiteY3" fmla="*/ 1005731 h 2750230"/>
                <a:gd name="connsiteX4" fmla="*/ 178325 w 780965"/>
                <a:gd name="connsiteY4" fmla="*/ 1392666 h 2750230"/>
                <a:gd name="connsiteX5" fmla="*/ 93766 w 780965"/>
                <a:gd name="connsiteY5" fmla="*/ 0 h 2750230"/>
                <a:gd name="connsiteX6" fmla="*/ 631 w 780965"/>
                <a:gd name="connsiteY6" fmla="*/ 1533898 h 2750230"/>
                <a:gd name="connsiteX7" fmla="*/ 0 w 780965"/>
                <a:gd name="connsiteY7" fmla="*/ 1534400 h 2750230"/>
                <a:gd name="connsiteX8" fmla="*/ 542 w 780965"/>
                <a:gd name="connsiteY8" fmla="*/ 1535359 h 2750230"/>
                <a:gd name="connsiteX9" fmla="*/ 287 w 780965"/>
                <a:gd name="connsiteY9" fmla="*/ 1539566 h 2750230"/>
                <a:gd name="connsiteX10" fmla="*/ 2923 w 780965"/>
                <a:gd name="connsiteY10" fmla="*/ 1539566 h 2750230"/>
                <a:gd name="connsiteX11" fmla="*/ 115223 w 780965"/>
                <a:gd name="connsiteY11" fmla="*/ 1738033 h 2750230"/>
                <a:gd name="connsiteX12" fmla="*/ 602513 w 780965"/>
                <a:gd name="connsiteY12" fmla="*/ 1350733 h 2750230"/>
                <a:gd name="connsiteX13" fmla="*/ 687487 w 780965"/>
                <a:gd name="connsiteY13" fmla="*/ 2750230 h 2750230"/>
                <a:gd name="connsiteX0" fmla="*/ 687487 w 882467"/>
                <a:gd name="connsiteY0" fmla="*/ 2750230 h 2750230"/>
                <a:gd name="connsiteX1" fmla="*/ 780965 w 882467"/>
                <a:gd name="connsiteY1" fmla="*/ 1210664 h 2750230"/>
                <a:gd name="connsiteX2" fmla="*/ 882467 w 882467"/>
                <a:gd name="connsiteY2" fmla="*/ 1125800 h 2750230"/>
                <a:gd name="connsiteX3" fmla="*/ 665157 w 882467"/>
                <a:gd name="connsiteY3" fmla="*/ 1005731 h 2750230"/>
                <a:gd name="connsiteX4" fmla="*/ 178325 w 882467"/>
                <a:gd name="connsiteY4" fmla="*/ 1392666 h 2750230"/>
                <a:gd name="connsiteX5" fmla="*/ 93766 w 882467"/>
                <a:gd name="connsiteY5" fmla="*/ 0 h 2750230"/>
                <a:gd name="connsiteX6" fmla="*/ 631 w 882467"/>
                <a:gd name="connsiteY6" fmla="*/ 1533898 h 2750230"/>
                <a:gd name="connsiteX7" fmla="*/ 0 w 882467"/>
                <a:gd name="connsiteY7" fmla="*/ 1534400 h 2750230"/>
                <a:gd name="connsiteX8" fmla="*/ 542 w 882467"/>
                <a:gd name="connsiteY8" fmla="*/ 1535359 h 2750230"/>
                <a:gd name="connsiteX9" fmla="*/ 287 w 882467"/>
                <a:gd name="connsiteY9" fmla="*/ 1539566 h 2750230"/>
                <a:gd name="connsiteX10" fmla="*/ 2923 w 882467"/>
                <a:gd name="connsiteY10" fmla="*/ 1539566 h 2750230"/>
                <a:gd name="connsiteX11" fmla="*/ 115223 w 882467"/>
                <a:gd name="connsiteY11" fmla="*/ 1738033 h 2750230"/>
                <a:gd name="connsiteX12" fmla="*/ 602513 w 882467"/>
                <a:gd name="connsiteY12" fmla="*/ 1350733 h 2750230"/>
                <a:gd name="connsiteX13" fmla="*/ 687487 w 882467"/>
                <a:gd name="connsiteY13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665157 w 780965"/>
                <a:gd name="connsiteY2" fmla="*/ 1005731 h 2750230"/>
                <a:gd name="connsiteX3" fmla="*/ 178325 w 780965"/>
                <a:gd name="connsiteY3" fmla="*/ 1392666 h 2750230"/>
                <a:gd name="connsiteX4" fmla="*/ 93766 w 780965"/>
                <a:gd name="connsiteY4" fmla="*/ 0 h 2750230"/>
                <a:gd name="connsiteX5" fmla="*/ 631 w 780965"/>
                <a:gd name="connsiteY5" fmla="*/ 1533898 h 2750230"/>
                <a:gd name="connsiteX6" fmla="*/ 0 w 780965"/>
                <a:gd name="connsiteY6" fmla="*/ 1534400 h 2750230"/>
                <a:gd name="connsiteX7" fmla="*/ 542 w 780965"/>
                <a:gd name="connsiteY7" fmla="*/ 1535359 h 2750230"/>
                <a:gd name="connsiteX8" fmla="*/ 287 w 780965"/>
                <a:gd name="connsiteY8" fmla="*/ 1539566 h 2750230"/>
                <a:gd name="connsiteX9" fmla="*/ 2923 w 780965"/>
                <a:gd name="connsiteY9" fmla="*/ 1539566 h 2750230"/>
                <a:gd name="connsiteX10" fmla="*/ 115223 w 780965"/>
                <a:gd name="connsiteY10" fmla="*/ 1738033 h 2750230"/>
                <a:gd name="connsiteX11" fmla="*/ 602513 w 780965"/>
                <a:gd name="connsiteY11" fmla="*/ 1350733 h 2750230"/>
                <a:gd name="connsiteX12" fmla="*/ 687487 w 780965"/>
                <a:gd name="connsiteY12" fmla="*/ 2750230 h 275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65" h="2750230">
                  <a:moveTo>
                    <a:pt x="687487" y="2750230"/>
                  </a:moveTo>
                  <a:lnTo>
                    <a:pt x="780965" y="1210664"/>
                  </a:lnTo>
                  <a:lnTo>
                    <a:pt x="665157" y="1005731"/>
                  </a:lnTo>
                  <a:lnTo>
                    <a:pt x="178325" y="1392666"/>
                  </a:lnTo>
                  <a:lnTo>
                    <a:pt x="93766" y="0"/>
                  </a:lnTo>
                  <a:lnTo>
                    <a:pt x="631" y="1533898"/>
                  </a:lnTo>
                  <a:lnTo>
                    <a:pt x="0" y="1534400"/>
                  </a:lnTo>
                  <a:lnTo>
                    <a:pt x="542" y="1535359"/>
                  </a:lnTo>
                  <a:lnTo>
                    <a:pt x="287" y="1539566"/>
                  </a:lnTo>
                  <a:lnTo>
                    <a:pt x="2923" y="1539566"/>
                  </a:lnTo>
                  <a:lnTo>
                    <a:pt x="115223" y="1738033"/>
                  </a:lnTo>
                  <a:lnTo>
                    <a:pt x="602513" y="1350733"/>
                  </a:lnTo>
                  <a:lnTo>
                    <a:pt x="687487" y="275023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0747810" y="2869481"/>
            <a:ext cx="355166" cy="304321"/>
            <a:chOff x="7400992" y="484079"/>
            <a:chExt cx="355166" cy="304321"/>
          </a:xfrm>
        </p:grpSpPr>
        <p:sp>
          <p:nvSpPr>
            <p:cNvPr id="357" name="Oval 191"/>
            <p:cNvSpPr/>
            <p:nvPr/>
          </p:nvSpPr>
          <p:spPr>
            <a:xfrm rot="19315235">
              <a:off x="7449869" y="484079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6" name="Oval 355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53" name="Freeform 352"/>
          <p:cNvSpPr/>
          <p:nvPr/>
        </p:nvSpPr>
        <p:spPr>
          <a:xfrm rot="3225449">
            <a:off x="10973431" y="380216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9844481" y="381183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9984921" y="2946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10803186" y="410764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10090592" y="4081501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9998327" y="2914192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10248387" y="3378674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2" name="Oval 371"/>
          <p:cNvSpPr/>
          <p:nvPr/>
        </p:nvSpPr>
        <p:spPr>
          <a:xfrm rot="5197285">
            <a:off x="1711755" y="36014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3" name="Oval 23"/>
          <p:cNvSpPr/>
          <p:nvPr/>
        </p:nvSpPr>
        <p:spPr>
          <a:xfrm rot="21147307">
            <a:off x="2576987" y="41774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4" name="Oval 22"/>
          <p:cNvSpPr/>
          <p:nvPr/>
        </p:nvSpPr>
        <p:spPr>
          <a:xfrm rot="772141">
            <a:off x="1859085" y="41229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5" name="Oval 374"/>
          <p:cNvSpPr/>
          <p:nvPr/>
        </p:nvSpPr>
        <p:spPr>
          <a:xfrm rot="1933843">
            <a:off x="1706225" y="29946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6" name="Rounded Rectangle 8"/>
          <p:cNvSpPr/>
          <p:nvPr/>
        </p:nvSpPr>
        <p:spPr>
          <a:xfrm rot="72546">
            <a:off x="1752964" y="29472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7" name="Oval 376"/>
          <p:cNvSpPr/>
          <p:nvPr/>
        </p:nvSpPr>
        <p:spPr>
          <a:xfrm rot="636239">
            <a:off x="2341357" y="32060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8" name="Oval 377"/>
          <p:cNvSpPr/>
          <p:nvPr/>
        </p:nvSpPr>
        <p:spPr>
          <a:xfrm rot="636239">
            <a:off x="1921855" y="31573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9" name="Oval 378"/>
          <p:cNvSpPr/>
          <p:nvPr/>
        </p:nvSpPr>
        <p:spPr>
          <a:xfrm rot="636239">
            <a:off x="2293854" y="31701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0" name="Oval 379"/>
          <p:cNvSpPr/>
          <p:nvPr/>
        </p:nvSpPr>
        <p:spPr>
          <a:xfrm rot="636239">
            <a:off x="1906828" y="31501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1" name="Oval 380"/>
          <p:cNvSpPr/>
          <p:nvPr/>
        </p:nvSpPr>
        <p:spPr>
          <a:xfrm rot="636239">
            <a:off x="1970784" y="32764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2" name="Oval 381"/>
          <p:cNvSpPr/>
          <p:nvPr/>
        </p:nvSpPr>
        <p:spPr>
          <a:xfrm rot="636239">
            <a:off x="2374030" y="32972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3" name="Rounded Rectangle 382"/>
          <p:cNvSpPr/>
          <p:nvPr/>
        </p:nvSpPr>
        <p:spPr>
          <a:xfrm rot="21322659">
            <a:off x="2152633" y="35574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4" name="Rounded Rectangle 383"/>
          <p:cNvSpPr/>
          <p:nvPr/>
        </p:nvSpPr>
        <p:spPr>
          <a:xfrm rot="21322659">
            <a:off x="2250339" y="35650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5" name="Oval 9"/>
          <p:cNvSpPr/>
          <p:nvPr/>
        </p:nvSpPr>
        <p:spPr>
          <a:xfrm rot="92648">
            <a:off x="2090189" y="35184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6" name="Oval 385"/>
          <p:cNvSpPr/>
          <p:nvPr/>
        </p:nvSpPr>
        <p:spPr>
          <a:xfrm rot="117027">
            <a:off x="2148855" y="34449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7" name="Oval 386"/>
          <p:cNvSpPr/>
          <p:nvPr/>
        </p:nvSpPr>
        <p:spPr>
          <a:xfrm rot="636239">
            <a:off x="1985724" y="32933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8" name="Oval 387"/>
          <p:cNvSpPr/>
          <p:nvPr/>
        </p:nvSpPr>
        <p:spPr>
          <a:xfrm rot="636239">
            <a:off x="2382782" y="33113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9" name="Oval 388"/>
          <p:cNvSpPr/>
          <p:nvPr/>
        </p:nvSpPr>
        <p:spPr>
          <a:xfrm rot="636239">
            <a:off x="2172473" y="34650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0" name="Oval 389"/>
          <p:cNvSpPr/>
          <p:nvPr/>
        </p:nvSpPr>
        <p:spPr>
          <a:xfrm rot="21329767">
            <a:off x="1888210" y="38070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1" name="Freeform 390"/>
          <p:cNvSpPr/>
          <p:nvPr/>
        </p:nvSpPr>
        <p:spPr>
          <a:xfrm rot="20970433">
            <a:off x="2184518" y="42242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92" name="Group 391"/>
          <p:cNvGrpSpPr/>
          <p:nvPr/>
        </p:nvGrpSpPr>
        <p:grpSpPr>
          <a:xfrm>
            <a:off x="1896112" y="3881167"/>
            <a:ext cx="569897" cy="370396"/>
            <a:chOff x="5019218" y="3140780"/>
            <a:chExt cx="855901" cy="556280"/>
          </a:xfrm>
        </p:grpSpPr>
        <p:sp>
          <p:nvSpPr>
            <p:cNvPr id="393" name="Rectangle 392"/>
            <p:cNvSpPr/>
            <p:nvPr/>
          </p:nvSpPr>
          <p:spPr>
            <a:xfrm rot="21105931">
              <a:off x="5027967" y="3140780"/>
              <a:ext cx="834887" cy="550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4" name="Isosceles Triangle 393"/>
            <p:cNvSpPr/>
            <p:nvPr/>
          </p:nvSpPr>
          <p:spPr>
            <a:xfrm rot="21105931">
              <a:off x="5040232" y="3268800"/>
              <a:ext cx="834887" cy="42826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5" name="Isosceles Triangle 394"/>
            <p:cNvSpPr/>
            <p:nvPr/>
          </p:nvSpPr>
          <p:spPr>
            <a:xfrm rot="10305931">
              <a:off x="5019218" y="3141410"/>
              <a:ext cx="834887" cy="42826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7" name="Group 396"/>
          <p:cNvGrpSpPr/>
          <p:nvPr/>
        </p:nvGrpSpPr>
        <p:grpSpPr>
          <a:xfrm rot="3600000">
            <a:off x="1121939" y="3754399"/>
            <a:ext cx="569897" cy="370396"/>
            <a:chOff x="5019218" y="3140780"/>
            <a:chExt cx="855901" cy="556280"/>
          </a:xfrm>
        </p:grpSpPr>
        <p:sp>
          <p:nvSpPr>
            <p:cNvPr id="398" name="Rectangle 397"/>
            <p:cNvSpPr/>
            <p:nvPr/>
          </p:nvSpPr>
          <p:spPr>
            <a:xfrm rot="21105931">
              <a:off x="5027967" y="3140780"/>
              <a:ext cx="834887" cy="550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9" name="Isosceles Triangle 398"/>
            <p:cNvSpPr/>
            <p:nvPr/>
          </p:nvSpPr>
          <p:spPr>
            <a:xfrm rot="21105931">
              <a:off x="5040232" y="3268800"/>
              <a:ext cx="834887" cy="42826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0" name="Isosceles Triangle 399"/>
            <p:cNvSpPr/>
            <p:nvPr/>
          </p:nvSpPr>
          <p:spPr>
            <a:xfrm rot="10305931">
              <a:off x="5019218" y="3141410"/>
              <a:ext cx="834887" cy="42826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01" name="Freeform 400"/>
          <p:cNvSpPr/>
          <p:nvPr/>
        </p:nvSpPr>
        <p:spPr>
          <a:xfrm rot="9334309">
            <a:off x="2380393" y="38577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 rot="636239"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5" name="Group 424"/>
          <p:cNvGrpSpPr/>
          <p:nvPr/>
        </p:nvGrpSpPr>
        <p:grpSpPr>
          <a:xfrm>
            <a:off x="1661801" y="823366"/>
            <a:ext cx="117851" cy="107408"/>
            <a:chOff x="7584667" y="2502885"/>
            <a:chExt cx="117851" cy="107408"/>
          </a:xfrm>
        </p:grpSpPr>
        <p:sp>
          <p:nvSpPr>
            <p:cNvPr id="437" name="Oval 43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8" name="Oval 43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1448617" y="1008345"/>
            <a:ext cx="154514" cy="107408"/>
            <a:chOff x="7359492" y="2650579"/>
            <a:chExt cx="154514" cy="107408"/>
          </a:xfrm>
        </p:grpSpPr>
        <p:sp>
          <p:nvSpPr>
            <p:cNvPr id="435" name="Oval 434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6" name="Oval 435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0" name="Group 429"/>
          <p:cNvGrpSpPr/>
          <p:nvPr/>
        </p:nvGrpSpPr>
        <p:grpSpPr>
          <a:xfrm>
            <a:off x="2008380" y="464476"/>
            <a:ext cx="355166" cy="304321"/>
            <a:chOff x="7400992" y="484079"/>
            <a:chExt cx="355166" cy="304321"/>
          </a:xfrm>
        </p:grpSpPr>
        <p:grpSp>
          <p:nvGrpSpPr>
            <p:cNvPr id="431" name="Group 43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3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2" name="Oval 431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41" name="Group 340"/>
          <p:cNvGrpSpPr/>
          <p:nvPr/>
        </p:nvGrpSpPr>
        <p:grpSpPr>
          <a:xfrm rot="19330243">
            <a:off x="5545805" y="852187"/>
            <a:ext cx="165941" cy="158584"/>
            <a:chOff x="5036820" y="307877"/>
            <a:chExt cx="228599" cy="218463"/>
          </a:xfrm>
        </p:grpSpPr>
        <p:sp>
          <p:nvSpPr>
            <p:cNvPr id="342" name="Arc 341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3" name="Arc 342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44" name="Group 343"/>
          <p:cNvGrpSpPr/>
          <p:nvPr/>
        </p:nvGrpSpPr>
        <p:grpSpPr>
          <a:xfrm rot="2104390">
            <a:off x="6382771" y="756942"/>
            <a:ext cx="165941" cy="158584"/>
            <a:chOff x="5036820" y="307877"/>
            <a:chExt cx="228599" cy="218463"/>
          </a:xfrm>
        </p:grpSpPr>
        <p:sp>
          <p:nvSpPr>
            <p:cNvPr id="345" name="Arc 344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6" name="Arc 345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47" name="Group 346"/>
          <p:cNvGrpSpPr/>
          <p:nvPr/>
        </p:nvGrpSpPr>
        <p:grpSpPr>
          <a:xfrm rot="2104390">
            <a:off x="8337814" y="719745"/>
            <a:ext cx="165941" cy="158584"/>
            <a:chOff x="5036820" y="307877"/>
            <a:chExt cx="228599" cy="218463"/>
          </a:xfrm>
        </p:grpSpPr>
        <p:sp>
          <p:nvSpPr>
            <p:cNvPr id="348" name="Arc 347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9" name="Arc 348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0" name="Group 349"/>
          <p:cNvGrpSpPr/>
          <p:nvPr/>
        </p:nvGrpSpPr>
        <p:grpSpPr>
          <a:xfrm rot="2104390">
            <a:off x="10265565" y="666087"/>
            <a:ext cx="165941" cy="158584"/>
            <a:chOff x="5036820" y="307877"/>
            <a:chExt cx="228599" cy="218463"/>
          </a:xfrm>
        </p:grpSpPr>
        <p:sp>
          <p:nvSpPr>
            <p:cNvPr id="351" name="Arc 350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2" name="Arc 351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5" name="Group 354"/>
          <p:cNvGrpSpPr/>
          <p:nvPr/>
        </p:nvGrpSpPr>
        <p:grpSpPr>
          <a:xfrm rot="18861393">
            <a:off x="9506140" y="687926"/>
            <a:ext cx="165941" cy="158584"/>
            <a:chOff x="5036820" y="307877"/>
            <a:chExt cx="228599" cy="218463"/>
          </a:xfrm>
        </p:grpSpPr>
        <p:sp>
          <p:nvSpPr>
            <p:cNvPr id="358" name="Arc 357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9" name="Arc 358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4" name="Group 363"/>
          <p:cNvGrpSpPr/>
          <p:nvPr/>
        </p:nvGrpSpPr>
        <p:grpSpPr>
          <a:xfrm rot="1128580">
            <a:off x="6211866" y="2887145"/>
            <a:ext cx="165941" cy="158584"/>
            <a:chOff x="5036820" y="307877"/>
            <a:chExt cx="228599" cy="218463"/>
          </a:xfrm>
        </p:grpSpPr>
        <p:sp>
          <p:nvSpPr>
            <p:cNvPr id="366" name="Arc 365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6" name="Arc 395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3" name="Group 402"/>
          <p:cNvGrpSpPr/>
          <p:nvPr/>
        </p:nvGrpSpPr>
        <p:grpSpPr>
          <a:xfrm rot="17875076">
            <a:off x="5582895" y="3263589"/>
            <a:ext cx="165941" cy="158584"/>
            <a:chOff x="5036820" y="307877"/>
            <a:chExt cx="228599" cy="218463"/>
          </a:xfrm>
        </p:grpSpPr>
        <p:sp>
          <p:nvSpPr>
            <p:cNvPr id="406" name="Arc 405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7" name="Arc 406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 rot="2327684">
            <a:off x="2551658" y="2947982"/>
            <a:ext cx="355166" cy="304321"/>
            <a:chOff x="5138838" y="2820099"/>
            <a:chExt cx="355166" cy="304321"/>
          </a:xfrm>
        </p:grpSpPr>
        <p:grpSp>
          <p:nvGrpSpPr>
            <p:cNvPr id="411" name="Group 410"/>
            <p:cNvGrpSpPr/>
            <p:nvPr/>
          </p:nvGrpSpPr>
          <p:grpSpPr>
            <a:xfrm rot="19835029">
              <a:off x="5138838" y="2820099"/>
              <a:ext cx="355166" cy="304321"/>
              <a:chOff x="7400992" y="484079"/>
              <a:chExt cx="355166" cy="304321"/>
            </a:xfrm>
          </p:grpSpPr>
          <p:grpSp>
            <p:nvGrpSpPr>
              <p:cNvPr id="413" name="Group 412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418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42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415" name="Oval 414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 rot="478210">
              <a:off x="5239360" y="2906520"/>
              <a:ext cx="165941" cy="158584"/>
              <a:chOff x="5036820" y="307877"/>
              <a:chExt cx="228599" cy="218463"/>
            </a:xfrm>
          </p:grpSpPr>
          <p:sp>
            <p:nvSpPr>
              <p:cNvPr id="449" name="Arc 448"/>
              <p:cNvSpPr/>
              <p:nvPr/>
            </p:nvSpPr>
            <p:spPr>
              <a:xfrm>
                <a:off x="5036820" y="312420"/>
                <a:ext cx="114300" cy="213920"/>
              </a:xfrm>
              <a:prstGeom prst="arc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0" name="Arc 449"/>
              <p:cNvSpPr/>
              <p:nvPr/>
            </p:nvSpPr>
            <p:spPr>
              <a:xfrm flipH="1">
                <a:off x="5151119" y="307877"/>
                <a:ext cx="114300" cy="213920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2" name="Moon 21"/>
          <p:cNvSpPr/>
          <p:nvPr/>
        </p:nvSpPr>
        <p:spPr>
          <a:xfrm>
            <a:off x="10632459" y="4026324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2" name="Group 451"/>
          <p:cNvGrpSpPr/>
          <p:nvPr/>
        </p:nvGrpSpPr>
        <p:grpSpPr>
          <a:xfrm rot="2104390">
            <a:off x="2142410" y="552574"/>
            <a:ext cx="97066" cy="144384"/>
            <a:chOff x="5036820" y="307877"/>
            <a:chExt cx="228599" cy="218463"/>
          </a:xfrm>
        </p:grpSpPr>
        <p:sp>
          <p:nvSpPr>
            <p:cNvPr id="453" name="Arc 452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4" name="Arc 453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9" name="Moon 458"/>
          <p:cNvSpPr/>
          <p:nvPr/>
        </p:nvSpPr>
        <p:spPr>
          <a:xfrm rot="10800000">
            <a:off x="10399921" y="4058233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10183270" y="4040650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10640350" y="4009919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1" name="Arc 460"/>
          <p:cNvSpPr/>
          <p:nvPr/>
        </p:nvSpPr>
        <p:spPr>
          <a:xfrm rot="6754727" flipH="1">
            <a:off x="4744100" y="1052854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2" name="Arc 461"/>
          <p:cNvSpPr/>
          <p:nvPr/>
        </p:nvSpPr>
        <p:spPr>
          <a:xfrm rot="15215611">
            <a:off x="3602518" y="93498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-134225" y="1520505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9" name="Group 78"/>
          <p:cNvGrpSpPr/>
          <p:nvPr/>
        </p:nvGrpSpPr>
        <p:grpSpPr>
          <a:xfrm>
            <a:off x="1021950" y="565579"/>
            <a:ext cx="1609264" cy="1683399"/>
            <a:chOff x="2743173" y="1659274"/>
            <a:chExt cx="1609264" cy="1683399"/>
          </a:xfrm>
        </p:grpSpPr>
        <p:sp>
          <p:nvSpPr>
            <p:cNvPr id="60" name="Freeform 59"/>
            <p:cNvSpPr/>
            <p:nvPr/>
          </p:nvSpPr>
          <p:spPr>
            <a:xfrm rot="2608658">
              <a:off x="3995887" y="242392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2743173" y="2496212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2847482" y="1719337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3835405" y="2935565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3170226" y="2477186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3495572" y="26740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3062393" y="2574793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3025999" y="2958501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34904" y="1662722"/>
              <a:ext cx="355166" cy="304321"/>
              <a:chOff x="7400992" y="484079"/>
              <a:chExt cx="355166" cy="304321"/>
            </a:xfrm>
          </p:grpSpPr>
          <p:grpSp>
            <p:nvGrpSpPr>
              <p:cNvPr id="64" name="Group 63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6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553928" y="1874400"/>
              <a:ext cx="433493" cy="426540"/>
              <a:chOff x="3528071" y="1853970"/>
              <a:chExt cx="433493" cy="426540"/>
            </a:xfrm>
          </p:grpSpPr>
          <p:sp>
            <p:nvSpPr>
              <p:cNvPr id="40" name="Oval 39"/>
              <p:cNvSpPr/>
              <p:nvPr/>
            </p:nvSpPr>
            <p:spPr>
              <a:xfrm rot="636239">
                <a:off x="3571798" y="1925282"/>
                <a:ext cx="389766" cy="35522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636239">
                <a:off x="3528071" y="1853970"/>
                <a:ext cx="416612" cy="3796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618285" y="2018934"/>
                <a:ext cx="117851" cy="107408"/>
                <a:chOff x="7584667" y="2502885"/>
                <a:chExt cx="117851" cy="107408"/>
              </a:xfrm>
            </p:grpSpPr>
            <p:sp>
              <p:nvSpPr>
                <p:cNvPr id="38" name="Oval 37"/>
                <p:cNvSpPr/>
                <p:nvPr/>
              </p:nvSpPr>
              <p:spPr>
                <a:xfrm rot="636239">
                  <a:off x="7584667" y="2502885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636239">
                  <a:off x="7593419" y="2516929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 flipH="1">
              <a:off x="3039357" y="1659274"/>
              <a:ext cx="355166" cy="304321"/>
              <a:chOff x="1318985" y="917893"/>
              <a:chExt cx="355166" cy="304321"/>
            </a:xfrm>
          </p:grpSpPr>
          <p:grpSp>
            <p:nvGrpSpPr>
              <p:cNvPr id="74" name="Group 73"/>
              <p:cNvGrpSpPr/>
              <p:nvPr/>
            </p:nvGrpSpPr>
            <p:grpSpPr>
              <a:xfrm rot="10800000">
                <a:off x="1367862" y="917893"/>
                <a:ext cx="306289" cy="250324"/>
                <a:chOff x="9813956" y="2128163"/>
                <a:chExt cx="410597" cy="251109"/>
              </a:xfrm>
            </p:grpSpPr>
            <p:sp>
              <p:nvSpPr>
                <p:cNvPr id="7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5" name="Oval 74"/>
              <p:cNvSpPr/>
              <p:nvPr/>
            </p:nvSpPr>
            <p:spPr>
              <a:xfrm rot="1744470">
                <a:off x="1318985" y="1075495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9109" y="1877830"/>
              <a:ext cx="386931" cy="393974"/>
              <a:chOff x="3119109" y="1877830"/>
              <a:chExt cx="386931" cy="393974"/>
            </a:xfrm>
          </p:grpSpPr>
          <p:sp>
            <p:nvSpPr>
              <p:cNvPr id="41" name="Oval 40"/>
              <p:cNvSpPr/>
              <p:nvPr/>
            </p:nvSpPr>
            <p:spPr>
              <a:xfrm rot="636239">
                <a:off x="3137747" y="1936146"/>
                <a:ext cx="368293" cy="33565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636239">
                <a:off x="3119109" y="1877830"/>
                <a:ext cx="380291" cy="3465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3274560" y="2046337"/>
                <a:ext cx="117851" cy="107408"/>
                <a:chOff x="7181421" y="2482028"/>
                <a:chExt cx="117851" cy="107408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636239">
                  <a:off x="7181421" y="2482028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636239">
                  <a:off x="7196361" y="2498943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3372890" y="2129046"/>
              <a:ext cx="312266" cy="291425"/>
              <a:chOff x="5516584" y="2013758"/>
              <a:chExt cx="312266" cy="291425"/>
            </a:xfrm>
          </p:grpSpPr>
          <p:sp>
            <p:nvSpPr>
              <p:cNvPr id="50" name="Rounded Rectangle 49"/>
              <p:cNvSpPr/>
              <p:nvPr/>
            </p:nvSpPr>
            <p:spPr>
              <a:xfrm rot="21001861">
                <a:off x="5598815" y="214804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155068">
                <a:off x="5685497" y="2147504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Oval 9"/>
              <p:cNvSpPr/>
              <p:nvPr/>
            </p:nvSpPr>
            <p:spPr>
              <a:xfrm rot="92648">
                <a:off x="5516584" y="2095333"/>
                <a:ext cx="312266" cy="136776"/>
              </a:xfrm>
              <a:prstGeom prst="ellipse">
                <a:avLst/>
              </a:pr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587027" y="2013758"/>
                <a:ext cx="154514" cy="107408"/>
                <a:chOff x="7359492" y="2650579"/>
                <a:chExt cx="154514" cy="107408"/>
              </a:xfrm>
            </p:grpSpPr>
            <p:sp>
              <p:nvSpPr>
                <p:cNvPr id="54" name="Oval 53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8" name="Oval 47"/>
          <p:cNvSpPr/>
          <p:nvPr/>
        </p:nvSpPr>
        <p:spPr>
          <a:xfrm>
            <a:off x="2389777" y="16972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3695963" y="144011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9" name="Group 68"/>
          <p:cNvGrpSpPr/>
          <p:nvPr/>
        </p:nvGrpSpPr>
        <p:grpSpPr>
          <a:xfrm>
            <a:off x="3776923" y="617295"/>
            <a:ext cx="293137" cy="207673"/>
            <a:chOff x="4660794" y="604267"/>
            <a:chExt cx="293137" cy="207673"/>
          </a:xfrm>
        </p:grpSpPr>
        <p:sp>
          <p:nvSpPr>
            <p:cNvPr id="104" name="Oval 103"/>
            <p:cNvSpPr/>
            <p:nvPr/>
          </p:nvSpPr>
          <p:spPr>
            <a:xfrm rot="1933843">
              <a:off x="4660794" y="604267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 rot="2651302">
              <a:off x="4721461" y="653995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0" name="Oval 23"/>
          <p:cNvSpPr/>
          <p:nvPr/>
        </p:nvSpPr>
        <p:spPr>
          <a:xfrm rot="21147307">
            <a:off x="4654668" y="173592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3942074" y="17097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3849809" y="54247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4438202" y="80133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3990254" y="76851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 rot="636239">
            <a:off x="4003673" y="745368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4067499" y="890840"/>
            <a:ext cx="117851" cy="107408"/>
            <a:chOff x="7136997" y="2507898"/>
            <a:chExt cx="117851" cy="107408"/>
          </a:xfrm>
        </p:grpSpPr>
        <p:sp>
          <p:nvSpPr>
            <p:cNvPr id="102" name="Oval 101"/>
            <p:cNvSpPr/>
            <p:nvPr/>
          </p:nvSpPr>
          <p:spPr>
            <a:xfrm rot="636239">
              <a:off x="7136997" y="250789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 rot="636239">
              <a:off x="7151937" y="252481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1224" y="964872"/>
            <a:ext cx="376993" cy="381064"/>
            <a:chOff x="4194660" y="1029956"/>
            <a:chExt cx="312266" cy="315638"/>
          </a:xfrm>
        </p:grpSpPr>
        <p:sp>
          <p:nvSpPr>
            <p:cNvPr id="84" name="Rounded Rectangle 83"/>
            <p:cNvSpPr/>
            <p:nvPr/>
          </p:nvSpPr>
          <p:spPr>
            <a:xfrm rot="1162747">
              <a:off x="4231012" y="1188455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ounded Rectangle 84"/>
            <p:cNvSpPr/>
            <p:nvPr/>
          </p:nvSpPr>
          <p:spPr>
            <a:xfrm rot="20709032">
              <a:off x="4381531" y="1171043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9"/>
            <p:cNvSpPr/>
            <p:nvPr/>
          </p:nvSpPr>
          <p:spPr>
            <a:xfrm rot="92648">
              <a:off x="4194660" y="1111531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265103" y="1029956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Oval 20"/>
          <p:cNvSpPr/>
          <p:nvPr/>
        </p:nvSpPr>
        <p:spPr>
          <a:xfrm rot="21329767">
            <a:off x="4053876" y="1352436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4357953" y="1771012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4746983" y="144153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3" name="Group 92"/>
          <p:cNvGrpSpPr/>
          <p:nvPr/>
        </p:nvGrpSpPr>
        <p:grpSpPr>
          <a:xfrm>
            <a:off x="4599292" y="497766"/>
            <a:ext cx="355166" cy="304321"/>
            <a:chOff x="7400992" y="484079"/>
            <a:chExt cx="355166" cy="304321"/>
          </a:xfrm>
        </p:grpSpPr>
        <p:grpSp>
          <p:nvGrpSpPr>
            <p:cNvPr id="94" name="Group 93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9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95" name="Oval 94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6" name="Oval 1"/>
          <p:cNvSpPr/>
          <p:nvPr/>
        </p:nvSpPr>
        <p:spPr>
          <a:xfrm rot="16750252" flipH="1">
            <a:off x="3639841" y="752809"/>
            <a:ext cx="506313" cy="199335"/>
          </a:xfrm>
          <a:custGeom>
            <a:avLst/>
            <a:gdLst>
              <a:gd name="connsiteX0" fmla="*/ 0 w 960895"/>
              <a:gd name="connsiteY0" fmla="*/ 277988 h 555975"/>
              <a:gd name="connsiteX1" fmla="*/ 480448 w 960895"/>
              <a:gd name="connsiteY1" fmla="*/ 0 h 555975"/>
              <a:gd name="connsiteX2" fmla="*/ 960896 w 960895"/>
              <a:gd name="connsiteY2" fmla="*/ 277988 h 555975"/>
              <a:gd name="connsiteX3" fmla="*/ 480448 w 960895"/>
              <a:gd name="connsiteY3" fmla="*/ 555976 h 555975"/>
              <a:gd name="connsiteX4" fmla="*/ 0 w 960895"/>
              <a:gd name="connsiteY4" fmla="*/ 277988 h 555975"/>
              <a:gd name="connsiteX0" fmla="*/ 0 w 965138"/>
              <a:gd name="connsiteY0" fmla="*/ 298046 h 576034"/>
              <a:gd name="connsiteX1" fmla="*/ 480448 w 965138"/>
              <a:gd name="connsiteY1" fmla="*/ 20058 h 576034"/>
              <a:gd name="connsiteX2" fmla="*/ 702590 w 965138"/>
              <a:gd name="connsiteY2" fmla="*/ 52586 h 576034"/>
              <a:gd name="connsiteX3" fmla="*/ 960896 w 965138"/>
              <a:gd name="connsiteY3" fmla="*/ 298046 h 576034"/>
              <a:gd name="connsiteX4" fmla="*/ 480448 w 965138"/>
              <a:gd name="connsiteY4" fmla="*/ 576034 h 576034"/>
              <a:gd name="connsiteX5" fmla="*/ 0 w 965138"/>
              <a:gd name="connsiteY5" fmla="*/ 298046 h 576034"/>
              <a:gd name="connsiteX0" fmla="*/ 0 w 971017"/>
              <a:gd name="connsiteY0" fmla="*/ 356616 h 634604"/>
              <a:gd name="connsiteX1" fmla="*/ 480448 w 971017"/>
              <a:gd name="connsiteY1" fmla="*/ 78628 h 634604"/>
              <a:gd name="connsiteX2" fmla="*/ 847241 w 971017"/>
              <a:gd name="connsiteY2" fmla="*/ 18166 h 634604"/>
              <a:gd name="connsiteX3" fmla="*/ 960896 w 971017"/>
              <a:gd name="connsiteY3" fmla="*/ 356616 h 634604"/>
              <a:gd name="connsiteX4" fmla="*/ 480448 w 971017"/>
              <a:gd name="connsiteY4" fmla="*/ 634604 h 634604"/>
              <a:gd name="connsiteX5" fmla="*/ 0 w 971017"/>
              <a:gd name="connsiteY5" fmla="*/ 356616 h 634604"/>
              <a:gd name="connsiteX0" fmla="*/ 0 w 965998"/>
              <a:gd name="connsiteY0" fmla="*/ 298047 h 576035"/>
              <a:gd name="connsiteX1" fmla="*/ 480448 w 965998"/>
              <a:gd name="connsiteY1" fmla="*/ 20059 h 576035"/>
              <a:gd name="connsiteX2" fmla="*/ 743919 w 965998"/>
              <a:gd name="connsiteY2" fmla="*/ 52587 h 576035"/>
              <a:gd name="connsiteX3" fmla="*/ 960896 w 965998"/>
              <a:gd name="connsiteY3" fmla="*/ 298047 h 576035"/>
              <a:gd name="connsiteX4" fmla="*/ 480448 w 965998"/>
              <a:gd name="connsiteY4" fmla="*/ 576035 h 576035"/>
              <a:gd name="connsiteX5" fmla="*/ 0 w 965998"/>
              <a:gd name="connsiteY5" fmla="*/ 298047 h 576035"/>
              <a:gd name="connsiteX0" fmla="*/ 0 w 979499"/>
              <a:gd name="connsiteY0" fmla="*/ 292761 h 570749"/>
              <a:gd name="connsiteX1" fmla="*/ 480448 w 979499"/>
              <a:gd name="connsiteY1" fmla="*/ 14773 h 570749"/>
              <a:gd name="connsiteX2" fmla="*/ 743919 w 979499"/>
              <a:gd name="connsiteY2" fmla="*/ 47301 h 570749"/>
              <a:gd name="connsiteX3" fmla="*/ 867905 w 979499"/>
              <a:gd name="connsiteY3" fmla="*/ 124791 h 570749"/>
              <a:gd name="connsiteX4" fmla="*/ 960896 w 979499"/>
              <a:gd name="connsiteY4" fmla="*/ 292761 h 570749"/>
              <a:gd name="connsiteX5" fmla="*/ 480448 w 979499"/>
              <a:gd name="connsiteY5" fmla="*/ 570749 h 570749"/>
              <a:gd name="connsiteX6" fmla="*/ 0 w 979499"/>
              <a:gd name="connsiteY6" fmla="*/ 292761 h 570749"/>
              <a:gd name="connsiteX0" fmla="*/ 0 w 986247"/>
              <a:gd name="connsiteY0" fmla="*/ 292761 h 570749"/>
              <a:gd name="connsiteX1" fmla="*/ 480448 w 986247"/>
              <a:gd name="connsiteY1" fmla="*/ 14773 h 570749"/>
              <a:gd name="connsiteX2" fmla="*/ 743919 w 986247"/>
              <a:gd name="connsiteY2" fmla="*/ 47301 h 570749"/>
              <a:gd name="connsiteX3" fmla="*/ 914400 w 986247"/>
              <a:gd name="connsiteY3" fmla="*/ 21469 h 570749"/>
              <a:gd name="connsiteX4" fmla="*/ 960896 w 986247"/>
              <a:gd name="connsiteY4" fmla="*/ 292761 h 570749"/>
              <a:gd name="connsiteX5" fmla="*/ 480448 w 986247"/>
              <a:gd name="connsiteY5" fmla="*/ 570749 h 570749"/>
              <a:gd name="connsiteX6" fmla="*/ 0 w 986247"/>
              <a:gd name="connsiteY6" fmla="*/ 292761 h 570749"/>
              <a:gd name="connsiteX0" fmla="*/ 0 w 1004290"/>
              <a:gd name="connsiteY0" fmla="*/ 292761 h 570749"/>
              <a:gd name="connsiteX1" fmla="*/ 480448 w 1004290"/>
              <a:gd name="connsiteY1" fmla="*/ 14773 h 570749"/>
              <a:gd name="connsiteX2" fmla="*/ 743919 w 1004290"/>
              <a:gd name="connsiteY2" fmla="*/ 47301 h 570749"/>
              <a:gd name="connsiteX3" fmla="*/ 914400 w 1004290"/>
              <a:gd name="connsiteY3" fmla="*/ 21469 h 570749"/>
              <a:gd name="connsiteX4" fmla="*/ 976393 w 1004290"/>
              <a:gd name="connsiteY4" fmla="*/ 135123 h 570749"/>
              <a:gd name="connsiteX5" fmla="*/ 960896 w 1004290"/>
              <a:gd name="connsiteY5" fmla="*/ 292761 h 570749"/>
              <a:gd name="connsiteX6" fmla="*/ 480448 w 1004290"/>
              <a:gd name="connsiteY6" fmla="*/ 570749 h 570749"/>
              <a:gd name="connsiteX7" fmla="*/ 0 w 1004290"/>
              <a:gd name="connsiteY7" fmla="*/ 292761 h 570749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43919 w 1028628"/>
              <a:gd name="connsiteY2" fmla="*/ 192116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6899 h 714887"/>
              <a:gd name="connsiteX1" fmla="*/ 480448 w 1028628"/>
              <a:gd name="connsiteY1" fmla="*/ 158911 h 714887"/>
              <a:gd name="connsiteX2" fmla="*/ 769750 w 1028628"/>
              <a:gd name="connsiteY2" fmla="*/ 227601 h 714887"/>
              <a:gd name="connsiteX3" fmla="*/ 904068 w 1028628"/>
              <a:gd name="connsiteY3" fmla="*/ 196603 h 714887"/>
              <a:gd name="connsiteX4" fmla="*/ 1022888 w 1028628"/>
              <a:gd name="connsiteY4" fmla="*/ 5458 h 714887"/>
              <a:gd name="connsiteX5" fmla="*/ 960896 w 1028628"/>
              <a:gd name="connsiteY5" fmla="*/ 436899 h 714887"/>
              <a:gd name="connsiteX6" fmla="*/ 480448 w 1028628"/>
              <a:gd name="connsiteY6" fmla="*/ 714887 h 714887"/>
              <a:gd name="connsiteX7" fmla="*/ 0 w 1028628"/>
              <a:gd name="connsiteY7" fmla="*/ 436899 h 714887"/>
              <a:gd name="connsiteX0" fmla="*/ 0 w 1028628"/>
              <a:gd name="connsiteY0" fmla="*/ 435014 h 713002"/>
              <a:gd name="connsiteX1" fmla="*/ 480448 w 1028628"/>
              <a:gd name="connsiteY1" fmla="*/ 157026 h 713002"/>
              <a:gd name="connsiteX2" fmla="*/ 769750 w 1028628"/>
              <a:gd name="connsiteY2" fmla="*/ 225716 h 713002"/>
              <a:gd name="connsiteX3" fmla="*/ 1022888 w 1028628"/>
              <a:gd name="connsiteY3" fmla="*/ 3573 h 713002"/>
              <a:gd name="connsiteX4" fmla="*/ 960896 w 1028628"/>
              <a:gd name="connsiteY4" fmla="*/ 435014 h 713002"/>
              <a:gd name="connsiteX5" fmla="*/ 480448 w 1028628"/>
              <a:gd name="connsiteY5" fmla="*/ 713002 h 713002"/>
              <a:gd name="connsiteX6" fmla="*/ 0 w 1028628"/>
              <a:gd name="connsiteY6" fmla="*/ 435014 h 713002"/>
              <a:gd name="connsiteX0" fmla="*/ 0 w 1060452"/>
              <a:gd name="connsiteY0" fmla="*/ 501430 h 779418"/>
              <a:gd name="connsiteX1" fmla="*/ 480448 w 1060452"/>
              <a:gd name="connsiteY1" fmla="*/ 223442 h 779418"/>
              <a:gd name="connsiteX2" fmla="*/ 769750 w 1060452"/>
              <a:gd name="connsiteY2" fmla="*/ 292132 h 779418"/>
              <a:gd name="connsiteX3" fmla="*/ 1059051 w 1060452"/>
              <a:gd name="connsiteY3" fmla="*/ 2830 h 779418"/>
              <a:gd name="connsiteX4" fmla="*/ 960896 w 1060452"/>
              <a:gd name="connsiteY4" fmla="*/ 501430 h 779418"/>
              <a:gd name="connsiteX5" fmla="*/ 480448 w 1060452"/>
              <a:gd name="connsiteY5" fmla="*/ 779418 h 779418"/>
              <a:gd name="connsiteX6" fmla="*/ 0 w 1060452"/>
              <a:gd name="connsiteY6" fmla="*/ 501430 h 779418"/>
              <a:gd name="connsiteX0" fmla="*/ 629 w 1061081"/>
              <a:gd name="connsiteY0" fmla="*/ 501430 h 779418"/>
              <a:gd name="connsiteX1" fmla="*/ 388087 w 1061081"/>
              <a:gd name="connsiteY1" fmla="*/ 202778 h 779418"/>
              <a:gd name="connsiteX2" fmla="*/ 770379 w 1061081"/>
              <a:gd name="connsiteY2" fmla="*/ 292132 h 779418"/>
              <a:gd name="connsiteX3" fmla="*/ 1059680 w 1061081"/>
              <a:gd name="connsiteY3" fmla="*/ 2830 h 779418"/>
              <a:gd name="connsiteX4" fmla="*/ 961525 w 1061081"/>
              <a:gd name="connsiteY4" fmla="*/ 501430 h 779418"/>
              <a:gd name="connsiteX5" fmla="*/ 481077 w 1061081"/>
              <a:gd name="connsiteY5" fmla="*/ 779418 h 779418"/>
              <a:gd name="connsiteX6" fmla="*/ 629 w 1061081"/>
              <a:gd name="connsiteY6" fmla="*/ 501430 h 77941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2417 w 1062447"/>
              <a:gd name="connsiteY0" fmla="*/ 498600 h 776588"/>
              <a:gd name="connsiteX1" fmla="*/ 317550 w 1062447"/>
              <a:gd name="connsiteY1" fmla="*/ 199948 h 776588"/>
              <a:gd name="connsiteX2" fmla="*/ 772167 w 1062447"/>
              <a:gd name="connsiteY2" fmla="*/ 289302 h 776588"/>
              <a:gd name="connsiteX3" fmla="*/ 1061468 w 1062447"/>
              <a:gd name="connsiteY3" fmla="*/ 0 h 776588"/>
              <a:gd name="connsiteX4" fmla="*/ 963313 w 1062447"/>
              <a:gd name="connsiteY4" fmla="*/ 498600 h 776588"/>
              <a:gd name="connsiteX5" fmla="*/ 482865 w 1062447"/>
              <a:gd name="connsiteY5" fmla="*/ 776588 h 776588"/>
              <a:gd name="connsiteX6" fmla="*/ 2417 w 1062447"/>
              <a:gd name="connsiteY6" fmla="*/ 498600 h 776588"/>
              <a:gd name="connsiteX0" fmla="*/ 2417 w 1068835"/>
              <a:gd name="connsiteY0" fmla="*/ 498600 h 794556"/>
              <a:gd name="connsiteX1" fmla="*/ 317550 w 1068835"/>
              <a:gd name="connsiteY1" fmla="*/ 199948 h 794556"/>
              <a:gd name="connsiteX2" fmla="*/ 772167 w 1068835"/>
              <a:gd name="connsiteY2" fmla="*/ 289302 h 794556"/>
              <a:gd name="connsiteX3" fmla="*/ 1061468 w 1068835"/>
              <a:gd name="connsiteY3" fmla="*/ 0 h 794556"/>
              <a:gd name="connsiteX4" fmla="*/ 1017928 w 1068835"/>
              <a:gd name="connsiteY4" fmla="*/ 616359 h 794556"/>
              <a:gd name="connsiteX5" fmla="*/ 482865 w 1068835"/>
              <a:gd name="connsiteY5" fmla="*/ 776588 h 794556"/>
              <a:gd name="connsiteX6" fmla="*/ 2417 w 1068835"/>
              <a:gd name="connsiteY6" fmla="*/ 498600 h 794556"/>
              <a:gd name="connsiteX0" fmla="*/ 2417 w 1044202"/>
              <a:gd name="connsiteY0" fmla="*/ 303949 h 599905"/>
              <a:gd name="connsiteX1" fmla="*/ 317550 w 1044202"/>
              <a:gd name="connsiteY1" fmla="*/ 5297 h 599905"/>
              <a:gd name="connsiteX2" fmla="*/ 772167 w 1044202"/>
              <a:gd name="connsiteY2" fmla="*/ 94651 h 599905"/>
              <a:gd name="connsiteX3" fmla="*/ 995475 w 1044202"/>
              <a:gd name="connsiteY3" fmla="*/ 112306 h 599905"/>
              <a:gd name="connsiteX4" fmla="*/ 1017928 w 1044202"/>
              <a:gd name="connsiteY4" fmla="*/ 421708 h 599905"/>
              <a:gd name="connsiteX5" fmla="*/ 482865 w 1044202"/>
              <a:gd name="connsiteY5" fmla="*/ 581937 h 599905"/>
              <a:gd name="connsiteX6" fmla="*/ 2417 w 1044202"/>
              <a:gd name="connsiteY6" fmla="*/ 303949 h 599905"/>
              <a:gd name="connsiteX0" fmla="*/ 2317 w 1044102"/>
              <a:gd name="connsiteY0" fmla="*/ 300639 h 596595"/>
              <a:gd name="connsiteX1" fmla="*/ 317450 w 1044102"/>
              <a:gd name="connsiteY1" fmla="*/ 1987 h 596595"/>
              <a:gd name="connsiteX2" fmla="*/ 707650 w 1044102"/>
              <a:gd name="connsiteY2" fmla="*/ 156008 h 596595"/>
              <a:gd name="connsiteX3" fmla="*/ 995375 w 1044102"/>
              <a:gd name="connsiteY3" fmla="*/ 108996 h 596595"/>
              <a:gd name="connsiteX4" fmla="*/ 1017828 w 1044102"/>
              <a:gd name="connsiteY4" fmla="*/ 418398 h 596595"/>
              <a:gd name="connsiteX5" fmla="*/ 482765 w 1044102"/>
              <a:gd name="connsiteY5" fmla="*/ 578627 h 596595"/>
              <a:gd name="connsiteX6" fmla="*/ 2317 w 1044102"/>
              <a:gd name="connsiteY6" fmla="*/ 300639 h 596595"/>
              <a:gd name="connsiteX0" fmla="*/ 2850 w 1044635"/>
              <a:gd name="connsiteY0" fmla="*/ 306642 h 602598"/>
              <a:gd name="connsiteX1" fmla="*/ 317983 w 1044635"/>
              <a:gd name="connsiteY1" fmla="*/ 7990 h 602598"/>
              <a:gd name="connsiteX2" fmla="*/ 995908 w 1044635"/>
              <a:gd name="connsiteY2" fmla="*/ 114999 h 602598"/>
              <a:gd name="connsiteX3" fmla="*/ 1018361 w 1044635"/>
              <a:gd name="connsiteY3" fmla="*/ 424401 h 602598"/>
              <a:gd name="connsiteX4" fmla="*/ 483298 w 1044635"/>
              <a:gd name="connsiteY4" fmla="*/ 584630 h 602598"/>
              <a:gd name="connsiteX5" fmla="*/ 2850 w 1044635"/>
              <a:gd name="connsiteY5" fmla="*/ 306642 h 602598"/>
              <a:gd name="connsiteX0" fmla="*/ 2850 w 1044635"/>
              <a:gd name="connsiteY0" fmla="*/ 301268 h 597224"/>
              <a:gd name="connsiteX1" fmla="*/ 317983 w 1044635"/>
              <a:gd name="connsiteY1" fmla="*/ 2616 h 597224"/>
              <a:gd name="connsiteX2" fmla="*/ 995908 w 1044635"/>
              <a:gd name="connsiteY2" fmla="*/ 109625 h 597224"/>
              <a:gd name="connsiteX3" fmla="*/ 1018361 w 1044635"/>
              <a:gd name="connsiteY3" fmla="*/ 419027 h 597224"/>
              <a:gd name="connsiteX4" fmla="*/ 483298 w 1044635"/>
              <a:gd name="connsiteY4" fmla="*/ 579256 h 597224"/>
              <a:gd name="connsiteX5" fmla="*/ 2850 w 1044635"/>
              <a:gd name="connsiteY5" fmla="*/ 301268 h 597224"/>
              <a:gd name="connsiteX0" fmla="*/ 2850 w 1012189"/>
              <a:gd name="connsiteY0" fmla="*/ 301268 h 582372"/>
              <a:gd name="connsiteX1" fmla="*/ 317983 w 1012189"/>
              <a:gd name="connsiteY1" fmla="*/ 2616 h 582372"/>
              <a:gd name="connsiteX2" fmla="*/ 995908 w 1012189"/>
              <a:gd name="connsiteY2" fmla="*/ 109625 h 582372"/>
              <a:gd name="connsiteX3" fmla="*/ 971968 w 1012189"/>
              <a:gd name="connsiteY3" fmla="*/ 361136 h 582372"/>
              <a:gd name="connsiteX4" fmla="*/ 483298 w 1012189"/>
              <a:gd name="connsiteY4" fmla="*/ 579256 h 582372"/>
              <a:gd name="connsiteX5" fmla="*/ 2850 w 1012189"/>
              <a:gd name="connsiteY5" fmla="*/ 301268 h 582372"/>
              <a:gd name="connsiteX0" fmla="*/ 3621 w 1012958"/>
              <a:gd name="connsiteY0" fmla="*/ 301268 h 521388"/>
              <a:gd name="connsiteX1" fmla="*/ 318754 w 1012958"/>
              <a:gd name="connsiteY1" fmla="*/ 2616 h 521388"/>
              <a:gd name="connsiteX2" fmla="*/ 996679 w 1012958"/>
              <a:gd name="connsiteY2" fmla="*/ 109625 h 521388"/>
              <a:gd name="connsiteX3" fmla="*/ 972739 w 1012958"/>
              <a:gd name="connsiteY3" fmla="*/ 361136 h 521388"/>
              <a:gd name="connsiteX4" fmla="*/ 508408 w 1012958"/>
              <a:gd name="connsiteY4" fmla="*/ 500320 h 521388"/>
              <a:gd name="connsiteX5" fmla="*/ 3621 w 1012958"/>
              <a:gd name="connsiteY5" fmla="*/ 301268 h 521388"/>
              <a:gd name="connsiteX0" fmla="*/ 2408 w 1011747"/>
              <a:gd name="connsiteY0" fmla="*/ 301268 h 521388"/>
              <a:gd name="connsiteX1" fmla="*/ 317541 w 1011747"/>
              <a:gd name="connsiteY1" fmla="*/ 2616 h 521388"/>
              <a:gd name="connsiteX2" fmla="*/ 995466 w 1011747"/>
              <a:gd name="connsiteY2" fmla="*/ 109625 h 521388"/>
              <a:gd name="connsiteX3" fmla="*/ 971526 w 1011747"/>
              <a:gd name="connsiteY3" fmla="*/ 361136 h 521388"/>
              <a:gd name="connsiteX4" fmla="*/ 507195 w 1011747"/>
              <a:gd name="connsiteY4" fmla="*/ 500320 h 521388"/>
              <a:gd name="connsiteX5" fmla="*/ 2408 w 1011747"/>
              <a:gd name="connsiteY5" fmla="*/ 301268 h 521388"/>
              <a:gd name="connsiteX0" fmla="*/ 1598 w 1010935"/>
              <a:gd name="connsiteY0" fmla="*/ 333798 h 553918"/>
              <a:gd name="connsiteX1" fmla="*/ 316731 w 1010935"/>
              <a:gd name="connsiteY1" fmla="*/ 35146 h 553918"/>
              <a:gd name="connsiteX2" fmla="*/ 994656 w 1010935"/>
              <a:gd name="connsiteY2" fmla="*/ 142155 h 553918"/>
              <a:gd name="connsiteX3" fmla="*/ 970716 w 1010935"/>
              <a:gd name="connsiteY3" fmla="*/ 393666 h 553918"/>
              <a:gd name="connsiteX4" fmla="*/ 506385 w 1010935"/>
              <a:gd name="connsiteY4" fmla="*/ 532850 h 553918"/>
              <a:gd name="connsiteX5" fmla="*/ 1598 w 1010935"/>
              <a:gd name="connsiteY5" fmla="*/ 333798 h 553918"/>
              <a:gd name="connsiteX0" fmla="*/ 1598 w 995454"/>
              <a:gd name="connsiteY0" fmla="*/ 333798 h 560006"/>
              <a:gd name="connsiteX1" fmla="*/ 316731 w 995454"/>
              <a:gd name="connsiteY1" fmla="*/ 35146 h 560006"/>
              <a:gd name="connsiteX2" fmla="*/ 994656 w 995454"/>
              <a:gd name="connsiteY2" fmla="*/ 142155 h 560006"/>
              <a:gd name="connsiteX3" fmla="*/ 885790 w 995454"/>
              <a:gd name="connsiteY3" fmla="*/ 406250 h 560006"/>
              <a:gd name="connsiteX4" fmla="*/ 506385 w 995454"/>
              <a:gd name="connsiteY4" fmla="*/ 532850 h 560006"/>
              <a:gd name="connsiteX5" fmla="*/ 1598 w 995454"/>
              <a:gd name="connsiteY5" fmla="*/ 333798 h 560006"/>
              <a:gd name="connsiteX0" fmla="*/ 1598 w 995456"/>
              <a:gd name="connsiteY0" fmla="*/ 333798 h 544903"/>
              <a:gd name="connsiteX1" fmla="*/ 316731 w 995456"/>
              <a:gd name="connsiteY1" fmla="*/ 35146 h 544903"/>
              <a:gd name="connsiteX2" fmla="*/ 994656 w 995456"/>
              <a:gd name="connsiteY2" fmla="*/ 142155 h 544903"/>
              <a:gd name="connsiteX3" fmla="*/ 885790 w 995456"/>
              <a:gd name="connsiteY3" fmla="*/ 406250 h 544903"/>
              <a:gd name="connsiteX4" fmla="*/ 506385 w 995456"/>
              <a:gd name="connsiteY4" fmla="*/ 532850 h 544903"/>
              <a:gd name="connsiteX5" fmla="*/ 1598 w 995456"/>
              <a:gd name="connsiteY5" fmla="*/ 333798 h 54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456" h="544903">
                <a:moveTo>
                  <a:pt x="1598" y="333798"/>
                </a:moveTo>
                <a:cubicBezTo>
                  <a:pt x="-23428" y="30777"/>
                  <a:pt x="252979" y="-57768"/>
                  <a:pt x="316731" y="35146"/>
                </a:cubicBezTo>
                <a:cubicBezTo>
                  <a:pt x="380483" y="128060"/>
                  <a:pt x="448268" y="276980"/>
                  <a:pt x="994656" y="142155"/>
                </a:cubicBezTo>
                <a:cubicBezTo>
                  <a:pt x="1002405" y="187370"/>
                  <a:pt x="952949" y="230324"/>
                  <a:pt x="885790" y="406250"/>
                </a:cubicBezTo>
                <a:cubicBezTo>
                  <a:pt x="684358" y="540286"/>
                  <a:pt x="653750" y="544925"/>
                  <a:pt x="506385" y="532850"/>
                </a:cubicBezTo>
                <a:cubicBezTo>
                  <a:pt x="359020" y="520775"/>
                  <a:pt x="26624" y="636819"/>
                  <a:pt x="1598" y="33379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398220" y="684383"/>
            <a:ext cx="468153" cy="426669"/>
            <a:chOff x="4398220" y="684383"/>
            <a:chExt cx="468153" cy="426669"/>
          </a:xfrm>
        </p:grpSpPr>
        <p:sp>
          <p:nvSpPr>
            <p:cNvPr id="82" name="Oval 81"/>
            <p:cNvSpPr/>
            <p:nvPr/>
          </p:nvSpPr>
          <p:spPr>
            <a:xfrm rot="636239">
              <a:off x="4398220" y="684383"/>
              <a:ext cx="468153" cy="4266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658857" y="761517"/>
              <a:ext cx="117851" cy="107408"/>
              <a:chOff x="7728534" y="2380874"/>
              <a:chExt cx="117851" cy="107408"/>
            </a:xfrm>
          </p:grpSpPr>
          <p:sp>
            <p:nvSpPr>
              <p:cNvPr id="100" name="Oval 99"/>
              <p:cNvSpPr/>
              <p:nvPr/>
            </p:nvSpPr>
            <p:spPr>
              <a:xfrm rot="636239">
                <a:off x="7728534" y="2380874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636239">
                <a:off x="7737286" y="2394918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" name="Oval 1"/>
          <p:cNvSpPr/>
          <p:nvPr/>
        </p:nvSpPr>
        <p:spPr>
          <a:xfrm rot="20875088">
            <a:off x="3843404" y="150624"/>
            <a:ext cx="1062447" cy="558545"/>
          </a:xfrm>
          <a:custGeom>
            <a:avLst/>
            <a:gdLst>
              <a:gd name="connsiteX0" fmla="*/ 0 w 960895"/>
              <a:gd name="connsiteY0" fmla="*/ 277988 h 555975"/>
              <a:gd name="connsiteX1" fmla="*/ 480448 w 960895"/>
              <a:gd name="connsiteY1" fmla="*/ 0 h 555975"/>
              <a:gd name="connsiteX2" fmla="*/ 960896 w 960895"/>
              <a:gd name="connsiteY2" fmla="*/ 277988 h 555975"/>
              <a:gd name="connsiteX3" fmla="*/ 480448 w 960895"/>
              <a:gd name="connsiteY3" fmla="*/ 555976 h 555975"/>
              <a:gd name="connsiteX4" fmla="*/ 0 w 960895"/>
              <a:gd name="connsiteY4" fmla="*/ 277988 h 555975"/>
              <a:gd name="connsiteX0" fmla="*/ 0 w 965138"/>
              <a:gd name="connsiteY0" fmla="*/ 298046 h 576034"/>
              <a:gd name="connsiteX1" fmla="*/ 480448 w 965138"/>
              <a:gd name="connsiteY1" fmla="*/ 20058 h 576034"/>
              <a:gd name="connsiteX2" fmla="*/ 702590 w 965138"/>
              <a:gd name="connsiteY2" fmla="*/ 52586 h 576034"/>
              <a:gd name="connsiteX3" fmla="*/ 960896 w 965138"/>
              <a:gd name="connsiteY3" fmla="*/ 298046 h 576034"/>
              <a:gd name="connsiteX4" fmla="*/ 480448 w 965138"/>
              <a:gd name="connsiteY4" fmla="*/ 576034 h 576034"/>
              <a:gd name="connsiteX5" fmla="*/ 0 w 965138"/>
              <a:gd name="connsiteY5" fmla="*/ 298046 h 576034"/>
              <a:gd name="connsiteX0" fmla="*/ 0 w 971017"/>
              <a:gd name="connsiteY0" fmla="*/ 356616 h 634604"/>
              <a:gd name="connsiteX1" fmla="*/ 480448 w 971017"/>
              <a:gd name="connsiteY1" fmla="*/ 78628 h 634604"/>
              <a:gd name="connsiteX2" fmla="*/ 847241 w 971017"/>
              <a:gd name="connsiteY2" fmla="*/ 18166 h 634604"/>
              <a:gd name="connsiteX3" fmla="*/ 960896 w 971017"/>
              <a:gd name="connsiteY3" fmla="*/ 356616 h 634604"/>
              <a:gd name="connsiteX4" fmla="*/ 480448 w 971017"/>
              <a:gd name="connsiteY4" fmla="*/ 634604 h 634604"/>
              <a:gd name="connsiteX5" fmla="*/ 0 w 971017"/>
              <a:gd name="connsiteY5" fmla="*/ 356616 h 634604"/>
              <a:gd name="connsiteX0" fmla="*/ 0 w 965998"/>
              <a:gd name="connsiteY0" fmla="*/ 298047 h 576035"/>
              <a:gd name="connsiteX1" fmla="*/ 480448 w 965998"/>
              <a:gd name="connsiteY1" fmla="*/ 20059 h 576035"/>
              <a:gd name="connsiteX2" fmla="*/ 743919 w 965998"/>
              <a:gd name="connsiteY2" fmla="*/ 52587 h 576035"/>
              <a:gd name="connsiteX3" fmla="*/ 960896 w 965998"/>
              <a:gd name="connsiteY3" fmla="*/ 298047 h 576035"/>
              <a:gd name="connsiteX4" fmla="*/ 480448 w 965998"/>
              <a:gd name="connsiteY4" fmla="*/ 576035 h 576035"/>
              <a:gd name="connsiteX5" fmla="*/ 0 w 965998"/>
              <a:gd name="connsiteY5" fmla="*/ 298047 h 576035"/>
              <a:gd name="connsiteX0" fmla="*/ 0 w 979499"/>
              <a:gd name="connsiteY0" fmla="*/ 292761 h 570749"/>
              <a:gd name="connsiteX1" fmla="*/ 480448 w 979499"/>
              <a:gd name="connsiteY1" fmla="*/ 14773 h 570749"/>
              <a:gd name="connsiteX2" fmla="*/ 743919 w 979499"/>
              <a:gd name="connsiteY2" fmla="*/ 47301 h 570749"/>
              <a:gd name="connsiteX3" fmla="*/ 867905 w 979499"/>
              <a:gd name="connsiteY3" fmla="*/ 124791 h 570749"/>
              <a:gd name="connsiteX4" fmla="*/ 960896 w 979499"/>
              <a:gd name="connsiteY4" fmla="*/ 292761 h 570749"/>
              <a:gd name="connsiteX5" fmla="*/ 480448 w 979499"/>
              <a:gd name="connsiteY5" fmla="*/ 570749 h 570749"/>
              <a:gd name="connsiteX6" fmla="*/ 0 w 979499"/>
              <a:gd name="connsiteY6" fmla="*/ 292761 h 570749"/>
              <a:gd name="connsiteX0" fmla="*/ 0 w 986247"/>
              <a:gd name="connsiteY0" fmla="*/ 292761 h 570749"/>
              <a:gd name="connsiteX1" fmla="*/ 480448 w 986247"/>
              <a:gd name="connsiteY1" fmla="*/ 14773 h 570749"/>
              <a:gd name="connsiteX2" fmla="*/ 743919 w 986247"/>
              <a:gd name="connsiteY2" fmla="*/ 47301 h 570749"/>
              <a:gd name="connsiteX3" fmla="*/ 914400 w 986247"/>
              <a:gd name="connsiteY3" fmla="*/ 21469 h 570749"/>
              <a:gd name="connsiteX4" fmla="*/ 960896 w 986247"/>
              <a:gd name="connsiteY4" fmla="*/ 292761 h 570749"/>
              <a:gd name="connsiteX5" fmla="*/ 480448 w 986247"/>
              <a:gd name="connsiteY5" fmla="*/ 570749 h 570749"/>
              <a:gd name="connsiteX6" fmla="*/ 0 w 986247"/>
              <a:gd name="connsiteY6" fmla="*/ 292761 h 570749"/>
              <a:gd name="connsiteX0" fmla="*/ 0 w 1004290"/>
              <a:gd name="connsiteY0" fmla="*/ 292761 h 570749"/>
              <a:gd name="connsiteX1" fmla="*/ 480448 w 1004290"/>
              <a:gd name="connsiteY1" fmla="*/ 14773 h 570749"/>
              <a:gd name="connsiteX2" fmla="*/ 743919 w 1004290"/>
              <a:gd name="connsiteY2" fmla="*/ 47301 h 570749"/>
              <a:gd name="connsiteX3" fmla="*/ 914400 w 1004290"/>
              <a:gd name="connsiteY3" fmla="*/ 21469 h 570749"/>
              <a:gd name="connsiteX4" fmla="*/ 976393 w 1004290"/>
              <a:gd name="connsiteY4" fmla="*/ 135123 h 570749"/>
              <a:gd name="connsiteX5" fmla="*/ 960896 w 1004290"/>
              <a:gd name="connsiteY5" fmla="*/ 292761 h 570749"/>
              <a:gd name="connsiteX6" fmla="*/ 480448 w 1004290"/>
              <a:gd name="connsiteY6" fmla="*/ 570749 h 570749"/>
              <a:gd name="connsiteX7" fmla="*/ 0 w 1004290"/>
              <a:gd name="connsiteY7" fmla="*/ 292761 h 570749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43919 w 1028628"/>
              <a:gd name="connsiteY2" fmla="*/ 192116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6899 h 714887"/>
              <a:gd name="connsiteX1" fmla="*/ 480448 w 1028628"/>
              <a:gd name="connsiteY1" fmla="*/ 158911 h 714887"/>
              <a:gd name="connsiteX2" fmla="*/ 769750 w 1028628"/>
              <a:gd name="connsiteY2" fmla="*/ 227601 h 714887"/>
              <a:gd name="connsiteX3" fmla="*/ 904068 w 1028628"/>
              <a:gd name="connsiteY3" fmla="*/ 196603 h 714887"/>
              <a:gd name="connsiteX4" fmla="*/ 1022888 w 1028628"/>
              <a:gd name="connsiteY4" fmla="*/ 5458 h 714887"/>
              <a:gd name="connsiteX5" fmla="*/ 960896 w 1028628"/>
              <a:gd name="connsiteY5" fmla="*/ 436899 h 714887"/>
              <a:gd name="connsiteX6" fmla="*/ 480448 w 1028628"/>
              <a:gd name="connsiteY6" fmla="*/ 714887 h 714887"/>
              <a:gd name="connsiteX7" fmla="*/ 0 w 1028628"/>
              <a:gd name="connsiteY7" fmla="*/ 436899 h 714887"/>
              <a:gd name="connsiteX0" fmla="*/ 0 w 1028628"/>
              <a:gd name="connsiteY0" fmla="*/ 435014 h 713002"/>
              <a:gd name="connsiteX1" fmla="*/ 480448 w 1028628"/>
              <a:gd name="connsiteY1" fmla="*/ 157026 h 713002"/>
              <a:gd name="connsiteX2" fmla="*/ 769750 w 1028628"/>
              <a:gd name="connsiteY2" fmla="*/ 225716 h 713002"/>
              <a:gd name="connsiteX3" fmla="*/ 1022888 w 1028628"/>
              <a:gd name="connsiteY3" fmla="*/ 3573 h 713002"/>
              <a:gd name="connsiteX4" fmla="*/ 960896 w 1028628"/>
              <a:gd name="connsiteY4" fmla="*/ 435014 h 713002"/>
              <a:gd name="connsiteX5" fmla="*/ 480448 w 1028628"/>
              <a:gd name="connsiteY5" fmla="*/ 713002 h 713002"/>
              <a:gd name="connsiteX6" fmla="*/ 0 w 1028628"/>
              <a:gd name="connsiteY6" fmla="*/ 435014 h 713002"/>
              <a:gd name="connsiteX0" fmla="*/ 0 w 1060452"/>
              <a:gd name="connsiteY0" fmla="*/ 501430 h 779418"/>
              <a:gd name="connsiteX1" fmla="*/ 480448 w 1060452"/>
              <a:gd name="connsiteY1" fmla="*/ 223442 h 779418"/>
              <a:gd name="connsiteX2" fmla="*/ 769750 w 1060452"/>
              <a:gd name="connsiteY2" fmla="*/ 292132 h 779418"/>
              <a:gd name="connsiteX3" fmla="*/ 1059051 w 1060452"/>
              <a:gd name="connsiteY3" fmla="*/ 2830 h 779418"/>
              <a:gd name="connsiteX4" fmla="*/ 960896 w 1060452"/>
              <a:gd name="connsiteY4" fmla="*/ 501430 h 779418"/>
              <a:gd name="connsiteX5" fmla="*/ 480448 w 1060452"/>
              <a:gd name="connsiteY5" fmla="*/ 779418 h 779418"/>
              <a:gd name="connsiteX6" fmla="*/ 0 w 1060452"/>
              <a:gd name="connsiteY6" fmla="*/ 501430 h 779418"/>
              <a:gd name="connsiteX0" fmla="*/ 629 w 1061081"/>
              <a:gd name="connsiteY0" fmla="*/ 501430 h 779418"/>
              <a:gd name="connsiteX1" fmla="*/ 388087 w 1061081"/>
              <a:gd name="connsiteY1" fmla="*/ 202778 h 779418"/>
              <a:gd name="connsiteX2" fmla="*/ 770379 w 1061081"/>
              <a:gd name="connsiteY2" fmla="*/ 292132 h 779418"/>
              <a:gd name="connsiteX3" fmla="*/ 1059680 w 1061081"/>
              <a:gd name="connsiteY3" fmla="*/ 2830 h 779418"/>
              <a:gd name="connsiteX4" fmla="*/ 961525 w 1061081"/>
              <a:gd name="connsiteY4" fmla="*/ 501430 h 779418"/>
              <a:gd name="connsiteX5" fmla="*/ 481077 w 1061081"/>
              <a:gd name="connsiteY5" fmla="*/ 779418 h 779418"/>
              <a:gd name="connsiteX6" fmla="*/ 629 w 1061081"/>
              <a:gd name="connsiteY6" fmla="*/ 501430 h 77941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2417 w 1062447"/>
              <a:gd name="connsiteY0" fmla="*/ 498600 h 776588"/>
              <a:gd name="connsiteX1" fmla="*/ 317550 w 1062447"/>
              <a:gd name="connsiteY1" fmla="*/ 199948 h 776588"/>
              <a:gd name="connsiteX2" fmla="*/ 772167 w 1062447"/>
              <a:gd name="connsiteY2" fmla="*/ 289302 h 776588"/>
              <a:gd name="connsiteX3" fmla="*/ 1061468 w 1062447"/>
              <a:gd name="connsiteY3" fmla="*/ 0 h 776588"/>
              <a:gd name="connsiteX4" fmla="*/ 963313 w 1062447"/>
              <a:gd name="connsiteY4" fmla="*/ 498600 h 776588"/>
              <a:gd name="connsiteX5" fmla="*/ 482865 w 1062447"/>
              <a:gd name="connsiteY5" fmla="*/ 776588 h 776588"/>
              <a:gd name="connsiteX6" fmla="*/ 2417 w 1062447"/>
              <a:gd name="connsiteY6" fmla="*/ 498600 h 7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2447" h="776588">
                <a:moveTo>
                  <a:pt x="2417" y="498600"/>
                </a:moveTo>
                <a:cubicBezTo>
                  <a:pt x="-25135" y="402493"/>
                  <a:pt x="189258" y="234831"/>
                  <a:pt x="317550" y="199948"/>
                </a:cubicBezTo>
                <a:cubicBezTo>
                  <a:pt x="445842" y="165065"/>
                  <a:pt x="681760" y="314878"/>
                  <a:pt x="772167" y="289302"/>
                </a:cubicBezTo>
                <a:cubicBezTo>
                  <a:pt x="862574" y="263727"/>
                  <a:pt x="977949" y="269917"/>
                  <a:pt x="1061468" y="0"/>
                </a:cubicBezTo>
                <a:cubicBezTo>
                  <a:pt x="1069217" y="45215"/>
                  <a:pt x="1030472" y="322674"/>
                  <a:pt x="963313" y="498600"/>
                </a:cubicBezTo>
                <a:cubicBezTo>
                  <a:pt x="849659" y="726187"/>
                  <a:pt x="748209" y="776588"/>
                  <a:pt x="482865" y="776588"/>
                </a:cubicBezTo>
                <a:cubicBezTo>
                  <a:pt x="217521" y="776588"/>
                  <a:pt x="29969" y="594707"/>
                  <a:pt x="2417" y="49860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 rot="2652171">
            <a:off x="4692554" y="576509"/>
            <a:ext cx="165941" cy="158584"/>
            <a:chOff x="5036820" y="307877"/>
            <a:chExt cx="228599" cy="218463"/>
          </a:xfrm>
        </p:grpSpPr>
        <p:sp>
          <p:nvSpPr>
            <p:cNvPr id="7" name="Arc 6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Arc 106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 rot="2652171">
            <a:off x="2112541" y="646142"/>
            <a:ext cx="165941" cy="158584"/>
            <a:chOff x="5036820" y="307877"/>
            <a:chExt cx="228599" cy="218463"/>
          </a:xfrm>
        </p:grpSpPr>
        <p:sp>
          <p:nvSpPr>
            <p:cNvPr id="109" name="Arc 108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1" name="Group 110"/>
          <p:cNvGrpSpPr/>
          <p:nvPr/>
        </p:nvGrpSpPr>
        <p:grpSpPr>
          <a:xfrm rot="19560010">
            <a:off x="1404151" y="646102"/>
            <a:ext cx="165941" cy="158584"/>
            <a:chOff x="5036820" y="307877"/>
            <a:chExt cx="228599" cy="218463"/>
          </a:xfrm>
        </p:grpSpPr>
        <p:sp>
          <p:nvSpPr>
            <p:cNvPr id="112" name="Arc 111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122</cp:revision>
  <dcterms:created xsi:type="dcterms:W3CDTF">2017-01-28T13:46:46Z</dcterms:created>
  <dcterms:modified xsi:type="dcterms:W3CDTF">2017-01-29T15:49:12Z</dcterms:modified>
</cp:coreProperties>
</file>