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656"/>
    <a:srgbClr val="FFD966"/>
    <a:srgbClr val="FFE242"/>
    <a:srgbClr val="D7F5FF"/>
    <a:srgbClr val="AC1515"/>
    <a:srgbClr val="911111"/>
    <a:srgbClr val="CC9F6E"/>
    <a:srgbClr val="DEAC82"/>
    <a:srgbClr val="C80808"/>
    <a:srgbClr val="E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52" d="100"/>
          <a:sy n="152" d="100"/>
        </p:scale>
        <p:origin x="-1954" y="-20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0790704">
            <a:off x="5185896" y="31796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0790704">
            <a:off x="5198152" y="32031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149909" y="369643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6558798" y="350615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5306084" y="357845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5410393" y="2801575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6398316" y="4017803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5733137" y="3559424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6058483" y="37563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5625304" y="3657031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5588910" y="4040739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6346692" y="2744960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6297815" y="290256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6160566" y="3027950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6116839" y="2956638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6207053" y="312160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6215805" y="313564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5602268" y="2741512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5666295" y="28991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5700658" y="301838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5682020" y="2960068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5837471" y="312857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5852411" y="314549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6018032" y="334557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6104714" y="334503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5935801" y="3292859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6006244" y="3211284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6029862" y="3231371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6407271" y="279598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6469049" y="285146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5696299" y="28482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5763241" y="279911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172</cp:revision>
  <dcterms:created xsi:type="dcterms:W3CDTF">2017-01-28T13:46:46Z</dcterms:created>
  <dcterms:modified xsi:type="dcterms:W3CDTF">2017-01-30T19:31:18Z</dcterms:modified>
</cp:coreProperties>
</file>