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8" r:id="rId4"/>
    <p:sldId id="263" r:id="rId5"/>
    <p:sldId id="265" r:id="rId6"/>
    <p:sldId id="261" r:id="rId7"/>
    <p:sldId id="259" r:id="rId8"/>
    <p:sldId id="264" r:id="rId9"/>
    <p:sldId id="266" r:id="rId10"/>
    <p:sldId id="267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42"/>
    <a:srgbClr val="D7F5FF"/>
    <a:srgbClr val="AC1515"/>
    <a:srgbClr val="911111"/>
    <a:srgbClr val="CC9F6E"/>
    <a:srgbClr val="DEAC82"/>
    <a:srgbClr val="C80808"/>
    <a:srgbClr val="E50909"/>
    <a:srgbClr val="B21616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0" autoAdjust="0"/>
    <p:restoredTop sz="94660"/>
  </p:normalViewPr>
  <p:slideViewPr>
    <p:cSldViewPr snapToGrid="0">
      <p:cViewPr>
        <p:scale>
          <a:sx n="170" d="100"/>
          <a:sy n="170" d="100"/>
        </p:scale>
        <p:origin x="-3936" y="-1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5092671" y="405699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33843">
            <a:off x="5173631" y="3234172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651302">
            <a:off x="5234298" y="3283900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ounded Rectangle 8"/>
          <p:cNvSpPr/>
          <p:nvPr/>
        </p:nvSpPr>
        <p:spPr>
          <a:xfrm rot="72546">
            <a:off x="5246517" y="3159354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636239">
            <a:off x="5834910" y="3418207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636239">
            <a:off x="5386962" y="3385396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407" y="3382306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21001861">
            <a:off x="5673599" y="378111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55068">
            <a:off x="5760281" y="378057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92648">
            <a:off x="5591368" y="3728408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636239">
            <a:off x="5911698" y="350040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450" y="351444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661811" y="364683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685429" y="366692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21329767">
            <a:off x="5450584" y="3969313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20970433">
            <a:off x="5754661" y="4387889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3225449">
            <a:off x="6143691" y="405841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996000" y="327224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19330243">
            <a:off x="5267668" y="332744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19330243" flipH="1">
            <a:off x="5331178" y="327395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310" y="3367129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8631" y="3481847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571" y="3498762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12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8766725">
            <a:off x="5838140" y="2677065"/>
            <a:ext cx="325085" cy="250535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3213017">
            <a:off x="5956183" y="2722528"/>
            <a:ext cx="130559" cy="144727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2569758">
            <a:off x="4883691" y="3005744"/>
            <a:ext cx="293137" cy="207673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reeform 6"/>
          <p:cNvSpPr/>
          <p:nvPr/>
        </p:nvSpPr>
        <p:spPr>
          <a:xfrm rot="10800000">
            <a:off x="4913538" y="369168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3713123" y="38572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3"/>
          <p:cNvSpPr/>
          <p:nvPr/>
        </p:nvSpPr>
        <p:spPr>
          <a:xfrm rot="19701772">
            <a:off x="6177284" y="376215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172177">
            <a:off x="5386958" y="390370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>
            <a:off x="5018690" y="2724044"/>
            <a:ext cx="1525977" cy="1713602"/>
          </a:xfrm>
          <a:custGeom>
            <a:avLst/>
            <a:gdLst>
              <a:gd name="connsiteX0" fmla="*/ 658601 w 1525977"/>
              <a:gd name="connsiteY0" fmla="*/ 211 h 1713602"/>
              <a:gd name="connsiteX1" fmla="*/ 1100712 w 1525977"/>
              <a:gd name="connsiteY1" fmla="*/ 260891 h 1713602"/>
              <a:gd name="connsiteX2" fmla="*/ 1205725 w 1525977"/>
              <a:gd name="connsiteY2" fmla="*/ 589352 h 1713602"/>
              <a:gd name="connsiteX3" fmla="*/ 1498761 w 1525977"/>
              <a:gd name="connsiteY3" fmla="*/ 1007852 h 1713602"/>
              <a:gd name="connsiteX4" fmla="*/ 1114432 w 1525977"/>
              <a:gd name="connsiteY4" fmla="*/ 1620786 h 1713602"/>
              <a:gd name="connsiteX5" fmla="*/ 998048 w 1525977"/>
              <a:gd name="connsiteY5" fmla="*/ 1669908 h 1713602"/>
              <a:gd name="connsiteX6" fmla="*/ 320484 w 1525977"/>
              <a:gd name="connsiteY6" fmla="*/ 1416538 h 1713602"/>
              <a:gd name="connsiteX7" fmla="*/ 187481 w 1525977"/>
              <a:gd name="connsiteY7" fmla="*/ 1068994 h 1713602"/>
              <a:gd name="connsiteX8" fmla="*/ 37258 w 1525977"/>
              <a:gd name="connsiteY8" fmla="*/ 745499 h 1713602"/>
              <a:gd name="connsiteX9" fmla="*/ 328378 w 1525977"/>
              <a:gd name="connsiteY9" fmla="*/ 83277 h 1713602"/>
              <a:gd name="connsiteX10" fmla="*/ 458886 w 1525977"/>
              <a:gd name="connsiteY10" fmla="*/ 30634 h 1713602"/>
              <a:gd name="connsiteX11" fmla="*/ 658601 w 1525977"/>
              <a:gd name="connsiteY11" fmla="*/ 211 h 171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977" h="1713602">
                <a:moveTo>
                  <a:pt x="658601" y="211"/>
                </a:moveTo>
                <a:cubicBezTo>
                  <a:pt x="852249" y="-4569"/>
                  <a:pt x="1020677" y="71265"/>
                  <a:pt x="1100712" y="260891"/>
                </a:cubicBezTo>
                <a:cubicBezTo>
                  <a:pt x="1156425" y="411474"/>
                  <a:pt x="1170721" y="479865"/>
                  <a:pt x="1205725" y="589352"/>
                </a:cubicBezTo>
                <a:cubicBezTo>
                  <a:pt x="1278961" y="801745"/>
                  <a:pt x="1445522" y="870848"/>
                  <a:pt x="1498761" y="1007852"/>
                </a:cubicBezTo>
                <a:cubicBezTo>
                  <a:pt x="1605475" y="1260686"/>
                  <a:pt x="1381927" y="1507884"/>
                  <a:pt x="1114432" y="1620786"/>
                </a:cubicBezTo>
                <a:lnTo>
                  <a:pt x="998048" y="1669908"/>
                </a:lnTo>
                <a:cubicBezTo>
                  <a:pt x="730553" y="1782809"/>
                  <a:pt x="427197" y="1669372"/>
                  <a:pt x="320484" y="1416538"/>
                </a:cubicBezTo>
                <a:lnTo>
                  <a:pt x="187481" y="1068994"/>
                </a:lnTo>
                <a:lnTo>
                  <a:pt x="37258" y="745499"/>
                </a:lnTo>
                <a:cubicBezTo>
                  <a:pt x="-69455" y="492665"/>
                  <a:pt x="60883" y="196178"/>
                  <a:pt x="328378" y="83277"/>
                </a:cubicBezTo>
                <a:lnTo>
                  <a:pt x="458886" y="30634"/>
                </a:lnTo>
                <a:cubicBezTo>
                  <a:pt x="526700" y="12355"/>
                  <a:pt x="594052" y="1805"/>
                  <a:pt x="658601" y="211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20790704">
            <a:off x="5546566" y="2937361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 rot="20790704">
            <a:off x="5143699" y="3064084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488546" y="29239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123722" y="30693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9877124">
            <a:off x="5493354" y="339953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19877124">
            <a:off x="5585618" y="336712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20247113">
            <a:off x="5403534" y="3351456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20271492">
            <a:off x="5431062" y="328757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20790704">
            <a:off x="5185896" y="317966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20790704">
            <a:off x="5198152" y="32031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20790704">
            <a:off x="5567327" y="305139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0790704">
            <a:off x="5572761" y="3074827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20790704">
            <a:off x="5450455" y="332095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884232">
            <a:off x="5507083" y="3608354"/>
            <a:ext cx="514660" cy="5105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864424" y="363345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17094950" flipV="1">
            <a:off x="5586113" y="3547850"/>
            <a:ext cx="310072" cy="633349"/>
          </a:xfrm>
          <a:custGeom>
            <a:avLst/>
            <a:gdLst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780380 w 780965"/>
              <a:gd name="connsiteY3" fmla="*/ 1209364 h 2750230"/>
              <a:gd name="connsiteX4" fmla="*/ 665157 w 780965"/>
              <a:gd name="connsiteY4" fmla="*/ 1005731 h 2750230"/>
              <a:gd name="connsiteX5" fmla="*/ 178325 w 780965"/>
              <a:gd name="connsiteY5" fmla="*/ 1392666 h 2750230"/>
              <a:gd name="connsiteX6" fmla="*/ 93766 w 780965"/>
              <a:gd name="connsiteY6" fmla="*/ 0 h 2750230"/>
              <a:gd name="connsiteX7" fmla="*/ 631 w 780965"/>
              <a:gd name="connsiteY7" fmla="*/ 1533898 h 2750230"/>
              <a:gd name="connsiteX8" fmla="*/ 0 w 780965"/>
              <a:gd name="connsiteY8" fmla="*/ 1534400 h 2750230"/>
              <a:gd name="connsiteX9" fmla="*/ 542 w 780965"/>
              <a:gd name="connsiteY9" fmla="*/ 1535359 h 2750230"/>
              <a:gd name="connsiteX10" fmla="*/ 287 w 780965"/>
              <a:gd name="connsiteY10" fmla="*/ 1539566 h 2750230"/>
              <a:gd name="connsiteX11" fmla="*/ 2923 w 780965"/>
              <a:gd name="connsiteY11" fmla="*/ 1539566 h 2750230"/>
              <a:gd name="connsiteX12" fmla="*/ 115223 w 780965"/>
              <a:gd name="connsiteY12" fmla="*/ 1738033 h 2750230"/>
              <a:gd name="connsiteX13" fmla="*/ 602513 w 780965"/>
              <a:gd name="connsiteY13" fmla="*/ 1350733 h 2750230"/>
              <a:gd name="connsiteX0" fmla="*/ 687487 w 870632"/>
              <a:gd name="connsiteY0" fmla="*/ 2750230 h 2750230"/>
              <a:gd name="connsiteX1" fmla="*/ 780965 w 870632"/>
              <a:gd name="connsiteY1" fmla="*/ 1210664 h 2750230"/>
              <a:gd name="connsiteX2" fmla="*/ 778744 w 870632"/>
              <a:gd name="connsiteY2" fmla="*/ 1210664 h 2750230"/>
              <a:gd name="connsiteX3" fmla="*/ 870632 w 870632"/>
              <a:gd name="connsiteY3" fmla="*/ 1137971 h 2750230"/>
              <a:gd name="connsiteX4" fmla="*/ 665157 w 870632"/>
              <a:gd name="connsiteY4" fmla="*/ 1005731 h 2750230"/>
              <a:gd name="connsiteX5" fmla="*/ 178325 w 870632"/>
              <a:gd name="connsiteY5" fmla="*/ 1392666 h 2750230"/>
              <a:gd name="connsiteX6" fmla="*/ 93766 w 870632"/>
              <a:gd name="connsiteY6" fmla="*/ 0 h 2750230"/>
              <a:gd name="connsiteX7" fmla="*/ 631 w 870632"/>
              <a:gd name="connsiteY7" fmla="*/ 1533898 h 2750230"/>
              <a:gd name="connsiteX8" fmla="*/ 0 w 870632"/>
              <a:gd name="connsiteY8" fmla="*/ 1534400 h 2750230"/>
              <a:gd name="connsiteX9" fmla="*/ 542 w 870632"/>
              <a:gd name="connsiteY9" fmla="*/ 1535359 h 2750230"/>
              <a:gd name="connsiteX10" fmla="*/ 287 w 870632"/>
              <a:gd name="connsiteY10" fmla="*/ 1539566 h 2750230"/>
              <a:gd name="connsiteX11" fmla="*/ 2923 w 870632"/>
              <a:gd name="connsiteY11" fmla="*/ 1539566 h 2750230"/>
              <a:gd name="connsiteX12" fmla="*/ 115223 w 870632"/>
              <a:gd name="connsiteY12" fmla="*/ 1738033 h 2750230"/>
              <a:gd name="connsiteX13" fmla="*/ 602513 w 870632"/>
              <a:gd name="connsiteY13" fmla="*/ 1350733 h 2750230"/>
              <a:gd name="connsiteX14" fmla="*/ 687487 w 870632"/>
              <a:gd name="connsiteY14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665157 w 780965"/>
              <a:gd name="connsiteY3" fmla="*/ 1005731 h 2750230"/>
              <a:gd name="connsiteX4" fmla="*/ 178325 w 780965"/>
              <a:gd name="connsiteY4" fmla="*/ 1392666 h 2750230"/>
              <a:gd name="connsiteX5" fmla="*/ 93766 w 780965"/>
              <a:gd name="connsiteY5" fmla="*/ 0 h 2750230"/>
              <a:gd name="connsiteX6" fmla="*/ 631 w 780965"/>
              <a:gd name="connsiteY6" fmla="*/ 1533898 h 2750230"/>
              <a:gd name="connsiteX7" fmla="*/ 0 w 780965"/>
              <a:gd name="connsiteY7" fmla="*/ 1534400 h 2750230"/>
              <a:gd name="connsiteX8" fmla="*/ 542 w 780965"/>
              <a:gd name="connsiteY8" fmla="*/ 1535359 h 2750230"/>
              <a:gd name="connsiteX9" fmla="*/ 287 w 780965"/>
              <a:gd name="connsiteY9" fmla="*/ 1539566 h 2750230"/>
              <a:gd name="connsiteX10" fmla="*/ 2923 w 780965"/>
              <a:gd name="connsiteY10" fmla="*/ 1539566 h 2750230"/>
              <a:gd name="connsiteX11" fmla="*/ 115223 w 780965"/>
              <a:gd name="connsiteY11" fmla="*/ 1738033 h 2750230"/>
              <a:gd name="connsiteX12" fmla="*/ 602513 w 780965"/>
              <a:gd name="connsiteY12" fmla="*/ 1350733 h 2750230"/>
              <a:gd name="connsiteX13" fmla="*/ 687487 w 780965"/>
              <a:gd name="connsiteY13" fmla="*/ 2750230 h 2750230"/>
              <a:gd name="connsiteX0" fmla="*/ 687487 w 882467"/>
              <a:gd name="connsiteY0" fmla="*/ 2750230 h 2750230"/>
              <a:gd name="connsiteX1" fmla="*/ 780965 w 882467"/>
              <a:gd name="connsiteY1" fmla="*/ 1210664 h 2750230"/>
              <a:gd name="connsiteX2" fmla="*/ 882467 w 882467"/>
              <a:gd name="connsiteY2" fmla="*/ 1125800 h 2750230"/>
              <a:gd name="connsiteX3" fmla="*/ 665157 w 882467"/>
              <a:gd name="connsiteY3" fmla="*/ 1005731 h 2750230"/>
              <a:gd name="connsiteX4" fmla="*/ 178325 w 882467"/>
              <a:gd name="connsiteY4" fmla="*/ 1392666 h 2750230"/>
              <a:gd name="connsiteX5" fmla="*/ 93766 w 882467"/>
              <a:gd name="connsiteY5" fmla="*/ 0 h 2750230"/>
              <a:gd name="connsiteX6" fmla="*/ 631 w 882467"/>
              <a:gd name="connsiteY6" fmla="*/ 1533898 h 2750230"/>
              <a:gd name="connsiteX7" fmla="*/ 0 w 882467"/>
              <a:gd name="connsiteY7" fmla="*/ 1534400 h 2750230"/>
              <a:gd name="connsiteX8" fmla="*/ 542 w 882467"/>
              <a:gd name="connsiteY8" fmla="*/ 1535359 h 2750230"/>
              <a:gd name="connsiteX9" fmla="*/ 287 w 882467"/>
              <a:gd name="connsiteY9" fmla="*/ 1539566 h 2750230"/>
              <a:gd name="connsiteX10" fmla="*/ 2923 w 882467"/>
              <a:gd name="connsiteY10" fmla="*/ 1539566 h 2750230"/>
              <a:gd name="connsiteX11" fmla="*/ 115223 w 882467"/>
              <a:gd name="connsiteY11" fmla="*/ 1738033 h 2750230"/>
              <a:gd name="connsiteX12" fmla="*/ 602513 w 882467"/>
              <a:gd name="connsiteY12" fmla="*/ 1350733 h 2750230"/>
              <a:gd name="connsiteX13" fmla="*/ 687487 w 882467"/>
              <a:gd name="connsiteY13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665157 w 780965"/>
              <a:gd name="connsiteY2" fmla="*/ 1005731 h 2750230"/>
              <a:gd name="connsiteX3" fmla="*/ 178325 w 780965"/>
              <a:gd name="connsiteY3" fmla="*/ 1392666 h 2750230"/>
              <a:gd name="connsiteX4" fmla="*/ 93766 w 780965"/>
              <a:gd name="connsiteY4" fmla="*/ 0 h 2750230"/>
              <a:gd name="connsiteX5" fmla="*/ 631 w 780965"/>
              <a:gd name="connsiteY5" fmla="*/ 1533898 h 2750230"/>
              <a:gd name="connsiteX6" fmla="*/ 0 w 780965"/>
              <a:gd name="connsiteY6" fmla="*/ 1534400 h 2750230"/>
              <a:gd name="connsiteX7" fmla="*/ 542 w 780965"/>
              <a:gd name="connsiteY7" fmla="*/ 1535359 h 2750230"/>
              <a:gd name="connsiteX8" fmla="*/ 287 w 780965"/>
              <a:gd name="connsiteY8" fmla="*/ 1539566 h 2750230"/>
              <a:gd name="connsiteX9" fmla="*/ 2923 w 780965"/>
              <a:gd name="connsiteY9" fmla="*/ 1539566 h 2750230"/>
              <a:gd name="connsiteX10" fmla="*/ 115223 w 780965"/>
              <a:gd name="connsiteY10" fmla="*/ 1738033 h 2750230"/>
              <a:gd name="connsiteX11" fmla="*/ 602513 w 780965"/>
              <a:gd name="connsiteY11" fmla="*/ 1350733 h 2750230"/>
              <a:gd name="connsiteX12" fmla="*/ 687487 w 780965"/>
              <a:gd name="connsiteY12" fmla="*/ 2750230 h 27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965" h="2750230">
                <a:moveTo>
                  <a:pt x="687487" y="2750230"/>
                </a:moveTo>
                <a:lnTo>
                  <a:pt x="780965" y="1210664"/>
                </a:lnTo>
                <a:lnTo>
                  <a:pt x="665157" y="1005731"/>
                </a:lnTo>
                <a:lnTo>
                  <a:pt x="178325" y="1392666"/>
                </a:lnTo>
                <a:lnTo>
                  <a:pt x="93766" y="0"/>
                </a:lnTo>
                <a:lnTo>
                  <a:pt x="631" y="1533898"/>
                </a:lnTo>
                <a:lnTo>
                  <a:pt x="0" y="1534400"/>
                </a:lnTo>
                <a:lnTo>
                  <a:pt x="542" y="1535359"/>
                </a:lnTo>
                <a:lnTo>
                  <a:pt x="287" y="1539566"/>
                </a:lnTo>
                <a:lnTo>
                  <a:pt x="2923" y="1539566"/>
                </a:lnTo>
                <a:lnTo>
                  <a:pt x="115223" y="1738033"/>
                </a:lnTo>
                <a:lnTo>
                  <a:pt x="602513" y="1350733"/>
                </a:lnTo>
                <a:lnTo>
                  <a:pt x="687487" y="275023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5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Freeform 39"/>
          <p:cNvSpPr/>
          <p:nvPr/>
        </p:nvSpPr>
        <p:spPr>
          <a:xfrm>
            <a:off x="4960004" y="3551308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 36"/>
          <p:cNvSpPr/>
          <p:nvPr/>
        </p:nvSpPr>
        <p:spPr>
          <a:xfrm>
            <a:off x="5142635" y="2717723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Freeform 35"/>
          <p:cNvSpPr/>
          <p:nvPr/>
        </p:nvSpPr>
        <p:spPr>
          <a:xfrm>
            <a:off x="5823274" y="2745505"/>
            <a:ext cx="313980" cy="264467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1597" y="2770545"/>
            <a:ext cx="1246815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  <a:gd name="connsiteX0" fmla="*/ 7635 w 4160413"/>
              <a:gd name="connsiteY0" fmla="*/ 1935127 h 6260691"/>
              <a:gd name="connsiteX1" fmla="*/ 1634189 w 4160413"/>
              <a:gd name="connsiteY1" fmla="*/ 2 h 6260691"/>
              <a:gd name="connsiteX2" fmla="*/ 2327956 w 4160413"/>
              <a:gd name="connsiteY2" fmla="*/ 55432 h 6260691"/>
              <a:gd name="connsiteX3" fmla="*/ 3905722 w 4160413"/>
              <a:gd name="connsiteY3" fmla="*/ 1818832 h 6260691"/>
              <a:gd name="connsiteX4" fmla="*/ 3529559 w 4160413"/>
              <a:gd name="connsiteY4" fmla="*/ 3037390 h 6260691"/>
              <a:gd name="connsiteX5" fmla="*/ 4160203 w 4160413"/>
              <a:gd name="connsiteY5" fmla="*/ 4794736 h 6260691"/>
              <a:gd name="connsiteX6" fmla="*/ 2183387 w 4160413"/>
              <a:gd name="connsiteY6" fmla="*/ 6260691 h 6260691"/>
              <a:gd name="connsiteX7" fmla="*/ 1761858 w 4160413"/>
              <a:gd name="connsiteY7" fmla="*/ 6260691 h 6260691"/>
              <a:gd name="connsiteX8" fmla="*/ 2 w 4160413"/>
              <a:gd name="connsiteY8" fmla="*/ 4651379 h 6260691"/>
              <a:gd name="connsiteX9" fmla="*/ 350456 w 4160413"/>
              <a:gd name="connsiteY9" fmla="*/ 3344298 h 6260691"/>
              <a:gd name="connsiteX10" fmla="*/ 7635 w 4160413"/>
              <a:gd name="connsiteY10" fmla="*/ 1935127 h 6260691"/>
              <a:gd name="connsiteX0" fmla="*/ 7632 w 4160410"/>
              <a:gd name="connsiteY0" fmla="*/ 1935123 h 6260687"/>
              <a:gd name="connsiteX1" fmla="*/ 1634186 w 4160410"/>
              <a:gd name="connsiteY1" fmla="*/ -2 h 6260687"/>
              <a:gd name="connsiteX2" fmla="*/ 2327953 w 4160410"/>
              <a:gd name="connsiteY2" fmla="*/ 55428 h 6260687"/>
              <a:gd name="connsiteX3" fmla="*/ 3905719 w 4160410"/>
              <a:gd name="connsiteY3" fmla="*/ 1818828 h 6260687"/>
              <a:gd name="connsiteX4" fmla="*/ 3529556 w 4160410"/>
              <a:gd name="connsiteY4" fmla="*/ 3037386 h 6260687"/>
              <a:gd name="connsiteX5" fmla="*/ 4160200 w 4160410"/>
              <a:gd name="connsiteY5" fmla="*/ 4794732 h 6260687"/>
              <a:gd name="connsiteX6" fmla="*/ 2183384 w 4160410"/>
              <a:gd name="connsiteY6" fmla="*/ 6260687 h 6260687"/>
              <a:gd name="connsiteX7" fmla="*/ 1761855 w 4160410"/>
              <a:gd name="connsiteY7" fmla="*/ 6260687 h 6260687"/>
              <a:gd name="connsiteX8" fmla="*/ -1 w 4160410"/>
              <a:gd name="connsiteY8" fmla="*/ 4651375 h 6260687"/>
              <a:gd name="connsiteX9" fmla="*/ 350453 w 4160410"/>
              <a:gd name="connsiteY9" fmla="*/ 3344294 h 6260687"/>
              <a:gd name="connsiteX10" fmla="*/ 7632 w 4160410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60410" h="6260687">
                <a:moveTo>
                  <a:pt x="7632" y="1935123"/>
                </a:moveTo>
                <a:cubicBezTo>
                  <a:pt x="7632" y="966292"/>
                  <a:pt x="665355" y="-2"/>
                  <a:pt x="1634186" y="-2"/>
                </a:cubicBezTo>
                <a:lnTo>
                  <a:pt x="2327953" y="55428"/>
                </a:lnTo>
                <a:cubicBezTo>
                  <a:pt x="3256723" y="189995"/>
                  <a:pt x="3905719" y="849997"/>
                  <a:pt x="3905719" y="1818828"/>
                </a:cubicBezTo>
                <a:cubicBezTo>
                  <a:pt x="3881604" y="2385076"/>
                  <a:pt x="3564008" y="2633230"/>
                  <a:pt x="3529556" y="3037386"/>
                </a:cubicBezTo>
                <a:cubicBezTo>
                  <a:pt x="3479112" y="3828726"/>
                  <a:pt x="4174299" y="4276042"/>
                  <a:pt x="4160200" y="4794732"/>
                </a:cubicBezTo>
                <a:cubicBezTo>
                  <a:pt x="4160200" y="5763563"/>
                  <a:pt x="3152215" y="6260687"/>
                  <a:pt x="2183384" y="6260687"/>
                </a:cubicBezTo>
                <a:lnTo>
                  <a:pt x="1761855" y="6260687"/>
                </a:lnTo>
                <a:cubicBezTo>
                  <a:pt x="793024" y="6260687"/>
                  <a:pt x="-1" y="5620206"/>
                  <a:pt x="-1" y="4651375"/>
                </a:cubicBezTo>
                <a:cubicBezTo>
                  <a:pt x="27015" y="4110057"/>
                  <a:pt x="236179" y="3731684"/>
                  <a:pt x="350453" y="3344294"/>
                </a:cubicBezTo>
                <a:cubicBezTo>
                  <a:pt x="336429" y="2924834"/>
                  <a:pt x="21656" y="2354583"/>
                  <a:pt x="7632" y="1935123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5896749" y="3550765"/>
            <a:ext cx="307127" cy="289742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>
            <a:off x="5128770" y="2894649"/>
            <a:ext cx="957092" cy="778243"/>
          </a:xfrm>
          <a:custGeom>
            <a:avLst/>
            <a:gdLst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201253 w 957092"/>
              <a:gd name="connsiteY15" fmla="*/ 520958 h 778243"/>
              <a:gd name="connsiteX16" fmla="*/ 182586 w 957092"/>
              <a:gd name="connsiteY16" fmla="*/ 518802 h 778243"/>
              <a:gd name="connsiteX17" fmla="*/ 0 w 957092"/>
              <a:gd name="connsiteY17" fmla="*/ 262063 h 778243"/>
              <a:gd name="connsiteX18" fmla="*/ 228671 w 957092"/>
              <a:gd name="connsiteY18" fmla="*/ 0 h 77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7092" h="778243">
                <a:moveTo>
                  <a:pt x="228671" y="0"/>
                </a:moveTo>
                <a:cubicBezTo>
                  <a:pt x="276031" y="0"/>
                  <a:pt x="320028" y="16500"/>
                  <a:pt x="356524" y="44756"/>
                </a:cubicBezTo>
                <a:lnTo>
                  <a:pt x="370019" y="57517"/>
                </a:lnTo>
                <a:lnTo>
                  <a:pt x="373245" y="55613"/>
                </a:lnTo>
                <a:cubicBezTo>
                  <a:pt x="409691" y="45209"/>
                  <a:pt x="457923" y="59636"/>
                  <a:pt x="478835" y="108306"/>
                </a:cubicBezTo>
                <a:cubicBezTo>
                  <a:pt x="496098" y="77498"/>
                  <a:pt x="523842" y="63098"/>
                  <a:pt x="550837" y="61117"/>
                </a:cubicBezTo>
                <a:lnTo>
                  <a:pt x="577484" y="65161"/>
                </a:lnTo>
                <a:lnTo>
                  <a:pt x="597144" y="47188"/>
                </a:lnTo>
                <a:cubicBezTo>
                  <a:pt x="635144" y="18497"/>
                  <a:pt x="680037" y="1558"/>
                  <a:pt x="726754" y="195"/>
                </a:cubicBezTo>
                <a:cubicBezTo>
                  <a:pt x="742326" y="-260"/>
                  <a:pt x="758102" y="1017"/>
                  <a:pt x="773892" y="4166"/>
                </a:cubicBezTo>
                <a:cubicBezTo>
                  <a:pt x="900215" y="29357"/>
                  <a:pt x="979675" y="164843"/>
                  <a:pt x="951371" y="306781"/>
                </a:cubicBezTo>
                <a:cubicBezTo>
                  <a:pt x="923066" y="448719"/>
                  <a:pt x="797714" y="543362"/>
                  <a:pt x="671391" y="518171"/>
                </a:cubicBezTo>
                <a:lnTo>
                  <a:pt x="667399" y="516955"/>
                </a:lnTo>
                <a:lnTo>
                  <a:pt x="575457" y="778243"/>
                </a:lnTo>
                <a:lnTo>
                  <a:pt x="235700" y="746428"/>
                </a:lnTo>
                <a:lnTo>
                  <a:pt x="201253" y="520958"/>
                </a:lnTo>
                <a:lnTo>
                  <a:pt x="182586" y="518802"/>
                </a:lnTo>
                <a:cubicBezTo>
                  <a:pt x="78384" y="494365"/>
                  <a:pt x="0" y="388705"/>
                  <a:pt x="0" y="262063"/>
                </a:cubicBezTo>
                <a:cubicBezTo>
                  <a:pt x="0" y="117330"/>
                  <a:pt x="102379" y="0"/>
                  <a:pt x="22867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>
            <a:off x="5645437" y="2972982"/>
            <a:ext cx="378240" cy="360714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86636" y="2972837"/>
            <a:ext cx="346248" cy="316290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82337">
            <a:off x="5440597" y="342379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317318">
            <a:off x="5525254" y="3419474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298080">
            <a:off x="5375599" y="3348633"/>
            <a:ext cx="329148" cy="140293"/>
          </a:xfrm>
          <a:prstGeom prst="roundRect">
            <a:avLst>
              <a:gd name="adj" fmla="val 31430"/>
            </a:avLst>
          </a:pr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7935" y="328483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8789" y="3308444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>
            <a:off x="5396147" y="4150629"/>
            <a:ext cx="209937" cy="168728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>
            <a:off x="5317991" y="3885999"/>
            <a:ext cx="413906" cy="334837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/>
          <p:cNvSpPr/>
          <p:nvPr/>
        </p:nvSpPr>
        <p:spPr>
          <a:xfrm>
            <a:off x="5320269" y="3694170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76200" dir="3180000">
              <a:schemeClr val="accent1">
                <a:lumMod val="7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7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0430" y="388257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23"/>
          <p:cNvSpPr/>
          <p:nvPr/>
        </p:nvSpPr>
        <p:spPr>
          <a:xfrm rot="18162183">
            <a:off x="6371050" y="35934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2"/>
          <p:cNvSpPr/>
          <p:nvPr/>
        </p:nvSpPr>
        <p:spPr>
          <a:xfrm rot="872710">
            <a:off x="5687884" y="397196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7" name="Freeform 6"/>
          <p:cNvSpPr/>
          <p:nvPr/>
        </p:nvSpPr>
        <p:spPr>
          <a:xfrm>
            <a:off x="5060896" y="2728573"/>
            <a:ext cx="1576492" cy="1701267"/>
          </a:xfrm>
          <a:custGeom>
            <a:avLst/>
            <a:gdLst>
              <a:gd name="connsiteX0" fmla="*/ 700193 w 1576492"/>
              <a:gd name="connsiteY0" fmla="*/ 293 h 1701267"/>
              <a:gd name="connsiteX1" fmla="*/ 1070146 w 1576492"/>
              <a:gd name="connsiteY1" fmla="*/ 223126 h 1701267"/>
              <a:gd name="connsiteX2" fmla="*/ 1205183 w 1576492"/>
              <a:gd name="connsiteY2" fmla="*/ 540425 h 1701267"/>
              <a:gd name="connsiteX3" fmla="*/ 1535786 w 1576492"/>
              <a:gd name="connsiteY3" fmla="*/ 929931 h 1701267"/>
              <a:gd name="connsiteX4" fmla="*/ 1209986 w 1576492"/>
              <a:gd name="connsiteY4" fmla="*/ 1575880 h 1701267"/>
              <a:gd name="connsiteX5" fmla="*/ 1098662 w 1576492"/>
              <a:gd name="connsiteY5" fmla="*/ 1635590 h 1701267"/>
              <a:gd name="connsiteX6" fmla="*/ 400512 w 1576492"/>
              <a:gd name="connsiteY6" fmla="*/ 1446181 h 1701267"/>
              <a:gd name="connsiteX7" fmla="*/ 235836 w 1576492"/>
              <a:gd name="connsiteY7" fmla="*/ 1112478 h 1701267"/>
              <a:gd name="connsiteX8" fmla="*/ 56245 w 1576492"/>
              <a:gd name="connsiteY8" fmla="*/ 804317 h 1701267"/>
              <a:gd name="connsiteX9" fmla="*/ 284664 w 1576492"/>
              <a:gd name="connsiteY9" fmla="*/ 117939 h 1701267"/>
              <a:gd name="connsiteX10" fmla="*/ 409724 w 1576492"/>
              <a:gd name="connsiteY10" fmla="*/ 53415 h 1701267"/>
              <a:gd name="connsiteX11" fmla="*/ 700193 w 1576492"/>
              <a:gd name="connsiteY11" fmla="*/ 293 h 170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6492" h="1701267">
                <a:moveTo>
                  <a:pt x="700193" y="293"/>
                </a:moveTo>
                <a:cubicBezTo>
                  <a:pt x="854218" y="5200"/>
                  <a:pt x="989076" y="71975"/>
                  <a:pt x="1070146" y="223126"/>
                </a:cubicBezTo>
                <a:cubicBezTo>
                  <a:pt x="1139590" y="367890"/>
                  <a:pt x="1160171" y="434659"/>
                  <a:pt x="1205183" y="540425"/>
                </a:cubicBezTo>
                <a:cubicBezTo>
                  <a:pt x="1297810" y="745107"/>
                  <a:pt x="1470064" y="798457"/>
                  <a:pt x="1535786" y="929931"/>
                </a:cubicBezTo>
                <a:cubicBezTo>
                  <a:pt x="1665499" y="1171772"/>
                  <a:pt x="1465851" y="1438646"/>
                  <a:pt x="1209986" y="1575880"/>
                </a:cubicBezTo>
                <a:lnTo>
                  <a:pt x="1098662" y="1635590"/>
                </a:lnTo>
                <a:cubicBezTo>
                  <a:pt x="842797" y="1772824"/>
                  <a:pt x="530225" y="1688023"/>
                  <a:pt x="400512" y="1446181"/>
                </a:cubicBezTo>
                <a:lnTo>
                  <a:pt x="235836" y="1112478"/>
                </a:lnTo>
                <a:lnTo>
                  <a:pt x="56245" y="804317"/>
                </a:lnTo>
                <a:cubicBezTo>
                  <a:pt x="-73468" y="562475"/>
                  <a:pt x="28799" y="255174"/>
                  <a:pt x="284664" y="117939"/>
                </a:cubicBezTo>
                <a:lnTo>
                  <a:pt x="409724" y="53415"/>
                </a:lnTo>
                <a:cubicBezTo>
                  <a:pt x="508462" y="16676"/>
                  <a:pt x="607778" y="-2652"/>
                  <a:pt x="700193" y="29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20471268">
            <a:off x="5594908" y="2888882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9" name="Oval 8"/>
          <p:cNvSpPr/>
          <p:nvPr/>
        </p:nvSpPr>
        <p:spPr>
          <a:xfrm rot="20471268">
            <a:off x="5167364" y="3132319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10" name="Rounded Rectangle 9"/>
          <p:cNvSpPr/>
          <p:nvPr/>
        </p:nvSpPr>
        <p:spPr>
          <a:xfrm rot="20121004">
            <a:off x="5612087" y="338645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1" name="Rounded Rectangle 10"/>
          <p:cNvSpPr/>
          <p:nvPr/>
        </p:nvSpPr>
        <p:spPr>
          <a:xfrm rot="19189948">
            <a:off x="5716019" y="333030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2" name="Oval 9"/>
          <p:cNvSpPr/>
          <p:nvPr/>
        </p:nvSpPr>
        <p:spPr>
          <a:xfrm rot="19927677">
            <a:off x="5530959" y="332252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3" name="Oval 12"/>
          <p:cNvSpPr/>
          <p:nvPr/>
        </p:nvSpPr>
        <p:spPr>
          <a:xfrm rot="19952056">
            <a:off x="5558960" y="326444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4" name="Oval 13"/>
          <p:cNvSpPr/>
          <p:nvPr/>
        </p:nvSpPr>
        <p:spPr>
          <a:xfrm rot="20471268">
            <a:off x="5578196" y="330093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5" name="Oval 99"/>
          <p:cNvSpPr/>
          <p:nvPr/>
        </p:nvSpPr>
        <p:spPr>
          <a:xfrm rot="19564796">
            <a:off x="5623121" y="3473481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6" name="Freeform 15"/>
          <p:cNvSpPr/>
          <p:nvPr/>
        </p:nvSpPr>
        <p:spPr>
          <a:xfrm rot="19205462">
            <a:off x="5946367" y="3852450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7" name="Freeform 16"/>
          <p:cNvSpPr/>
          <p:nvPr/>
        </p:nvSpPr>
        <p:spPr>
          <a:xfrm rot="19732905">
            <a:off x="6155801" y="323897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8" name="Freeform 17"/>
          <p:cNvSpPr/>
          <p:nvPr/>
        </p:nvSpPr>
        <p:spPr>
          <a:xfrm rot="11439167">
            <a:off x="5096110" y="371391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9" name="Oval 191"/>
          <p:cNvSpPr/>
          <p:nvPr/>
        </p:nvSpPr>
        <p:spPr>
          <a:xfrm rot="17550264">
            <a:off x="5612702" y="2568279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0" name="Oval 192"/>
          <p:cNvSpPr/>
          <p:nvPr/>
        </p:nvSpPr>
        <p:spPr>
          <a:xfrm rot="11996556">
            <a:off x="5698045" y="2617484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1" name="Oval 20"/>
          <p:cNvSpPr/>
          <p:nvPr/>
        </p:nvSpPr>
        <p:spPr>
          <a:xfrm rot="21579499">
            <a:off x="5623066" y="273996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2" name="Oval 21"/>
          <p:cNvSpPr/>
          <p:nvPr/>
        </p:nvSpPr>
        <p:spPr>
          <a:xfrm>
            <a:off x="5508305" y="2854109"/>
            <a:ext cx="409281" cy="3730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22"/>
          <p:cNvSpPr/>
          <p:nvPr/>
        </p:nvSpPr>
        <p:spPr>
          <a:xfrm rot="187532">
            <a:off x="5604316" y="2943262"/>
            <a:ext cx="217258" cy="19800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4" name="Oval 23"/>
          <p:cNvSpPr/>
          <p:nvPr/>
        </p:nvSpPr>
        <p:spPr>
          <a:xfrm rot="187532">
            <a:off x="5617778" y="2974227"/>
            <a:ext cx="110009" cy="10026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5" name="Oval 191"/>
          <p:cNvSpPr/>
          <p:nvPr/>
        </p:nvSpPr>
        <p:spPr>
          <a:xfrm rot="21483256" flipH="1">
            <a:off x="4926274" y="2978950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" name="Oval 192"/>
          <p:cNvSpPr/>
          <p:nvPr/>
        </p:nvSpPr>
        <p:spPr>
          <a:xfrm rot="5436964" flipH="1">
            <a:off x="5030589" y="301500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" name="Oval 26"/>
          <p:cNvSpPr/>
          <p:nvPr/>
        </p:nvSpPr>
        <p:spPr>
          <a:xfrm rot="17454021" flipH="1">
            <a:off x="5045120" y="307546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" name="Oval 27"/>
          <p:cNvSpPr/>
          <p:nvPr/>
        </p:nvSpPr>
        <p:spPr>
          <a:xfrm>
            <a:off x="5153861" y="308007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011898">
            <a:off x="5249175" y="3178764"/>
            <a:ext cx="196313" cy="17891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0" name="Oval 29"/>
          <p:cNvSpPr/>
          <p:nvPr/>
        </p:nvSpPr>
        <p:spPr>
          <a:xfrm rot="1011898">
            <a:off x="5275945" y="3204466"/>
            <a:ext cx="99403" cy="90595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1" name="Arc 30"/>
          <p:cNvSpPr/>
          <p:nvPr/>
        </p:nvSpPr>
        <p:spPr>
          <a:xfrm rot="1128580">
            <a:off x="5671683" y="266531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1128580" flipH="1">
            <a:off x="5751285" y="26889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17875076">
            <a:off x="5064546" y="309100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7875076" flipH="1">
            <a:off x="5100480" y="3016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8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26491" y="2645352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>
            <a:off x="6285782" y="35696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Freeform 5"/>
          <p:cNvSpPr/>
          <p:nvPr/>
        </p:nvSpPr>
        <p:spPr>
          <a:xfrm rot="11700000">
            <a:off x="5100378" y="35399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3"/>
          <p:cNvSpPr/>
          <p:nvPr/>
        </p:nvSpPr>
        <p:spPr>
          <a:xfrm rot="18775085">
            <a:off x="6234021" y="39160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2"/>
          <p:cNvSpPr/>
          <p:nvPr/>
        </p:nvSpPr>
        <p:spPr>
          <a:xfrm rot="2120228">
            <a:off x="5358549" y="395563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294938" y="2778515"/>
            <a:ext cx="1296376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105470 w 4258384"/>
              <a:gd name="connsiteY0" fmla="*/ 1754223 h 6079787"/>
              <a:gd name="connsiteX1" fmla="*/ 1859693 w 4258384"/>
              <a:gd name="connsiteY1" fmla="*/ 0 h 6079787"/>
              <a:gd name="connsiteX2" fmla="*/ 2329208 w 4258384"/>
              <a:gd name="connsiteY2" fmla="*/ 7940 h 6079787"/>
              <a:gd name="connsiteX3" fmla="*/ 4003557 w 4258384"/>
              <a:gd name="connsiteY3" fmla="*/ 1637928 h 6079787"/>
              <a:gd name="connsiteX4" fmla="*/ 3900201 w 4258384"/>
              <a:gd name="connsiteY4" fmla="*/ 2850397 h 6079787"/>
              <a:gd name="connsiteX5" fmla="*/ 4258038 w 4258384"/>
              <a:gd name="connsiteY5" fmla="*/ 4613832 h 6079787"/>
              <a:gd name="connsiteX6" fmla="*/ 2281222 w 4258384"/>
              <a:gd name="connsiteY6" fmla="*/ 6079787 h 6079787"/>
              <a:gd name="connsiteX7" fmla="*/ 1859693 w 4258384"/>
              <a:gd name="connsiteY7" fmla="*/ 6079787 h 6079787"/>
              <a:gd name="connsiteX8" fmla="*/ 105470 w 4258384"/>
              <a:gd name="connsiteY8" fmla="*/ 4325564 h 6079787"/>
              <a:gd name="connsiteX9" fmla="*/ 1039 w 4258384"/>
              <a:gd name="connsiteY9" fmla="*/ 3356610 h 6079787"/>
              <a:gd name="connsiteX10" fmla="*/ 105470 w 4258384"/>
              <a:gd name="connsiteY10" fmla="*/ 1754223 h 6079787"/>
              <a:gd name="connsiteX0" fmla="*/ 105473 w 4259492"/>
              <a:gd name="connsiteY0" fmla="*/ 1754223 h 6079787"/>
              <a:gd name="connsiteX1" fmla="*/ 1859696 w 4259492"/>
              <a:gd name="connsiteY1" fmla="*/ 0 h 6079787"/>
              <a:gd name="connsiteX2" fmla="*/ 2329211 w 4259492"/>
              <a:gd name="connsiteY2" fmla="*/ 7940 h 6079787"/>
              <a:gd name="connsiteX3" fmla="*/ 4003560 w 4259492"/>
              <a:gd name="connsiteY3" fmla="*/ 1637928 h 6079787"/>
              <a:gd name="connsiteX4" fmla="*/ 4227943 w 4259492"/>
              <a:gd name="connsiteY4" fmla="*/ 3135135 h 6079787"/>
              <a:gd name="connsiteX5" fmla="*/ 4258041 w 4259492"/>
              <a:gd name="connsiteY5" fmla="*/ 4613832 h 6079787"/>
              <a:gd name="connsiteX6" fmla="*/ 2281225 w 4259492"/>
              <a:gd name="connsiteY6" fmla="*/ 6079787 h 6079787"/>
              <a:gd name="connsiteX7" fmla="*/ 1859696 w 4259492"/>
              <a:gd name="connsiteY7" fmla="*/ 6079787 h 6079787"/>
              <a:gd name="connsiteX8" fmla="*/ 105473 w 4259492"/>
              <a:gd name="connsiteY8" fmla="*/ 4325564 h 6079787"/>
              <a:gd name="connsiteX9" fmla="*/ 1042 w 4259492"/>
              <a:gd name="connsiteY9" fmla="*/ 3356610 h 6079787"/>
              <a:gd name="connsiteX10" fmla="*/ 105473 w 4259492"/>
              <a:gd name="connsiteY10" fmla="*/ 1754223 h 6079787"/>
              <a:gd name="connsiteX0" fmla="*/ 105473 w 4306485"/>
              <a:gd name="connsiteY0" fmla="*/ 1754223 h 6079787"/>
              <a:gd name="connsiteX1" fmla="*/ 1859696 w 4306485"/>
              <a:gd name="connsiteY1" fmla="*/ 0 h 6079787"/>
              <a:gd name="connsiteX2" fmla="*/ 2329211 w 4306485"/>
              <a:gd name="connsiteY2" fmla="*/ 7940 h 6079787"/>
              <a:gd name="connsiteX3" fmla="*/ 4003560 w 4306485"/>
              <a:gd name="connsiteY3" fmla="*/ 1637928 h 6079787"/>
              <a:gd name="connsiteX4" fmla="*/ 4227943 w 4306485"/>
              <a:gd name="connsiteY4" fmla="*/ 3135135 h 6079787"/>
              <a:gd name="connsiteX5" fmla="*/ 4258041 w 4306485"/>
              <a:gd name="connsiteY5" fmla="*/ 4613832 h 6079787"/>
              <a:gd name="connsiteX6" fmla="*/ 2281225 w 4306485"/>
              <a:gd name="connsiteY6" fmla="*/ 6079787 h 6079787"/>
              <a:gd name="connsiteX7" fmla="*/ 1859696 w 4306485"/>
              <a:gd name="connsiteY7" fmla="*/ 6079787 h 6079787"/>
              <a:gd name="connsiteX8" fmla="*/ 105473 w 4306485"/>
              <a:gd name="connsiteY8" fmla="*/ 4325564 h 6079787"/>
              <a:gd name="connsiteX9" fmla="*/ 1042 w 4306485"/>
              <a:gd name="connsiteY9" fmla="*/ 3356610 h 6079787"/>
              <a:gd name="connsiteX10" fmla="*/ 105473 w 4306485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63795"/>
              <a:gd name="connsiteY0" fmla="*/ 1754223 h 6079787"/>
              <a:gd name="connsiteX1" fmla="*/ 1859696 w 4363795"/>
              <a:gd name="connsiteY1" fmla="*/ 0 h 6079787"/>
              <a:gd name="connsiteX2" fmla="*/ 2329211 w 4363795"/>
              <a:gd name="connsiteY2" fmla="*/ 7940 h 6079787"/>
              <a:gd name="connsiteX3" fmla="*/ 4003560 w 4363795"/>
              <a:gd name="connsiteY3" fmla="*/ 1637928 h 6079787"/>
              <a:gd name="connsiteX4" fmla="*/ 4227943 w 4363795"/>
              <a:gd name="connsiteY4" fmla="*/ 3135135 h 6079787"/>
              <a:gd name="connsiteX5" fmla="*/ 4258041 w 4363795"/>
              <a:gd name="connsiteY5" fmla="*/ 4613832 h 6079787"/>
              <a:gd name="connsiteX6" fmla="*/ 2281225 w 4363795"/>
              <a:gd name="connsiteY6" fmla="*/ 6079787 h 6079787"/>
              <a:gd name="connsiteX7" fmla="*/ 1859696 w 4363795"/>
              <a:gd name="connsiteY7" fmla="*/ 6079787 h 6079787"/>
              <a:gd name="connsiteX8" fmla="*/ 105473 w 4363795"/>
              <a:gd name="connsiteY8" fmla="*/ 4325564 h 6079787"/>
              <a:gd name="connsiteX9" fmla="*/ 1042 w 4363795"/>
              <a:gd name="connsiteY9" fmla="*/ 3356610 h 6079787"/>
              <a:gd name="connsiteX10" fmla="*/ 105473 w 4363795"/>
              <a:gd name="connsiteY10" fmla="*/ 1754223 h 6079787"/>
              <a:gd name="connsiteX0" fmla="*/ 105473 w 4438980"/>
              <a:gd name="connsiteY0" fmla="*/ 1754223 h 6079787"/>
              <a:gd name="connsiteX1" fmla="*/ 1859696 w 4438980"/>
              <a:gd name="connsiteY1" fmla="*/ 0 h 6079787"/>
              <a:gd name="connsiteX2" fmla="*/ 2329211 w 4438980"/>
              <a:gd name="connsiteY2" fmla="*/ 7940 h 6079787"/>
              <a:gd name="connsiteX3" fmla="*/ 4003560 w 4438980"/>
              <a:gd name="connsiteY3" fmla="*/ 1637928 h 6079787"/>
              <a:gd name="connsiteX4" fmla="*/ 4227943 w 4438980"/>
              <a:gd name="connsiteY4" fmla="*/ 3135135 h 6079787"/>
              <a:gd name="connsiteX5" fmla="*/ 4366314 w 4438980"/>
              <a:gd name="connsiteY5" fmla="*/ 4660087 h 6079787"/>
              <a:gd name="connsiteX6" fmla="*/ 2281225 w 4438980"/>
              <a:gd name="connsiteY6" fmla="*/ 6079787 h 6079787"/>
              <a:gd name="connsiteX7" fmla="*/ 1859696 w 4438980"/>
              <a:gd name="connsiteY7" fmla="*/ 6079787 h 6079787"/>
              <a:gd name="connsiteX8" fmla="*/ 105473 w 4438980"/>
              <a:gd name="connsiteY8" fmla="*/ 4325564 h 6079787"/>
              <a:gd name="connsiteX9" fmla="*/ 1042 w 4438980"/>
              <a:gd name="connsiteY9" fmla="*/ 3356610 h 6079787"/>
              <a:gd name="connsiteX10" fmla="*/ 105473 w 4438980"/>
              <a:gd name="connsiteY10" fmla="*/ 1754223 h 6079787"/>
              <a:gd name="connsiteX0" fmla="*/ 105473 w 4429724"/>
              <a:gd name="connsiteY0" fmla="*/ 1754223 h 6079787"/>
              <a:gd name="connsiteX1" fmla="*/ 1859696 w 4429724"/>
              <a:gd name="connsiteY1" fmla="*/ 0 h 6079787"/>
              <a:gd name="connsiteX2" fmla="*/ 2329211 w 4429724"/>
              <a:gd name="connsiteY2" fmla="*/ 7940 h 6079787"/>
              <a:gd name="connsiteX3" fmla="*/ 4003560 w 4429724"/>
              <a:gd name="connsiteY3" fmla="*/ 1637928 h 6079787"/>
              <a:gd name="connsiteX4" fmla="*/ 4227943 w 4429724"/>
              <a:gd name="connsiteY4" fmla="*/ 3135135 h 6079787"/>
              <a:gd name="connsiteX5" fmla="*/ 4366314 w 4429724"/>
              <a:gd name="connsiteY5" fmla="*/ 4660087 h 6079787"/>
              <a:gd name="connsiteX6" fmla="*/ 2281225 w 4429724"/>
              <a:gd name="connsiteY6" fmla="*/ 6079787 h 6079787"/>
              <a:gd name="connsiteX7" fmla="*/ 1859696 w 4429724"/>
              <a:gd name="connsiteY7" fmla="*/ 6079787 h 6079787"/>
              <a:gd name="connsiteX8" fmla="*/ 105473 w 4429724"/>
              <a:gd name="connsiteY8" fmla="*/ 4325564 h 6079787"/>
              <a:gd name="connsiteX9" fmla="*/ 1042 w 4429724"/>
              <a:gd name="connsiteY9" fmla="*/ 3356610 h 6079787"/>
              <a:gd name="connsiteX10" fmla="*/ 105473 w 4429724"/>
              <a:gd name="connsiteY10" fmla="*/ 1754223 h 6079787"/>
              <a:gd name="connsiteX0" fmla="*/ 105473 w 4429721"/>
              <a:gd name="connsiteY0" fmla="*/ 1754223 h 6079787"/>
              <a:gd name="connsiteX1" fmla="*/ 1859696 w 4429721"/>
              <a:gd name="connsiteY1" fmla="*/ 0 h 6079787"/>
              <a:gd name="connsiteX2" fmla="*/ 2329211 w 4429721"/>
              <a:gd name="connsiteY2" fmla="*/ 7940 h 6079787"/>
              <a:gd name="connsiteX3" fmla="*/ 4003560 w 4429721"/>
              <a:gd name="connsiteY3" fmla="*/ 1637928 h 6079787"/>
              <a:gd name="connsiteX4" fmla="*/ 4227943 w 4429721"/>
              <a:gd name="connsiteY4" fmla="*/ 3135135 h 6079787"/>
              <a:gd name="connsiteX5" fmla="*/ 4366314 w 4429721"/>
              <a:gd name="connsiteY5" fmla="*/ 4660087 h 6079787"/>
              <a:gd name="connsiteX6" fmla="*/ 2281225 w 4429721"/>
              <a:gd name="connsiteY6" fmla="*/ 6079787 h 6079787"/>
              <a:gd name="connsiteX7" fmla="*/ 1859696 w 4429721"/>
              <a:gd name="connsiteY7" fmla="*/ 6079787 h 6079787"/>
              <a:gd name="connsiteX8" fmla="*/ 105473 w 4429721"/>
              <a:gd name="connsiteY8" fmla="*/ 4325564 h 6079787"/>
              <a:gd name="connsiteX9" fmla="*/ 1042 w 4429721"/>
              <a:gd name="connsiteY9" fmla="*/ 3356610 h 6079787"/>
              <a:gd name="connsiteX10" fmla="*/ 105473 w 4429721"/>
              <a:gd name="connsiteY10" fmla="*/ 1754223 h 6079787"/>
              <a:gd name="connsiteX0" fmla="*/ 1537 w 4325785"/>
              <a:gd name="connsiteY0" fmla="*/ 1754223 h 6079787"/>
              <a:gd name="connsiteX1" fmla="*/ 1755760 w 4325785"/>
              <a:gd name="connsiteY1" fmla="*/ 0 h 6079787"/>
              <a:gd name="connsiteX2" fmla="*/ 2225275 w 4325785"/>
              <a:gd name="connsiteY2" fmla="*/ 7940 h 6079787"/>
              <a:gd name="connsiteX3" fmla="*/ 3899624 w 4325785"/>
              <a:gd name="connsiteY3" fmla="*/ 1637928 h 6079787"/>
              <a:gd name="connsiteX4" fmla="*/ 4124007 w 4325785"/>
              <a:gd name="connsiteY4" fmla="*/ 3135135 h 6079787"/>
              <a:gd name="connsiteX5" fmla="*/ 4262378 w 4325785"/>
              <a:gd name="connsiteY5" fmla="*/ 4660087 h 6079787"/>
              <a:gd name="connsiteX6" fmla="*/ 2177289 w 4325785"/>
              <a:gd name="connsiteY6" fmla="*/ 6079787 h 6079787"/>
              <a:gd name="connsiteX7" fmla="*/ 1755760 w 4325785"/>
              <a:gd name="connsiteY7" fmla="*/ 6079787 h 6079787"/>
              <a:gd name="connsiteX8" fmla="*/ 1537 w 4325785"/>
              <a:gd name="connsiteY8" fmla="*/ 4325564 h 6079787"/>
              <a:gd name="connsiteX9" fmla="*/ 4411 w 4325785"/>
              <a:gd name="connsiteY9" fmla="*/ 3354211 h 6079787"/>
              <a:gd name="connsiteX10" fmla="*/ 1537 w 4325785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5785" h="6079787">
                <a:moveTo>
                  <a:pt x="1537" y="1754223"/>
                </a:moveTo>
                <a:cubicBezTo>
                  <a:pt x="1537" y="785392"/>
                  <a:pt x="786929" y="0"/>
                  <a:pt x="1755760" y="0"/>
                </a:cubicBezTo>
                <a:lnTo>
                  <a:pt x="2225275" y="7940"/>
                </a:lnTo>
                <a:cubicBezTo>
                  <a:pt x="3154045" y="142507"/>
                  <a:pt x="3899624" y="669097"/>
                  <a:pt x="3899624" y="1637928"/>
                </a:cubicBezTo>
                <a:cubicBezTo>
                  <a:pt x="3875509" y="2204176"/>
                  <a:pt x="4001608" y="2556009"/>
                  <a:pt x="4124007" y="3135135"/>
                </a:cubicBezTo>
                <a:cubicBezTo>
                  <a:pt x="4271870" y="3873376"/>
                  <a:pt x="4410557" y="3943696"/>
                  <a:pt x="4262378" y="4660087"/>
                </a:cubicBezTo>
                <a:cubicBezTo>
                  <a:pt x="4061806" y="5568492"/>
                  <a:pt x="3146120" y="6079787"/>
                  <a:pt x="2177289" y="6079787"/>
                </a:cubicBezTo>
                <a:lnTo>
                  <a:pt x="1755760" y="6079787"/>
                </a:lnTo>
                <a:cubicBezTo>
                  <a:pt x="786929" y="6079787"/>
                  <a:pt x="1537" y="5294395"/>
                  <a:pt x="1537" y="4325564"/>
                </a:cubicBezTo>
                <a:lnTo>
                  <a:pt x="4411" y="3354211"/>
                </a:lnTo>
                <a:cubicBezTo>
                  <a:pt x="-9613" y="2934751"/>
                  <a:pt x="15561" y="2173683"/>
                  <a:pt x="1537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898956" y="2997258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359268" y="3023821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 rot="285975">
            <a:off x="5747664" y="3393769"/>
            <a:ext cx="90939" cy="111697"/>
          </a:xfrm>
          <a:prstGeom prst="roundRect">
            <a:avLst>
              <a:gd name="adj" fmla="val 215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2"/>
          <p:cNvSpPr/>
          <p:nvPr/>
        </p:nvSpPr>
        <p:spPr>
          <a:xfrm rot="20954919">
            <a:off x="5864213" y="339525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9"/>
          <p:cNvSpPr/>
          <p:nvPr/>
        </p:nvSpPr>
        <p:spPr>
          <a:xfrm rot="92648">
            <a:off x="5704063" y="3348701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17027">
            <a:off x="5767535" y="328013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/>
          <p:cNvSpPr/>
          <p:nvPr/>
        </p:nvSpPr>
        <p:spPr>
          <a:xfrm rot="636239">
            <a:off x="5791153" y="330022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9"/>
          <p:cNvSpPr/>
          <p:nvPr/>
        </p:nvSpPr>
        <p:spPr>
          <a:xfrm rot="21329767">
            <a:off x="5519548" y="359248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20970433">
            <a:off x="5823636" y="396644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9315235">
            <a:off x="6115397" y="2739784"/>
            <a:ext cx="268652" cy="250324"/>
          </a:xfrm>
          <a:custGeom>
            <a:avLst/>
            <a:gdLst>
              <a:gd name="connsiteX0" fmla="*/ 246281 w 268652"/>
              <a:gd name="connsiteY0" fmla="*/ 22469 h 250324"/>
              <a:gd name="connsiteX1" fmla="*/ 268652 w 268652"/>
              <a:gd name="connsiteY1" fmla="*/ 206780 h 250324"/>
              <a:gd name="connsiteX2" fmla="*/ 264807 w 268652"/>
              <a:gd name="connsiteY2" fmla="*/ 211786 h 250324"/>
              <a:gd name="connsiteX3" fmla="*/ 185039 w 268652"/>
              <a:gd name="connsiteY3" fmla="*/ 249968 h 250324"/>
              <a:gd name="connsiteX4" fmla="*/ 0 w 268652"/>
              <a:gd name="connsiteY4" fmla="*/ 150806 h 250324"/>
              <a:gd name="connsiteX5" fmla="*/ 185039 w 268652"/>
              <a:gd name="connsiteY5" fmla="*/ 215 h 250324"/>
              <a:gd name="connsiteX6" fmla="*/ 225520 w 268652"/>
              <a:gd name="connsiteY6" fmla="*/ 8221 h 2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52" h="250324">
                <a:moveTo>
                  <a:pt x="246281" y="22469"/>
                </a:moveTo>
                <a:lnTo>
                  <a:pt x="268652" y="206780"/>
                </a:lnTo>
                <a:lnTo>
                  <a:pt x="264807" y="211786"/>
                </a:lnTo>
                <a:cubicBezTo>
                  <a:pt x="240875" y="233848"/>
                  <a:pt x="210563" y="247826"/>
                  <a:pt x="185039" y="249968"/>
                </a:cubicBezTo>
                <a:cubicBezTo>
                  <a:pt x="133990" y="254254"/>
                  <a:pt x="0" y="219774"/>
                  <a:pt x="0" y="150806"/>
                </a:cubicBezTo>
                <a:cubicBezTo>
                  <a:pt x="0" y="81838"/>
                  <a:pt x="133990" y="4501"/>
                  <a:pt x="185039" y="215"/>
                </a:cubicBezTo>
                <a:cubicBezTo>
                  <a:pt x="197801" y="-856"/>
                  <a:pt x="211760" y="2103"/>
                  <a:pt x="225520" y="8221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" name="Oval 192"/>
          <p:cNvSpPr/>
          <p:nvPr/>
        </p:nvSpPr>
        <p:spPr>
          <a:xfrm rot="13761527">
            <a:off x="6188809" y="277403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744470">
            <a:off x="6062515" y="288578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>
            <a:off x="5842162" y="2955524"/>
            <a:ext cx="394177" cy="35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191"/>
          <p:cNvSpPr/>
          <p:nvPr/>
        </p:nvSpPr>
        <p:spPr>
          <a:xfrm rot="1648227" flipH="1">
            <a:off x="5311760" y="274876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2"/>
          <p:cNvSpPr/>
          <p:nvPr/>
        </p:nvSpPr>
        <p:spPr>
          <a:xfrm rot="7201935" flipH="1">
            <a:off x="5412160" y="279248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218992" flipH="1">
            <a:off x="5394300" y="289416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>
            <a:off x="5427349" y="296356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Cross 26"/>
          <p:cNvSpPr/>
          <p:nvPr/>
        </p:nvSpPr>
        <p:spPr>
          <a:xfrm rot="20477798">
            <a:off x="5563545" y="3085556"/>
            <a:ext cx="114621" cy="119353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ross 27"/>
          <p:cNvSpPr/>
          <p:nvPr/>
        </p:nvSpPr>
        <p:spPr>
          <a:xfrm rot="740695">
            <a:off x="5991403" y="3080224"/>
            <a:ext cx="119131" cy="124049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453461" y="3552142"/>
            <a:ext cx="93974" cy="309506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36905" y="3753505"/>
            <a:ext cx="88978" cy="64963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71419" y="3601087"/>
            <a:ext cx="100419" cy="25655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57249" y="3662873"/>
            <a:ext cx="140090" cy="51388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00780" y="430385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636239">
            <a:off x="5249112" y="3311007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636239">
            <a:off x="5250315" y="338482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636239">
            <a:off x="5265255" y="340173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>
            <a:off x="5588204" y="435038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Freeform 8"/>
          <p:cNvSpPr/>
          <p:nvPr/>
        </p:nvSpPr>
        <p:spPr>
          <a:xfrm rot="8743542">
            <a:off x="5115216" y="40444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2904965">
            <a:off x="5452033" y="3079669"/>
            <a:ext cx="293137" cy="16650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3"/>
          <p:cNvSpPr/>
          <p:nvPr/>
        </p:nvSpPr>
        <p:spPr>
          <a:xfrm>
            <a:off x="5785072" y="441992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216169" y="3146084"/>
            <a:ext cx="1286103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359"/>
              <a:gd name="connsiteY0" fmla="*/ 1754223 h 6079787"/>
              <a:gd name="connsiteX1" fmla="*/ 1930741 w 4329359"/>
              <a:gd name="connsiteY1" fmla="*/ 0 h 6079787"/>
              <a:gd name="connsiteX2" fmla="*/ 2400256 w 4329359"/>
              <a:gd name="connsiteY2" fmla="*/ 7940 h 6079787"/>
              <a:gd name="connsiteX3" fmla="*/ 4074605 w 4329359"/>
              <a:gd name="connsiteY3" fmla="*/ 1637928 h 6079787"/>
              <a:gd name="connsiteX4" fmla="*/ 3859426 w 4329359"/>
              <a:gd name="connsiteY4" fmla="*/ 2992870 h 6079787"/>
              <a:gd name="connsiteX5" fmla="*/ 4329086 w 4329359"/>
              <a:gd name="connsiteY5" fmla="*/ 4613832 h 6079787"/>
              <a:gd name="connsiteX6" fmla="*/ 2352270 w 4329359"/>
              <a:gd name="connsiteY6" fmla="*/ 6079787 h 6079787"/>
              <a:gd name="connsiteX7" fmla="*/ 1930741 w 4329359"/>
              <a:gd name="connsiteY7" fmla="*/ 6079787 h 6079787"/>
              <a:gd name="connsiteX8" fmla="*/ 0 w 4329359"/>
              <a:gd name="connsiteY8" fmla="*/ 4320169 h 6079787"/>
              <a:gd name="connsiteX9" fmla="*/ 302206 w 4329359"/>
              <a:gd name="connsiteY9" fmla="*/ 2801675 h 6079787"/>
              <a:gd name="connsiteX10" fmla="*/ 176518 w 4329359"/>
              <a:gd name="connsiteY10" fmla="*/ 1754223 h 6079787"/>
              <a:gd name="connsiteX0" fmla="*/ 176518 w 4291506"/>
              <a:gd name="connsiteY0" fmla="*/ 1754223 h 6079787"/>
              <a:gd name="connsiteX1" fmla="*/ 1930741 w 4291506"/>
              <a:gd name="connsiteY1" fmla="*/ 0 h 6079787"/>
              <a:gd name="connsiteX2" fmla="*/ 2400256 w 4291506"/>
              <a:gd name="connsiteY2" fmla="*/ 7940 h 6079787"/>
              <a:gd name="connsiteX3" fmla="*/ 4074605 w 4291506"/>
              <a:gd name="connsiteY3" fmla="*/ 1637928 h 6079787"/>
              <a:gd name="connsiteX4" fmla="*/ 3859426 w 4291506"/>
              <a:gd name="connsiteY4" fmla="*/ 2992870 h 6079787"/>
              <a:gd name="connsiteX5" fmla="*/ 4291211 w 4291506"/>
              <a:gd name="connsiteY5" fmla="*/ 4484034 h 6079787"/>
              <a:gd name="connsiteX6" fmla="*/ 2352270 w 4291506"/>
              <a:gd name="connsiteY6" fmla="*/ 6079787 h 6079787"/>
              <a:gd name="connsiteX7" fmla="*/ 1930741 w 4291506"/>
              <a:gd name="connsiteY7" fmla="*/ 6079787 h 6079787"/>
              <a:gd name="connsiteX8" fmla="*/ 0 w 4291506"/>
              <a:gd name="connsiteY8" fmla="*/ 4320169 h 6079787"/>
              <a:gd name="connsiteX9" fmla="*/ 302206 w 4291506"/>
              <a:gd name="connsiteY9" fmla="*/ 2801675 h 6079787"/>
              <a:gd name="connsiteX10" fmla="*/ 176518 w 4291506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1506" h="6079787">
                <a:moveTo>
                  <a:pt x="176518" y="1754223"/>
                </a:moveTo>
                <a:cubicBezTo>
                  <a:pt x="176518" y="785392"/>
                  <a:pt x="961910" y="0"/>
                  <a:pt x="1930741" y="0"/>
                </a:cubicBezTo>
                <a:lnTo>
                  <a:pt x="2400256" y="7940"/>
                </a:lnTo>
                <a:cubicBezTo>
                  <a:pt x="3329026" y="142507"/>
                  <a:pt x="4074605" y="669097"/>
                  <a:pt x="4074605" y="1637928"/>
                </a:cubicBezTo>
                <a:cubicBezTo>
                  <a:pt x="4050490" y="2204176"/>
                  <a:pt x="3893878" y="2588714"/>
                  <a:pt x="3859426" y="2992870"/>
                </a:cubicBezTo>
                <a:cubicBezTo>
                  <a:pt x="3808982" y="3784210"/>
                  <a:pt x="4305310" y="3965344"/>
                  <a:pt x="4291211" y="4484034"/>
                </a:cubicBezTo>
                <a:cubicBezTo>
                  <a:pt x="4291211" y="5452865"/>
                  <a:pt x="3321101" y="6079787"/>
                  <a:pt x="2352270" y="6079787"/>
                </a:cubicBezTo>
                <a:lnTo>
                  <a:pt x="1930741" y="6079787"/>
                </a:lnTo>
                <a:cubicBezTo>
                  <a:pt x="961910" y="6079787"/>
                  <a:pt x="0" y="5289000"/>
                  <a:pt x="0" y="4320169"/>
                </a:cubicBezTo>
                <a:cubicBezTo>
                  <a:pt x="35114" y="3619499"/>
                  <a:pt x="201471" y="3307840"/>
                  <a:pt x="302206" y="2801675"/>
                </a:cubicBezTo>
                <a:cubicBezTo>
                  <a:pt x="288182" y="2382215"/>
                  <a:pt x="190542" y="2173683"/>
                  <a:pt x="176518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381962" y="333164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334459" y="329574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 rot="1721412">
            <a:off x="5231886" y="371940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55068">
            <a:off x="5291057" y="3736790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"/>
          <p:cNvSpPr/>
          <p:nvPr/>
        </p:nvSpPr>
        <p:spPr>
          <a:xfrm rot="92648">
            <a:off x="5203813" y="3628368"/>
            <a:ext cx="244713" cy="16633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336330" y="339723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636239">
            <a:off x="5345082" y="341127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117027">
            <a:off x="5123146" y="358221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146764" y="360230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0"/>
          <p:cNvSpPr/>
          <p:nvPr/>
        </p:nvSpPr>
        <p:spPr>
          <a:xfrm rot="21329767">
            <a:off x="5228375" y="3992771"/>
            <a:ext cx="264769" cy="6997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 w 783421"/>
              <a:gd name="connsiteY0" fmla="*/ 425424 h 774740"/>
              <a:gd name="connsiteX1" fmla="*/ 421294 w 783421"/>
              <a:gd name="connsiteY1" fmla="*/ 18 h 774740"/>
              <a:gd name="connsiteX2" fmla="*/ 783421 w 783421"/>
              <a:gd name="connsiteY2" fmla="*/ 411680 h 774740"/>
              <a:gd name="connsiteX3" fmla="*/ 417464 w 783421"/>
              <a:gd name="connsiteY3" fmla="*/ 774724 h 774740"/>
              <a:gd name="connsiteX4" fmla="*/ 1 w 783421"/>
              <a:gd name="connsiteY4" fmla="*/ 425424 h 7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21" h="774740">
                <a:moveTo>
                  <a:pt x="1" y="425424"/>
                </a:moveTo>
                <a:cubicBezTo>
                  <a:pt x="639" y="296306"/>
                  <a:pt x="290724" y="2309"/>
                  <a:pt x="421294" y="18"/>
                </a:cubicBezTo>
                <a:cubicBezTo>
                  <a:pt x="551864" y="-2273"/>
                  <a:pt x="783421" y="211176"/>
                  <a:pt x="783421" y="411680"/>
                </a:cubicBezTo>
                <a:cubicBezTo>
                  <a:pt x="783421" y="612184"/>
                  <a:pt x="548034" y="772433"/>
                  <a:pt x="417464" y="774724"/>
                </a:cubicBezTo>
                <a:cubicBezTo>
                  <a:pt x="286894" y="777015"/>
                  <a:pt x="-637" y="554542"/>
                  <a:pt x="1" y="425424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6831815">
            <a:off x="5601067" y="414814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5731786" y="3038344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5809203" y="3084199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682909" y="3195946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04390">
            <a:off x="5820483" y="3115228"/>
            <a:ext cx="48533" cy="141381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04390" flipH="1">
            <a:off x="5861928" y="3140659"/>
            <a:ext cx="48533" cy="141381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89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val 336"/>
          <p:cNvSpPr/>
          <p:nvPr/>
        </p:nvSpPr>
        <p:spPr>
          <a:xfrm>
            <a:off x="3809926" y="427656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7" name="Oval 191"/>
          <p:cNvSpPr/>
          <p:nvPr/>
        </p:nvSpPr>
        <p:spPr>
          <a:xfrm rot="19315235">
            <a:off x="6038419" y="3115017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6" name="Oval 355"/>
          <p:cNvSpPr/>
          <p:nvPr/>
        </p:nvSpPr>
        <p:spPr>
          <a:xfrm rot="1744470">
            <a:off x="5989542" y="3272619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3" name="Freeform 352"/>
          <p:cNvSpPr/>
          <p:nvPr/>
        </p:nvSpPr>
        <p:spPr>
          <a:xfrm rot="3225449">
            <a:off x="6215163" y="404770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Freeform 335"/>
          <p:cNvSpPr/>
          <p:nvPr/>
        </p:nvSpPr>
        <p:spPr>
          <a:xfrm rot="8743542">
            <a:off x="5086213" y="405736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5" name="Oval 364"/>
          <p:cNvSpPr/>
          <p:nvPr/>
        </p:nvSpPr>
        <p:spPr>
          <a:xfrm rot="1933843">
            <a:off x="5226653" y="319170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8" name="Oval 23"/>
          <p:cNvSpPr/>
          <p:nvPr/>
        </p:nvSpPr>
        <p:spPr>
          <a:xfrm rot="21147307">
            <a:off x="6044918" y="435317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9" name="Oval 22"/>
          <p:cNvSpPr/>
          <p:nvPr/>
        </p:nvSpPr>
        <p:spPr>
          <a:xfrm rot="772141">
            <a:off x="5332324" y="432703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0" name="Rounded Rectangle 8"/>
          <p:cNvSpPr/>
          <p:nvPr/>
        </p:nvSpPr>
        <p:spPr>
          <a:xfrm rot="72546">
            <a:off x="5240059" y="315972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9" name="Arc 368"/>
          <p:cNvSpPr/>
          <p:nvPr/>
        </p:nvSpPr>
        <p:spPr>
          <a:xfrm rot="10800000" flipH="1">
            <a:off x="5490119" y="3624210"/>
            <a:ext cx="694513" cy="437641"/>
          </a:xfrm>
          <a:prstGeom prst="arc">
            <a:avLst>
              <a:gd name="adj1" fmla="val 13030883"/>
              <a:gd name="adj2" fmla="val 194249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Moon 21"/>
          <p:cNvSpPr/>
          <p:nvPr/>
        </p:nvSpPr>
        <p:spPr>
          <a:xfrm>
            <a:off x="5874191" y="4271860"/>
            <a:ext cx="207973" cy="409409"/>
          </a:xfrm>
          <a:prstGeom prst="moon">
            <a:avLst>
              <a:gd name="adj" fmla="val 3534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9" name="Moon 458"/>
          <p:cNvSpPr/>
          <p:nvPr/>
        </p:nvSpPr>
        <p:spPr>
          <a:xfrm rot="10800000">
            <a:off x="5641653" y="4303769"/>
            <a:ext cx="207973" cy="401529"/>
          </a:xfrm>
          <a:prstGeom prst="moon">
            <a:avLst>
              <a:gd name="adj" fmla="val 335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7" name="Arc 366"/>
          <p:cNvSpPr/>
          <p:nvPr/>
        </p:nvSpPr>
        <p:spPr>
          <a:xfrm rot="4815555">
            <a:off x="5425002" y="4286186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8" name="Arc 367"/>
          <p:cNvSpPr/>
          <p:nvPr/>
        </p:nvSpPr>
        <p:spPr>
          <a:xfrm rot="15863994" flipH="1">
            <a:off x="5882082" y="4255455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1"/>
          <p:cNvSpPr/>
          <p:nvPr/>
        </p:nvSpPr>
        <p:spPr>
          <a:xfrm rot="807361" flipH="1">
            <a:off x="5104177" y="2983955"/>
            <a:ext cx="252336" cy="218552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192"/>
          <p:cNvSpPr/>
          <p:nvPr/>
        </p:nvSpPr>
        <p:spPr>
          <a:xfrm rot="6361069" flipH="1">
            <a:off x="5183410" y="3023230"/>
            <a:ext cx="114170" cy="152791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8378126" flipH="1">
            <a:off x="5196150" y="3133197"/>
            <a:ext cx="254187" cy="128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18459843">
            <a:off x="5187503" y="308295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c 7"/>
          <p:cNvSpPr/>
          <p:nvPr/>
        </p:nvSpPr>
        <p:spPr>
          <a:xfrm rot="18459843" flipH="1">
            <a:off x="5235589" y="301525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3738719" y="409634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952472" y="413964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239878" y="411350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147613" y="294619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736006" y="320504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288058" y="317223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688503" y="3169143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572326" y="3553742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659008" y="355320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509882" y="3514778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636239">
            <a:off x="5812794" y="328724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821546" y="33012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17027">
            <a:off x="5569419" y="344326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593037" y="346335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0"/>
          <p:cNvSpPr/>
          <p:nvPr/>
        </p:nvSpPr>
        <p:spPr>
          <a:xfrm rot="21329767">
            <a:off x="5351680" y="375615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655757" y="417472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 rot="3640251">
            <a:off x="5222575" y="392674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762943" y="392877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1"/>
          <p:cNvSpPr/>
          <p:nvPr/>
        </p:nvSpPr>
        <p:spPr>
          <a:xfrm rot="19315235">
            <a:off x="5990720" y="294265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192"/>
          <p:cNvSpPr/>
          <p:nvPr/>
        </p:nvSpPr>
        <p:spPr>
          <a:xfrm rot="13761527">
            <a:off x="6068137" y="298851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744470">
            <a:off x="5941843" y="310025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>
            <a:off x="5301477" y="314908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409727" y="326868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424667" y="328559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>
            <a:off x="6058399" y="3001838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2104390" flipH="1">
            <a:off x="6128199" y="304681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2995" y="38080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6003388" y="383011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245517" y="382398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ounded Rectangle 8"/>
          <p:cNvSpPr/>
          <p:nvPr/>
        </p:nvSpPr>
        <p:spPr>
          <a:xfrm rot="72546">
            <a:off x="5142778" y="265063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636239">
            <a:off x="5747393" y="2889815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Oval 9"/>
          <p:cNvSpPr/>
          <p:nvPr/>
        </p:nvSpPr>
        <p:spPr>
          <a:xfrm rot="636239">
            <a:off x="5259227" y="2889402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ounded Rectangle 10"/>
          <p:cNvSpPr/>
          <p:nvPr/>
        </p:nvSpPr>
        <p:spPr>
          <a:xfrm rot="21401669">
            <a:off x="5620771" y="327119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 rot="20470613">
            <a:off x="5738219" y="325629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9"/>
          <p:cNvSpPr/>
          <p:nvPr/>
        </p:nvSpPr>
        <p:spPr>
          <a:xfrm rot="21208342">
            <a:off x="5569293" y="3219022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21232721">
            <a:off x="5638881" y="3150028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51933">
            <a:off x="5660463" y="317435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9"/>
          <p:cNvSpPr/>
          <p:nvPr/>
        </p:nvSpPr>
        <p:spPr>
          <a:xfrm rot="21329767">
            <a:off x="5366923" y="346514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 rot="20970433">
            <a:off x="5671011" y="383910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19788153">
            <a:off x="6115148" y="34330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2859542">
            <a:off x="4974320" y="344697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1"/>
          <p:cNvSpPr/>
          <p:nvPr/>
        </p:nvSpPr>
        <p:spPr>
          <a:xfrm rot="19315235">
            <a:off x="5958767" y="2600838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192"/>
          <p:cNvSpPr/>
          <p:nvPr/>
        </p:nvSpPr>
        <p:spPr>
          <a:xfrm rot="13761527">
            <a:off x="6036184" y="264669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1744470">
            <a:off x="5909890" y="275844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>
            <a:off x="5695031" y="2768989"/>
            <a:ext cx="467114" cy="425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Oval 23"/>
          <p:cNvSpPr/>
          <p:nvPr/>
        </p:nvSpPr>
        <p:spPr>
          <a:xfrm rot="636239">
            <a:off x="5867718" y="2937410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876470" y="29514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191"/>
          <p:cNvSpPr/>
          <p:nvPr/>
        </p:nvSpPr>
        <p:spPr>
          <a:xfrm rot="1648227" flipH="1">
            <a:off x="5159135" y="26214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2"/>
          <p:cNvSpPr/>
          <p:nvPr/>
        </p:nvSpPr>
        <p:spPr>
          <a:xfrm rot="7201935" flipH="1">
            <a:off x="5259535" y="266514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/>
          <p:cNvSpPr/>
          <p:nvPr/>
        </p:nvSpPr>
        <p:spPr>
          <a:xfrm rot="19218992" flipH="1">
            <a:off x="5241675" y="276682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>
            <a:off x="5274724" y="283622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 rot="636239">
            <a:off x="5363550" y="29751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378490" y="299204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2104390">
            <a:off x="6021884" y="266031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 flipH="1">
            <a:off x="6091684" y="2705291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8861393">
            <a:off x="5269535" y="2735456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Arc 34"/>
          <p:cNvSpPr/>
          <p:nvPr/>
        </p:nvSpPr>
        <p:spPr>
          <a:xfrm rot="18861393" flipH="1">
            <a:off x="5325183" y="267382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50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848137">
            <a:off x="4898497" y="3093623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0565596">
            <a:off x="4964113" y="3145153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486263">
            <a:off x="6090953" y="3205714"/>
            <a:ext cx="325085" cy="25053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17532555">
            <a:off x="6171052" y="3244740"/>
            <a:ext cx="130559" cy="144727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3885" y="2770569"/>
            <a:ext cx="1244528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778" h="6260687">
                <a:moveTo>
                  <a:pt x="0" y="1935123"/>
                </a:moveTo>
                <a:cubicBezTo>
                  <a:pt x="0" y="966292"/>
                  <a:pt x="657723" y="-2"/>
                  <a:pt x="1626554" y="-2"/>
                </a:cubicBezTo>
                <a:lnTo>
                  <a:pt x="2320321" y="55428"/>
                </a:lnTo>
                <a:cubicBezTo>
                  <a:pt x="3249091" y="189995"/>
                  <a:pt x="3898087" y="849997"/>
                  <a:pt x="3898087" y="1818828"/>
                </a:cubicBezTo>
                <a:cubicBezTo>
                  <a:pt x="3873972" y="2385076"/>
                  <a:pt x="3556376" y="2633230"/>
                  <a:pt x="3521924" y="3037386"/>
                </a:cubicBezTo>
                <a:cubicBezTo>
                  <a:pt x="3471480" y="3828726"/>
                  <a:pt x="4166667" y="4276042"/>
                  <a:pt x="4152568" y="4794732"/>
                </a:cubicBezTo>
                <a:cubicBezTo>
                  <a:pt x="4152568" y="5763563"/>
                  <a:pt x="3144583" y="6260687"/>
                  <a:pt x="2175752" y="6260687"/>
                </a:cubicBezTo>
                <a:lnTo>
                  <a:pt x="1754223" y="6260687"/>
                </a:lnTo>
                <a:cubicBezTo>
                  <a:pt x="785392" y="6260687"/>
                  <a:pt x="0" y="5475295"/>
                  <a:pt x="0" y="4506464"/>
                </a:cubicBezTo>
                <a:lnTo>
                  <a:pt x="342821" y="3344294"/>
                </a:lnTo>
                <a:cubicBezTo>
                  <a:pt x="328797" y="2924834"/>
                  <a:pt x="14024" y="2354583"/>
                  <a:pt x="0" y="19351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631736" y="308065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183788" y="304784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587873" y="3005542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65150" y="2989532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001861">
            <a:off x="5470425" y="344357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155068">
            <a:off x="5557107" y="3443031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92648">
            <a:off x="5388194" y="3390860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320601" y="315803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335541" y="31749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678087" y="317050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636239">
            <a:off x="5686839" y="31845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8637" y="330928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2255" y="332937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0"/>
          <p:cNvSpPr/>
          <p:nvPr/>
        </p:nvSpPr>
        <p:spPr>
          <a:xfrm rot="21329767">
            <a:off x="5199603" y="3628398"/>
            <a:ext cx="779596" cy="780087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96" h="780087">
                <a:moveTo>
                  <a:pt x="11791" y="453675"/>
                </a:moveTo>
                <a:cubicBezTo>
                  <a:pt x="-35269" y="356866"/>
                  <a:pt x="69645" y="267709"/>
                  <a:pt x="131276" y="199099"/>
                </a:cubicBezTo>
                <a:cubicBezTo>
                  <a:pt x="192907" y="130489"/>
                  <a:pt x="309416" y="-31055"/>
                  <a:pt x="417469" y="5246"/>
                </a:cubicBezTo>
                <a:cubicBezTo>
                  <a:pt x="525522" y="41547"/>
                  <a:pt x="779596" y="216404"/>
                  <a:pt x="779596" y="416908"/>
                </a:cubicBezTo>
                <a:cubicBezTo>
                  <a:pt x="779596" y="617412"/>
                  <a:pt x="541606" y="773824"/>
                  <a:pt x="413639" y="779952"/>
                </a:cubicBezTo>
                <a:cubicBezTo>
                  <a:pt x="285672" y="786080"/>
                  <a:pt x="11153" y="582793"/>
                  <a:pt x="11791" y="453675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20970433">
            <a:off x="5506841" y="3985904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>
            <a:off x="5285818" y="3848105"/>
            <a:ext cx="535838" cy="41913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6754727" flipH="1">
            <a:off x="6174967" y="324572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c 30"/>
          <p:cNvSpPr/>
          <p:nvPr/>
        </p:nvSpPr>
        <p:spPr>
          <a:xfrm rot="15215611">
            <a:off x="5033385" y="312784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4149909" y="369643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eeform 59"/>
          <p:cNvSpPr/>
          <p:nvPr/>
        </p:nvSpPr>
        <p:spPr>
          <a:xfrm rot="2608658">
            <a:off x="6558798" y="350615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Freeform 58"/>
          <p:cNvSpPr/>
          <p:nvPr/>
        </p:nvSpPr>
        <p:spPr>
          <a:xfrm rot="8743542">
            <a:off x="5306084" y="357845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ounded Rectangle 8"/>
          <p:cNvSpPr/>
          <p:nvPr/>
        </p:nvSpPr>
        <p:spPr>
          <a:xfrm rot="21449245">
            <a:off x="5410393" y="2801575"/>
            <a:ext cx="1440999" cy="162333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348482 w 4501396"/>
              <a:gd name="connsiteY0" fmla="*/ 1754223 h 6079787"/>
              <a:gd name="connsiteX1" fmla="*/ 2102705 w 4501396"/>
              <a:gd name="connsiteY1" fmla="*/ 0 h 6079787"/>
              <a:gd name="connsiteX2" fmla="*/ 2572220 w 4501396"/>
              <a:gd name="connsiteY2" fmla="*/ 7940 h 6079787"/>
              <a:gd name="connsiteX3" fmla="*/ 4246569 w 4501396"/>
              <a:gd name="connsiteY3" fmla="*/ 1637928 h 6079787"/>
              <a:gd name="connsiteX4" fmla="*/ 4143213 w 4501396"/>
              <a:gd name="connsiteY4" fmla="*/ 2850397 h 6079787"/>
              <a:gd name="connsiteX5" fmla="*/ 4501050 w 4501396"/>
              <a:gd name="connsiteY5" fmla="*/ 4613832 h 6079787"/>
              <a:gd name="connsiteX6" fmla="*/ 2524234 w 4501396"/>
              <a:gd name="connsiteY6" fmla="*/ 6079787 h 6079787"/>
              <a:gd name="connsiteX7" fmla="*/ 2102705 w 4501396"/>
              <a:gd name="connsiteY7" fmla="*/ 6079787 h 6079787"/>
              <a:gd name="connsiteX8" fmla="*/ 1 w 4501396"/>
              <a:gd name="connsiteY8" fmla="*/ 3854997 h 6079787"/>
              <a:gd name="connsiteX9" fmla="*/ 474170 w 4501396"/>
              <a:gd name="connsiteY9" fmla="*/ 2801675 h 6079787"/>
              <a:gd name="connsiteX10" fmla="*/ 348482 w 4501396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2102705 w 4794073"/>
              <a:gd name="connsiteY7" fmla="*/ 6079787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1472362 w 4794073"/>
              <a:gd name="connsiteY7" fmla="*/ 5645413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5730886"/>
              <a:gd name="connsiteX1" fmla="*/ 2102705 w 4794073"/>
              <a:gd name="connsiteY1" fmla="*/ 0 h 5730886"/>
              <a:gd name="connsiteX2" fmla="*/ 2572220 w 4794073"/>
              <a:gd name="connsiteY2" fmla="*/ 7940 h 5730886"/>
              <a:gd name="connsiteX3" fmla="*/ 4246569 w 4794073"/>
              <a:gd name="connsiteY3" fmla="*/ 1637928 h 5730886"/>
              <a:gd name="connsiteX4" fmla="*/ 4143213 w 4794073"/>
              <a:gd name="connsiteY4" fmla="*/ 2850397 h 5730886"/>
              <a:gd name="connsiteX5" fmla="*/ 4793867 w 4794073"/>
              <a:gd name="connsiteY5" fmla="*/ 3710392 h 5730886"/>
              <a:gd name="connsiteX6" fmla="*/ 3421534 w 4794073"/>
              <a:gd name="connsiteY6" fmla="*/ 5730886 h 5730886"/>
              <a:gd name="connsiteX7" fmla="*/ 1472362 w 4794073"/>
              <a:gd name="connsiteY7" fmla="*/ 5645413 h 5730886"/>
              <a:gd name="connsiteX8" fmla="*/ 1 w 4794073"/>
              <a:gd name="connsiteY8" fmla="*/ 3854997 h 5730886"/>
              <a:gd name="connsiteX9" fmla="*/ 474170 w 4794073"/>
              <a:gd name="connsiteY9" fmla="*/ 2801675 h 5730886"/>
              <a:gd name="connsiteX10" fmla="*/ 348482 w 4794073"/>
              <a:gd name="connsiteY10" fmla="*/ 1754223 h 5730886"/>
              <a:gd name="connsiteX0" fmla="*/ 348482 w 4748328"/>
              <a:gd name="connsiteY0" fmla="*/ 1754223 h 5730886"/>
              <a:gd name="connsiteX1" fmla="*/ 2102705 w 4748328"/>
              <a:gd name="connsiteY1" fmla="*/ 0 h 5730886"/>
              <a:gd name="connsiteX2" fmla="*/ 2572220 w 4748328"/>
              <a:gd name="connsiteY2" fmla="*/ 7940 h 5730886"/>
              <a:gd name="connsiteX3" fmla="*/ 4246569 w 4748328"/>
              <a:gd name="connsiteY3" fmla="*/ 1637928 h 5730886"/>
              <a:gd name="connsiteX4" fmla="*/ 4143213 w 4748328"/>
              <a:gd name="connsiteY4" fmla="*/ 2850397 h 5730886"/>
              <a:gd name="connsiteX5" fmla="*/ 4748108 w 4748328"/>
              <a:gd name="connsiteY5" fmla="*/ 4249555 h 5730886"/>
              <a:gd name="connsiteX6" fmla="*/ 3421534 w 4748328"/>
              <a:gd name="connsiteY6" fmla="*/ 5730886 h 5730886"/>
              <a:gd name="connsiteX7" fmla="*/ 1472362 w 4748328"/>
              <a:gd name="connsiteY7" fmla="*/ 5645413 h 5730886"/>
              <a:gd name="connsiteX8" fmla="*/ 1 w 4748328"/>
              <a:gd name="connsiteY8" fmla="*/ 3854997 h 5730886"/>
              <a:gd name="connsiteX9" fmla="*/ 474170 w 4748328"/>
              <a:gd name="connsiteY9" fmla="*/ 2801675 h 5730886"/>
              <a:gd name="connsiteX10" fmla="*/ 348482 w 4748328"/>
              <a:gd name="connsiteY10" fmla="*/ 1754223 h 5730886"/>
              <a:gd name="connsiteX0" fmla="*/ 434736 w 4834582"/>
              <a:gd name="connsiteY0" fmla="*/ 1754223 h 5730886"/>
              <a:gd name="connsiteX1" fmla="*/ 2188959 w 4834582"/>
              <a:gd name="connsiteY1" fmla="*/ 0 h 5730886"/>
              <a:gd name="connsiteX2" fmla="*/ 2658474 w 4834582"/>
              <a:gd name="connsiteY2" fmla="*/ 7940 h 5730886"/>
              <a:gd name="connsiteX3" fmla="*/ 4332823 w 4834582"/>
              <a:gd name="connsiteY3" fmla="*/ 1637928 h 5730886"/>
              <a:gd name="connsiteX4" fmla="*/ 4229467 w 4834582"/>
              <a:gd name="connsiteY4" fmla="*/ 2850397 h 5730886"/>
              <a:gd name="connsiteX5" fmla="*/ 4834362 w 4834582"/>
              <a:gd name="connsiteY5" fmla="*/ 4249555 h 5730886"/>
              <a:gd name="connsiteX6" fmla="*/ 3507788 w 4834582"/>
              <a:gd name="connsiteY6" fmla="*/ 5730886 h 5730886"/>
              <a:gd name="connsiteX7" fmla="*/ 1558616 w 4834582"/>
              <a:gd name="connsiteY7" fmla="*/ 5645413 h 5730886"/>
              <a:gd name="connsiteX8" fmla="*/ 1 w 4834582"/>
              <a:gd name="connsiteY8" fmla="*/ 4097882 h 5730886"/>
              <a:gd name="connsiteX9" fmla="*/ 560424 w 4834582"/>
              <a:gd name="connsiteY9" fmla="*/ 2801675 h 5730886"/>
              <a:gd name="connsiteX10" fmla="*/ 434736 w 4834582"/>
              <a:gd name="connsiteY10" fmla="*/ 1754223 h 5730886"/>
              <a:gd name="connsiteX0" fmla="*/ 434736 w 4803563"/>
              <a:gd name="connsiteY0" fmla="*/ 1754223 h 5730886"/>
              <a:gd name="connsiteX1" fmla="*/ 2188959 w 4803563"/>
              <a:gd name="connsiteY1" fmla="*/ 0 h 5730886"/>
              <a:gd name="connsiteX2" fmla="*/ 2658474 w 4803563"/>
              <a:gd name="connsiteY2" fmla="*/ 7940 h 5730886"/>
              <a:gd name="connsiteX3" fmla="*/ 4332823 w 4803563"/>
              <a:gd name="connsiteY3" fmla="*/ 1637928 h 5730886"/>
              <a:gd name="connsiteX4" fmla="*/ 4229467 w 4803563"/>
              <a:gd name="connsiteY4" fmla="*/ 2850397 h 5730886"/>
              <a:gd name="connsiteX5" fmla="*/ 4803334 w 4803563"/>
              <a:gd name="connsiteY5" fmla="*/ 4406868 h 5730886"/>
              <a:gd name="connsiteX6" fmla="*/ 3507788 w 4803563"/>
              <a:gd name="connsiteY6" fmla="*/ 5730886 h 5730886"/>
              <a:gd name="connsiteX7" fmla="*/ 1558616 w 4803563"/>
              <a:gd name="connsiteY7" fmla="*/ 5645413 h 5730886"/>
              <a:gd name="connsiteX8" fmla="*/ 1 w 4803563"/>
              <a:gd name="connsiteY8" fmla="*/ 4097882 h 5730886"/>
              <a:gd name="connsiteX9" fmla="*/ 560424 w 4803563"/>
              <a:gd name="connsiteY9" fmla="*/ 2801675 h 5730886"/>
              <a:gd name="connsiteX10" fmla="*/ 434736 w 4803563"/>
              <a:gd name="connsiteY10" fmla="*/ 1754223 h 5730886"/>
              <a:gd name="connsiteX0" fmla="*/ 434736 w 4805915"/>
              <a:gd name="connsiteY0" fmla="*/ 1754223 h 5730886"/>
              <a:gd name="connsiteX1" fmla="*/ 2188959 w 4805915"/>
              <a:gd name="connsiteY1" fmla="*/ 0 h 5730886"/>
              <a:gd name="connsiteX2" fmla="*/ 2658474 w 4805915"/>
              <a:gd name="connsiteY2" fmla="*/ 7940 h 5730886"/>
              <a:gd name="connsiteX3" fmla="*/ 4332823 w 4805915"/>
              <a:gd name="connsiteY3" fmla="*/ 1637928 h 5730886"/>
              <a:gd name="connsiteX4" fmla="*/ 4229467 w 4805915"/>
              <a:gd name="connsiteY4" fmla="*/ 2850397 h 5730886"/>
              <a:gd name="connsiteX5" fmla="*/ 4803334 w 4805915"/>
              <a:gd name="connsiteY5" fmla="*/ 4406868 h 5730886"/>
              <a:gd name="connsiteX6" fmla="*/ 3507788 w 4805915"/>
              <a:gd name="connsiteY6" fmla="*/ 5730886 h 5730886"/>
              <a:gd name="connsiteX7" fmla="*/ 1558616 w 4805915"/>
              <a:gd name="connsiteY7" fmla="*/ 5645413 h 5730886"/>
              <a:gd name="connsiteX8" fmla="*/ 1 w 4805915"/>
              <a:gd name="connsiteY8" fmla="*/ 4097882 h 5730886"/>
              <a:gd name="connsiteX9" fmla="*/ 560424 w 4805915"/>
              <a:gd name="connsiteY9" fmla="*/ 2801675 h 5730886"/>
              <a:gd name="connsiteX10" fmla="*/ 434736 w 4805915"/>
              <a:gd name="connsiteY10" fmla="*/ 1754223 h 5730886"/>
              <a:gd name="connsiteX0" fmla="*/ 437189 w 4808368"/>
              <a:gd name="connsiteY0" fmla="*/ 1754223 h 5730886"/>
              <a:gd name="connsiteX1" fmla="*/ 2191412 w 4808368"/>
              <a:gd name="connsiteY1" fmla="*/ 0 h 5730886"/>
              <a:gd name="connsiteX2" fmla="*/ 2660927 w 4808368"/>
              <a:gd name="connsiteY2" fmla="*/ 7940 h 5730886"/>
              <a:gd name="connsiteX3" fmla="*/ 4335276 w 4808368"/>
              <a:gd name="connsiteY3" fmla="*/ 1637928 h 5730886"/>
              <a:gd name="connsiteX4" fmla="*/ 4231920 w 4808368"/>
              <a:gd name="connsiteY4" fmla="*/ 2850397 h 5730886"/>
              <a:gd name="connsiteX5" fmla="*/ 4805787 w 4808368"/>
              <a:gd name="connsiteY5" fmla="*/ 4406868 h 5730886"/>
              <a:gd name="connsiteX6" fmla="*/ 3510241 w 4808368"/>
              <a:gd name="connsiteY6" fmla="*/ 5730886 h 5730886"/>
              <a:gd name="connsiteX7" fmla="*/ 1561069 w 4808368"/>
              <a:gd name="connsiteY7" fmla="*/ 5645413 h 5730886"/>
              <a:gd name="connsiteX8" fmla="*/ 2454 w 4808368"/>
              <a:gd name="connsiteY8" fmla="*/ 4097882 h 5730886"/>
              <a:gd name="connsiteX9" fmla="*/ 562877 w 4808368"/>
              <a:gd name="connsiteY9" fmla="*/ 2801675 h 5730886"/>
              <a:gd name="connsiteX10" fmla="*/ 437189 w 4808368"/>
              <a:gd name="connsiteY10" fmla="*/ 1754223 h 573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8368" h="5730886">
                <a:moveTo>
                  <a:pt x="437189" y="1754223"/>
                </a:moveTo>
                <a:cubicBezTo>
                  <a:pt x="437189" y="785392"/>
                  <a:pt x="1222581" y="0"/>
                  <a:pt x="2191412" y="0"/>
                </a:cubicBezTo>
                <a:lnTo>
                  <a:pt x="2660927" y="7940"/>
                </a:lnTo>
                <a:cubicBezTo>
                  <a:pt x="3589697" y="142507"/>
                  <a:pt x="4335276" y="669097"/>
                  <a:pt x="4335276" y="1637928"/>
                </a:cubicBezTo>
                <a:cubicBezTo>
                  <a:pt x="4311161" y="2204176"/>
                  <a:pt x="4266372" y="2446241"/>
                  <a:pt x="4231920" y="2850397"/>
                </a:cubicBezTo>
                <a:cubicBezTo>
                  <a:pt x="4181476" y="3641737"/>
                  <a:pt x="4855089" y="3369329"/>
                  <a:pt x="4805787" y="4406868"/>
                </a:cubicBezTo>
                <a:cubicBezTo>
                  <a:pt x="4805787" y="5375699"/>
                  <a:pt x="4479072" y="5730886"/>
                  <a:pt x="3510241" y="5730886"/>
                </a:cubicBezTo>
                <a:lnTo>
                  <a:pt x="1561069" y="5645413"/>
                </a:lnTo>
                <a:cubicBezTo>
                  <a:pt x="592238" y="5645413"/>
                  <a:pt x="2454" y="5066713"/>
                  <a:pt x="2454" y="4097882"/>
                </a:cubicBezTo>
                <a:cubicBezTo>
                  <a:pt x="-41572" y="3278596"/>
                  <a:pt x="520981" y="3309638"/>
                  <a:pt x="562877" y="2801675"/>
                </a:cubicBezTo>
                <a:cubicBezTo>
                  <a:pt x="548853" y="2382215"/>
                  <a:pt x="451213" y="2173683"/>
                  <a:pt x="437189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8900000">
            <a:off x="6398316" y="4017803"/>
            <a:ext cx="276877" cy="29620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Oval 20"/>
          <p:cNvSpPr/>
          <p:nvPr/>
        </p:nvSpPr>
        <p:spPr>
          <a:xfrm rot="21329767">
            <a:off x="5733137" y="3559424"/>
            <a:ext cx="775375" cy="46306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  <a:gd name="connsiteX0" fmla="*/ 13106 w 780911"/>
              <a:gd name="connsiteY0" fmla="*/ 450787 h 777199"/>
              <a:gd name="connsiteX1" fmla="*/ 117832 w 780911"/>
              <a:gd name="connsiteY1" fmla="*/ 253231 h 777199"/>
              <a:gd name="connsiteX2" fmla="*/ 418784 w 780911"/>
              <a:gd name="connsiteY2" fmla="*/ 2358 h 777199"/>
              <a:gd name="connsiteX3" fmla="*/ 780911 w 780911"/>
              <a:gd name="connsiteY3" fmla="*/ 414020 h 777199"/>
              <a:gd name="connsiteX4" fmla="*/ 414954 w 780911"/>
              <a:gd name="connsiteY4" fmla="*/ 777064 h 777199"/>
              <a:gd name="connsiteX5" fmla="*/ 13106 w 780911"/>
              <a:gd name="connsiteY5" fmla="*/ 450787 h 777199"/>
              <a:gd name="connsiteX0" fmla="*/ 13588 w 781393"/>
              <a:gd name="connsiteY0" fmla="*/ 343392 h 669804"/>
              <a:gd name="connsiteX1" fmla="*/ 118314 w 781393"/>
              <a:gd name="connsiteY1" fmla="*/ 145836 h 669804"/>
              <a:gd name="connsiteX2" fmla="*/ 414097 w 781393"/>
              <a:gd name="connsiteY2" fmla="*/ 4076 h 669804"/>
              <a:gd name="connsiteX3" fmla="*/ 781393 w 781393"/>
              <a:gd name="connsiteY3" fmla="*/ 306625 h 669804"/>
              <a:gd name="connsiteX4" fmla="*/ 415436 w 781393"/>
              <a:gd name="connsiteY4" fmla="*/ 669669 h 669804"/>
              <a:gd name="connsiteX5" fmla="*/ 13588 w 781393"/>
              <a:gd name="connsiteY5" fmla="*/ 343392 h 669804"/>
              <a:gd name="connsiteX0" fmla="*/ 13588 w 805619"/>
              <a:gd name="connsiteY0" fmla="*/ 339414 h 665826"/>
              <a:gd name="connsiteX1" fmla="*/ 118314 w 805619"/>
              <a:gd name="connsiteY1" fmla="*/ 141858 h 665826"/>
              <a:gd name="connsiteX2" fmla="*/ 414097 w 805619"/>
              <a:gd name="connsiteY2" fmla="*/ 98 h 665826"/>
              <a:gd name="connsiteX3" fmla="*/ 731853 w 805619"/>
              <a:gd name="connsiteY3" fmla="*/ 162479 h 665826"/>
              <a:gd name="connsiteX4" fmla="*/ 781393 w 805619"/>
              <a:gd name="connsiteY4" fmla="*/ 302647 h 665826"/>
              <a:gd name="connsiteX5" fmla="*/ 415436 w 805619"/>
              <a:gd name="connsiteY5" fmla="*/ 665691 h 665826"/>
              <a:gd name="connsiteX6" fmla="*/ 13588 w 805619"/>
              <a:gd name="connsiteY6" fmla="*/ 339414 h 665826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81393"/>
              <a:gd name="connsiteY0" fmla="*/ 339363 h 665775"/>
              <a:gd name="connsiteX1" fmla="*/ 118314 w 781393"/>
              <a:gd name="connsiteY1" fmla="*/ 141807 h 665775"/>
              <a:gd name="connsiteX2" fmla="*/ 414097 w 781393"/>
              <a:gd name="connsiteY2" fmla="*/ 47 h 665775"/>
              <a:gd name="connsiteX3" fmla="*/ 645560 w 781393"/>
              <a:gd name="connsiteY3" fmla="*/ 128251 h 665775"/>
              <a:gd name="connsiteX4" fmla="*/ 781393 w 781393"/>
              <a:gd name="connsiteY4" fmla="*/ 302596 h 665775"/>
              <a:gd name="connsiteX5" fmla="*/ 415436 w 781393"/>
              <a:gd name="connsiteY5" fmla="*/ 665640 h 665775"/>
              <a:gd name="connsiteX6" fmla="*/ 13588 w 781393"/>
              <a:gd name="connsiteY6" fmla="*/ 339363 h 665775"/>
              <a:gd name="connsiteX0" fmla="*/ 13588 w 781393"/>
              <a:gd name="connsiteY0" fmla="*/ 339363 h 665910"/>
              <a:gd name="connsiteX1" fmla="*/ 118314 w 781393"/>
              <a:gd name="connsiteY1" fmla="*/ 141807 h 665910"/>
              <a:gd name="connsiteX2" fmla="*/ 414097 w 781393"/>
              <a:gd name="connsiteY2" fmla="*/ 47 h 665910"/>
              <a:gd name="connsiteX3" fmla="*/ 645560 w 781393"/>
              <a:gd name="connsiteY3" fmla="*/ 128251 h 665910"/>
              <a:gd name="connsiteX4" fmla="*/ 781393 w 781393"/>
              <a:gd name="connsiteY4" fmla="*/ 302596 h 665910"/>
              <a:gd name="connsiteX5" fmla="*/ 415436 w 781393"/>
              <a:gd name="connsiteY5" fmla="*/ 665640 h 665910"/>
              <a:gd name="connsiteX6" fmla="*/ 13588 w 781393"/>
              <a:gd name="connsiteY6" fmla="*/ 339363 h 665910"/>
              <a:gd name="connsiteX0" fmla="*/ 5205 w 773010"/>
              <a:gd name="connsiteY0" fmla="*/ 339363 h 665910"/>
              <a:gd name="connsiteX1" fmla="*/ 109931 w 773010"/>
              <a:gd name="connsiteY1" fmla="*/ 141807 h 665910"/>
              <a:gd name="connsiteX2" fmla="*/ 405714 w 773010"/>
              <a:gd name="connsiteY2" fmla="*/ 47 h 665910"/>
              <a:gd name="connsiteX3" fmla="*/ 637177 w 773010"/>
              <a:gd name="connsiteY3" fmla="*/ 128251 h 665910"/>
              <a:gd name="connsiteX4" fmla="*/ 773010 w 773010"/>
              <a:gd name="connsiteY4" fmla="*/ 302596 h 665910"/>
              <a:gd name="connsiteX5" fmla="*/ 407053 w 773010"/>
              <a:gd name="connsiteY5" fmla="*/ 665640 h 665910"/>
              <a:gd name="connsiteX6" fmla="*/ 5205 w 773010"/>
              <a:gd name="connsiteY6" fmla="*/ 339363 h 665910"/>
              <a:gd name="connsiteX0" fmla="*/ 5205 w 773010"/>
              <a:gd name="connsiteY0" fmla="*/ 339405 h 665952"/>
              <a:gd name="connsiteX1" fmla="*/ 211519 w 773010"/>
              <a:gd name="connsiteY1" fmla="*/ 112203 h 665952"/>
              <a:gd name="connsiteX2" fmla="*/ 405714 w 773010"/>
              <a:gd name="connsiteY2" fmla="*/ 89 h 665952"/>
              <a:gd name="connsiteX3" fmla="*/ 637177 w 773010"/>
              <a:gd name="connsiteY3" fmla="*/ 128293 h 665952"/>
              <a:gd name="connsiteX4" fmla="*/ 773010 w 773010"/>
              <a:gd name="connsiteY4" fmla="*/ 302638 h 665952"/>
              <a:gd name="connsiteX5" fmla="*/ 407053 w 773010"/>
              <a:gd name="connsiteY5" fmla="*/ 665682 h 665952"/>
              <a:gd name="connsiteX6" fmla="*/ 5205 w 773010"/>
              <a:gd name="connsiteY6" fmla="*/ 339405 h 665952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637 h 666184"/>
              <a:gd name="connsiteX1" fmla="*/ 211519 w 773010"/>
              <a:gd name="connsiteY1" fmla="*/ 112435 h 666184"/>
              <a:gd name="connsiteX2" fmla="*/ 405714 w 773010"/>
              <a:gd name="connsiteY2" fmla="*/ 321 h 666184"/>
              <a:gd name="connsiteX3" fmla="*/ 604956 w 773010"/>
              <a:gd name="connsiteY3" fmla="*/ 146521 h 666184"/>
              <a:gd name="connsiteX4" fmla="*/ 773010 w 773010"/>
              <a:gd name="connsiteY4" fmla="*/ 302870 h 666184"/>
              <a:gd name="connsiteX5" fmla="*/ 407053 w 773010"/>
              <a:gd name="connsiteY5" fmla="*/ 665914 h 666184"/>
              <a:gd name="connsiteX6" fmla="*/ 5205 w 773010"/>
              <a:gd name="connsiteY6" fmla="*/ 339637 h 666184"/>
              <a:gd name="connsiteX0" fmla="*/ 6034 w 773839"/>
              <a:gd name="connsiteY0" fmla="*/ 339637 h 607789"/>
              <a:gd name="connsiteX1" fmla="*/ 212348 w 773839"/>
              <a:gd name="connsiteY1" fmla="*/ 112435 h 607789"/>
              <a:gd name="connsiteX2" fmla="*/ 406543 w 773839"/>
              <a:gd name="connsiteY2" fmla="*/ 321 h 607789"/>
              <a:gd name="connsiteX3" fmla="*/ 605785 w 773839"/>
              <a:gd name="connsiteY3" fmla="*/ 146521 h 607789"/>
              <a:gd name="connsiteX4" fmla="*/ 773839 w 773839"/>
              <a:gd name="connsiteY4" fmla="*/ 302870 h 607789"/>
              <a:gd name="connsiteX5" fmla="*/ 357747 w 773839"/>
              <a:gd name="connsiteY5" fmla="*/ 607205 h 607789"/>
              <a:gd name="connsiteX6" fmla="*/ 6034 w 773839"/>
              <a:gd name="connsiteY6" fmla="*/ 339637 h 607789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75" h="610988">
                <a:moveTo>
                  <a:pt x="7570" y="339637"/>
                </a:moveTo>
                <a:cubicBezTo>
                  <a:pt x="28783" y="114727"/>
                  <a:pt x="69169" y="159425"/>
                  <a:pt x="213884" y="112435"/>
                </a:cubicBezTo>
                <a:cubicBezTo>
                  <a:pt x="358599" y="65445"/>
                  <a:pt x="342506" y="-5360"/>
                  <a:pt x="408079" y="321"/>
                </a:cubicBezTo>
                <a:cubicBezTo>
                  <a:pt x="473652" y="6002"/>
                  <a:pt x="546105" y="96096"/>
                  <a:pt x="607321" y="146521"/>
                </a:cubicBezTo>
                <a:cubicBezTo>
                  <a:pt x="716960" y="190492"/>
                  <a:pt x="750683" y="202634"/>
                  <a:pt x="775375" y="302870"/>
                </a:cubicBezTo>
                <a:cubicBezTo>
                  <a:pt x="764119" y="598780"/>
                  <a:pt x="553938" y="623443"/>
                  <a:pt x="359283" y="607205"/>
                </a:cubicBezTo>
                <a:cubicBezTo>
                  <a:pt x="164628" y="590967"/>
                  <a:pt x="-42458" y="574385"/>
                  <a:pt x="7570" y="339637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Freeform 56"/>
          <p:cNvSpPr/>
          <p:nvPr/>
        </p:nvSpPr>
        <p:spPr>
          <a:xfrm rot="20970433">
            <a:off x="6058483" y="3756317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c 57"/>
          <p:cNvSpPr/>
          <p:nvPr/>
        </p:nvSpPr>
        <p:spPr>
          <a:xfrm>
            <a:off x="5625304" y="3657031"/>
            <a:ext cx="912909" cy="27232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Oval 22"/>
          <p:cNvSpPr/>
          <p:nvPr/>
        </p:nvSpPr>
        <p:spPr>
          <a:xfrm rot="772141">
            <a:off x="5588910" y="4040739"/>
            <a:ext cx="285231" cy="305143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4" name="Group 63"/>
          <p:cNvGrpSpPr/>
          <p:nvPr/>
        </p:nvGrpSpPr>
        <p:grpSpPr>
          <a:xfrm rot="10800000">
            <a:off x="6346692" y="2744960"/>
            <a:ext cx="306289" cy="250324"/>
            <a:chOff x="9813956" y="2128163"/>
            <a:chExt cx="410597" cy="251109"/>
          </a:xfrm>
        </p:grpSpPr>
        <p:sp>
          <p:nvSpPr>
            <p:cNvPr id="6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5" name="Oval 64"/>
          <p:cNvSpPr/>
          <p:nvPr/>
        </p:nvSpPr>
        <p:spPr>
          <a:xfrm rot="1744470">
            <a:off x="6297815" y="290256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Oval 39"/>
          <p:cNvSpPr/>
          <p:nvPr/>
        </p:nvSpPr>
        <p:spPr>
          <a:xfrm rot="636239">
            <a:off x="6160566" y="3027950"/>
            <a:ext cx="389766" cy="35522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35"/>
          <p:cNvSpPr/>
          <p:nvPr/>
        </p:nvSpPr>
        <p:spPr>
          <a:xfrm>
            <a:off x="6116839" y="2956638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8" name="Oval 37"/>
          <p:cNvSpPr/>
          <p:nvPr/>
        </p:nvSpPr>
        <p:spPr>
          <a:xfrm rot="636239">
            <a:off x="6207053" y="312160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Oval 38"/>
          <p:cNvSpPr/>
          <p:nvPr/>
        </p:nvSpPr>
        <p:spPr>
          <a:xfrm rot="636239">
            <a:off x="6215805" y="313564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4" name="Group 73"/>
          <p:cNvGrpSpPr/>
          <p:nvPr/>
        </p:nvGrpSpPr>
        <p:grpSpPr>
          <a:xfrm rot="10800000" flipH="1">
            <a:off x="5602268" y="2741512"/>
            <a:ext cx="306289" cy="250324"/>
            <a:chOff x="9813956" y="2128163"/>
            <a:chExt cx="410597" cy="251109"/>
          </a:xfrm>
        </p:grpSpPr>
        <p:sp>
          <p:nvSpPr>
            <p:cNvPr id="7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5" name="Oval 74"/>
          <p:cNvSpPr/>
          <p:nvPr/>
        </p:nvSpPr>
        <p:spPr>
          <a:xfrm rot="19855530" flipH="1">
            <a:off x="5666295" y="28991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/>
          <p:cNvSpPr/>
          <p:nvPr/>
        </p:nvSpPr>
        <p:spPr>
          <a:xfrm rot="636239">
            <a:off x="5700658" y="301838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Oval 41"/>
          <p:cNvSpPr/>
          <p:nvPr/>
        </p:nvSpPr>
        <p:spPr>
          <a:xfrm>
            <a:off x="5682020" y="2960068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43"/>
          <p:cNvSpPr/>
          <p:nvPr/>
        </p:nvSpPr>
        <p:spPr>
          <a:xfrm rot="636239">
            <a:off x="5837471" y="312857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val 44"/>
          <p:cNvSpPr/>
          <p:nvPr/>
        </p:nvSpPr>
        <p:spPr>
          <a:xfrm rot="636239">
            <a:off x="5852411" y="314549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ounded Rectangle 49"/>
          <p:cNvSpPr/>
          <p:nvPr/>
        </p:nvSpPr>
        <p:spPr>
          <a:xfrm rot="21001861">
            <a:off x="6018032" y="3345570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ounded Rectangle 50"/>
          <p:cNvSpPr/>
          <p:nvPr/>
        </p:nvSpPr>
        <p:spPr>
          <a:xfrm rot="155068">
            <a:off x="6104714" y="3345030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9"/>
          <p:cNvSpPr/>
          <p:nvPr/>
        </p:nvSpPr>
        <p:spPr>
          <a:xfrm rot="92648">
            <a:off x="5935801" y="3292859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val 53"/>
          <p:cNvSpPr/>
          <p:nvPr/>
        </p:nvSpPr>
        <p:spPr>
          <a:xfrm rot="117027">
            <a:off x="6006244" y="3211284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 rot="636239">
            <a:off x="6029862" y="3231371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Arc 108"/>
          <p:cNvSpPr/>
          <p:nvPr/>
        </p:nvSpPr>
        <p:spPr>
          <a:xfrm rot="2652171">
            <a:off x="6407271" y="279598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0" name="Arc 109"/>
          <p:cNvSpPr/>
          <p:nvPr/>
        </p:nvSpPr>
        <p:spPr>
          <a:xfrm rot="2652171" flipH="1">
            <a:off x="6469049" y="285146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Arc 111"/>
          <p:cNvSpPr/>
          <p:nvPr/>
        </p:nvSpPr>
        <p:spPr>
          <a:xfrm rot="19560010">
            <a:off x="5696299" y="284824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Arc 112"/>
          <p:cNvSpPr/>
          <p:nvPr/>
        </p:nvSpPr>
        <p:spPr>
          <a:xfrm rot="19560010" flipH="1">
            <a:off x="5763241" y="279911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617443" y="382240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8743542">
            <a:off x="4923629" y="356525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Oval 103"/>
          <p:cNvSpPr/>
          <p:nvPr/>
        </p:nvSpPr>
        <p:spPr>
          <a:xfrm rot="1933843">
            <a:off x="5004589" y="2742429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Oval 104"/>
          <p:cNvSpPr/>
          <p:nvPr/>
        </p:nvSpPr>
        <p:spPr>
          <a:xfrm rot="2651302">
            <a:off x="5065256" y="2792157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Oval 23"/>
          <p:cNvSpPr/>
          <p:nvPr/>
        </p:nvSpPr>
        <p:spPr>
          <a:xfrm rot="21147307">
            <a:off x="5882334" y="386106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Oval 22"/>
          <p:cNvSpPr/>
          <p:nvPr/>
        </p:nvSpPr>
        <p:spPr>
          <a:xfrm rot="772141">
            <a:off x="5169740" y="383492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ounded Rectangle 8"/>
          <p:cNvSpPr/>
          <p:nvPr/>
        </p:nvSpPr>
        <p:spPr>
          <a:xfrm rot="72546">
            <a:off x="5077475" y="266761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Oval 72"/>
          <p:cNvSpPr/>
          <p:nvPr/>
        </p:nvSpPr>
        <p:spPr>
          <a:xfrm rot="636239">
            <a:off x="5665868" y="292646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Oval 80"/>
          <p:cNvSpPr/>
          <p:nvPr/>
        </p:nvSpPr>
        <p:spPr>
          <a:xfrm rot="636239">
            <a:off x="5217920" y="289365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82"/>
          <p:cNvSpPr/>
          <p:nvPr/>
        </p:nvSpPr>
        <p:spPr>
          <a:xfrm>
            <a:off x="5231339" y="287050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Oval 101"/>
          <p:cNvSpPr/>
          <p:nvPr/>
        </p:nvSpPr>
        <p:spPr>
          <a:xfrm rot="636239">
            <a:off x="5295165" y="301597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Oval 102"/>
          <p:cNvSpPr/>
          <p:nvPr/>
        </p:nvSpPr>
        <p:spPr>
          <a:xfrm rot="636239">
            <a:off x="5310105" y="303288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ounded Rectangle 83"/>
          <p:cNvSpPr/>
          <p:nvPr/>
        </p:nvSpPr>
        <p:spPr>
          <a:xfrm rot="1162747">
            <a:off x="5422777" y="3281359"/>
            <a:ext cx="109789" cy="189711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 rot="20709032">
            <a:off x="5604496" y="3260338"/>
            <a:ext cx="106757" cy="188894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Oval 9"/>
          <p:cNvSpPr/>
          <p:nvPr/>
        </p:nvSpPr>
        <p:spPr>
          <a:xfrm rot="92648">
            <a:off x="5378890" y="3188490"/>
            <a:ext cx="376993" cy="165127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Oval 97"/>
          <p:cNvSpPr/>
          <p:nvPr/>
        </p:nvSpPr>
        <p:spPr>
          <a:xfrm rot="117027">
            <a:off x="5463935" y="3090006"/>
            <a:ext cx="186542" cy="12967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Oval 98"/>
          <p:cNvSpPr/>
          <p:nvPr/>
        </p:nvSpPr>
        <p:spPr>
          <a:xfrm rot="636239">
            <a:off x="5492449" y="3114257"/>
            <a:ext cx="59368" cy="41213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Oval 20"/>
          <p:cNvSpPr/>
          <p:nvPr/>
        </p:nvSpPr>
        <p:spPr>
          <a:xfrm rot="21329767">
            <a:off x="5281542" y="347757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 rot="20970433">
            <a:off x="5585619" y="389614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eeform 91"/>
          <p:cNvSpPr/>
          <p:nvPr/>
        </p:nvSpPr>
        <p:spPr>
          <a:xfrm rot="3225449">
            <a:off x="5974649" y="356667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4" name="Group 93"/>
          <p:cNvGrpSpPr/>
          <p:nvPr/>
        </p:nvGrpSpPr>
        <p:grpSpPr>
          <a:xfrm rot="10800000">
            <a:off x="5875835" y="2622900"/>
            <a:ext cx="306289" cy="250324"/>
            <a:chOff x="9813956" y="2128163"/>
            <a:chExt cx="410597" cy="251109"/>
          </a:xfrm>
        </p:grpSpPr>
        <p:sp>
          <p:nvSpPr>
            <p:cNvPr id="9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95" name="Oval 94"/>
          <p:cNvSpPr/>
          <p:nvPr/>
        </p:nvSpPr>
        <p:spPr>
          <a:xfrm rot="1744470">
            <a:off x="5826958" y="278050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Oval 81"/>
          <p:cNvSpPr/>
          <p:nvPr/>
        </p:nvSpPr>
        <p:spPr>
          <a:xfrm>
            <a:off x="5625886" y="2809517"/>
            <a:ext cx="468153" cy="4266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0" name="Oval 99"/>
          <p:cNvSpPr/>
          <p:nvPr/>
        </p:nvSpPr>
        <p:spPr>
          <a:xfrm rot="636239">
            <a:off x="5886523" y="288665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Oval 100"/>
          <p:cNvSpPr/>
          <p:nvPr/>
        </p:nvSpPr>
        <p:spPr>
          <a:xfrm rot="636239">
            <a:off x="5895275" y="290069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2652171">
            <a:off x="5930816" y="267555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Arc 106"/>
          <p:cNvSpPr/>
          <p:nvPr/>
        </p:nvSpPr>
        <p:spPr>
          <a:xfrm rot="2652171" flipH="1">
            <a:off x="5992594" y="2731033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Freeform 149"/>
          <p:cNvSpPr/>
          <p:nvPr/>
        </p:nvSpPr>
        <p:spPr>
          <a:xfrm>
            <a:off x="5033325" y="2727654"/>
            <a:ext cx="209378" cy="493030"/>
          </a:xfrm>
          <a:custGeom>
            <a:avLst/>
            <a:gdLst>
              <a:gd name="connsiteX0" fmla="*/ 111979 w 209378"/>
              <a:gd name="connsiteY0" fmla="*/ 250 h 493030"/>
              <a:gd name="connsiteX1" fmla="*/ 149712 w 209378"/>
              <a:gd name="connsiteY1" fmla="*/ 4414 h 493030"/>
              <a:gd name="connsiteX2" fmla="*/ 180678 w 209378"/>
              <a:gd name="connsiteY2" fmla="*/ 269485 h 493030"/>
              <a:gd name="connsiteX3" fmla="*/ 104201 w 209378"/>
              <a:gd name="connsiteY3" fmla="*/ 452611 h 493030"/>
              <a:gd name="connsiteX4" fmla="*/ 0 w 209378"/>
              <a:gd name="connsiteY4" fmla="*/ 491878 h 493030"/>
              <a:gd name="connsiteX5" fmla="*/ 16310 w 209378"/>
              <a:gd name="connsiteY5" fmla="*/ 145237 h 493030"/>
              <a:gd name="connsiteX6" fmla="*/ 111979 w 209378"/>
              <a:gd name="connsiteY6" fmla="*/ 250 h 49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378" h="493030">
                <a:moveTo>
                  <a:pt x="111979" y="250"/>
                </a:moveTo>
                <a:cubicBezTo>
                  <a:pt x="123689" y="-584"/>
                  <a:pt x="136287" y="635"/>
                  <a:pt x="149712" y="4414"/>
                </a:cubicBezTo>
                <a:cubicBezTo>
                  <a:pt x="257116" y="34648"/>
                  <a:pt x="188263" y="194785"/>
                  <a:pt x="180678" y="269485"/>
                </a:cubicBezTo>
                <a:cubicBezTo>
                  <a:pt x="173092" y="344184"/>
                  <a:pt x="168936" y="359282"/>
                  <a:pt x="104201" y="452611"/>
                </a:cubicBezTo>
                <a:cubicBezTo>
                  <a:pt x="35223" y="476076"/>
                  <a:pt x="15701" y="498405"/>
                  <a:pt x="0" y="491878"/>
                </a:cubicBezTo>
                <a:cubicBezTo>
                  <a:pt x="92983" y="225385"/>
                  <a:pt x="44697" y="182666"/>
                  <a:pt x="16310" y="145237"/>
                </a:cubicBezTo>
                <a:cubicBezTo>
                  <a:pt x="-8528" y="112486"/>
                  <a:pt x="30004" y="6084"/>
                  <a:pt x="111979" y="2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528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Freeform 144"/>
          <p:cNvSpPr/>
          <p:nvPr/>
        </p:nvSpPr>
        <p:spPr>
          <a:xfrm>
            <a:off x="5095864" y="2170958"/>
            <a:ext cx="976629" cy="684820"/>
          </a:xfrm>
          <a:custGeom>
            <a:avLst/>
            <a:gdLst>
              <a:gd name="connsiteX0" fmla="*/ 966475 w 976629"/>
              <a:gd name="connsiteY0" fmla="*/ 0 h 684820"/>
              <a:gd name="connsiteX1" fmla="*/ 945554 w 976629"/>
              <a:gd name="connsiteY1" fmla="*/ 371209 h 684820"/>
              <a:gd name="connsiteX2" fmla="*/ 517597 w 976629"/>
              <a:gd name="connsiteY2" fmla="*/ 667280 h 684820"/>
              <a:gd name="connsiteX3" fmla="*/ 5942 w 976629"/>
              <a:gd name="connsiteY3" fmla="*/ 572334 h 684820"/>
              <a:gd name="connsiteX4" fmla="*/ 269135 w 976629"/>
              <a:gd name="connsiteY4" fmla="*/ 296332 h 684820"/>
              <a:gd name="connsiteX5" fmla="*/ 727134 w 976629"/>
              <a:gd name="connsiteY5" fmla="*/ 264019 h 684820"/>
              <a:gd name="connsiteX6" fmla="*/ 966475 w 976629"/>
              <a:gd name="connsiteY6" fmla="*/ 0 h 68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629" h="684820">
                <a:moveTo>
                  <a:pt x="966475" y="0"/>
                </a:moveTo>
                <a:cubicBezTo>
                  <a:pt x="980859" y="30178"/>
                  <a:pt x="984741" y="233424"/>
                  <a:pt x="945554" y="371209"/>
                </a:cubicBezTo>
                <a:cubicBezTo>
                  <a:pt x="868679" y="555060"/>
                  <a:pt x="777063" y="611741"/>
                  <a:pt x="517597" y="667280"/>
                </a:cubicBezTo>
                <a:cubicBezTo>
                  <a:pt x="258130" y="722819"/>
                  <a:pt x="47352" y="634159"/>
                  <a:pt x="5942" y="572334"/>
                </a:cubicBezTo>
                <a:cubicBezTo>
                  <a:pt x="-35468" y="510509"/>
                  <a:pt x="148936" y="347718"/>
                  <a:pt x="269135" y="296332"/>
                </a:cubicBezTo>
                <a:cubicBezTo>
                  <a:pt x="389334" y="244946"/>
                  <a:pt x="642580" y="300930"/>
                  <a:pt x="727134" y="264019"/>
                </a:cubicBezTo>
                <a:cubicBezTo>
                  <a:pt x="811688" y="227109"/>
                  <a:pt x="925439" y="207313"/>
                  <a:pt x="9664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936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95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085" y="36993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5197285">
            <a:off x="5005289" y="3195066"/>
            <a:ext cx="243421" cy="62962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5870521" y="377106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152619" y="371655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933843">
            <a:off x="4999759" y="258826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046498" y="2540845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634891" y="279969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215389" y="275092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5587388" y="2763797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200362" y="2743736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636239">
            <a:off x="5264318" y="287000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636239">
            <a:off x="5667564" y="289086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446167" y="315105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543873" y="315864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383723" y="311209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442389" y="303855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279258" y="288692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676316" y="290490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466007" y="305864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1329767">
            <a:off x="5181744" y="3400605"/>
            <a:ext cx="731914" cy="72608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478052" y="381789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 rot="21105931">
            <a:off x="5195471" y="3474767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Isosceles Triangle 25"/>
          <p:cNvSpPr/>
          <p:nvPr/>
        </p:nvSpPr>
        <p:spPr>
          <a:xfrm rot="21105931">
            <a:off x="5203638" y="3560008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Isosceles Triangle 26"/>
          <p:cNvSpPr/>
          <p:nvPr/>
        </p:nvSpPr>
        <p:spPr>
          <a:xfrm rot="10305931">
            <a:off x="5189646" y="3475186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 rot="3105931">
            <a:off x="4423570" y="3347959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Isosceles Triangle 28"/>
          <p:cNvSpPr/>
          <p:nvPr/>
        </p:nvSpPr>
        <p:spPr>
          <a:xfrm rot="3105931">
            <a:off x="4389056" y="3417989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Isosceles Triangle 29"/>
          <p:cNvSpPr/>
          <p:nvPr/>
        </p:nvSpPr>
        <p:spPr>
          <a:xfrm rot="13905931">
            <a:off x="4455518" y="3363460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9334309">
            <a:off x="5673927" y="34513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191"/>
          <p:cNvSpPr/>
          <p:nvPr/>
        </p:nvSpPr>
        <p:spPr>
          <a:xfrm rot="19877948">
            <a:off x="5898142" y="25459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3" name="Oval 192"/>
          <p:cNvSpPr/>
          <p:nvPr/>
        </p:nvSpPr>
        <p:spPr>
          <a:xfrm rot="14324240">
            <a:off x="5973510" y="2589915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4" name="Oval 33"/>
          <p:cNvSpPr/>
          <p:nvPr/>
        </p:nvSpPr>
        <p:spPr>
          <a:xfrm rot="2307183">
            <a:off x="5832779" y="26929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5" name="Arc 34"/>
          <p:cNvSpPr/>
          <p:nvPr/>
        </p:nvSpPr>
        <p:spPr>
          <a:xfrm rot="2805894">
            <a:off x="5947786" y="260127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Arc 35"/>
          <p:cNvSpPr/>
          <p:nvPr/>
        </p:nvSpPr>
        <p:spPr>
          <a:xfrm rot="2805894" flipH="1">
            <a:off x="6007022" y="265945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4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157</cp:revision>
  <dcterms:created xsi:type="dcterms:W3CDTF">2017-01-28T13:46:46Z</dcterms:created>
  <dcterms:modified xsi:type="dcterms:W3CDTF">2017-01-29T21:28:58Z</dcterms:modified>
</cp:coreProperties>
</file>