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42"/>
    <a:srgbClr val="D7F5FF"/>
    <a:srgbClr val="AC1515"/>
    <a:srgbClr val="911111"/>
    <a:srgbClr val="CC9F6E"/>
    <a:srgbClr val="DEAC82"/>
    <a:srgbClr val="C80808"/>
    <a:srgbClr val="E50909"/>
    <a:srgbClr val="B21616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74" d="100"/>
          <a:sy n="174" d="100"/>
        </p:scale>
        <p:origin x="-2150" y="-2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0790704">
            <a:off x="5185896" y="317966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0790704">
            <a:off x="5198152" y="32031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60004" y="3551308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6300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7092" h="76300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4113" y="72971"/>
                  <a:pt x="475025" y="121641"/>
                </a:cubicBezTo>
                <a:cubicBezTo>
                  <a:pt x="492288" y="90833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lnTo>
                  <a:pt x="667399" y="516955"/>
                </a:lnTo>
                <a:lnTo>
                  <a:pt x="558312" y="763003"/>
                </a:lnTo>
                <a:lnTo>
                  <a:pt x="222365" y="729283"/>
                </a:lnTo>
                <a:lnTo>
                  <a:pt x="182586" y="473082"/>
                </a:lnTo>
                <a:cubicBezTo>
                  <a:pt x="78384" y="448645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82337">
            <a:off x="5440597" y="342379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317318">
            <a:off x="5525254" y="34194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75599" y="3348633"/>
            <a:ext cx="329148" cy="140293"/>
          </a:xfrm>
          <a:prstGeom prst="roundRect">
            <a:avLst>
              <a:gd name="adj" fmla="val 31430"/>
            </a:avLst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7935" y="328483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8789" y="3308444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396147" y="4150629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17991" y="3885999"/>
            <a:ext cx="413906" cy="334837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572326" y="355374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659008" y="355320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509882" y="351477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17027">
            <a:off x="5569419" y="344326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593037" y="346335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4149909" y="369643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2608658">
            <a:off x="6558798" y="350615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8743542">
            <a:off x="5306084" y="357845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ounded Rectangle 8"/>
          <p:cNvSpPr/>
          <p:nvPr/>
        </p:nvSpPr>
        <p:spPr>
          <a:xfrm rot="21449245">
            <a:off x="5410393" y="2801575"/>
            <a:ext cx="1440999" cy="162333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8900000">
            <a:off x="6398316" y="4017803"/>
            <a:ext cx="276877" cy="29620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Oval 20"/>
          <p:cNvSpPr/>
          <p:nvPr/>
        </p:nvSpPr>
        <p:spPr>
          <a:xfrm rot="21329767">
            <a:off x="5733137" y="3559424"/>
            <a:ext cx="775375" cy="46306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reeform 56"/>
          <p:cNvSpPr/>
          <p:nvPr/>
        </p:nvSpPr>
        <p:spPr>
          <a:xfrm rot="20970433">
            <a:off x="6058483" y="375631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c 57"/>
          <p:cNvSpPr/>
          <p:nvPr/>
        </p:nvSpPr>
        <p:spPr>
          <a:xfrm>
            <a:off x="5625304" y="3657031"/>
            <a:ext cx="912909" cy="27232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Oval 22"/>
          <p:cNvSpPr/>
          <p:nvPr/>
        </p:nvSpPr>
        <p:spPr>
          <a:xfrm rot="772141">
            <a:off x="5588910" y="4040739"/>
            <a:ext cx="285231" cy="305143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6346692" y="2744960"/>
            <a:ext cx="306289" cy="250324"/>
            <a:chOff x="9813956" y="2128163"/>
            <a:chExt cx="410597" cy="251109"/>
          </a:xfrm>
        </p:grpSpPr>
        <p:sp>
          <p:nvSpPr>
            <p:cNvPr id="6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5" name="Oval 64"/>
          <p:cNvSpPr/>
          <p:nvPr/>
        </p:nvSpPr>
        <p:spPr>
          <a:xfrm rot="1744470">
            <a:off x="6297815" y="290256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/>
          <p:cNvSpPr/>
          <p:nvPr/>
        </p:nvSpPr>
        <p:spPr>
          <a:xfrm rot="636239">
            <a:off x="6160566" y="3027950"/>
            <a:ext cx="389766" cy="35522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35"/>
          <p:cNvSpPr/>
          <p:nvPr/>
        </p:nvSpPr>
        <p:spPr>
          <a:xfrm>
            <a:off x="6116839" y="2956638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" name="Oval 37"/>
          <p:cNvSpPr/>
          <p:nvPr/>
        </p:nvSpPr>
        <p:spPr>
          <a:xfrm rot="636239">
            <a:off x="6207053" y="312160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/>
          <p:cNvSpPr/>
          <p:nvPr/>
        </p:nvSpPr>
        <p:spPr>
          <a:xfrm rot="636239">
            <a:off x="6215805" y="313564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4" name="Group 73"/>
          <p:cNvGrpSpPr/>
          <p:nvPr/>
        </p:nvGrpSpPr>
        <p:grpSpPr>
          <a:xfrm rot="10800000" flipH="1">
            <a:off x="5602268" y="2741512"/>
            <a:ext cx="306289" cy="250324"/>
            <a:chOff x="9813956" y="2128163"/>
            <a:chExt cx="410597" cy="251109"/>
          </a:xfrm>
        </p:grpSpPr>
        <p:sp>
          <p:nvSpPr>
            <p:cNvPr id="7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5" name="Oval 74"/>
          <p:cNvSpPr/>
          <p:nvPr/>
        </p:nvSpPr>
        <p:spPr>
          <a:xfrm rot="19855530" flipH="1">
            <a:off x="5666295" y="28991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 rot="636239">
            <a:off x="5700658" y="301838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Oval 41"/>
          <p:cNvSpPr/>
          <p:nvPr/>
        </p:nvSpPr>
        <p:spPr>
          <a:xfrm>
            <a:off x="5682020" y="2960068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/>
          <p:cNvSpPr/>
          <p:nvPr/>
        </p:nvSpPr>
        <p:spPr>
          <a:xfrm rot="636239">
            <a:off x="5837471" y="312857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/>
          <p:cNvSpPr/>
          <p:nvPr/>
        </p:nvSpPr>
        <p:spPr>
          <a:xfrm rot="636239">
            <a:off x="5852411" y="314549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ounded Rectangle 49"/>
          <p:cNvSpPr/>
          <p:nvPr/>
        </p:nvSpPr>
        <p:spPr>
          <a:xfrm rot="21001861">
            <a:off x="6018032" y="3345570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ounded Rectangle 50"/>
          <p:cNvSpPr/>
          <p:nvPr/>
        </p:nvSpPr>
        <p:spPr>
          <a:xfrm rot="155068">
            <a:off x="6104714" y="334503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9"/>
          <p:cNvSpPr/>
          <p:nvPr/>
        </p:nvSpPr>
        <p:spPr>
          <a:xfrm rot="92648">
            <a:off x="5935801" y="3292859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/>
          <p:cNvSpPr/>
          <p:nvPr/>
        </p:nvSpPr>
        <p:spPr>
          <a:xfrm rot="117027">
            <a:off x="6006244" y="3211284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 rot="636239">
            <a:off x="6029862" y="3231371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Arc 108"/>
          <p:cNvSpPr/>
          <p:nvPr/>
        </p:nvSpPr>
        <p:spPr>
          <a:xfrm rot="2652171">
            <a:off x="6407271" y="279598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Arc 109"/>
          <p:cNvSpPr/>
          <p:nvPr/>
        </p:nvSpPr>
        <p:spPr>
          <a:xfrm rot="2652171" flipH="1">
            <a:off x="6469049" y="285146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Arc 111"/>
          <p:cNvSpPr/>
          <p:nvPr/>
        </p:nvSpPr>
        <p:spPr>
          <a:xfrm rot="19560010">
            <a:off x="5696299" y="28482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Arc 112"/>
          <p:cNvSpPr/>
          <p:nvPr/>
        </p:nvSpPr>
        <p:spPr>
          <a:xfrm rot="19560010" flipH="1">
            <a:off x="5763241" y="279911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162</cp:revision>
  <dcterms:created xsi:type="dcterms:W3CDTF">2017-01-28T13:46:46Z</dcterms:created>
  <dcterms:modified xsi:type="dcterms:W3CDTF">2017-01-29T21:47:00Z</dcterms:modified>
</cp:coreProperties>
</file>