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515"/>
    <a:srgbClr val="911111"/>
    <a:srgbClr val="CC9F6E"/>
    <a:srgbClr val="DEAC82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 rot="8766725">
            <a:off x="4398807" y="29056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Oval 164"/>
          <p:cNvSpPr/>
          <p:nvPr/>
        </p:nvSpPr>
        <p:spPr>
          <a:xfrm rot="3213017">
            <a:off x="4516850" y="29511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Oval 168"/>
          <p:cNvSpPr/>
          <p:nvPr/>
        </p:nvSpPr>
        <p:spPr>
          <a:xfrm rot="2569758">
            <a:off x="3444358" y="32343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0" name="Freeform 189"/>
          <p:cNvSpPr/>
          <p:nvPr/>
        </p:nvSpPr>
        <p:spPr>
          <a:xfrm rot="10800000">
            <a:off x="3474205" y="39202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2" name="Oval 331"/>
          <p:cNvSpPr/>
          <p:nvPr/>
        </p:nvSpPr>
        <p:spPr>
          <a:xfrm>
            <a:off x="2273790" y="40858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7" name="Oval 23"/>
          <p:cNvSpPr/>
          <p:nvPr/>
        </p:nvSpPr>
        <p:spPr>
          <a:xfrm rot="19701772">
            <a:off x="4737951" y="39907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Oval 22"/>
          <p:cNvSpPr/>
          <p:nvPr/>
        </p:nvSpPr>
        <p:spPr>
          <a:xfrm rot="1172177">
            <a:off x="3947625" y="41323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5" name="Freeform 444"/>
          <p:cNvSpPr/>
          <p:nvPr/>
        </p:nvSpPr>
        <p:spPr>
          <a:xfrm>
            <a:off x="3579357" y="29526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3" name="Oval 332"/>
          <p:cNvSpPr/>
          <p:nvPr/>
        </p:nvSpPr>
        <p:spPr>
          <a:xfrm>
            <a:off x="4492297" y="409423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4" name="Oval 23"/>
          <p:cNvSpPr/>
          <p:nvPr/>
        </p:nvSpPr>
        <p:spPr>
          <a:xfrm rot="18162183">
            <a:off x="6912917" y="38050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Oval 22"/>
          <p:cNvSpPr/>
          <p:nvPr/>
        </p:nvSpPr>
        <p:spPr>
          <a:xfrm rot="872710">
            <a:off x="6229751" y="4183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409" name="Freeform 408"/>
          <p:cNvSpPr/>
          <p:nvPr/>
        </p:nvSpPr>
        <p:spPr>
          <a:xfrm>
            <a:off x="5602763" y="2940240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Oval 191"/>
          <p:cNvSpPr/>
          <p:nvPr/>
        </p:nvSpPr>
        <p:spPr>
          <a:xfrm rot="807361" flipH="1">
            <a:off x="7407111" y="7233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Oval 192"/>
          <p:cNvSpPr/>
          <p:nvPr/>
        </p:nvSpPr>
        <p:spPr>
          <a:xfrm rot="6361069" flipH="1">
            <a:off x="7486344" y="7626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Oval 210"/>
          <p:cNvSpPr/>
          <p:nvPr/>
        </p:nvSpPr>
        <p:spPr>
          <a:xfrm rot="18378126" flipH="1">
            <a:off x="7482150" y="830264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1" name="Arc 360"/>
          <p:cNvSpPr/>
          <p:nvPr/>
        </p:nvSpPr>
        <p:spPr>
          <a:xfrm rot="18459843">
            <a:off x="7490437" y="8223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2" name="Arc 361"/>
          <p:cNvSpPr/>
          <p:nvPr/>
        </p:nvSpPr>
        <p:spPr>
          <a:xfrm rot="18459843" flipH="1">
            <a:off x="7538523" y="7546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7" name="Oval 336"/>
          <p:cNvSpPr/>
          <p:nvPr/>
        </p:nvSpPr>
        <p:spPr>
          <a:xfrm>
            <a:off x="8585128" y="403949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5" name="Oval 334"/>
          <p:cNvSpPr/>
          <p:nvPr/>
        </p:nvSpPr>
        <p:spPr>
          <a:xfrm>
            <a:off x="7461224" y="2857019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0" name="Oval 329"/>
          <p:cNvSpPr/>
          <p:nvPr/>
        </p:nvSpPr>
        <p:spPr>
          <a:xfrm>
            <a:off x="371551" y="41057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9" name="Oval 328"/>
          <p:cNvSpPr/>
          <p:nvPr/>
        </p:nvSpPr>
        <p:spPr>
          <a:xfrm>
            <a:off x="7983261" y="179302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Oval 327"/>
          <p:cNvSpPr/>
          <p:nvPr/>
        </p:nvSpPr>
        <p:spPr>
          <a:xfrm>
            <a:off x="6024719" y="179340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5" name="Oval 324"/>
          <p:cNvSpPr/>
          <p:nvPr/>
        </p:nvSpPr>
        <p:spPr>
          <a:xfrm>
            <a:off x="4074352" y="186728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Oval 312"/>
          <p:cNvSpPr/>
          <p:nvPr/>
        </p:nvSpPr>
        <p:spPr>
          <a:xfrm>
            <a:off x="2203343" y="180282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Oval 311"/>
          <p:cNvSpPr/>
          <p:nvPr/>
        </p:nvSpPr>
        <p:spPr>
          <a:xfrm>
            <a:off x="143185" y="178925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9" name="Oval 438"/>
          <p:cNvSpPr/>
          <p:nvPr/>
        </p:nvSpPr>
        <p:spPr>
          <a:xfrm rot="636239">
            <a:off x="1575786" y="81095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0" name="Oval 439"/>
          <p:cNvSpPr/>
          <p:nvPr/>
        </p:nvSpPr>
        <p:spPr>
          <a:xfrm rot="636239">
            <a:off x="1590726" y="82786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Freeform 133"/>
          <p:cNvSpPr/>
          <p:nvPr/>
        </p:nvSpPr>
        <p:spPr>
          <a:xfrm rot="8743542">
            <a:off x="5380538" y="161012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Oval 107"/>
          <p:cNvSpPr/>
          <p:nvPr/>
        </p:nvSpPr>
        <p:spPr>
          <a:xfrm rot="1933843">
            <a:off x="5461498" y="787305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Oval 108"/>
          <p:cNvSpPr/>
          <p:nvPr/>
        </p:nvSpPr>
        <p:spPr>
          <a:xfrm rot="2651302">
            <a:off x="5522165" y="83703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Oval 23"/>
          <p:cNvSpPr/>
          <p:nvPr/>
        </p:nvSpPr>
        <p:spPr>
          <a:xfrm rot="21147307">
            <a:off x="6339243" y="190593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Oval 22"/>
          <p:cNvSpPr/>
          <p:nvPr/>
        </p:nvSpPr>
        <p:spPr>
          <a:xfrm rot="772141">
            <a:off x="5626649" y="187979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ounded Rectangle 8"/>
          <p:cNvSpPr/>
          <p:nvPr/>
        </p:nvSpPr>
        <p:spPr>
          <a:xfrm rot="72546">
            <a:off x="5534384" y="71248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Oval 114"/>
          <p:cNvSpPr/>
          <p:nvPr/>
        </p:nvSpPr>
        <p:spPr>
          <a:xfrm rot="636239">
            <a:off x="6122777" y="97134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6" name="Oval 115"/>
          <p:cNvSpPr/>
          <p:nvPr/>
        </p:nvSpPr>
        <p:spPr>
          <a:xfrm rot="636239">
            <a:off x="5674829" y="93852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7" name="Oval 116"/>
          <p:cNvSpPr/>
          <p:nvPr/>
        </p:nvSpPr>
        <p:spPr>
          <a:xfrm>
            <a:off x="6075274" y="935439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0" name="Rounded Rectangle 119"/>
          <p:cNvSpPr/>
          <p:nvPr/>
        </p:nvSpPr>
        <p:spPr>
          <a:xfrm rot="21001861">
            <a:off x="5961466" y="133425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ounded Rectangle 120"/>
          <p:cNvSpPr/>
          <p:nvPr/>
        </p:nvSpPr>
        <p:spPr>
          <a:xfrm rot="155068">
            <a:off x="6048148" y="133371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Oval 9"/>
          <p:cNvSpPr/>
          <p:nvPr/>
        </p:nvSpPr>
        <p:spPr>
          <a:xfrm rot="92648">
            <a:off x="5879235" y="1281541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Oval 126"/>
          <p:cNvSpPr/>
          <p:nvPr/>
        </p:nvSpPr>
        <p:spPr>
          <a:xfrm rot="636239">
            <a:off x="6199565" y="105353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Oval 127"/>
          <p:cNvSpPr/>
          <p:nvPr/>
        </p:nvSpPr>
        <p:spPr>
          <a:xfrm rot="636239">
            <a:off x="6208317" y="106758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29"/>
          <p:cNvSpPr/>
          <p:nvPr/>
        </p:nvSpPr>
        <p:spPr>
          <a:xfrm rot="117027">
            <a:off x="5949678" y="119996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Oval 130"/>
          <p:cNvSpPr/>
          <p:nvPr/>
        </p:nvSpPr>
        <p:spPr>
          <a:xfrm rot="636239">
            <a:off x="5973296" y="1220053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Oval 20"/>
          <p:cNvSpPr/>
          <p:nvPr/>
        </p:nvSpPr>
        <p:spPr>
          <a:xfrm rot="21329767">
            <a:off x="5738451" y="1522446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Freeform 132"/>
          <p:cNvSpPr/>
          <p:nvPr/>
        </p:nvSpPr>
        <p:spPr>
          <a:xfrm rot="20970433">
            <a:off x="6042528" y="1941022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Freeform 134"/>
          <p:cNvSpPr/>
          <p:nvPr/>
        </p:nvSpPr>
        <p:spPr>
          <a:xfrm rot="3225449">
            <a:off x="6431558" y="16115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7" name="Oval 191"/>
          <p:cNvSpPr/>
          <p:nvPr/>
        </p:nvSpPr>
        <p:spPr>
          <a:xfrm rot="19315235">
            <a:off x="6332744" y="667776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8" name="Oval 192"/>
          <p:cNvSpPr/>
          <p:nvPr/>
        </p:nvSpPr>
        <p:spPr>
          <a:xfrm rot="13761527">
            <a:off x="6410161" y="713631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6" name="Oval 195"/>
          <p:cNvSpPr/>
          <p:nvPr/>
        </p:nvSpPr>
        <p:spPr>
          <a:xfrm rot="1744470">
            <a:off x="6283867" y="825378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Oval 23"/>
          <p:cNvSpPr/>
          <p:nvPr/>
        </p:nvSpPr>
        <p:spPr>
          <a:xfrm rot="21147307">
            <a:off x="10253654" y="181505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Oval 22"/>
          <p:cNvSpPr/>
          <p:nvPr/>
        </p:nvSpPr>
        <p:spPr>
          <a:xfrm rot="772141">
            <a:off x="9495783" y="1808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ounded Rectangle 8"/>
          <p:cNvSpPr/>
          <p:nvPr/>
        </p:nvSpPr>
        <p:spPr>
          <a:xfrm rot="72546">
            <a:off x="9393044" y="63557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Oval 82"/>
          <p:cNvSpPr/>
          <p:nvPr/>
        </p:nvSpPr>
        <p:spPr>
          <a:xfrm rot="636239">
            <a:off x="9997659" y="874749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4" name="Oval 83"/>
          <p:cNvSpPr/>
          <p:nvPr/>
        </p:nvSpPr>
        <p:spPr>
          <a:xfrm rot="636239">
            <a:off x="9509493" y="874336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8" name="Rounded Rectangle 87"/>
          <p:cNvSpPr/>
          <p:nvPr/>
        </p:nvSpPr>
        <p:spPr>
          <a:xfrm rot="21401669">
            <a:off x="9871037" y="1256127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ounded Rectangle 88"/>
          <p:cNvSpPr/>
          <p:nvPr/>
        </p:nvSpPr>
        <p:spPr>
          <a:xfrm rot="20470613">
            <a:off x="9988485" y="1241226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9"/>
          <p:cNvSpPr/>
          <p:nvPr/>
        </p:nvSpPr>
        <p:spPr>
          <a:xfrm rot="21208342">
            <a:off x="9819559" y="12039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21232721">
            <a:off x="9889147" y="11349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151933">
            <a:off x="9910729" y="115929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Oval 99"/>
          <p:cNvSpPr/>
          <p:nvPr/>
        </p:nvSpPr>
        <p:spPr>
          <a:xfrm rot="21329767">
            <a:off x="9617189" y="1450077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eeform 100"/>
          <p:cNvSpPr/>
          <p:nvPr/>
        </p:nvSpPr>
        <p:spPr>
          <a:xfrm rot="20970433">
            <a:off x="9921277" y="182403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Freeform 101"/>
          <p:cNvSpPr/>
          <p:nvPr/>
        </p:nvSpPr>
        <p:spPr>
          <a:xfrm rot="19788153">
            <a:off x="10365414" y="141800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Freeform 104"/>
          <p:cNvSpPr/>
          <p:nvPr/>
        </p:nvSpPr>
        <p:spPr>
          <a:xfrm rot="12859542">
            <a:off x="9224586" y="143191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2" name="Oval 191"/>
          <p:cNvSpPr/>
          <p:nvPr/>
        </p:nvSpPr>
        <p:spPr>
          <a:xfrm rot="19315235">
            <a:off x="10209033" y="585772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3" name="Oval 192"/>
          <p:cNvSpPr/>
          <p:nvPr/>
        </p:nvSpPr>
        <p:spPr>
          <a:xfrm rot="13761527">
            <a:off x="10286450" y="631627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1" name="Oval 200"/>
          <p:cNvSpPr/>
          <p:nvPr/>
        </p:nvSpPr>
        <p:spPr>
          <a:xfrm rot="1744470">
            <a:off x="10160156" y="74337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Oval 84"/>
          <p:cNvSpPr/>
          <p:nvPr/>
        </p:nvSpPr>
        <p:spPr>
          <a:xfrm>
            <a:off x="9945297" y="753923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5" name="Oval 94"/>
          <p:cNvSpPr/>
          <p:nvPr/>
        </p:nvSpPr>
        <p:spPr>
          <a:xfrm rot="636239">
            <a:off x="10117984" y="92234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Oval 95"/>
          <p:cNvSpPr/>
          <p:nvPr/>
        </p:nvSpPr>
        <p:spPr>
          <a:xfrm rot="636239">
            <a:off x="10126736" y="93638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7" name="Oval 191"/>
          <p:cNvSpPr/>
          <p:nvPr/>
        </p:nvSpPr>
        <p:spPr>
          <a:xfrm rot="1648227" flipH="1">
            <a:off x="9409401" y="60635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8" name="Oval 192"/>
          <p:cNvSpPr/>
          <p:nvPr/>
        </p:nvSpPr>
        <p:spPr>
          <a:xfrm rot="7201935" flipH="1">
            <a:off x="9509801" y="65008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6" name="Oval 205"/>
          <p:cNvSpPr/>
          <p:nvPr/>
        </p:nvSpPr>
        <p:spPr>
          <a:xfrm rot="19218992" flipH="1">
            <a:off x="9491941" y="75175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85"/>
          <p:cNvSpPr/>
          <p:nvPr/>
        </p:nvSpPr>
        <p:spPr>
          <a:xfrm>
            <a:off x="9524990" y="821160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Oval 91"/>
          <p:cNvSpPr/>
          <p:nvPr/>
        </p:nvSpPr>
        <p:spPr>
          <a:xfrm rot="636239">
            <a:off x="9613816" y="96006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Oval 92"/>
          <p:cNvSpPr/>
          <p:nvPr/>
        </p:nvSpPr>
        <p:spPr>
          <a:xfrm rot="636239">
            <a:off x="9628756" y="9769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1147307">
            <a:off x="8238472" y="183670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772141">
            <a:off x="7525878" y="181056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7433613" y="64325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8022006" y="90211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 rot="636239">
            <a:off x="7574058" y="86930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7974503" y="86621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1322659">
            <a:off x="7858326" y="125080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1322659">
            <a:off x="7945008" y="125026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92648">
            <a:off x="7795882" y="121184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636239">
            <a:off x="8098794" y="98430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8107546" y="99835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117027">
            <a:off x="7855419" y="114033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7879037" y="116041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7637680" y="1453217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20970433">
            <a:off x="7941757" y="187179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Freeform 105"/>
          <p:cNvSpPr/>
          <p:nvPr/>
        </p:nvSpPr>
        <p:spPr>
          <a:xfrm rot="3640251">
            <a:off x="7508575" y="162381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7932682">
            <a:off x="8048943" y="162584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2" name="Oval 191"/>
          <p:cNvSpPr/>
          <p:nvPr/>
        </p:nvSpPr>
        <p:spPr>
          <a:xfrm rot="19315235">
            <a:off x="8276720" y="639722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3" name="Oval 192"/>
          <p:cNvSpPr/>
          <p:nvPr/>
        </p:nvSpPr>
        <p:spPr>
          <a:xfrm rot="13761527">
            <a:off x="8354137" y="685577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8227843" y="79732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7587477" y="84614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7695727" y="9657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7710667" y="98266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Freeform 135"/>
          <p:cNvSpPr/>
          <p:nvPr/>
        </p:nvSpPr>
        <p:spPr>
          <a:xfrm rot="8743542">
            <a:off x="3458630" y="15265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Oval 136"/>
          <p:cNvSpPr/>
          <p:nvPr/>
        </p:nvSpPr>
        <p:spPr>
          <a:xfrm rot="19848137">
            <a:off x="3467630" y="90075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Oval 137"/>
          <p:cNvSpPr/>
          <p:nvPr/>
        </p:nvSpPr>
        <p:spPr>
          <a:xfrm rot="20565596">
            <a:off x="3533246" y="952286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Oval 138"/>
          <p:cNvSpPr/>
          <p:nvPr/>
        </p:nvSpPr>
        <p:spPr>
          <a:xfrm rot="1486263">
            <a:off x="4660086" y="1012847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Oval 139"/>
          <p:cNvSpPr/>
          <p:nvPr/>
        </p:nvSpPr>
        <p:spPr>
          <a:xfrm rot="17532555">
            <a:off x="4740185" y="1051873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Oval 23"/>
          <p:cNvSpPr/>
          <p:nvPr/>
        </p:nvSpPr>
        <p:spPr>
          <a:xfrm rot="21147307">
            <a:off x="4417335" y="182238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Oval 22"/>
          <p:cNvSpPr/>
          <p:nvPr/>
        </p:nvSpPr>
        <p:spPr>
          <a:xfrm rot="772141">
            <a:off x="3704741" y="1796248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ounded Rectangle 8"/>
          <p:cNvSpPr/>
          <p:nvPr/>
        </p:nvSpPr>
        <p:spPr>
          <a:xfrm rot="72546">
            <a:off x="3613018" y="577702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Oval 143"/>
          <p:cNvSpPr/>
          <p:nvPr/>
        </p:nvSpPr>
        <p:spPr>
          <a:xfrm rot="636239">
            <a:off x="4200869" y="887792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5" name="Oval 144"/>
          <p:cNvSpPr/>
          <p:nvPr/>
        </p:nvSpPr>
        <p:spPr>
          <a:xfrm rot="636239">
            <a:off x="3752921" y="8549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6" name="Oval 145"/>
          <p:cNvSpPr/>
          <p:nvPr/>
        </p:nvSpPr>
        <p:spPr>
          <a:xfrm>
            <a:off x="4157006" y="812675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7" name="Oval 146"/>
          <p:cNvSpPr/>
          <p:nvPr/>
        </p:nvSpPr>
        <p:spPr>
          <a:xfrm>
            <a:off x="3734283" y="796665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Rounded Rectangle 147"/>
          <p:cNvSpPr/>
          <p:nvPr/>
        </p:nvSpPr>
        <p:spPr>
          <a:xfrm rot="21001861">
            <a:off x="4039558" y="1250704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9" name="Rounded Rectangle 148"/>
          <p:cNvSpPr/>
          <p:nvPr/>
        </p:nvSpPr>
        <p:spPr>
          <a:xfrm rot="155068">
            <a:off x="4126240" y="125016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val 9"/>
          <p:cNvSpPr/>
          <p:nvPr/>
        </p:nvSpPr>
        <p:spPr>
          <a:xfrm rot="92648">
            <a:off x="3957327" y="1197993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Oval 151"/>
          <p:cNvSpPr/>
          <p:nvPr/>
        </p:nvSpPr>
        <p:spPr>
          <a:xfrm rot="636239">
            <a:off x="3889734" y="96517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3" name="Oval 152"/>
          <p:cNvSpPr/>
          <p:nvPr/>
        </p:nvSpPr>
        <p:spPr>
          <a:xfrm rot="636239">
            <a:off x="3904674" y="98208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5" name="Oval 154"/>
          <p:cNvSpPr/>
          <p:nvPr/>
        </p:nvSpPr>
        <p:spPr>
          <a:xfrm rot="636239">
            <a:off x="4247220" y="9776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6" name="Oval 155"/>
          <p:cNvSpPr/>
          <p:nvPr/>
        </p:nvSpPr>
        <p:spPr>
          <a:xfrm rot="636239">
            <a:off x="4255972" y="99168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Oval 157"/>
          <p:cNvSpPr/>
          <p:nvPr/>
        </p:nvSpPr>
        <p:spPr>
          <a:xfrm rot="117027">
            <a:off x="4027770" y="111641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9" name="Oval 158"/>
          <p:cNvSpPr/>
          <p:nvPr/>
        </p:nvSpPr>
        <p:spPr>
          <a:xfrm rot="636239">
            <a:off x="4051388" y="1136505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0" name="Oval 20"/>
          <p:cNvSpPr/>
          <p:nvPr/>
        </p:nvSpPr>
        <p:spPr>
          <a:xfrm rot="21329767">
            <a:off x="3768736" y="1435531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1" name="Freeform 160"/>
          <p:cNvSpPr/>
          <p:nvPr/>
        </p:nvSpPr>
        <p:spPr>
          <a:xfrm rot="20970433">
            <a:off x="4075974" y="179303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2" name="Freeform 161"/>
          <p:cNvSpPr/>
          <p:nvPr/>
        </p:nvSpPr>
        <p:spPr>
          <a:xfrm rot="3225449">
            <a:off x="4509650" y="152799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>
            <a:off x="3854951" y="1655238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7" name="Oval 256"/>
          <p:cNvSpPr/>
          <p:nvPr/>
        </p:nvSpPr>
        <p:spPr>
          <a:xfrm rot="20471268">
            <a:off x="6136775" y="3100549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58" name="Oval 257"/>
          <p:cNvSpPr/>
          <p:nvPr/>
        </p:nvSpPr>
        <p:spPr>
          <a:xfrm rot="20471268">
            <a:off x="5709231" y="3343986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85" name="Rounded Rectangle 284"/>
          <p:cNvSpPr/>
          <p:nvPr/>
        </p:nvSpPr>
        <p:spPr>
          <a:xfrm rot="20121004">
            <a:off x="6153954" y="359812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6" name="Rounded Rectangle 285"/>
          <p:cNvSpPr/>
          <p:nvPr/>
        </p:nvSpPr>
        <p:spPr>
          <a:xfrm rot="19189948">
            <a:off x="6257886" y="35419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7" name="Oval 9"/>
          <p:cNvSpPr/>
          <p:nvPr/>
        </p:nvSpPr>
        <p:spPr>
          <a:xfrm rot="19927677">
            <a:off x="6072826" y="353419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3" name="Oval 282"/>
          <p:cNvSpPr/>
          <p:nvPr/>
        </p:nvSpPr>
        <p:spPr>
          <a:xfrm rot="19952056">
            <a:off x="6100827" y="347611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4" name="Oval 283"/>
          <p:cNvSpPr/>
          <p:nvPr/>
        </p:nvSpPr>
        <p:spPr>
          <a:xfrm rot="20471268">
            <a:off x="6120063" y="3512605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1" name="Oval 99"/>
          <p:cNvSpPr/>
          <p:nvPr/>
        </p:nvSpPr>
        <p:spPr>
          <a:xfrm rot="19564796">
            <a:off x="6164988" y="3685148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2" name="Freeform 261"/>
          <p:cNvSpPr/>
          <p:nvPr/>
        </p:nvSpPr>
        <p:spPr>
          <a:xfrm rot="19205462">
            <a:off x="6488234" y="40641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3" name="Freeform 262"/>
          <p:cNvSpPr/>
          <p:nvPr/>
        </p:nvSpPr>
        <p:spPr>
          <a:xfrm rot="19732905">
            <a:off x="6697668" y="345064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4" name="Freeform 263"/>
          <p:cNvSpPr/>
          <p:nvPr/>
        </p:nvSpPr>
        <p:spPr>
          <a:xfrm rot="11439167">
            <a:off x="5637977" y="39255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1" name="Oval 191"/>
          <p:cNvSpPr/>
          <p:nvPr/>
        </p:nvSpPr>
        <p:spPr>
          <a:xfrm rot="17550264">
            <a:off x="6154569" y="2779946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2" name="Oval 192"/>
          <p:cNvSpPr/>
          <p:nvPr/>
        </p:nvSpPr>
        <p:spPr>
          <a:xfrm rot="11996556">
            <a:off x="6239912" y="2829151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0" name="Oval 279"/>
          <p:cNvSpPr/>
          <p:nvPr/>
        </p:nvSpPr>
        <p:spPr>
          <a:xfrm rot="21579499">
            <a:off x="6164933" y="295163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6" name="Oval 265"/>
          <p:cNvSpPr/>
          <p:nvPr/>
        </p:nvSpPr>
        <p:spPr>
          <a:xfrm>
            <a:off x="6050172" y="3065776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7" name="Oval 276"/>
          <p:cNvSpPr/>
          <p:nvPr/>
        </p:nvSpPr>
        <p:spPr>
          <a:xfrm rot="187532">
            <a:off x="6146183" y="3154929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8" name="Oval 277"/>
          <p:cNvSpPr/>
          <p:nvPr/>
        </p:nvSpPr>
        <p:spPr>
          <a:xfrm rot="187532">
            <a:off x="6159645" y="3185894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5" name="Oval 191"/>
          <p:cNvSpPr/>
          <p:nvPr/>
        </p:nvSpPr>
        <p:spPr>
          <a:xfrm rot="21483256" flipH="1">
            <a:off x="5468141" y="31906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6" name="Oval 192"/>
          <p:cNvSpPr/>
          <p:nvPr/>
        </p:nvSpPr>
        <p:spPr>
          <a:xfrm rot="5436964" flipH="1">
            <a:off x="5572456" y="322667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4" name="Oval 273"/>
          <p:cNvSpPr/>
          <p:nvPr/>
        </p:nvSpPr>
        <p:spPr>
          <a:xfrm rot="17454021" flipH="1">
            <a:off x="5586987" y="3287131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9" name="Oval 268"/>
          <p:cNvSpPr/>
          <p:nvPr/>
        </p:nvSpPr>
        <p:spPr>
          <a:xfrm>
            <a:off x="5695728" y="329174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1" name="Oval 270"/>
          <p:cNvSpPr/>
          <p:nvPr/>
        </p:nvSpPr>
        <p:spPr>
          <a:xfrm rot="1011898">
            <a:off x="5791042" y="3390431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2" name="Oval 271"/>
          <p:cNvSpPr/>
          <p:nvPr/>
        </p:nvSpPr>
        <p:spPr>
          <a:xfrm rot="1011898">
            <a:off x="5817812" y="3416133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98" name="Freeform 297"/>
          <p:cNvSpPr/>
          <p:nvPr/>
        </p:nvSpPr>
        <p:spPr>
          <a:xfrm>
            <a:off x="9020515" y="37812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9" name="Freeform 298"/>
          <p:cNvSpPr/>
          <p:nvPr/>
        </p:nvSpPr>
        <p:spPr>
          <a:xfrm rot="11700000">
            <a:off x="7835111" y="37516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9" name="Oval 23"/>
          <p:cNvSpPr/>
          <p:nvPr/>
        </p:nvSpPr>
        <p:spPr>
          <a:xfrm rot="18775085">
            <a:off x="8968754" y="41276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0" name="Oval 22"/>
          <p:cNvSpPr/>
          <p:nvPr/>
        </p:nvSpPr>
        <p:spPr>
          <a:xfrm rot="2120228">
            <a:off x="8093282" y="4167299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1" name="Rounded Rectangle 8"/>
          <p:cNvSpPr/>
          <p:nvPr/>
        </p:nvSpPr>
        <p:spPr>
          <a:xfrm rot="72546">
            <a:off x="8029671" y="2990182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2" name="Oval 291"/>
          <p:cNvSpPr/>
          <p:nvPr/>
        </p:nvSpPr>
        <p:spPr>
          <a:xfrm rot="636239">
            <a:off x="8633689" y="320892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3" name="Oval 292"/>
          <p:cNvSpPr/>
          <p:nvPr/>
        </p:nvSpPr>
        <p:spPr>
          <a:xfrm rot="636239">
            <a:off x="8094001" y="3235488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0" name="Rounded Rectangle 319"/>
          <p:cNvSpPr/>
          <p:nvPr/>
        </p:nvSpPr>
        <p:spPr>
          <a:xfrm rot="285975">
            <a:off x="8482397" y="3605436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1" name="Rounded Rectangle 320"/>
          <p:cNvSpPr/>
          <p:nvPr/>
        </p:nvSpPr>
        <p:spPr>
          <a:xfrm rot="20954919">
            <a:off x="8598946" y="3606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2" name="Oval 9"/>
          <p:cNvSpPr/>
          <p:nvPr/>
        </p:nvSpPr>
        <p:spPr>
          <a:xfrm rot="92648">
            <a:off x="8438796" y="356036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8" name="Oval 317"/>
          <p:cNvSpPr/>
          <p:nvPr/>
        </p:nvSpPr>
        <p:spPr>
          <a:xfrm rot="117027">
            <a:off x="8502268" y="349180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9" name="Oval 318"/>
          <p:cNvSpPr/>
          <p:nvPr/>
        </p:nvSpPr>
        <p:spPr>
          <a:xfrm rot="636239">
            <a:off x="8525886" y="3511893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6" name="Oval 99"/>
          <p:cNvSpPr/>
          <p:nvPr/>
        </p:nvSpPr>
        <p:spPr>
          <a:xfrm rot="21329767">
            <a:off x="8254281" y="3804150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7" name="Freeform 296"/>
          <p:cNvSpPr/>
          <p:nvPr/>
        </p:nvSpPr>
        <p:spPr>
          <a:xfrm rot="20970433">
            <a:off x="8558369" y="417811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3" name="Freeform 362"/>
          <p:cNvSpPr/>
          <p:nvPr/>
        </p:nvSpPr>
        <p:spPr>
          <a:xfrm rot="19315235">
            <a:off x="8850130" y="2951451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17" name="Oval 192"/>
          <p:cNvSpPr/>
          <p:nvPr/>
        </p:nvSpPr>
        <p:spPr>
          <a:xfrm rot="13761527">
            <a:off x="8923542" y="298570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5" name="Oval 314"/>
          <p:cNvSpPr/>
          <p:nvPr/>
        </p:nvSpPr>
        <p:spPr>
          <a:xfrm rot="1744470">
            <a:off x="8797248" y="309744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1" name="Oval 300"/>
          <p:cNvSpPr/>
          <p:nvPr/>
        </p:nvSpPr>
        <p:spPr>
          <a:xfrm>
            <a:off x="8576895" y="3167191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0" name="Oval 191"/>
          <p:cNvSpPr/>
          <p:nvPr/>
        </p:nvSpPr>
        <p:spPr>
          <a:xfrm rot="1648227" flipH="1">
            <a:off x="8046493" y="2960432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1" name="Oval 192"/>
          <p:cNvSpPr/>
          <p:nvPr/>
        </p:nvSpPr>
        <p:spPr>
          <a:xfrm rot="7201935" flipH="1">
            <a:off x="8146893" y="300415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9" name="Oval 308"/>
          <p:cNvSpPr/>
          <p:nvPr/>
        </p:nvSpPr>
        <p:spPr>
          <a:xfrm rot="19218992" flipH="1">
            <a:off x="8129033" y="310583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4" name="Oval 303"/>
          <p:cNvSpPr/>
          <p:nvPr/>
        </p:nvSpPr>
        <p:spPr>
          <a:xfrm>
            <a:off x="8162082" y="317523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Cross 37"/>
          <p:cNvSpPr/>
          <p:nvPr/>
        </p:nvSpPr>
        <p:spPr>
          <a:xfrm rot="20477798">
            <a:off x="8298278" y="3297223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3" name="Cross 322"/>
          <p:cNvSpPr/>
          <p:nvPr/>
        </p:nvSpPr>
        <p:spPr>
          <a:xfrm rot="740695">
            <a:off x="8726136" y="3291891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188194" y="3763809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8171638" y="3965172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206152" y="3812754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8191982" y="3874540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 rot="20790704">
            <a:off x="4107233" y="31659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2" name="Oval 171"/>
          <p:cNvSpPr/>
          <p:nvPr/>
        </p:nvSpPr>
        <p:spPr>
          <a:xfrm rot="20790704">
            <a:off x="3704366" y="32926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3" name="Oval 172"/>
          <p:cNvSpPr/>
          <p:nvPr/>
        </p:nvSpPr>
        <p:spPr>
          <a:xfrm>
            <a:off x="4049213" y="31525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4" name="Oval 173"/>
          <p:cNvSpPr/>
          <p:nvPr/>
        </p:nvSpPr>
        <p:spPr>
          <a:xfrm>
            <a:off x="3684389" y="32979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5" name="Rounded Rectangle 174"/>
          <p:cNvSpPr/>
          <p:nvPr/>
        </p:nvSpPr>
        <p:spPr>
          <a:xfrm rot="19877124">
            <a:off x="4054021" y="36281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6" name="Rounded Rectangle 175"/>
          <p:cNvSpPr/>
          <p:nvPr/>
        </p:nvSpPr>
        <p:spPr>
          <a:xfrm rot="19877124">
            <a:off x="4146285" y="35957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7" name="Oval 9"/>
          <p:cNvSpPr/>
          <p:nvPr/>
        </p:nvSpPr>
        <p:spPr>
          <a:xfrm rot="20247113">
            <a:off x="3964201" y="35800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8" name="Oval 177"/>
          <p:cNvSpPr/>
          <p:nvPr/>
        </p:nvSpPr>
        <p:spPr>
          <a:xfrm rot="20271492">
            <a:off x="3991729" y="35161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Oval 186"/>
          <p:cNvSpPr/>
          <p:nvPr/>
        </p:nvSpPr>
        <p:spPr>
          <a:xfrm rot="20790704">
            <a:off x="3746563" y="34082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8" name="Oval 187"/>
          <p:cNvSpPr/>
          <p:nvPr/>
        </p:nvSpPr>
        <p:spPr>
          <a:xfrm rot="20790704">
            <a:off x="3758819" y="34317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5" name="Oval 184"/>
          <p:cNvSpPr/>
          <p:nvPr/>
        </p:nvSpPr>
        <p:spPr>
          <a:xfrm rot="20790704">
            <a:off x="4127994" y="32799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6" name="Oval 185"/>
          <p:cNvSpPr/>
          <p:nvPr/>
        </p:nvSpPr>
        <p:spPr>
          <a:xfrm rot="20790704">
            <a:off x="4133428" y="33034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1" name="Oval 180"/>
          <p:cNvSpPr/>
          <p:nvPr/>
        </p:nvSpPr>
        <p:spPr>
          <a:xfrm rot="20790704">
            <a:off x="4011122" y="35495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2" name="Oval 181"/>
          <p:cNvSpPr/>
          <p:nvPr/>
        </p:nvSpPr>
        <p:spPr>
          <a:xfrm rot="19884232">
            <a:off x="4067750" y="38369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9" name="Freeform 188"/>
          <p:cNvSpPr/>
          <p:nvPr/>
        </p:nvSpPr>
        <p:spPr>
          <a:xfrm rot="7932682">
            <a:off x="4425091" y="38620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1" name="Freeform 330"/>
          <p:cNvSpPr/>
          <p:nvPr/>
        </p:nvSpPr>
        <p:spPr>
          <a:xfrm rot="17094950" flipV="1">
            <a:off x="4146780" y="37764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10796687" y="2869481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10747810" y="3027083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10973431" y="380216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9844481" y="381183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9984921" y="2946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10803186" y="410764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10090592" y="4081501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9998327" y="2914192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10248387" y="3378674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2" name="Oval 371"/>
          <p:cNvSpPr/>
          <p:nvPr/>
        </p:nvSpPr>
        <p:spPr>
          <a:xfrm rot="5197285">
            <a:off x="1711755" y="36014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3" name="Oval 23"/>
          <p:cNvSpPr/>
          <p:nvPr/>
        </p:nvSpPr>
        <p:spPr>
          <a:xfrm rot="21147307">
            <a:off x="2576987" y="41774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4" name="Oval 22"/>
          <p:cNvSpPr/>
          <p:nvPr/>
        </p:nvSpPr>
        <p:spPr>
          <a:xfrm rot="772141">
            <a:off x="1859085" y="41229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5" name="Oval 374"/>
          <p:cNvSpPr/>
          <p:nvPr/>
        </p:nvSpPr>
        <p:spPr>
          <a:xfrm rot="1933843">
            <a:off x="1706225" y="29946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6" name="Rounded Rectangle 8"/>
          <p:cNvSpPr/>
          <p:nvPr/>
        </p:nvSpPr>
        <p:spPr>
          <a:xfrm rot="72546">
            <a:off x="1752964" y="29472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7" name="Oval 376"/>
          <p:cNvSpPr/>
          <p:nvPr/>
        </p:nvSpPr>
        <p:spPr>
          <a:xfrm rot="636239">
            <a:off x="2341357" y="32060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8" name="Oval 377"/>
          <p:cNvSpPr/>
          <p:nvPr/>
        </p:nvSpPr>
        <p:spPr>
          <a:xfrm rot="636239">
            <a:off x="1921855" y="31573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9" name="Oval 378"/>
          <p:cNvSpPr/>
          <p:nvPr/>
        </p:nvSpPr>
        <p:spPr>
          <a:xfrm>
            <a:off x="2293854" y="31701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0" name="Oval 379"/>
          <p:cNvSpPr/>
          <p:nvPr/>
        </p:nvSpPr>
        <p:spPr>
          <a:xfrm>
            <a:off x="1906828" y="31501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1" name="Oval 380"/>
          <p:cNvSpPr/>
          <p:nvPr/>
        </p:nvSpPr>
        <p:spPr>
          <a:xfrm rot="636239">
            <a:off x="1970784" y="32764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2" name="Oval 381"/>
          <p:cNvSpPr/>
          <p:nvPr/>
        </p:nvSpPr>
        <p:spPr>
          <a:xfrm rot="636239">
            <a:off x="2374030" y="32972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3" name="Rounded Rectangle 382"/>
          <p:cNvSpPr/>
          <p:nvPr/>
        </p:nvSpPr>
        <p:spPr>
          <a:xfrm rot="21322659">
            <a:off x="2152633" y="35574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4" name="Rounded Rectangle 383"/>
          <p:cNvSpPr/>
          <p:nvPr/>
        </p:nvSpPr>
        <p:spPr>
          <a:xfrm rot="21322659">
            <a:off x="2250339" y="35650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5" name="Oval 9"/>
          <p:cNvSpPr/>
          <p:nvPr/>
        </p:nvSpPr>
        <p:spPr>
          <a:xfrm rot="92648">
            <a:off x="2090189" y="35184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6" name="Oval 385"/>
          <p:cNvSpPr/>
          <p:nvPr/>
        </p:nvSpPr>
        <p:spPr>
          <a:xfrm rot="117027">
            <a:off x="2148855" y="34449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7" name="Oval 386"/>
          <p:cNvSpPr/>
          <p:nvPr/>
        </p:nvSpPr>
        <p:spPr>
          <a:xfrm rot="636239">
            <a:off x="1985724" y="32933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8" name="Oval 387"/>
          <p:cNvSpPr/>
          <p:nvPr/>
        </p:nvSpPr>
        <p:spPr>
          <a:xfrm rot="636239">
            <a:off x="2382782" y="33113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9" name="Oval 388"/>
          <p:cNvSpPr/>
          <p:nvPr/>
        </p:nvSpPr>
        <p:spPr>
          <a:xfrm rot="636239">
            <a:off x="2172473" y="34650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0" name="Oval 389"/>
          <p:cNvSpPr/>
          <p:nvPr/>
        </p:nvSpPr>
        <p:spPr>
          <a:xfrm rot="21329767">
            <a:off x="1888210" y="38070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1" name="Freeform 390"/>
          <p:cNvSpPr/>
          <p:nvPr/>
        </p:nvSpPr>
        <p:spPr>
          <a:xfrm rot="20970433">
            <a:off x="2184518" y="42242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3" name="Rectangle 392"/>
          <p:cNvSpPr/>
          <p:nvPr/>
        </p:nvSpPr>
        <p:spPr>
          <a:xfrm rot="21105931">
            <a:off x="1901937" y="38811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4" name="Isosceles Triangle 393"/>
          <p:cNvSpPr/>
          <p:nvPr/>
        </p:nvSpPr>
        <p:spPr>
          <a:xfrm rot="21105931">
            <a:off x="1910104" y="39664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5" name="Isosceles Triangle 394"/>
          <p:cNvSpPr/>
          <p:nvPr/>
        </p:nvSpPr>
        <p:spPr>
          <a:xfrm rot="10305931">
            <a:off x="1896112" y="38815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8" name="Rectangle 397"/>
          <p:cNvSpPr/>
          <p:nvPr/>
        </p:nvSpPr>
        <p:spPr>
          <a:xfrm rot="3105931">
            <a:off x="1130036" y="37543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9" name="Isosceles Triangle 398"/>
          <p:cNvSpPr/>
          <p:nvPr/>
        </p:nvSpPr>
        <p:spPr>
          <a:xfrm rot="3105931">
            <a:off x="1095522" y="38243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0" name="Isosceles Triangle 399"/>
          <p:cNvSpPr/>
          <p:nvPr/>
        </p:nvSpPr>
        <p:spPr>
          <a:xfrm rot="13905931">
            <a:off x="1161984" y="37698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1" name="Freeform 400"/>
          <p:cNvSpPr/>
          <p:nvPr/>
        </p:nvSpPr>
        <p:spPr>
          <a:xfrm rot="9334309">
            <a:off x="2380393" y="38577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7" name="Oval 436"/>
          <p:cNvSpPr/>
          <p:nvPr/>
        </p:nvSpPr>
        <p:spPr>
          <a:xfrm rot="636239">
            <a:off x="1661801" y="82336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8" name="Oval 437"/>
          <p:cNvSpPr/>
          <p:nvPr/>
        </p:nvSpPr>
        <p:spPr>
          <a:xfrm rot="636239">
            <a:off x="1670553" y="83741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5" name="Oval 434"/>
          <p:cNvSpPr/>
          <p:nvPr/>
        </p:nvSpPr>
        <p:spPr>
          <a:xfrm rot="117027">
            <a:off x="1448617" y="100834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6" name="Oval 435"/>
          <p:cNvSpPr/>
          <p:nvPr/>
        </p:nvSpPr>
        <p:spPr>
          <a:xfrm rot="636239">
            <a:off x="1472235" y="102843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3" name="Oval 191"/>
          <p:cNvSpPr/>
          <p:nvPr/>
        </p:nvSpPr>
        <p:spPr>
          <a:xfrm rot="19315235">
            <a:off x="2057257" y="464476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4" name="Oval 192"/>
          <p:cNvSpPr/>
          <p:nvPr/>
        </p:nvSpPr>
        <p:spPr>
          <a:xfrm rot="13761527">
            <a:off x="2134674" y="510331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2" name="Oval 431"/>
          <p:cNvSpPr/>
          <p:nvPr/>
        </p:nvSpPr>
        <p:spPr>
          <a:xfrm rot="1744470">
            <a:off x="2008380" y="622078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2" name="Arc 341"/>
          <p:cNvSpPr/>
          <p:nvPr/>
        </p:nvSpPr>
        <p:spPr>
          <a:xfrm rot="19330243">
            <a:off x="5555535" y="88058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3" name="Arc 342"/>
          <p:cNvSpPr/>
          <p:nvPr/>
        </p:nvSpPr>
        <p:spPr>
          <a:xfrm rot="19330243" flipH="1">
            <a:off x="5619045" y="82709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5" name="Arc 344"/>
          <p:cNvSpPr/>
          <p:nvPr/>
        </p:nvSpPr>
        <p:spPr>
          <a:xfrm rot="2104390">
            <a:off x="6389356" y="73610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6" name="Arc 345"/>
          <p:cNvSpPr/>
          <p:nvPr/>
        </p:nvSpPr>
        <p:spPr>
          <a:xfrm rot="2104390" flipH="1">
            <a:off x="6459156" y="78108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8" name="Arc 347"/>
          <p:cNvSpPr/>
          <p:nvPr/>
        </p:nvSpPr>
        <p:spPr>
          <a:xfrm rot="2104390">
            <a:off x="8344399" y="698905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9" name="Arc 348"/>
          <p:cNvSpPr/>
          <p:nvPr/>
        </p:nvSpPr>
        <p:spPr>
          <a:xfrm rot="2104390" flipH="1">
            <a:off x="8414199" y="74388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1" name="Arc 350"/>
          <p:cNvSpPr/>
          <p:nvPr/>
        </p:nvSpPr>
        <p:spPr>
          <a:xfrm rot="2104390">
            <a:off x="10272150" y="6452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2" name="Arc 351"/>
          <p:cNvSpPr/>
          <p:nvPr/>
        </p:nvSpPr>
        <p:spPr>
          <a:xfrm rot="2104390" flipH="1">
            <a:off x="10341950" y="69022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8" name="Arc 357"/>
          <p:cNvSpPr/>
          <p:nvPr/>
        </p:nvSpPr>
        <p:spPr>
          <a:xfrm rot="18861393">
            <a:off x="9519801" y="7203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9" name="Arc 358"/>
          <p:cNvSpPr/>
          <p:nvPr/>
        </p:nvSpPr>
        <p:spPr>
          <a:xfrm rot="18861393" flipH="1">
            <a:off x="9575449" y="65876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6" name="Arc 365"/>
          <p:cNvSpPr/>
          <p:nvPr/>
        </p:nvSpPr>
        <p:spPr>
          <a:xfrm rot="1128580">
            <a:off x="6213550" y="287697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6" name="Arc 395"/>
          <p:cNvSpPr/>
          <p:nvPr/>
        </p:nvSpPr>
        <p:spPr>
          <a:xfrm rot="1128580" flipH="1">
            <a:off x="6293152" y="290060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6" name="Arc 405"/>
          <p:cNvSpPr/>
          <p:nvPr/>
        </p:nvSpPr>
        <p:spPr>
          <a:xfrm rot="17875076">
            <a:off x="5606413" y="330266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7" name="Arc 406"/>
          <p:cNvSpPr/>
          <p:nvPr/>
        </p:nvSpPr>
        <p:spPr>
          <a:xfrm rot="17875076" flipH="1">
            <a:off x="5642347" y="322780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8" name="Oval 191"/>
          <p:cNvSpPr/>
          <p:nvPr/>
        </p:nvSpPr>
        <p:spPr>
          <a:xfrm rot="19877948">
            <a:off x="2604608" y="29523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428" name="Oval 192"/>
          <p:cNvSpPr/>
          <p:nvPr/>
        </p:nvSpPr>
        <p:spPr>
          <a:xfrm rot="14324240">
            <a:off x="2679976" y="29963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415" name="Oval 414"/>
          <p:cNvSpPr/>
          <p:nvPr/>
        </p:nvSpPr>
        <p:spPr>
          <a:xfrm rot="2307183">
            <a:off x="2539245" y="30993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449" name="Arc 448"/>
          <p:cNvSpPr/>
          <p:nvPr/>
        </p:nvSpPr>
        <p:spPr>
          <a:xfrm rot="2805894">
            <a:off x="2654252" y="30076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0" name="Arc 449"/>
          <p:cNvSpPr/>
          <p:nvPr/>
        </p:nvSpPr>
        <p:spPr>
          <a:xfrm rot="2805894" flipH="1">
            <a:off x="2713488" y="30658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10632459" y="4026324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3" name="Arc 452"/>
          <p:cNvSpPr/>
          <p:nvPr/>
        </p:nvSpPr>
        <p:spPr>
          <a:xfrm rot="2104390">
            <a:off x="2145954" y="541360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4" name="Arc 453"/>
          <p:cNvSpPr/>
          <p:nvPr/>
        </p:nvSpPr>
        <p:spPr>
          <a:xfrm rot="2104390" flipH="1">
            <a:off x="2187399" y="566791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10399921" y="4058233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10183270" y="4040650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10640350" y="4009919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1" name="Arc 460"/>
          <p:cNvSpPr/>
          <p:nvPr/>
        </p:nvSpPr>
        <p:spPr>
          <a:xfrm rot="6754727" flipH="1">
            <a:off x="4744100" y="1052854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2" name="Arc 461"/>
          <p:cNvSpPr/>
          <p:nvPr/>
        </p:nvSpPr>
        <p:spPr>
          <a:xfrm rot="15215611">
            <a:off x="3602518" y="93498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>
            <a:off x="5664177" y="92026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Oval 123"/>
          <p:cNvSpPr/>
          <p:nvPr/>
        </p:nvSpPr>
        <p:spPr>
          <a:xfrm rot="636239">
            <a:off x="5796498" y="103498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5" name="Oval 124"/>
          <p:cNvSpPr/>
          <p:nvPr/>
        </p:nvSpPr>
        <p:spPr>
          <a:xfrm rot="636239">
            <a:off x="5811438" y="10518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-134225" y="1520505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2274664" y="133022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1021950" y="140251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1126259" y="625642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2114182" y="1841870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1449003" y="1383491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1774349" y="158038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1341170" y="1481098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1304776" y="1864806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2062558" y="569027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2013681" y="72662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1876432" y="852017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1832705" y="780705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1922919" y="94566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1931671" y="95971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1318134" y="565579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1382161" y="723181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1416524" y="84245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1397886" y="784135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1553337" y="9526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1568277" y="96955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1733898" y="1169637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1820580" y="116909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1651667" y="1116926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1722110" y="103535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1745728" y="10554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/>
          <p:cNvSpPr/>
          <p:nvPr/>
        </p:nvSpPr>
        <p:spPr>
          <a:xfrm>
            <a:off x="2389777" y="16972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3695963" y="144011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3776923" y="617295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3837590" y="66702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4654668" y="173592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3942074" y="17097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3849809" y="54247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4438202" y="80133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3990254" y="76851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4003673" y="745368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4067499" y="89084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4082439" y="90775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4195111" y="1156225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4376830" y="1135204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4151224" y="1063356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4236269" y="964872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4264783" y="989123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4053876" y="1352436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4357953" y="1771012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4746983" y="144153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4648169" y="497766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4599292" y="655368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4398220" y="684383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4658857" y="76151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4667609" y="775561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4703150" y="55041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4764928" y="60589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2123137" y="6200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2184915" y="6755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1412165" y="67231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1479107" y="62318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3805659" y="602520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3868198" y="45824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140</cp:revision>
  <dcterms:created xsi:type="dcterms:W3CDTF">2017-01-28T13:46:46Z</dcterms:created>
  <dcterms:modified xsi:type="dcterms:W3CDTF">2017-01-29T17:02:40Z</dcterms:modified>
</cp:coreProperties>
</file>