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90963-1C0A-466D-9F8A-6C82EBF5966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3C32A0-7CEF-4D60-BC3E-620F06DA9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Processor</a:t>
          </a:r>
          <a:endParaRPr lang="en-US"/>
        </a:p>
      </dgm:t>
    </dgm:pt>
    <dgm:pt modelId="{28084A67-873A-441D-9C11-13113C6AD016}" type="parTrans" cxnId="{FFC096B0-5EF4-498F-BDE6-6B9D581E20F8}">
      <dgm:prSet/>
      <dgm:spPr/>
      <dgm:t>
        <a:bodyPr/>
        <a:lstStyle/>
        <a:p>
          <a:endParaRPr lang="en-US"/>
        </a:p>
      </dgm:t>
    </dgm:pt>
    <dgm:pt modelId="{5ED27C89-1ABD-465E-A762-59F75E78452C}" type="sibTrans" cxnId="{FFC096B0-5EF4-498F-BDE6-6B9D581E20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E9512F-96CF-4E9C-956D-E2D606459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Memory Devices (USB/Hard drive)</a:t>
          </a:r>
          <a:endParaRPr lang="en-US"/>
        </a:p>
      </dgm:t>
    </dgm:pt>
    <dgm:pt modelId="{5F3C6AA6-9402-4451-B42D-62D80B0C8A07}" type="parTrans" cxnId="{5CE48460-2F6F-44CD-B3EC-D1F7C25925DB}">
      <dgm:prSet/>
      <dgm:spPr/>
      <dgm:t>
        <a:bodyPr/>
        <a:lstStyle/>
        <a:p>
          <a:endParaRPr lang="en-US"/>
        </a:p>
      </dgm:t>
    </dgm:pt>
    <dgm:pt modelId="{FECBBA22-630C-435C-AFA9-FC4AC6A7EC08}" type="sibTrans" cxnId="{5CE48460-2F6F-44CD-B3EC-D1F7C25925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588AEA-E20E-44F9-917A-AEA1B10C8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Monitor</a:t>
          </a:r>
          <a:endParaRPr lang="en-US"/>
        </a:p>
      </dgm:t>
    </dgm:pt>
    <dgm:pt modelId="{43C6BE48-2D15-4F20-BC27-79AD6469E5B3}" type="parTrans" cxnId="{975A4ABD-60D1-4188-9710-58C585E9E7C8}">
      <dgm:prSet/>
      <dgm:spPr/>
      <dgm:t>
        <a:bodyPr/>
        <a:lstStyle/>
        <a:p>
          <a:endParaRPr lang="en-US"/>
        </a:p>
      </dgm:t>
    </dgm:pt>
    <dgm:pt modelId="{E20EC6B2-3C3E-4C48-A87B-011138D9ED4F}" type="sibTrans" cxnId="{975A4ABD-60D1-4188-9710-58C585E9E7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8BA365-B56C-4A64-A757-4C1F681F41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Printer</a:t>
          </a:r>
          <a:endParaRPr lang="en-US"/>
        </a:p>
      </dgm:t>
    </dgm:pt>
    <dgm:pt modelId="{026EB8F3-1D31-45C4-BD42-BC9A2D9D0A9A}" type="parTrans" cxnId="{A3791A44-B07E-41C5-836A-DB4E9351A96B}">
      <dgm:prSet/>
      <dgm:spPr/>
      <dgm:t>
        <a:bodyPr/>
        <a:lstStyle/>
        <a:p>
          <a:endParaRPr lang="en-US"/>
        </a:p>
      </dgm:t>
    </dgm:pt>
    <dgm:pt modelId="{7F352B88-549C-405F-8887-763971787156}" type="sibTrans" cxnId="{A3791A44-B07E-41C5-836A-DB4E9351A9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47145E-5E11-4ABF-8484-A74D51D0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Keyboard</a:t>
          </a:r>
          <a:endParaRPr lang="en-US"/>
        </a:p>
      </dgm:t>
    </dgm:pt>
    <dgm:pt modelId="{2D9B78FB-3CEF-415A-AC97-D06D260360EE}" type="parTrans" cxnId="{93259093-6AF3-4AB8-AFB9-47AD92F2F47F}">
      <dgm:prSet/>
      <dgm:spPr/>
      <dgm:t>
        <a:bodyPr/>
        <a:lstStyle/>
        <a:p>
          <a:endParaRPr lang="en-US"/>
        </a:p>
      </dgm:t>
    </dgm:pt>
    <dgm:pt modelId="{2C3AEB3F-1D18-4246-87A2-912C6F6AC80B}" type="sibTrans" cxnId="{93259093-6AF3-4AB8-AFB9-47AD92F2F4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D7FA31-2BF7-4712-8F13-2F68BDA250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Mouse</a:t>
          </a:r>
          <a:endParaRPr lang="en-US"/>
        </a:p>
      </dgm:t>
    </dgm:pt>
    <dgm:pt modelId="{F1C9C82B-FECA-4E14-BD41-92FA7547DFF3}" type="parTrans" cxnId="{BFBAD7CB-D62C-4FC4-B20A-60A1033889BE}">
      <dgm:prSet/>
      <dgm:spPr/>
      <dgm:t>
        <a:bodyPr/>
        <a:lstStyle/>
        <a:p>
          <a:endParaRPr lang="en-US"/>
        </a:p>
      </dgm:t>
    </dgm:pt>
    <dgm:pt modelId="{BCDBED26-32ED-448B-993A-D8A23F1BFF74}" type="sibTrans" cxnId="{BFBAD7CB-D62C-4FC4-B20A-60A103388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9D891A-45BF-49B9-AE12-A87F0BE6C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Central Processing Unit (CPU)</a:t>
          </a:r>
          <a:r>
            <a:rPr lang="en-US" b="0" i="0"/>
            <a:t>.</a:t>
          </a:r>
          <a:endParaRPr lang="en-US"/>
        </a:p>
      </dgm:t>
    </dgm:pt>
    <dgm:pt modelId="{B7D3007C-D5B9-4D4A-89F7-537D2EE54AA1}" type="parTrans" cxnId="{57CDB3C8-4024-4EA9-A35E-9194A5520DDE}">
      <dgm:prSet/>
      <dgm:spPr/>
      <dgm:t>
        <a:bodyPr/>
        <a:lstStyle/>
        <a:p>
          <a:endParaRPr lang="en-US"/>
        </a:p>
      </dgm:t>
    </dgm:pt>
    <dgm:pt modelId="{344E5E5C-5E83-41DB-B55A-98A18662D640}" type="sibTrans" cxnId="{57CDB3C8-4024-4EA9-A35E-9194A5520DDE}">
      <dgm:prSet/>
      <dgm:spPr/>
      <dgm:t>
        <a:bodyPr/>
        <a:lstStyle/>
        <a:p>
          <a:endParaRPr lang="en-US"/>
        </a:p>
      </dgm:t>
    </dgm:pt>
    <dgm:pt modelId="{B22A67BF-5759-4360-840B-C779DC680901}" type="pres">
      <dgm:prSet presAssocID="{D0590963-1C0A-466D-9F8A-6C82EBF59667}" presName="root" presStyleCnt="0">
        <dgm:presLayoutVars>
          <dgm:dir/>
          <dgm:resizeHandles val="exact"/>
        </dgm:presLayoutVars>
      </dgm:prSet>
      <dgm:spPr/>
    </dgm:pt>
    <dgm:pt modelId="{EC2C7003-B3A4-4374-B7F7-18B3705867DF}" type="pres">
      <dgm:prSet presAssocID="{D0590963-1C0A-466D-9F8A-6C82EBF59667}" presName="container" presStyleCnt="0">
        <dgm:presLayoutVars>
          <dgm:dir/>
          <dgm:resizeHandles val="exact"/>
        </dgm:presLayoutVars>
      </dgm:prSet>
      <dgm:spPr/>
    </dgm:pt>
    <dgm:pt modelId="{4119EB32-3264-4CFE-ABD9-913E62A8C256}" type="pres">
      <dgm:prSet presAssocID="{FD3C32A0-7CEF-4D60-BC3E-620F06DA9FEA}" presName="compNode" presStyleCnt="0"/>
      <dgm:spPr/>
    </dgm:pt>
    <dgm:pt modelId="{2E090184-DB27-461E-B84F-B44B380DD7DD}" type="pres">
      <dgm:prSet presAssocID="{FD3C32A0-7CEF-4D60-BC3E-620F06DA9FEA}" presName="iconBgRect" presStyleLbl="bgShp" presStyleIdx="0" presStyleCnt="7"/>
      <dgm:spPr/>
    </dgm:pt>
    <dgm:pt modelId="{F78C03C5-EC6B-483A-A003-0CAF4A920180}" type="pres">
      <dgm:prSet presAssocID="{FD3C32A0-7CEF-4D60-BC3E-620F06DA9FE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6621E2-9B0F-4B05-92F4-04D7A810F62C}" type="pres">
      <dgm:prSet presAssocID="{FD3C32A0-7CEF-4D60-BC3E-620F06DA9FEA}" presName="spaceRect" presStyleCnt="0"/>
      <dgm:spPr/>
    </dgm:pt>
    <dgm:pt modelId="{097653A6-BEE9-4EAD-BAA7-F5DD7F6E92DE}" type="pres">
      <dgm:prSet presAssocID="{FD3C32A0-7CEF-4D60-BC3E-620F06DA9FEA}" presName="textRect" presStyleLbl="revTx" presStyleIdx="0" presStyleCnt="7">
        <dgm:presLayoutVars>
          <dgm:chMax val="1"/>
          <dgm:chPref val="1"/>
        </dgm:presLayoutVars>
      </dgm:prSet>
      <dgm:spPr/>
    </dgm:pt>
    <dgm:pt modelId="{6A94919E-7D16-4B66-B72A-40CB9262E56F}" type="pres">
      <dgm:prSet presAssocID="{5ED27C89-1ABD-465E-A762-59F75E78452C}" presName="sibTrans" presStyleLbl="sibTrans2D1" presStyleIdx="0" presStyleCnt="0"/>
      <dgm:spPr/>
    </dgm:pt>
    <dgm:pt modelId="{49FEEE97-74DE-4116-A43E-4673D8BDE11A}" type="pres">
      <dgm:prSet presAssocID="{50E9512F-96CF-4E9C-956D-E2D6064599A6}" presName="compNode" presStyleCnt="0"/>
      <dgm:spPr/>
    </dgm:pt>
    <dgm:pt modelId="{025E3A36-10F2-4D35-8647-52A32A423049}" type="pres">
      <dgm:prSet presAssocID="{50E9512F-96CF-4E9C-956D-E2D6064599A6}" presName="iconBgRect" presStyleLbl="bgShp" presStyleIdx="1" presStyleCnt="7"/>
      <dgm:spPr/>
    </dgm:pt>
    <dgm:pt modelId="{E0FFBD8E-0FF4-42D1-83C2-4F69C30A0397}" type="pres">
      <dgm:prSet presAssocID="{50E9512F-96CF-4E9C-956D-E2D6064599A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6F4842C1-8AA7-4050-B5F3-42D3EC254CA8}" type="pres">
      <dgm:prSet presAssocID="{50E9512F-96CF-4E9C-956D-E2D6064599A6}" presName="spaceRect" presStyleCnt="0"/>
      <dgm:spPr/>
    </dgm:pt>
    <dgm:pt modelId="{074CCFC1-AB13-4360-B8AC-600E031E4150}" type="pres">
      <dgm:prSet presAssocID="{50E9512F-96CF-4E9C-956D-E2D6064599A6}" presName="textRect" presStyleLbl="revTx" presStyleIdx="1" presStyleCnt="7">
        <dgm:presLayoutVars>
          <dgm:chMax val="1"/>
          <dgm:chPref val="1"/>
        </dgm:presLayoutVars>
      </dgm:prSet>
      <dgm:spPr/>
    </dgm:pt>
    <dgm:pt modelId="{06D1A67C-A296-41C2-930D-3CCEEE74BC44}" type="pres">
      <dgm:prSet presAssocID="{FECBBA22-630C-435C-AFA9-FC4AC6A7EC08}" presName="sibTrans" presStyleLbl="sibTrans2D1" presStyleIdx="0" presStyleCnt="0"/>
      <dgm:spPr/>
    </dgm:pt>
    <dgm:pt modelId="{FD87FF85-DEC4-4873-BBED-CE3D8BFF0A47}" type="pres">
      <dgm:prSet presAssocID="{FB588AEA-E20E-44F9-917A-AEA1B10C823F}" presName="compNode" presStyleCnt="0"/>
      <dgm:spPr/>
    </dgm:pt>
    <dgm:pt modelId="{F94F1D11-B4D4-4CC1-87BD-B7A87B68B189}" type="pres">
      <dgm:prSet presAssocID="{FB588AEA-E20E-44F9-917A-AEA1B10C823F}" presName="iconBgRect" presStyleLbl="bgShp" presStyleIdx="2" presStyleCnt="7"/>
      <dgm:spPr/>
    </dgm:pt>
    <dgm:pt modelId="{DF24D43A-9532-4D4F-BAB6-A0DCB7C1109C}" type="pres">
      <dgm:prSet presAssocID="{FB588AEA-E20E-44F9-917A-AEA1B10C82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DA93509-FE3C-4906-ACFA-8F804ABE39DF}" type="pres">
      <dgm:prSet presAssocID="{FB588AEA-E20E-44F9-917A-AEA1B10C823F}" presName="spaceRect" presStyleCnt="0"/>
      <dgm:spPr/>
    </dgm:pt>
    <dgm:pt modelId="{2C3E2CE9-D4C5-4B48-8FF5-84955D0D1BB6}" type="pres">
      <dgm:prSet presAssocID="{FB588AEA-E20E-44F9-917A-AEA1B10C823F}" presName="textRect" presStyleLbl="revTx" presStyleIdx="2" presStyleCnt="7">
        <dgm:presLayoutVars>
          <dgm:chMax val="1"/>
          <dgm:chPref val="1"/>
        </dgm:presLayoutVars>
      </dgm:prSet>
      <dgm:spPr/>
    </dgm:pt>
    <dgm:pt modelId="{96203DC3-AAE2-47AB-986F-AB018DA53658}" type="pres">
      <dgm:prSet presAssocID="{E20EC6B2-3C3E-4C48-A87B-011138D9ED4F}" presName="sibTrans" presStyleLbl="sibTrans2D1" presStyleIdx="0" presStyleCnt="0"/>
      <dgm:spPr/>
    </dgm:pt>
    <dgm:pt modelId="{DB2031FF-46D5-42CA-8AF0-9C3DA0DD7C7F}" type="pres">
      <dgm:prSet presAssocID="{FE8BA365-B56C-4A64-A757-4C1F681F4112}" presName="compNode" presStyleCnt="0"/>
      <dgm:spPr/>
    </dgm:pt>
    <dgm:pt modelId="{0F9C6420-52B4-4CBA-A1D1-DC9C4C08AF39}" type="pres">
      <dgm:prSet presAssocID="{FE8BA365-B56C-4A64-A757-4C1F681F4112}" presName="iconBgRect" presStyleLbl="bgShp" presStyleIdx="3" presStyleCnt="7"/>
      <dgm:spPr/>
    </dgm:pt>
    <dgm:pt modelId="{91D687ED-B788-4ECA-B99A-07AF4296FC57}" type="pres">
      <dgm:prSet presAssocID="{FE8BA365-B56C-4A64-A757-4C1F681F411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13B8AAF9-88A3-4493-9DD9-ED217E8CD457}" type="pres">
      <dgm:prSet presAssocID="{FE8BA365-B56C-4A64-A757-4C1F681F4112}" presName="spaceRect" presStyleCnt="0"/>
      <dgm:spPr/>
    </dgm:pt>
    <dgm:pt modelId="{4D061A0E-C89A-4533-A9E9-D85FB1C6D11B}" type="pres">
      <dgm:prSet presAssocID="{FE8BA365-B56C-4A64-A757-4C1F681F4112}" presName="textRect" presStyleLbl="revTx" presStyleIdx="3" presStyleCnt="7">
        <dgm:presLayoutVars>
          <dgm:chMax val="1"/>
          <dgm:chPref val="1"/>
        </dgm:presLayoutVars>
      </dgm:prSet>
      <dgm:spPr/>
    </dgm:pt>
    <dgm:pt modelId="{B9FEA49F-A460-47BC-A352-582B2F0F9B85}" type="pres">
      <dgm:prSet presAssocID="{7F352B88-549C-405F-8887-763971787156}" presName="sibTrans" presStyleLbl="sibTrans2D1" presStyleIdx="0" presStyleCnt="0"/>
      <dgm:spPr/>
    </dgm:pt>
    <dgm:pt modelId="{393BA734-D0A8-4A79-B0EB-50D317C73C44}" type="pres">
      <dgm:prSet presAssocID="{8947145E-5E11-4ABF-8484-A74D51D09FB8}" presName="compNode" presStyleCnt="0"/>
      <dgm:spPr/>
    </dgm:pt>
    <dgm:pt modelId="{901662C8-205A-454D-B51D-282461C101C7}" type="pres">
      <dgm:prSet presAssocID="{8947145E-5E11-4ABF-8484-A74D51D09FB8}" presName="iconBgRect" presStyleLbl="bgShp" presStyleIdx="4" presStyleCnt="7"/>
      <dgm:spPr/>
    </dgm:pt>
    <dgm:pt modelId="{4B995075-BDDD-463B-90E1-1721D1ED9690}" type="pres">
      <dgm:prSet presAssocID="{8947145E-5E11-4ABF-8484-A74D51D09FB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o"/>
        </a:ext>
      </dgm:extLst>
    </dgm:pt>
    <dgm:pt modelId="{5184231C-3B12-4F06-9613-464A8917A826}" type="pres">
      <dgm:prSet presAssocID="{8947145E-5E11-4ABF-8484-A74D51D09FB8}" presName="spaceRect" presStyleCnt="0"/>
      <dgm:spPr/>
    </dgm:pt>
    <dgm:pt modelId="{135211A5-0918-4FF6-9C1A-D0EC94194067}" type="pres">
      <dgm:prSet presAssocID="{8947145E-5E11-4ABF-8484-A74D51D09FB8}" presName="textRect" presStyleLbl="revTx" presStyleIdx="4" presStyleCnt="7">
        <dgm:presLayoutVars>
          <dgm:chMax val="1"/>
          <dgm:chPref val="1"/>
        </dgm:presLayoutVars>
      </dgm:prSet>
      <dgm:spPr/>
    </dgm:pt>
    <dgm:pt modelId="{2E215DEB-DB84-46DB-9EF5-48193B74F31D}" type="pres">
      <dgm:prSet presAssocID="{2C3AEB3F-1D18-4246-87A2-912C6F6AC80B}" presName="sibTrans" presStyleLbl="sibTrans2D1" presStyleIdx="0" presStyleCnt="0"/>
      <dgm:spPr/>
    </dgm:pt>
    <dgm:pt modelId="{9C4B44C6-FDC0-4148-82E2-ACF2F949C2AF}" type="pres">
      <dgm:prSet presAssocID="{08D7FA31-2BF7-4712-8F13-2F68BDA2504D}" presName="compNode" presStyleCnt="0"/>
      <dgm:spPr/>
    </dgm:pt>
    <dgm:pt modelId="{06AD4EBD-D1AE-426F-85A1-E7123EB6751A}" type="pres">
      <dgm:prSet presAssocID="{08D7FA31-2BF7-4712-8F13-2F68BDA2504D}" presName="iconBgRect" presStyleLbl="bgShp" presStyleIdx="5" presStyleCnt="7"/>
      <dgm:spPr/>
    </dgm:pt>
    <dgm:pt modelId="{7C37B2AD-7F28-420C-B91B-9B914039312C}" type="pres">
      <dgm:prSet presAssocID="{08D7FA31-2BF7-4712-8F13-2F68BDA2504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e with solid fill"/>
        </a:ext>
      </dgm:extLst>
    </dgm:pt>
    <dgm:pt modelId="{0BDFD3D6-A3ED-4EFE-B75E-DC035EB256E5}" type="pres">
      <dgm:prSet presAssocID="{08D7FA31-2BF7-4712-8F13-2F68BDA2504D}" presName="spaceRect" presStyleCnt="0"/>
      <dgm:spPr/>
    </dgm:pt>
    <dgm:pt modelId="{6CA81EEE-EABD-491D-A322-2DE43373E3AF}" type="pres">
      <dgm:prSet presAssocID="{08D7FA31-2BF7-4712-8F13-2F68BDA2504D}" presName="textRect" presStyleLbl="revTx" presStyleIdx="5" presStyleCnt="7">
        <dgm:presLayoutVars>
          <dgm:chMax val="1"/>
          <dgm:chPref val="1"/>
        </dgm:presLayoutVars>
      </dgm:prSet>
      <dgm:spPr/>
    </dgm:pt>
    <dgm:pt modelId="{F58E6340-594F-442D-B06A-EEA122B6A82C}" type="pres">
      <dgm:prSet presAssocID="{BCDBED26-32ED-448B-993A-D8A23F1BFF74}" presName="sibTrans" presStyleLbl="sibTrans2D1" presStyleIdx="0" presStyleCnt="0"/>
      <dgm:spPr/>
    </dgm:pt>
    <dgm:pt modelId="{51DE9235-10ED-4E40-A848-4BC85C9F94C4}" type="pres">
      <dgm:prSet presAssocID="{749D891A-45BF-49B9-AE12-A87F0BE6C567}" presName="compNode" presStyleCnt="0"/>
      <dgm:spPr/>
    </dgm:pt>
    <dgm:pt modelId="{36494339-5BA9-484F-B7CD-7AC2E06C8284}" type="pres">
      <dgm:prSet presAssocID="{749D891A-45BF-49B9-AE12-A87F0BE6C567}" presName="iconBgRect" presStyleLbl="bgShp" presStyleIdx="6" presStyleCnt="7"/>
      <dgm:spPr/>
    </dgm:pt>
    <dgm:pt modelId="{CA865C0F-8FE4-4322-A178-61FA21D225E0}" type="pres">
      <dgm:prSet presAssocID="{749D891A-45BF-49B9-AE12-A87F0BE6C56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2D84FC4-E976-4FC4-B50B-DFD1F691A46C}" type="pres">
      <dgm:prSet presAssocID="{749D891A-45BF-49B9-AE12-A87F0BE6C567}" presName="spaceRect" presStyleCnt="0"/>
      <dgm:spPr/>
    </dgm:pt>
    <dgm:pt modelId="{9850687E-B036-4C46-8783-6F7A5D9EDB3D}" type="pres">
      <dgm:prSet presAssocID="{749D891A-45BF-49B9-AE12-A87F0BE6C56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23F990A-D277-47E6-8E04-E858D502F349}" type="presOf" srcId="{E20EC6B2-3C3E-4C48-A87B-011138D9ED4F}" destId="{96203DC3-AAE2-47AB-986F-AB018DA53658}" srcOrd="0" destOrd="0" presId="urn:microsoft.com/office/officeart/2018/2/layout/IconCircleList"/>
    <dgm:cxn modelId="{3F13E43C-7B71-4541-A608-E78CD8926759}" type="presOf" srcId="{FB588AEA-E20E-44F9-917A-AEA1B10C823F}" destId="{2C3E2CE9-D4C5-4B48-8FF5-84955D0D1BB6}" srcOrd="0" destOrd="0" presId="urn:microsoft.com/office/officeart/2018/2/layout/IconCircleList"/>
    <dgm:cxn modelId="{3CDE285D-CE6C-4A91-93D2-04E2531050EA}" type="presOf" srcId="{D0590963-1C0A-466D-9F8A-6C82EBF59667}" destId="{B22A67BF-5759-4360-840B-C779DC680901}" srcOrd="0" destOrd="0" presId="urn:microsoft.com/office/officeart/2018/2/layout/IconCircleList"/>
    <dgm:cxn modelId="{5CE48460-2F6F-44CD-B3EC-D1F7C25925DB}" srcId="{D0590963-1C0A-466D-9F8A-6C82EBF59667}" destId="{50E9512F-96CF-4E9C-956D-E2D6064599A6}" srcOrd="1" destOrd="0" parTransId="{5F3C6AA6-9402-4451-B42D-62D80B0C8A07}" sibTransId="{FECBBA22-630C-435C-AFA9-FC4AC6A7EC08}"/>
    <dgm:cxn modelId="{A3791A44-B07E-41C5-836A-DB4E9351A96B}" srcId="{D0590963-1C0A-466D-9F8A-6C82EBF59667}" destId="{FE8BA365-B56C-4A64-A757-4C1F681F4112}" srcOrd="3" destOrd="0" parTransId="{026EB8F3-1D31-45C4-BD42-BC9A2D9D0A9A}" sibTransId="{7F352B88-549C-405F-8887-763971787156}"/>
    <dgm:cxn modelId="{3262925A-D160-42FF-9A72-90E1CBA72917}" type="presOf" srcId="{FD3C32A0-7CEF-4D60-BC3E-620F06DA9FEA}" destId="{097653A6-BEE9-4EAD-BAA7-F5DD7F6E92DE}" srcOrd="0" destOrd="0" presId="urn:microsoft.com/office/officeart/2018/2/layout/IconCircleList"/>
    <dgm:cxn modelId="{B560CB89-50AE-4BA4-AE92-6348CB6F7761}" type="presOf" srcId="{08D7FA31-2BF7-4712-8F13-2F68BDA2504D}" destId="{6CA81EEE-EABD-491D-A322-2DE43373E3AF}" srcOrd="0" destOrd="0" presId="urn:microsoft.com/office/officeart/2018/2/layout/IconCircleList"/>
    <dgm:cxn modelId="{93259093-6AF3-4AB8-AFB9-47AD92F2F47F}" srcId="{D0590963-1C0A-466D-9F8A-6C82EBF59667}" destId="{8947145E-5E11-4ABF-8484-A74D51D09FB8}" srcOrd="4" destOrd="0" parTransId="{2D9B78FB-3CEF-415A-AC97-D06D260360EE}" sibTransId="{2C3AEB3F-1D18-4246-87A2-912C6F6AC80B}"/>
    <dgm:cxn modelId="{144684A4-F378-4A1E-ADC3-7E3A3A172A06}" type="presOf" srcId="{FE8BA365-B56C-4A64-A757-4C1F681F4112}" destId="{4D061A0E-C89A-4533-A9E9-D85FB1C6D11B}" srcOrd="0" destOrd="0" presId="urn:microsoft.com/office/officeart/2018/2/layout/IconCircleList"/>
    <dgm:cxn modelId="{16E652AD-DD2A-49E5-AE83-7BB2A9F512D6}" type="presOf" srcId="{BCDBED26-32ED-448B-993A-D8A23F1BFF74}" destId="{F58E6340-594F-442D-B06A-EEA122B6A82C}" srcOrd="0" destOrd="0" presId="urn:microsoft.com/office/officeart/2018/2/layout/IconCircleList"/>
    <dgm:cxn modelId="{FFC096B0-5EF4-498F-BDE6-6B9D581E20F8}" srcId="{D0590963-1C0A-466D-9F8A-6C82EBF59667}" destId="{FD3C32A0-7CEF-4D60-BC3E-620F06DA9FEA}" srcOrd="0" destOrd="0" parTransId="{28084A67-873A-441D-9C11-13113C6AD016}" sibTransId="{5ED27C89-1ABD-465E-A762-59F75E78452C}"/>
    <dgm:cxn modelId="{975A4ABD-60D1-4188-9710-58C585E9E7C8}" srcId="{D0590963-1C0A-466D-9F8A-6C82EBF59667}" destId="{FB588AEA-E20E-44F9-917A-AEA1B10C823F}" srcOrd="2" destOrd="0" parTransId="{43C6BE48-2D15-4F20-BC27-79AD6469E5B3}" sibTransId="{E20EC6B2-3C3E-4C48-A87B-011138D9ED4F}"/>
    <dgm:cxn modelId="{C8AB90C7-5BD4-430E-842B-7A1CDB568418}" type="presOf" srcId="{50E9512F-96CF-4E9C-956D-E2D6064599A6}" destId="{074CCFC1-AB13-4360-B8AC-600E031E4150}" srcOrd="0" destOrd="0" presId="urn:microsoft.com/office/officeart/2018/2/layout/IconCircleList"/>
    <dgm:cxn modelId="{57CDB3C8-4024-4EA9-A35E-9194A5520DDE}" srcId="{D0590963-1C0A-466D-9F8A-6C82EBF59667}" destId="{749D891A-45BF-49B9-AE12-A87F0BE6C567}" srcOrd="6" destOrd="0" parTransId="{B7D3007C-D5B9-4D4A-89F7-537D2EE54AA1}" sibTransId="{344E5E5C-5E83-41DB-B55A-98A18662D640}"/>
    <dgm:cxn modelId="{BFBAD7CB-D62C-4FC4-B20A-60A1033889BE}" srcId="{D0590963-1C0A-466D-9F8A-6C82EBF59667}" destId="{08D7FA31-2BF7-4712-8F13-2F68BDA2504D}" srcOrd="5" destOrd="0" parTransId="{F1C9C82B-FECA-4E14-BD41-92FA7547DFF3}" sibTransId="{BCDBED26-32ED-448B-993A-D8A23F1BFF74}"/>
    <dgm:cxn modelId="{13C43AD0-9E0C-4DE5-905D-2705CF9C1B9D}" type="presOf" srcId="{749D891A-45BF-49B9-AE12-A87F0BE6C567}" destId="{9850687E-B036-4C46-8783-6F7A5D9EDB3D}" srcOrd="0" destOrd="0" presId="urn:microsoft.com/office/officeart/2018/2/layout/IconCircleList"/>
    <dgm:cxn modelId="{368F0BD6-3D6B-4E33-912A-91214D3DD519}" type="presOf" srcId="{7F352B88-549C-405F-8887-763971787156}" destId="{B9FEA49F-A460-47BC-A352-582B2F0F9B85}" srcOrd="0" destOrd="0" presId="urn:microsoft.com/office/officeart/2018/2/layout/IconCircleList"/>
    <dgm:cxn modelId="{7BB9BEEA-B174-41FA-B934-BA53946A58F7}" type="presOf" srcId="{FECBBA22-630C-435C-AFA9-FC4AC6A7EC08}" destId="{06D1A67C-A296-41C2-930D-3CCEEE74BC44}" srcOrd="0" destOrd="0" presId="urn:microsoft.com/office/officeart/2018/2/layout/IconCircleList"/>
    <dgm:cxn modelId="{9ADDC2F6-27C1-414E-A631-804CC39ABADC}" type="presOf" srcId="{8947145E-5E11-4ABF-8484-A74D51D09FB8}" destId="{135211A5-0918-4FF6-9C1A-D0EC94194067}" srcOrd="0" destOrd="0" presId="urn:microsoft.com/office/officeart/2018/2/layout/IconCircleList"/>
    <dgm:cxn modelId="{B17348FC-75D0-42E7-B331-7524ECA383DC}" type="presOf" srcId="{2C3AEB3F-1D18-4246-87A2-912C6F6AC80B}" destId="{2E215DEB-DB84-46DB-9EF5-48193B74F31D}" srcOrd="0" destOrd="0" presId="urn:microsoft.com/office/officeart/2018/2/layout/IconCircleList"/>
    <dgm:cxn modelId="{B250EEFD-6C69-453A-9520-EBAB14B45D44}" type="presOf" srcId="{5ED27C89-1ABD-465E-A762-59F75E78452C}" destId="{6A94919E-7D16-4B66-B72A-40CB9262E56F}" srcOrd="0" destOrd="0" presId="urn:microsoft.com/office/officeart/2018/2/layout/IconCircleList"/>
    <dgm:cxn modelId="{ABE9BC5E-12B8-4BBE-828B-E5288C4CDBE9}" type="presParOf" srcId="{B22A67BF-5759-4360-840B-C779DC680901}" destId="{EC2C7003-B3A4-4374-B7F7-18B3705867DF}" srcOrd="0" destOrd="0" presId="urn:microsoft.com/office/officeart/2018/2/layout/IconCircleList"/>
    <dgm:cxn modelId="{5584D48F-FCF6-4D71-90DC-2ECBB32EC8C8}" type="presParOf" srcId="{EC2C7003-B3A4-4374-B7F7-18B3705867DF}" destId="{4119EB32-3264-4CFE-ABD9-913E62A8C256}" srcOrd="0" destOrd="0" presId="urn:microsoft.com/office/officeart/2018/2/layout/IconCircleList"/>
    <dgm:cxn modelId="{47B9BA6A-2645-44BE-A540-BAB657B65FCE}" type="presParOf" srcId="{4119EB32-3264-4CFE-ABD9-913E62A8C256}" destId="{2E090184-DB27-461E-B84F-B44B380DD7DD}" srcOrd="0" destOrd="0" presId="urn:microsoft.com/office/officeart/2018/2/layout/IconCircleList"/>
    <dgm:cxn modelId="{4755F382-4273-416E-BCD4-A17AA946565D}" type="presParOf" srcId="{4119EB32-3264-4CFE-ABD9-913E62A8C256}" destId="{F78C03C5-EC6B-483A-A003-0CAF4A920180}" srcOrd="1" destOrd="0" presId="urn:microsoft.com/office/officeart/2018/2/layout/IconCircleList"/>
    <dgm:cxn modelId="{39E9639A-36E2-40A3-836E-72DC14D3A21B}" type="presParOf" srcId="{4119EB32-3264-4CFE-ABD9-913E62A8C256}" destId="{FE6621E2-9B0F-4B05-92F4-04D7A810F62C}" srcOrd="2" destOrd="0" presId="urn:microsoft.com/office/officeart/2018/2/layout/IconCircleList"/>
    <dgm:cxn modelId="{A961FC84-FC78-4A22-9661-3760B653B807}" type="presParOf" srcId="{4119EB32-3264-4CFE-ABD9-913E62A8C256}" destId="{097653A6-BEE9-4EAD-BAA7-F5DD7F6E92DE}" srcOrd="3" destOrd="0" presId="urn:microsoft.com/office/officeart/2018/2/layout/IconCircleList"/>
    <dgm:cxn modelId="{EFD3E3BF-9D3D-4893-8915-2616692D7845}" type="presParOf" srcId="{EC2C7003-B3A4-4374-B7F7-18B3705867DF}" destId="{6A94919E-7D16-4B66-B72A-40CB9262E56F}" srcOrd="1" destOrd="0" presId="urn:microsoft.com/office/officeart/2018/2/layout/IconCircleList"/>
    <dgm:cxn modelId="{B2BB5771-4123-4A74-8AB2-9B2B52DE913B}" type="presParOf" srcId="{EC2C7003-B3A4-4374-B7F7-18B3705867DF}" destId="{49FEEE97-74DE-4116-A43E-4673D8BDE11A}" srcOrd="2" destOrd="0" presId="urn:microsoft.com/office/officeart/2018/2/layout/IconCircleList"/>
    <dgm:cxn modelId="{4A7C87FE-B6DE-4035-B314-B5229997FF8F}" type="presParOf" srcId="{49FEEE97-74DE-4116-A43E-4673D8BDE11A}" destId="{025E3A36-10F2-4D35-8647-52A32A423049}" srcOrd="0" destOrd="0" presId="urn:microsoft.com/office/officeart/2018/2/layout/IconCircleList"/>
    <dgm:cxn modelId="{1804A4F4-A379-4599-9D73-B65D4FAD1D98}" type="presParOf" srcId="{49FEEE97-74DE-4116-A43E-4673D8BDE11A}" destId="{E0FFBD8E-0FF4-42D1-83C2-4F69C30A0397}" srcOrd="1" destOrd="0" presId="urn:microsoft.com/office/officeart/2018/2/layout/IconCircleList"/>
    <dgm:cxn modelId="{1FE93B1B-B1B8-44F6-83CC-98E0C15C03EC}" type="presParOf" srcId="{49FEEE97-74DE-4116-A43E-4673D8BDE11A}" destId="{6F4842C1-8AA7-4050-B5F3-42D3EC254CA8}" srcOrd="2" destOrd="0" presId="urn:microsoft.com/office/officeart/2018/2/layout/IconCircleList"/>
    <dgm:cxn modelId="{ECE11083-F40D-4016-8799-26EA7F31E5A3}" type="presParOf" srcId="{49FEEE97-74DE-4116-A43E-4673D8BDE11A}" destId="{074CCFC1-AB13-4360-B8AC-600E031E4150}" srcOrd="3" destOrd="0" presId="urn:microsoft.com/office/officeart/2018/2/layout/IconCircleList"/>
    <dgm:cxn modelId="{094F5585-A823-488F-972A-3164629A4093}" type="presParOf" srcId="{EC2C7003-B3A4-4374-B7F7-18B3705867DF}" destId="{06D1A67C-A296-41C2-930D-3CCEEE74BC44}" srcOrd="3" destOrd="0" presId="urn:microsoft.com/office/officeart/2018/2/layout/IconCircleList"/>
    <dgm:cxn modelId="{A3704776-831E-400D-A3E0-5CCBDEAE9ECC}" type="presParOf" srcId="{EC2C7003-B3A4-4374-B7F7-18B3705867DF}" destId="{FD87FF85-DEC4-4873-BBED-CE3D8BFF0A47}" srcOrd="4" destOrd="0" presId="urn:microsoft.com/office/officeart/2018/2/layout/IconCircleList"/>
    <dgm:cxn modelId="{EAFC105A-2042-456B-A305-68D4812AF672}" type="presParOf" srcId="{FD87FF85-DEC4-4873-BBED-CE3D8BFF0A47}" destId="{F94F1D11-B4D4-4CC1-87BD-B7A87B68B189}" srcOrd="0" destOrd="0" presId="urn:microsoft.com/office/officeart/2018/2/layout/IconCircleList"/>
    <dgm:cxn modelId="{89D98464-9672-4EE4-972D-B7D2D5205EF1}" type="presParOf" srcId="{FD87FF85-DEC4-4873-BBED-CE3D8BFF0A47}" destId="{DF24D43A-9532-4D4F-BAB6-A0DCB7C1109C}" srcOrd="1" destOrd="0" presId="urn:microsoft.com/office/officeart/2018/2/layout/IconCircleList"/>
    <dgm:cxn modelId="{C1ABA50B-F830-4FF8-B2B4-EB50ABEA6921}" type="presParOf" srcId="{FD87FF85-DEC4-4873-BBED-CE3D8BFF0A47}" destId="{0DA93509-FE3C-4906-ACFA-8F804ABE39DF}" srcOrd="2" destOrd="0" presId="urn:microsoft.com/office/officeart/2018/2/layout/IconCircleList"/>
    <dgm:cxn modelId="{27E87803-AE1B-421C-9A84-747C165461E5}" type="presParOf" srcId="{FD87FF85-DEC4-4873-BBED-CE3D8BFF0A47}" destId="{2C3E2CE9-D4C5-4B48-8FF5-84955D0D1BB6}" srcOrd="3" destOrd="0" presId="urn:microsoft.com/office/officeart/2018/2/layout/IconCircleList"/>
    <dgm:cxn modelId="{CE5D4CF6-A145-4B3C-93BB-B63EAEE3F1DB}" type="presParOf" srcId="{EC2C7003-B3A4-4374-B7F7-18B3705867DF}" destId="{96203DC3-AAE2-47AB-986F-AB018DA53658}" srcOrd="5" destOrd="0" presId="urn:microsoft.com/office/officeart/2018/2/layout/IconCircleList"/>
    <dgm:cxn modelId="{7DBBB81C-71FB-4503-BE02-6D681BFE1F54}" type="presParOf" srcId="{EC2C7003-B3A4-4374-B7F7-18B3705867DF}" destId="{DB2031FF-46D5-42CA-8AF0-9C3DA0DD7C7F}" srcOrd="6" destOrd="0" presId="urn:microsoft.com/office/officeart/2018/2/layout/IconCircleList"/>
    <dgm:cxn modelId="{F8A5CF54-0CEB-4030-B515-876ED169EDD6}" type="presParOf" srcId="{DB2031FF-46D5-42CA-8AF0-9C3DA0DD7C7F}" destId="{0F9C6420-52B4-4CBA-A1D1-DC9C4C08AF39}" srcOrd="0" destOrd="0" presId="urn:microsoft.com/office/officeart/2018/2/layout/IconCircleList"/>
    <dgm:cxn modelId="{9F76FC18-A811-4FB9-8259-5365B79347A3}" type="presParOf" srcId="{DB2031FF-46D5-42CA-8AF0-9C3DA0DD7C7F}" destId="{91D687ED-B788-4ECA-B99A-07AF4296FC57}" srcOrd="1" destOrd="0" presId="urn:microsoft.com/office/officeart/2018/2/layout/IconCircleList"/>
    <dgm:cxn modelId="{402DECA1-CCB5-4376-A034-624FB360CCEA}" type="presParOf" srcId="{DB2031FF-46D5-42CA-8AF0-9C3DA0DD7C7F}" destId="{13B8AAF9-88A3-4493-9DD9-ED217E8CD457}" srcOrd="2" destOrd="0" presId="urn:microsoft.com/office/officeart/2018/2/layout/IconCircleList"/>
    <dgm:cxn modelId="{1485C888-D94A-45EE-9543-F48FD78AA107}" type="presParOf" srcId="{DB2031FF-46D5-42CA-8AF0-9C3DA0DD7C7F}" destId="{4D061A0E-C89A-4533-A9E9-D85FB1C6D11B}" srcOrd="3" destOrd="0" presId="urn:microsoft.com/office/officeart/2018/2/layout/IconCircleList"/>
    <dgm:cxn modelId="{9400BE62-B46E-43E8-8E25-FE6D1A34C37E}" type="presParOf" srcId="{EC2C7003-B3A4-4374-B7F7-18B3705867DF}" destId="{B9FEA49F-A460-47BC-A352-582B2F0F9B85}" srcOrd="7" destOrd="0" presId="urn:microsoft.com/office/officeart/2018/2/layout/IconCircleList"/>
    <dgm:cxn modelId="{85B15588-A954-458D-BBED-8D16E1BA270B}" type="presParOf" srcId="{EC2C7003-B3A4-4374-B7F7-18B3705867DF}" destId="{393BA734-D0A8-4A79-B0EB-50D317C73C44}" srcOrd="8" destOrd="0" presId="urn:microsoft.com/office/officeart/2018/2/layout/IconCircleList"/>
    <dgm:cxn modelId="{763BD6CD-3B6E-4266-B4F9-AC096ABB9DBD}" type="presParOf" srcId="{393BA734-D0A8-4A79-B0EB-50D317C73C44}" destId="{901662C8-205A-454D-B51D-282461C101C7}" srcOrd="0" destOrd="0" presId="urn:microsoft.com/office/officeart/2018/2/layout/IconCircleList"/>
    <dgm:cxn modelId="{064A9B9E-6624-49B2-A9D2-835E7F8BAAE2}" type="presParOf" srcId="{393BA734-D0A8-4A79-B0EB-50D317C73C44}" destId="{4B995075-BDDD-463B-90E1-1721D1ED9690}" srcOrd="1" destOrd="0" presId="urn:microsoft.com/office/officeart/2018/2/layout/IconCircleList"/>
    <dgm:cxn modelId="{CDAED80C-B2B2-4345-BFED-EF51006E9F82}" type="presParOf" srcId="{393BA734-D0A8-4A79-B0EB-50D317C73C44}" destId="{5184231C-3B12-4F06-9613-464A8917A826}" srcOrd="2" destOrd="0" presId="urn:microsoft.com/office/officeart/2018/2/layout/IconCircleList"/>
    <dgm:cxn modelId="{94111E6F-3654-4065-BDC5-E4389F1179C1}" type="presParOf" srcId="{393BA734-D0A8-4A79-B0EB-50D317C73C44}" destId="{135211A5-0918-4FF6-9C1A-D0EC94194067}" srcOrd="3" destOrd="0" presId="urn:microsoft.com/office/officeart/2018/2/layout/IconCircleList"/>
    <dgm:cxn modelId="{169ABBAA-CD47-4C5B-9892-C16EADC7EA5E}" type="presParOf" srcId="{EC2C7003-B3A4-4374-B7F7-18B3705867DF}" destId="{2E215DEB-DB84-46DB-9EF5-48193B74F31D}" srcOrd="9" destOrd="0" presId="urn:microsoft.com/office/officeart/2018/2/layout/IconCircleList"/>
    <dgm:cxn modelId="{D6488B3E-7475-4F8A-93AD-1EF11515D705}" type="presParOf" srcId="{EC2C7003-B3A4-4374-B7F7-18B3705867DF}" destId="{9C4B44C6-FDC0-4148-82E2-ACF2F949C2AF}" srcOrd="10" destOrd="0" presId="urn:microsoft.com/office/officeart/2018/2/layout/IconCircleList"/>
    <dgm:cxn modelId="{8A18B67C-717E-4878-8D62-A8CC9A17F799}" type="presParOf" srcId="{9C4B44C6-FDC0-4148-82E2-ACF2F949C2AF}" destId="{06AD4EBD-D1AE-426F-85A1-E7123EB6751A}" srcOrd="0" destOrd="0" presId="urn:microsoft.com/office/officeart/2018/2/layout/IconCircleList"/>
    <dgm:cxn modelId="{10B1108B-EFA9-4952-8227-FEE61207DBEC}" type="presParOf" srcId="{9C4B44C6-FDC0-4148-82E2-ACF2F949C2AF}" destId="{7C37B2AD-7F28-420C-B91B-9B914039312C}" srcOrd="1" destOrd="0" presId="urn:microsoft.com/office/officeart/2018/2/layout/IconCircleList"/>
    <dgm:cxn modelId="{70FF5D03-2EBF-4C3A-B73F-BD48B45B15E5}" type="presParOf" srcId="{9C4B44C6-FDC0-4148-82E2-ACF2F949C2AF}" destId="{0BDFD3D6-A3ED-4EFE-B75E-DC035EB256E5}" srcOrd="2" destOrd="0" presId="urn:microsoft.com/office/officeart/2018/2/layout/IconCircleList"/>
    <dgm:cxn modelId="{04F9923A-0AF9-4EAD-9BBD-4FADC3EC28C7}" type="presParOf" srcId="{9C4B44C6-FDC0-4148-82E2-ACF2F949C2AF}" destId="{6CA81EEE-EABD-491D-A322-2DE43373E3AF}" srcOrd="3" destOrd="0" presId="urn:microsoft.com/office/officeart/2018/2/layout/IconCircleList"/>
    <dgm:cxn modelId="{9B9DD180-FF8A-42CA-B718-D5943E9346F2}" type="presParOf" srcId="{EC2C7003-B3A4-4374-B7F7-18B3705867DF}" destId="{F58E6340-594F-442D-B06A-EEA122B6A82C}" srcOrd="11" destOrd="0" presId="urn:microsoft.com/office/officeart/2018/2/layout/IconCircleList"/>
    <dgm:cxn modelId="{BD2FCA24-24F1-45CB-9DAA-7166A5D44EA4}" type="presParOf" srcId="{EC2C7003-B3A4-4374-B7F7-18B3705867DF}" destId="{51DE9235-10ED-4E40-A848-4BC85C9F94C4}" srcOrd="12" destOrd="0" presId="urn:microsoft.com/office/officeart/2018/2/layout/IconCircleList"/>
    <dgm:cxn modelId="{C079E745-B7D7-4784-BCAE-44004CEE3813}" type="presParOf" srcId="{51DE9235-10ED-4E40-A848-4BC85C9F94C4}" destId="{36494339-5BA9-484F-B7CD-7AC2E06C8284}" srcOrd="0" destOrd="0" presId="urn:microsoft.com/office/officeart/2018/2/layout/IconCircleList"/>
    <dgm:cxn modelId="{FD64183B-465C-438A-9E0D-32551D9BE0E5}" type="presParOf" srcId="{51DE9235-10ED-4E40-A848-4BC85C9F94C4}" destId="{CA865C0F-8FE4-4322-A178-61FA21D225E0}" srcOrd="1" destOrd="0" presId="urn:microsoft.com/office/officeart/2018/2/layout/IconCircleList"/>
    <dgm:cxn modelId="{0B6D5913-1831-405E-B953-07FEB15507DC}" type="presParOf" srcId="{51DE9235-10ED-4E40-A848-4BC85C9F94C4}" destId="{12D84FC4-E976-4FC4-B50B-DFD1F691A46C}" srcOrd="2" destOrd="0" presId="urn:microsoft.com/office/officeart/2018/2/layout/IconCircleList"/>
    <dgm:cxn modelId="{2351C873-C2F1-4890-9904-DA95A37ACB67}" type="presParOf" srcId="{51DE9235-10ED-4E40-A848-4BC85C9F94C4}" destId="{9850687E-B036-4C46-8783-6F7A5D9EDB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4195D4-D4BF-4C79-B8BC-384B0BF437BD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FCBA0D-EDEB-4185-B1CB-04CB82E128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Software</a:t>
          </a:r>
        </a:p>
      </dgm:t>
    </dgm:pt>
    <dgm:pt modelId="{9D804A08-C491-4D7D-8C6F-BFB4D753DFC9}" type="parTrans" cxnId="{97742039-37B5-4D41-A481-2345391D59E3}">
      <dgm:prSet/>
      <dgm:spPr/>
      <dgm:t>
        <a:bodyPr/>
        <a:lstStyle/>
        <a:p>
          <a:endParaRPr lang="en-US"/>
        </a:p>
      </dgm:t>
    </dgm:pt>
    <dgm:pt modelId="{2FA999F1-9993-4CD7-9742-E6FC8BBCFBA7}" type="sibTrans" cxnId="{97742039-37B5-4D41-A481-2345391D59E3}">
      <dgm:prSet/>
      <dgm:spPr/>
      <dgm:t>
        <a:bodyPr/>
        <a:lstStyle/>
        <a:p>
          <a:endParaRPr lang="en-US"/>
        </a:p>
      </dgm:t>
    </dgm:pt>
    <dgm:pt modelId="{674A9A4B-6818-42EC-9A98-D8AEFC46D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Software</a:t>
          </a:r>
        </a:p>
      </dgm:t>
    </dgm:pt>
    <dgm:pt modelId="{83B29D0D-B7F0-4067-A04C-6C41556D5677}" type="parTrans" cxnId="{2C1C3E60-453B-4276-AAA0-DF0A7A220C6D}">
      <dgm:prSet/>
      <dgm:spPr/>
      <dgm:t>
        <a:bodyPr/>
        <a:lstStyle/>
        <a:p>
          <a:endParaRPr lang="en-US"/>
        </a:p>
      </dgm:t>
    </dgm:pt>
    <dgm:pt modelId="{5D738E27-EDF2-4B89-9C1E-D72BF7CE5278}" type="sibTrans" cxnId="{2C1C3E60-453B-4276-AAA0-DF0A7A220C6D}">
      <dgm:prSet/>
      <dgm:spPr/>
      <dgm:t>
        <a:bodyPr/>
        <a:lstStyle/>
        <a:p>
          <a:endParaRPr lang="en-US"/>
        </a:p>
      </dgm:t>
    </dgm:pt>
    <dgm:pt modelId="{A5BF5586-1751-4E28-AE24-7DFD8B505DE4}" type="pres">
      <dgm:prSet presAssocID="{7E4195D4-D4BF-4C79-B8BC-384B0BF437BD}" presName="root" presStyleCnt="0">
        <dgm:presLayoutVars>
          <dgm:dir/>
          <dgm:resizeHandles val="exact"/>
        </dgm:presLayoutVars>
      </dgm:prSet>
      <dgm:spPr/>
    </dgm:pt>
    <dgm:pt modelId="{9C5DD734-A50B-42BD-95F9-5112FBCB0D2E}" type="pres">
      <dgm:prSet presAssocID="{ECFCBA0D-EDEB-4185-B1CB-04CB82E12884}" presName="compNode" presStyleCnt="0"/>
      <dgm:spPr/>
    </dgm:pt>
    <dgm:pt modelId="{DD8F2903-ECD9-479D-97D5-02F36018EB7C}" type="pres">
      <dgm:prSet presAssocID="{ECFCBA0D-EDEB-4185-B1CB-04CB82E128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B7D4E0B-6B1E-42C6-895D-AA1E52C4FD59}" type="pres">
      <dgm:prSet presAssocID="{ECFCBA0D-EDEB-4185-B1CB-04CB82E12884}" presName="spaceRect" presStyleCnt="0"/>
      <dgm:spPr/>
    </dgm:pt>
    <dgm:pt modelId="{84DD9AAA-16C5-404D-899F-51D13AC8C27D}" type="pres">
      <dgm:prSet presAssocID="{ECFCBA0D-EDEB-4185-B1CB-04CB82E12884}" presName="textRect" presStyleLbl="revTx" presStyleIdx="0" presStyleCnt="2">
        <dgm:presLayoutVars>
          <dgm:chMax val="1"/>
          <dgm:chPref val="1"/>
        </dgm:presLayoutVars>
      </dgm:prSet>
      <dgm:spPr/>
    </dgm:pt>
    <dgm:pt modelId="{05A2461B-3896-4B27-8386-6B20BA3B860E}" type="pres">
      <dgm:prSet presAssocID="{2FA999F1-9993-4CD7-9742-E6FC8BBCFBA7}" presName="sibTrans" presStyleCnt="0"/>
      <dgm:spPr/>
    </dgm:pt>
    <dgm:pt modelId="{D58E68E4-9E7B-4A00-895B-0A29A9CBB273}" type="pres">
      <dgm:prSet presAssocID="{674A9A4B-6818-42EC-9A98-D8AEFC46D428}" presName="compNode" presStyleCnt="0"/>
      <dgm:spPr/>
    </dgm:pt>
    <dgm:pt modelId="{A2FDA769-0FAC-4933-AF66-D1DCF60DC8B1}" type="pres">
      <dgm:prSet presAssocID="{674A9A4B-6818-42EC-9A98-D8AEFC46D4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1D13E7D-3DE5-42F6-A1ED-14CF705ED6F9}" type="pres">
      <dgm:prSet presAssocID="{674A9A4B-6818-42EC-9A98-D8AEFC46D428}" presName="spaceRect" presStyleCnt="0"/>
      <dgm:spPr/>
    </dgm:pt>
    <dgm:pt modelId="{9DE2F559-4613-4BC0-8FE3-C27B07A6CD36}" type="pres">
      <dgm:prSet presAssocID="{674A9A4B-6818-42EC-9A98-D8AEFC46D42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742039-37B5-4D41-A481-2345391D59E3}" srcId="{7E4195D4-D4BF-4C79-B8BC-384B0BF437BD}" destId="{ECFCBA0D-EDEB-4185-B1CB-04CB82E12884}" srcOrd="0" destOrd="0" parTransId="{9D804A08-C491-4D7D-8C6F-BFB4D753DFC9}" sibTransId="{2FA999F1-9993-4CD7-9742-E6FC8BBCFBA7}"/>
    <dgm:cxn modelId="{2C1C3E60-453B-4276-AAA0-DF0A7A220C6D}" srcId="{7E4195D4-D4BF-4C79-B8BC-384B0BF437BD}" destId="{674A9A4B-6818-42EC-9A98-D8AEFC46D428}" srcOrd="1" destOrd="0" parTransId="{83B29D0D-B7F0-4067-A04C-6C41556D5677}" sibTransId="{5D738E27-EDF2-4B89-9C1E-D72BF7CE5278}"/>
    <dgm:cxn modelId="{1D053CAF-F77E-4FFE-AAE7-3E405D158938}" type="presOf" srcId="{674A9A4B-6818-42EC-9A98-D8AEFC46D428}" destId="{9DE2F559-4613-4BC0-8FE3-C27B07A6CD36}" srcOrd="0" destOrd="0" presId="urn:microsoft.com/office/officeart/2018/2/layout/IconLabelList"/>
    <dgm:cxn modelId="{678909CF-2057-4EE7-AE03-75B1C0D97FF3}" type="presOf" srcId="{7E4195D4-D4BF-4C79-B8BC-384B0BF437BD}" destId="{A5BF5586-1751-4E28-AE24-7DFD8B505DE4}" srcOrd="0" destOrd="0" presId="urn:microsoft.com/office/officeart/2018/2/layout/IconLabelList"/>
    <dgm:cxn modelId="{D38598D0-60A8-49D8-9204-8397C6046B24}" type="presOf" srcId="{ECFCBA0D-EDEB-4185-B1CB-04CB82E12884}" destId="{84DD9AAA-16C5-404D-899F-51D13AC8C27D}" srcOrd="0" destOrd="0" presId="urn:microsoft.com/office/officeart/2018/2/layout/IconLabelList"/>
    <dgm:cxn modelId="{4743E505-95EC-4CB8-A401-90C815206443}" type="presParOf" srcId="{A5BF5586-1751-4E28-AE24-7DFD8B505DE4}" destId="{9C5DD734-A50B-42BD-95F9-5112FBCB0D2E}" srcOrd="0" destOrd="0" presId="urn:microsoft.com/office/officeart/2018/2/layout/IconLabelList"/>
    <dgm:cxn modelId="{48164E44-7030-4BD2-B64B-BFE5A65CE482}" type="presParOf" srcId="{9C5DD734-A50B-42BD-95F9-5112FBCB0D2E}" destId="{DD8F2903-ECD9-479D-97D5-02F36018EB7C}" srcOrd="0" destOrd="0" presId="urn:microsoft.com/office/officeart/2018/2/layout/IconLabelList"/>
    <dgm:cxn modelId="{C1E23A59-67A0-4F9C-BE57-DB9C26DFB9AF}" type="presParOf" srcId="{9C5DD734-A50B-42BD-95F9-5112FBCB0D2E}" destId="{BB7D4E0B-6B1E-42C6-895D-AA1E52C4FD59}" srcOrd="1" destOrd="0" presId="urn:microsoft.com/office/officeart/2018/2/layout/IconLabelList"/>
    <dgm:cxn modelId="{0CBFCA68-C7E8-4ABF-BCDC-9DA0B23793A2}" type="presParOf" srcId="{9C5DD734-A50B-42BD-95F9-5112FBCB0D2E}" destId="{84DD9AAA-16C5-404D-899F-51D13AC8C27D}" srcOrd="2" destOrd="0" presId="urn:microsoft.com/office/officeart/2018/2/layout/IconLabelList"/>
    <dgm:cxn modelId="{61D82676-7B81-480D-9B4A-530F262C8786}" type="presParOf" srcId="{A5BF5586-1751-4E28-AE24-7DFD8B505DE4}" destId="{05A2461B-3896-4B27-8386-6B20BA3B860E}" srcOrd="1" destOrd="0" presId="urn:microsoft.com/office/officeart/2018/2/layout/IconLabelList"/>
    <dgm:cxn modelId="{CCA8D72F-F714-49B0-8DFB-BA94A1E9CD61}" type="presParOf" srcId="{A5BF5586-1751-4E28-AE24-7DFD8B505DE4}" destId="{D58E68E4-9E7B-4A00-895B-0A29A9CBB273}" srcOrd="2" destOrd="0" presId="urn:microsoft.com/office/officeart/2018/2/layout/IconLabelList"/>
    <dgm:cxn modelId="{37FCA11C-DDF4-4630-A070-5FC0792735E0}" type="presParOf" srcId="{D58E68E4-9E7B-4A00-895B-0A29A9CBB273}" destId="{A2FDA769-0FAC-4933-AF66-D1DCF60DC8B1}" srcOrd="0" destOrd="0" presId="urn:microsoft.com/office/officeart/2018/2/layout/IconLabelList"/>
    <dgm:cxn modelId="{68E08812-5BF3-4E3F-BBC5-E2859C6FFB63}" type="presParOf" srcId="{D58E68E4-9E7B-4A00-895B-0A29A9CBB273}" destId="{C1D13E7D-3DE5-42F6-A1ED-14CF705ED6F9}" srcOrd="1" destOrd="0" presId="urn:microsoft.com/office/officeart/2018/2/layout/IconLabelList"/>
    <dgm:cxn modelId="{0DA18F2F-ADDC-4191-A5D4-80621AFC4ECB}" type="presParOf" srcId="{D58E68E4-9E7B-4A00-895B-0A29A9CBB273}" destId="{9DE2F559-4613-4BC0-8FE3-C27B07A6C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69CBC4-4702-4B78-91DC-38F6154D9D88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478674-5CD5-433B-8F79-063CD83D7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programming language is </a:t>
          </a:r>
          <a:r>
            <a:rPr lang="en-US" b="1" i="0"/>
            <a:t>a vocabulary and set of grammatical rules for instructing a computer or computing device to perform specific tasks</a:t>
          </a:r>
          <a:r>
            <a:rPr lang="en-US" b="0" i="0"/>
            <a:t>.</a:t>
          </a:r>
          <a:endParaRPr lang="en-US"/>
        </a:p>
      </dgm:t>
    </dgm:pt>
    <dgm:pt modelId="{C88E480B-B23B-4051-943B-F37418900BB3}" type="parTrans" cxnId="{0E54BD2D-1FF1-4768-AE41-9F2E799C97C9}">
      <dgm:prSet/>
      <dgm:spPr/>
      <dgm:t>
        <a:bodyPr/>
        <a:lstStyle/>
        <a:p>
          <a:endParaRPr lang="en-US"/>
        </a:p>
      </dgm:t>
    </dgm:pt>
    <dgm:pt modelId="{27C78EC9-9EDC-4C0A-A2D8-A683512BC0FB}" type="sibTrans" cxnId="{0E54BD2D-1FF1-4768-AE41-9F2E799C97C9}">
      <dgm:prSet/>
      <dgm:spPr/>
      <dgm:t>
        <a:bodyPr/>
        <a:lstStyle/>
        <a:p>
          <a:endParaRPr lang="en-US"/>
        </a:p>
      </dgm:t>
    </dgm:pt>
    <dgm:pt modelId="{B1B94181-8464-4DC4-800A-2CB449C00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programming language is </a:t>
          </a:r>
          <a:r>
            <a:rPr lang="en-US" b="1" i="0"/>
            <a:t>a way for programmers (developers) to communicate with computers</a:t>
          </a:r>
          <a:r>
            <a:rPr lang="en-US" b="0" i="0"/>
            <a:t>.</a:t>
          </a:r>
          <a:endParaRPr lang="en-US"/>
        </a:p>
      </dgm:t>
    </dgm:pt>
    <dgm:pt modelId="{0A2B6502-AE26-47B4-917F-992B3CFD9C1E}" type="parTrans" cxnId="{989BBB5B-BAE6-4464-9303-0FF3CAD46DC0}">
      <dgm:prSet/>
      <dgm:spPr/>
      <dgm:t>
        <a:bodyPr/>
        <a:lstStyle/>
        <a:p>
          <a:endParaRPr lang="en-US"/>
        </a:p>
      </dgm:t>
    </dgm:pt>
    <dgm:pt modelId="{037A2DAD-4F25-4CE9-ABE1-EE9278A61F92}" type="sibTrans" cxnId="{989BBB5B-BAE6-4464-9303-0FF3CAD46DC0}">
      <dgm:prSet/>
      <dgm:spPr/>
      <dgm:t>
        <a:bodyPr/>
        <a:lstStyle/>
        <a:p>
          <a:endParaRPr lang="en-US"/>
        </a:p>
      </dgm:t>
    </dgm:pt>
    <dgm:pt modelId="{4637640E-AEBF-433A-9197-342FF4AEC196}" type="pres">
      <dgm:prSet presAssocID="{6D69CBC4-4702-4B78-91DC-38F6154D9D88}" presName="root" presStyleCnt="0">
        <dgm:presLayoutVars>
          <dgm:dir/>
          <dgm:resizeHandles val="exact"/>
        </dgm:presLayoutVars>
      </dgm:prSet>
      <dgm:spPr/>
    </dgm:pt>
    <dgm:pt modelId="{0D737F1C-B630-45FF-A8B3-CAA1C0E40448}" type="pres">
      <dgm:prSet presAssocID="{E4478674-5CD5-433B-8F79-063CD83D7CB5}" presName="compNode" presStyleCnt="0"/>
      <dgm:spPr/>
    </dgm:pt>
    <dgm:pt modelId="{F7CD226F-1C11-4945-A68B-2DD1C70F0044}" type="pres">
      <dgm:prSet presAssocID="{E4478674-5CD5-433B-8F79-063CD83D7CB5}" presName="iconRect" presStyleLbl="node1" presStyleIdx="0" presStyleCnt="2" custLinFactX="100000" custLinFactNeighborX="166382" custLinFactNeighborY="62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273D187-B745-4A79-8C1D-CD7CF447A952}" type="pres">
      <dgm:prSet presAssocID="{E4478674-5CD5-433B-8F79-063CD83D7CB5}" presName="spaceRect" presStyleCnt="0"/>
      <dgm:spPr/>
    </dgm:pt>
    <dgm:pt modelId="{40512521-1E46-446B-8969-EA9815D4C8E5}" type="pres">
      <dgm:prSet presAssocID="{E4478674-5CD5-433B-8F79-063CD83D7CB5}" presName="textRect" presStyleLbl="revTx" presStyleIdx="0" presStyleCnt="2">
        <dgm:presLayoutVars>
          <dgm:chMax val="1"/>
          <dgm:chPref val="1"/>
        </dgm:presLayoutVars>
      </dgm:prSet>
      <dgm:spPr/>
    </dgm:pt>
    <dgm:pt modelId="{9473258B-5259-49D7-A4C9-D702D4106DCB}" type="pres">
      <dgm:prSet presAssocID="{27C78EC9-9EDC-4C0A-A2D8-A683512BC0FB}" presName="sibTrans" presStyleCnt="0"/>
      <dgm:spPr/>
    </dgm:pt>
    <dgm:pt modelId="{8BFAA988-35EA-4361-B04F-58F633C7B9B2}" type="pres">
      <dgm:prSet presAssocID="{B1B94181-8464-4DC4-800A-2CB449C0065A}" presName="compNode" presStyleCnt="0"/>
      <dgm:spPr/>
    </dgm:pt>
    <dgm:pt modelId="{66F4E982-44FF-4C60-977A-6C544A7E27F7}" type="pres">
      <dgm:prSet presAssocID="{B1B94181-8464-4DC4-800A-2CB449C0065A}" presName="iconRect" presStyleLbl="node1" presStyleIdx="1" presStyleCnt="2" custLinFactX="-100000" custLinFactNeighborX="-174543" custLinFactNeighborY="153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67486E11-C278-4342-9B0B-01C2ABFE5435}" type="pres">
      <dgm:prSet presAssocID="{B1B94181-8464-4DC4-800A-2CB449C0065A}" presName="spaceRect" presStyleCnt="0"/>
      <dgm:spPr/>
    </dgm:pt>
    <dgm:pt modelId="{640EE5B0-7E61-4DCE-BEFD-DA5C1D203F63}" type="pres">
      <dgm:prSet presAssocID="{B1B94181-8464-4DC4-800A-2CB449C006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EFE319-434B-4AAB-B664-304ACC3451AC}" type="presOf" srcId="{B1B94181-8464-4DC4-800A-2CB449C0065A}" destId="{640EE5B0-7E61-4DCE-BEFD-DA5C1D203F63}" srcOrd="0" destOrd="0" presId="urn:microsoft.com/office/officeart/2018/2/layout/IconLabelList"/>
    <dgm:cxn modelId="{0E54BD2D-1FF1-4768-AE41-9F2E799C97C9}" srcId="{6D69CBC4-4702-4B78-91DC-38F6154D9D88}" destId="{E4478674-5CD5-433B-8F79-063CD83D7CB5}" srcOrd="0" destOrd="0" parTransId="{C88E480B-B23B-4051-943B-F37418900BB3}" sibTransId="{27C78EC9-9EDC-4C0A-A2D8-A683512BC0FB}"/>
    <dgm:cxn modelId="{989BBB5B-BAE6-4464-9303-0FF3CAD46DC0}" srcId="{6D69CBC4-4702-4B78-91DC-38F6154D9D88}" destId="{B1B94181-8464-4DC4-800A-2CB449C0065A}" srcOrd="1" destOrd="0" parTransId="{0A2B6502-AE26-47B4-917F-992B3CFD9C1E}" sibTransId="{037A2DAD-4F25-4CE9-ABE1-EE9278A61F92}"/>
    <dgm:cxn modelId="{EAD73344-F9D7-4B5C-954C-87D769B6DE2A}" type="presOf" srcId="{E4478674-5CD5-433B-8F79-063CD83D7CB5}" destId="{40512521-1E46-446B-8969-EA9815D4C8E5}" srcOrd="0" destOrd="0" presId="urn:microsoft.com/office/officeart/2018/2/layout/IconLabelList"/>
    <dgm:cxn modelId="{3B6236B4-7B35-449F-93CB-FCA2DA6E5895}" type="presOf" srcId="{6D69CBC4-4702-4B78-91DC-38F6154D9D88}" destId="{4637640E-AEBF-433A-9197-342FF4AEC196}" srcOrd="0" destOrd="0" presId="urn:microsoft.com/office/officeart/2018/2/layout/IconLabelList"/>
    <dgm:cxn modelId="{CDEF2835-D53F-4F6E-A48A-4585B960382A}" type="presParOf" srcId="{4637640E-AEBF-433A-9197-342FF4AEC196}" destId="{0D737F1C-B630-45FF-A8B3-CAA1C0E40448}" srcOrd="0" destOrd="0" presId="urn:microsoft.com/office/officeart/2018/2/layout/IconLabelList"/>
    <dgm:cxn modelId="{9A3AA14F-A205-49FD-AC49-04CAA8AF0E06}" type="presParOf" srcId="{0D737F1C-B630-45FF-A8B3-CAA1C0E40448}" destId="{F7CD226F-1C11-4945-A68B-2DD1C70F0044}" srcOrd="0" destOrd="0" presId="urn:microsoft.com/office/officeart/2018/2/layout/IconLabelList"/>
    <dgm:cxn modelId="{E2AE15CC-12D7-40F8-9EC1-79F06E39101A}" type="presParOf" srcId="{0D737F1C-B630-45FF-A8B3-CAA1C0E40448}" destId="{E273D187-B745-4A79-8C1D-CD7CF447A952}" srcOrd="1" destOrd="0" presId="urn:microsoft.com/office/officeart/2018/2/layout/IconLabelList"/>
    <dgm:cxn modelId="{FFCEE3F5-2DEA-4C32-9849-F05A9BE1E1EF}" type="presParOf" srcId="{0D737F1C-B630-45FF-A8B3-CAA1C0E40448}" destId="{40512521-1E46-446B-8969-EA9815D4C8E5}" srcOrd="2" destOrd="0" presId="urn:microsoft.com/office/officeart/2018/2/layout/IconLabelList"/>
    <dgm:cxn modelId="{9224685F-81AA-497F-8078-57123344548E}" type="presParOf" srcId="{4637640E-AEBF-433A-9197-342FF4AEC196}" destId="{9473258B-5259-49D7-A4C9-D702D4106DCB}" srcOrd="1" destOrd="0" presId="urn:microsoft.com/office/officeart/2018/2/layout/IconLabelList"/>
    <dgm:cxn modelId="{93729CF7-2597-451C-A525-CAEDBB8B0808}" type="presParOf" srcId="{4637640E-AEBF-433A-9197-342FF4AEC196}" destId="{8BFAA988-35EA-4361-B04F-58F633C7B9B2}" srcOrd="2" destOrd="0" presId="urn:microsoft.com/office/officeart/2018/2/layout/IconLabelList"/>
    <dgm:cxn modelId="{BF5694BF-1BEF-4242-965A-E203873F469A}" type="presParOf" srcId="{8BFAA988-35EA-4361-B04F-58F633C7B9B2}" destId="{66F4E982-44FF-4C60-977A-6C544A7E27F7}" srcOrd="0" destOrd="0" presId="urn:microsoft.com/office/officeart/2018/2/layout/IconLabelList"/>
    <dgm:cxn modelId="{B96486BA-1FAE-4A91-96E7-C367845F07FD}" type="presParOf" srcId="{8BFAA988-35EA-4361-B04F-58F633C7B9B2}" destId="{67486E11-C278-4342-9B0B-01C2ABFE5435}" srcOrd="1" destOrd="0" presId="urn:microsoft.com/office/officeart/2018/2/layout/IconLabelList"/>
    <dgm:cxn modelId="{53D1D287-9CCE-4E50-BA23-E21012CCC9D6}" type="presParOf" srcId="{8BFAA988-35EA-4361-B04F-58F633C7B9B2}" destId="{640EE5B0-7E61-4DCE-BEFD-DA5C1D203F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5E2FCB-2277-4CA0-A66F-5B7CD5B37374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99882978-F81B-49C3-B181-7150B838800F}">
      <dgm:prSet/>
      <dgm:spPr/>
      <dgm:t>
        <a:bodyPr/>
        <a:lstStyle/>
        <a:p>
          <a:r>
            <a:rPr lang="en-US"/>
            <a:t>Copy</a:t>
          </a:r>
        </a:p>
      </dgm:t>
    </dgm:pt>
    <dgm:pt modelId="{06BFC176-2ABC-4317-8F5A-C51A0E16A2BC}" type="parTrans" cxnId="{3736BFB7-FB9B-4CC7-94D4-F98151153318}">
      <dgm:prSet/>
      <dgm:spPr/>
      <dgm:t>
        <a:bodyPr/>
        <a:lstStyle/>
        <a:p>
          <a:endParaRPr lang="en-US"/>
        </a:p>
      </dgm:t>
    </dgm:pt>
    <dgm:pt modelId="{FC888691-40CF-4C7D-83FB-90F80F819DDA}" type="sibTrans" cxnId="{3736BFB7-FB9B-4CC7-94D4-F98151153318}">
      <dgm:prSet/>
      <dgm:spPr/>
      <dgm:t>
        <a:bodyPr/>
        <a:lstStyle/>
        <a:p>
          <a:endParaRPr lang="en-US"/>
        </a:p>
      </dgm:t>
    </dgm:pt>
    <dgm:pt modelId="{AD8BD7CE-66B2-4C60-A6F1-E569F1B6F4F0}">
      <dgm:prSet/>
      <dgm:spPr/>
      <dgm:t>
        <a:bodyPr/>
        <a:lstStyle/>
        <a:p>
          <a:r>
            <a:rPr lang="en-US"/>
            <a:t>Copy: Ctrl + C.</a:t>
          </a:r>
        </a:p>
      </dgm:t>
    </dgm:pt>
    <dgm:pt modelId="{CEB9AE8C-FD48-4040-9AF5-BC58D9F3DD3B}" type="parTrans" cxnId="{E58F4A45-94EE-4432-91BE-595019376895}">
      <dgm:prSet/>
      <dgm:spPr/>
      <dgm:t>
        <a:bodyPr/>
        <a:lstStyle/>
        <a:p>
          <a:endParaRPr lang="en-US"/>
        </a:p>
      </dgm:t>
    </dgm:pt>
    <dgm:pt modelId="{77FD6198-1320-4F0D-AB79-F1CE803C0940}" type="sibTrans" cxnId="{E58F4A45-94EE-4432-91BE-595019376895}">
      <dgm:prSet/>
      <dgm:spPr/>
      <dgm:t>
        <a:bodyPr/>
        <a:lstStyle/>
        <a:p>
          <a:endParaRPr lang="en-US"/>
        </a:p>
      </dgm:t>
    </dgm:pt>
    <dgm:pt modelId="{1DB69948-99E3-40BD-9A09-2055D2AD2B0A}">
      <dgm:prSet/>
      <dgm:spPr/>
      <dgm:t>
        <a:bodyPr/>
        <a:lstStyle/>
        <a:p>
          <a:r>
            <a:rPr lang="en-US"/>
            <a:t>Cut</a:t>
          </a:r>
        </a:p>
      </dgm:t>
    </dgm:pt>
    <dgm:pt modelId="{9ED9D038-C22F-4C32-83EE-608496F08E98}" type="parTrans" cxnId="{EDF2F7D7-09C3-4AB2-B42C-D7421A0F26BD}">
      <dgm:prSet/>
      <dgm:spPr/>
      <dgm:t>
        <a:bodyPr/>
        <a:lstStyle/>
        <a:p>
          <a:endParaRPr lang="en-US"/>
        </a:p>
      </dgm:t>
    </dgm:pt>
    <dgm:pt modelId="{C5BFB9B5-60C9-4525-93A4-95A4888FC492}" type="sibTrans" cxnId="{EDF2F7D7-09C3-4AB2-B42C-D7421A0F26BD}">
      <dgm:prSet/>
      <dgm:spPr/>
      <dgm:t>
        <a:bodyPr/>
        <a:lstStyle/>
        <a:p>
          <a:endParaRPr lang="en-US"/>
        </a:p>
      </dgm:t>
    </dgm:pt>
    <dgm:pt modelId="{F7EC31AD-4EA0-4A24-BF63-8932AE87E5DE}">
      <dgm:prSet/>
      <dgm:spPr/>
      <dgm:t>
        <a:bodyPr/>
        <a:lstStyle/>
        <a:p>
          <a:r>
            <a:rPr lang="en-US"/>
            <a:t>Cut: Ctrl + X.</a:t>
          </a:r>
        </a:p>
      </dgm:t>
    </dgm:pt>
    <dgm:pt modelId="{8EFDA856-E480-4D8C-A800-5F9068EDD151}" type="parTrans" cxnId="{1EEA597A-C081-469F-B346-CEA4ADA34AC1}">
      <dgm:prSet/>
      <dgm:spPr/>
      <dgm:t>
        <a:bodyPr/>
        <a:lstStyle/>
        <a:p>
          <a:endParaRPr lang="en-US"/>
        </a:p>
      </dgm:t>
    </dgm:pt>
    <dgm:pt modelId="{6021C440-FF52-4068-824F-BC439F53013E}" type="sibTrans" cxnId="{1EEA597A-C081-469F-B346-CEA4ADA34AC1}">
      <dgm:prSet/>
      <dgm:spPr/>
      <dgm:t>
        <a:bodyPr/>
        <a:lstStyle/>
        <a:p>
          <a:endParaRPr lang="en-US"/>
        </a:p>
      </dgm:t>
    </dgm:pt>
    <dgm:pt modelId="{716BB7F5-645D-48DD-9C9B-E78D5A3262FB}">
      <dgm:prSet/>
      <dgm:spPr/>
      <dgm:t>
        <a:bodyPr/>
        <a:lstStyle/>
        <a:p>
          <a:r>
            <a:rPr lang="en-US"/>
            <a:t>Paste</a:t>
          </a:r>
        </a:p>
      </dgm:t>
    </dgm:pt>
    <dgm:pt modelId="{F4CCEB55-1218-41F2-BDEE-24E846AE1644}" type="parTrans" cxnId="{2D8B6AEE-7A43-49DC-8FF8-9D0E892D6735}">
      <dgm:prSet/>
      <dgm:spPr/>
      <dgm:t>
        <a:bodyPr/>
        <a:lstStyle/>
        <a:p>
          <a:endParaRPr lang="en-US"/>
        </a:p>
      </dgm:t>
    </dgm:pt>
    <dgm:pt modelId="{CA5D1159-5069-4178-A6D1-559C98634584}" type="sibTrans" cxnId="{2D8B6AEE-7A43-49DC-8FF8-9D0E892D6735}">
      <dgm:prSet/>
      <dgm:spPr/>
      <dgm:t>
        <a:bodyPr/>
        <a:lstStyle/>
        <a:p>
          <a:endParaRPr lang="en-US"/>
        </a:p>
      </dgm:t>
    </dgm:pt>
    <dgm:pt modelId="{95017E20-7B41-403B-B57C-C562029BBA8C}">
      <dgm:prSet/>
      <dgm:spPr/>
      <dgm:t>
        <a:bodyPr/>
        <a:lstStyle/>
        <a:p>
          <a:r>
            <a:rPr lang="en-US"/>
            <a:t>Paste: Ctrl + V.</a:t>
          </a:r>
        </a:p>
      </dgm:t>
    </dgm:pt>
    <dgm:pt modelId="{8C709595-67C1-4771-98EC-A36FCA954BC1}" type="parTrans" cxnId="{29600E26-8F0B-4919-9E30-1CB2C4F34D8A}">
      <dgm:prSet/>
      <dgm:spPr/>
      <dgm:t>
        <a:bodyPr/>
        <a:lstStyle/>
        <a:p>
          <a:endParaRPr lang="en-US"/>
        </a:p>
      </dgm:t>
    </dgm:pt>
    <dgm:pt modelId="{DA7C7D2D-1C00-4195-A313-004725F2EF95}" type="sibTrans" cxnId="{29600E26-8F0B-4919-9E30-1CB2C4F34D8A}">
      <dgm:prSet/>
      <dgm:spPr/>
      <dgm:t>
        <a:bodyPr/>
        <a:lstStyle/>
        <a:p>
          <a:endParaRPr lang="en-US"/>
        </a:p>
      </dgm:t>
    </dgm:pt>
    <dgm:pt modelId="{814ACEFE-099B-4A69-9130-23A660C42783}">
      <dgm:prSet/>
      <dgm:spPr/>
      <dgm:t>
        <a:bodyPr/>
        <a:lstStyle/>
        <a:p>
          <a:r>
            <a:rPr lang="en-US"/>
            <a:t>Select</a:t>
          </a:r>
        </a:p>
      </dgm:t>
    </dgm:pt>
    <dgm:pt modelId="{B8C76BCE-D61C-4498-B40B-F0CB9123FFBA}" type="parTrans" cxnId="{41E89EA8-33B7-45DE-B01E-016D7393EBF1}">
      <dgm:prSet/>
      <dgm:spPr/>
      <dgm:t>
        <a:bodyPr/>
        <a:lstStyle/>
        <a:p>
          <a:endParaRPr lang="en-US"/>
        </a:p>
      </dgm:t>
    </dgm:pt>
    <dgm:pt modelId="{880ABE78-F04E-47B2-B619-12A64DDF02EC}" type="sibTrans" cxnId="{41E89EA8-33B7-45DE-B01E-016D7393EBF1}">
      <dgm:prSet/>
      <dgm:spPr/>
      <dgm:t>
        <a:bodyPr/>
        <a:lstStyle/>
        <a:p>
          <a:endParaRPr lang="en-US"/>
        </a:p>
      </dgm:t>
    </dgm:pt>
    <dgm:pt modelId="{34C22F8E-A066-4E26-B1A2-2D1DEDFED6CB}">
      <dgm:prSet/>
      <dgm:spPr/>
      <dgm:t>
        <a:bodyPr/>
        <a:lstStyle/>
        <a:p>
          <a:r>
            <a:rPr lang="en-US"/>
            <a:t>Select All: Ctrl + A </a:t>
          </a:r>
        </a:p>
      </dgm:t>
    </dgm:pt>
    <dgm:pt modelId="{ED247A6B-FF75-45DB-9A22-E977D862429F}" type="parTrans" cxnId="{1E31A409-80EA-4230-856C-46B1754884CB}">
      <dgm:prSet/>
      <dgm:spPr/>
      <dgm:t>
        <a:bodyPr/>
        <a:lstStyle/>
        <a:p>
          <a:endParaRPr lang="en-US"/>
        </a:p>
      </dgm:t>
    </dgm:pt>
    <dgm:pt modelId="{FF2012AD-CDB6-46AF-8EFE-E5FE17075175}" type="sibTrans" cxnId="{1E31A409-80EA-4230-856C-46B1754884CB}">
      <dgm:prSet/>
      <dgm:spPr/>
      <dgm:t>
        <a:bodyPr/>
        <a:lstStyle/>
        <a:p>
          <a:endParaRPr lang="en-US"/>
        </a:p>
      </dgm:t>
    </dgm:pt>
    <dgm:pt modelId="{93C8B4B4-B46D-4175-A219-63CB0249F0F2}" type="pres">
      <dgm:prSet presAssocID="{E35E2FCB-2277-4CA0-A66F-5B7CD5B37374}" presName="Name0" presStyleCnt="0">
        <dgm:presLayoutVars>
          <dgm:dir/>
          <dgm:animLvl val="lvl"/>
          <dgm:resizeHandles val="exact"/>
        </dgm:presLayoutVars>
      </dgm:prSet>
      <dgm:spPr/>
    </dgm:pt>
    <dgm:pt modelId="{14654426-142C-4DA8-8778-29BE9C58A399}" type="pres">
      <dgm:prSet presAssocID="{99882978-F81B-49C3-B181-7150B838800F}" presName="linNode" presStyleCnt="0"/>
      <dgm:spPr/>
    </dgm:pt>
    <dgm:pt modelId="{4DB11441-AFA4-4467-8B2E-6C04247483F6}" type="pres">
      <dgm:prSet presAssocID="{99882978-F81B-49C3-B181-7150B838800F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604C6A4F-5D6E-4468-B638-007B404FD542}" type="pres">
      <dgm:prSet presAssocID="{99882978-F81B-49C3-B181-7150B838800F}" presName="descendantText" presStyleLbl="alignNode1" presStyleIdx="0" presStyleCnt="4">
        <dgm:presLayoutVars>
          <dgm:bulletEnabled/>
        </dgm:presLayoutVars>
      </dgm:prSet>
      <dgm:spPr/>
    </dgm:pt>
    <dgm:pt modelId="{E6393319-9951-4AB6-95E0-88D76178FE92}" type="pres">
      <dgm:prSet presAssocID="{FC888691-40CF-4C7D-83FB-90F80F819DDA}" presName="sp" presStyleCnt="0"/>
      <dgm:spPr/>
    </dgm:pt>
    <dgm:pt modelId="{DA90B358-3B4F-4F65-9D0C-1A720190B238}" type="pres">
      <dgm:prSet presAssocID="{1DB69948-99E3-40BD-9A09-2055D2AD2B0A}" presName="linNode" presStyleCnt="0"/>
      <dgm:spPr/>
    </dgm:pt>
    <dgm:pt modelId="{65AC1C32-7F5C-4E41-A5BB-AAE044C2565F}" type="pres">
      <dgm:prSet presAssocID="{1DB69948-99E3-40BD-9A09-2055D2AD2B0A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9DA0351C-DF30-4F54-A4E8-7A2EED1AFC4F}" type="pres">
      <dgm:prSet presAssocID="{1DB69948-99E3-40BD-9A09-2055D2AD2B0A}" presName="descendantText" presStyleLbl="alignNode1" presStyleIdx="1" presStyleCnt="4">
        <dgm:presLayoutVars>
          <dgm:bulletEnabled/>
        </dgm:presLayoutVars>
      </dgm:prSet>
      <dgm:spPr/>
    </dgm:pt>
    <dgm:pt modelId="{CA18D2D7-CBC3-42BE-9D7D-6D12E7DCDD0C}" type="pres">
      <dgm:prSet presAssocID="{C5BFB9B5-60C9-4525-93A4-95A4888FC492}" presName="sp" presStyleCnt="0"/>
      <dgm:spPr/>
    </dgm:pt>
    <dgm:pt modelId="{8FBDD358-C97C-4A02-8801-29FD97164C18}" type="pres">
      <dgm:prSet presAssocID="{716BB7F5-645D-48DD-9C9B-E78D5A3262FB}" presName="linNode" presStyleCnt="0"/>
      <dgm:spPr/>
    </dgm:pt>
    <dgm:pt modelId="{95D88A68-7C2D-4005-92BD-31DC9344D047}" type="pres">
      <dgm:prSet presAssocID="{716BB7F5-645D-48DD-9C9B-E78D5A3262FB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64CE4AF7-3214-4042-9879-BF077134B0ED}" type="pres">
      <dgm:prSet presAssocID="{716BB7F5-645D-48DD-9C9B-E78D5A3262FB}" presName="descendantText" presStyleLbl="alignNode1" presStyleIdx="2" presStyleCnt="4">
        <dgm:presLayoutVars>
          <dgm:bulletEnabled/>
        </dgm:presLayoutVars>
      </dgm:prSet>
      <dgm:spPr/>
    </dgm:pt>
    <dgm:pt modelId="{F4AB9F99-B68C-4B58-AF91-BC16242AA4C7}" type="pres">
      <dgm:prSet presAssocID="{CA5D1159-5069-4178-A6D1-559C98634584}" presName="sp" presStyleCnt="0"/>
      <dgm:spPr/>
    </dgm:pt>
    <dgm:pt modelId="{0F23067D-B789-4DA6-9A64-6DEDEF336215}" type="pres">
      <dgm:prSet presAssocID="{814ACEFE-099B-4A69-9130-23A660C42783}" presName="linNode" presStyleCnt="0"/>
      <dgm:spPr/>
    </dgm:pt>
    <dgm:pt modelId="{E216AA60-25C9-4898-B9DA-1CF3DF8FA94D}" type="pres">
      <dgm:prSet presAssocID="{814ACEFE-099B-4A69-9130-23A660C42783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36CED26B-B195-4B21-A563-95A1A8CB89D1}" type="pres">
      <dgm:prSet presAssocID="{814ACEFE-099B-4A69-9130-23A660C42783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1E31A409-80EA-4230-856C-46B1754884CB}" srcId="{814ACEFE-099B-4A69-9130-23A660C42783}" destId="{34C22F8E-A066-4E26-B1A2-2D1DEDFED6CB}" srcOrd="0" destOrd="0" parTransId="{ED247A6B-FF75-45DB-9A22-E977D862429F}" sibTransId="{FF2012AD-CDB6-46AF-8EFE-E5FE17075175}"/>
    <dgm:cxn modelId="{29600E26-8F0B-4919-9E30-1CB2C4F34D8A}" srcId="{716BB7F5-645D-48DD-9C9B-E78D5A3262FB}" destId="{95017E20-7B41-403B-B57C-C562029BBA8C}" srcOrd="0" destOrd="0" parTransId="{8C709595-67C1-4771-98EC-A36FCA954BC1}" sibTransId="{DA7C7D2D-1C00-4195-A313-004725F2EF95}"/>
    <dgm:cxn modelId="{E58F4A45-94EE-4432-91BE-595019376895}" srcId="{99882978-F81B-49C3-B181-7150B838800F}" destId="{AD8BD7CE-66B2-4C60-A6F1-E569F1B6F4F0}" srcOrd="0" destOrd="0" parTransId="{CEB9AE8C-FD48-4040-9AF5-BC58D9F3DD3B}" sibTransId="{77FD6198-1320-4F0D-AB79-F1CE803C0940}"/>
    <dgm:cxn modelId="{FC9ECE67-2BCE-4083-8366-442DB6F15B79}" type="presOf" srcId="{AD8BD7CE-66B2-4C60-A6F1-E569F1B6F4F0}" destId="{604C6A4F-5D6E-4468-B638-007B404FD542}" srcOrd="0" destOrd="0" presId="urn:microsoft.com/office/officeart/2016/7/layout/VerticalHollowActionList"/>
    <dgm:cxn modelId="{991CBC68-1C09-4C11-A0ED-464BD8C9B5AF}" type="presOf" srcId="{716BB7F5-645D-48DD-9C9B-E78D5A3262FB}" destId="{95D88A68-7C2D-4005-92BD-31DC9344D047}" srcOrd="0" destOrd="0" presId="urn:microsoft.com/office/officeart/2016/7/layout/VerticalHollowActionList"/>
    <dgm:cxn modelId="{461DB96B-BB71-4177-8DB6-49EDE2F8ED60}" type="presOf" srcId="{95017E20-7B41-403B-B57C-C562029BBA8C}" destId="{64CE4AF7-3214-4042-9879-BF077134B0ED}" srcOrd="0" destOrd="0" presId="urn:microsoft.com/office/officeart/2016/7/layout/VerticalHollowActionList"/>
    <dgm:cxn modelId="{1EEA597A-C081-469F-B346-CEA4ADA34AC1}" srcId="{1DB69948-99E3-40BD-9A09-2055D2AD2B0A}" destId="{F7EC31AD-4EA0-4A24-BF63-8932AE87E5DE}" srcOrd="0" destOrd="0" parTransId="{8EFDA856-E480-4D8C-A800-5F9068EDD151}" sibTransId="{6021C440-FF52-4068-824F-BC439F53013E}"/>
    <dgm:cxn modelId="{0642858E-45BA-400B-BC94-4FCFE99AF2C9}" type="presOf" srcId="{814ACEFE-099B-4A69-9130-23A660C42783}" destId="{E216AA60-25C9-4898-B9DA-1CF3DF8FA94D}" srcOrd="0" destOrd="0" presId="urn:microsoft.com/office/officeart/2016/7/layout/VerticalHollowActionList"/>
    <dgm:cxn modelId="{68346392-412C-42CD-84C7-A750A704C7AE}" type="presOf" srcId="{1DB69948-99E3-40BD-9A09-2055D2AD2B0A}" destId="{65AC1C32-7F5C-4E41-A5BB-AAE044C2565F}" srcOrd="0" destOrd="0" presId="urn:microsoft.com/office/officeart/2016/7/layout/VerticalHollowActionList"/>
    <dgm:cxn modelId="{02472098-6F8E-4D06-83FB-1413C9CA3D75}" type="presOf" srcId="{99882978-F81B-49C3-B181-7150B838800F}" destId="{4DB11441-AFA4-4467-8B2E-6C04247483F6}" srcOrd="0" destOrd="0" presId="urn:microsoft.com/office/officeart/2016/7/layout/VerticalHollowActionList"/>
    <dgm:cxn modelId="{41E89EA8-33B7-45DE-B01E-016D7393EBF1}" srcId="{E35E2FCB-2277-4CA0-A66F-5B7CD5B37374}" destId="{814ACEFE-099B-4A69-9130-23A660C42783}" srcOrd="3" destOrd="0" parTransId="{B8C76BCE-D61C-4498-B40B-F0CB9123FFBA}" sibTransId="{880ABE78-F04E-47B2-B619-12A64DDF02EC}"/>
    <dgm:cxn modelId="{3736BFB7-FB9B-4CC7-94D4-F98151153318}" srcId="{E35E2FCB-2277-4CA0-A66F-5B7CD5B37374}" destId="{99882978-F81B-49C3-B181-7150B838800F}" srcOrd="0" destOrd="0" parTransId="{06BFC176-2ABC-4317-8F5A-C51A0E16A2BC}" sibTransId="{FC888691-40CF-4C7D-83FB-90F80F819DDA}"/>
    <dgm:cxn modelId="{A3C923BE-0ACB-4575-B134-23ACAEB2E66B}" type="presOf" srcId="{F7EC31AD-4EA0-4A24-BF63-8932AE87E5DE}" destId="{9DA0351C-DF30-4F54-A4E8-7A2EED1AFC4F}" srcOrd="0" destOrd="0" presId="urn:microsoft.com/office/officeart/2016/7/layout/VerticalHollowActionList"/>
    <dgm:cxn modelId="{9C3C08D2-272A-4C90-B406-9EE9FCD32D22}" type="presOf" srcId="{E35E2FCB-2277-4CA0-A66F-5B7CD5B37374}" destId="{93C8B4B4-B46D-4175-A219-63CB0249F0F2}" srcOrd="0" destOrd="0" presId="urn:microsoft.com/office/officeart/2016/7/layout/VerticalHollowActionList"/>
    <dgm:cxn modelId="{EDF2F7D7-09C3-4AB2-B42C-D7421A0F26BD}" srcId="{E35E2FCB-2277-4CA0-A66F-5B7CD5B37374}" destId="{1DB69948-99E3-40BD-9A09-2055D2AD2B0A}" srcOrd="1" destOrd="0" parTransId="{9ED9D038-C22F-4C32-83EE-608496F08E98}" sibTransId="{C5BFB9B5-60C9-4525-93A4-95A4888FC492}"/>
    <dgm:cxn modelId="{3BAA18E6-0D9F-46D5-BE32-331C8887837F}" type="presOf" srcId="{34C22F8E-A066-4E26-B1A2-2D1DEDFED6CB}" destId="{36CED26B-B195-4B21-A563-95A1A8CB89D1}" srcOrd="0" destOrd="0" presId="urn:microsoft.com/office/officeart/2016/7/layout/VerticalHollowActionList"/>
    <dgm:cxn modelId="{2D8B6AEE-7A43-49DC-8FF8-9D0E892D6735}" srcId="{E35E2FCB-2277-4CA0-A66F-5B7CD5B37374}" destId="{716BB7F5-645D-48DD-9C9B-E78D5A3262FB}" srcOrd="2" destOrd="0" parTransId="{F4CCEB55-1218-41F2-BDEE-24E846AE1644}" sibTransId="{CA5D1159-5069-4178-A6D1-559C98634584}"/>
    <dgm:cxn modelId="{40D54BA4-09D5-4BE6-88A9-D19D25A759FC}" type="presParOf" srcId="{93C8B4B4-B46D-4175-A219-63CB0249F0F2}" destId="{14654426-142C-4DA8-8778-29BE9C58A399}" srcOrd="0" destOrd="0" presId="urn:microsoft.com/office/officeart/2016/7/layout/VerticalHollowActionList"/>
    <dgm:cxn modelId="{39D9B60B-F5AB-48AD-8A80-78F4DBC23761}" type="presParOf" srcId="{14654426-142C-4DA8-8778-29BE9C58A399}" destId="{4DB11441-AFA4-4467-8B2E-6C04247483F6}" srcOrd="0" destOrd="0" presId="urn:microsoft.com/office/officeart/2016/7/layout/VerticalHollowActionList"/>
    <dgm:cxn modelId="{564943A2-E9FE-4D14-98C3-60248618C989}" type="presParOf" srcId="{14654426-142C-4DA8-8778-29BE9C58A399}" destId="{604C6A4F-5D6E-4468-B638-007B404FD542}" srcOrd="1" destOrd="0" presId="urn:microsoft.com/office/officeart/2016/7/layout/VerticalHollowActionList"/>
    <dgm:cxn modelId="{3F69536D-0273-430B-A6EC-F2A24C1CDE72}" type="presParOf" srcId="{93C8B4B4-B46D-4175-A219-63CB0249F0F2}" destId="{E6393319-9951-4AB6-95E0-88D76178FE92}" srcOrd="1" destOrd="0" presId="urn:microsoft.com/office/officeart/2016/7/layout/VerticalHollowActionList"/>
    <dgm:cxn modelId="{157226B9-6958-4354-BD21-9CFFB8139C82}" type="presParOf" srcId="{93C8B4B4-B46D-4175-A219-63CB0249F0F2}" destId="{DA90B358-3B4F-4F65-9D0C-1A720190B238}" srcOrd="2" destOrd="0" presId="urn:microsoft.com/office/officeart/2016/7/layout/VerticalHollowActionList"/>
    <dgm:cxn modelId="{52D2A05E-1A9E-4D64-A33A-AD3EE4E624EA}" type="presParOf" srcId="{DA90B358-3B4F-4F65-9D0C-1A720190B238}" destId="{65AC1C32-7F5C-4E41-A5BB-AAE044C2565F}" srcOrd="0" destOrd="0" presId="urn:microsoft.com/office/officeart/2016/7/layout/VerticalHollowActionList"/>
    <dgm:cxn modelId="{E46183A8-C5DA-41DE-AB79-644DD71B6200}" type="presParOf" srcId="{DA90B358-3B4F-4F65-9D0C-1A720190B238}" destId="{9DA0351C-DF30-4F54-A4E8-7A2EED1AFC4F}" srcOrd="1" destOrd="0" presId="urn:microsoft.com/office/officeart/2016/7/layout/VerticalHollowActionList"/>
    <dgm:cxn modelId="{15EDA1CC-33FC-411F-94C5-3D0CCF401ABC}" type="presParOf" srcId="{93C8B4B4-B46D-4175-A219-63CB0249F0F2}" destId="{CA18D2D7-CBC3-42BE-9D7D-6D12E7DCDD0C}" srcOrd="3" destOrd="0" presId="urn:microsoft.com/office/officeart/2016/7/layout/VerticalHollowActionList"/>
    <dgm:cxn modelId="{F8E8C2BD-54F2-407A-9F20-433FA73AB7E7}" type="presParOf" srcId="{93C8B4B4-B46D-4175-A219-63CB0249F0F2}" destId="{8FBDD358-C97C-4A02-8801-29FD97164C18}" srcOrd="4" destOrd="0" presId="urn:microsoft.com/office/officeart/2016/7/layout/VerticalHollowActionList"/>
    <dgm:cxn modelId="{001F1D88-A9E0-4B86-A306-33E67B9AB0D5}" type="presParOf" srcId="{8FBDD358-C97C-4A02-8801-29FD97164C18}" destId="{95D88A68-7C2D-4005-92BD-31DC9344D047}" srcOrd="0" destOrd="0" presId="urn:microsoft.com/office/officeart/2016/7/layout/VerticalHollowActionList"/>
    <dgm:cxn modelId="{C73C028D-D98D-42B9-B906-C5C1B4CF26CF}" type="presParOf" srcId="{8FBDD358-C97C-4A02-8801-29FD97164C18}" destId="{64CE4AF7-3214-4042-9879-BF077134B0ED}" srcOrd="1" destOrd="0" presId="urn:microsoft.com/office/officeart/2016/7/layout/VerticalHollowActionList"/>
    <dgm:cxn modelId="{0BEF7EF2-2681-4B30-9897-3CEE0B02458D}" type="presParOf" srcId="{93C8B4B4-B46D-4175-A219-63CB0249F0F2}" destId="{F4AB9F99-B68C-4B58-AF91-BC16242AA4C7}" srcOrd="5" destOrd="0" presId="urn:microsoft.com/office/officeart/2016/7/layout/VerticalHollowActionList"/>
    <dgm:cxn modelId="{EFAC476D-9033-4282-A265-AD7518377373}" type="presParOf" srcId="{93C8B4B4-B46D-4175-A219-63CB0249F0F2}" destId="{0F23067D-B789-4DA6-9A64-6DEDEF336215}" srcOrd="6" destOrd="0" presId="urn:microsoft.com/office/officeart/2016/7/layout/VerticalHollowActionList"/>
    <dgm:cxn modelId="{39E3912A-8A54-45B9-91FE-079F5A35F5B6}" type="presParOf" srcId="{0F23067D-B789-4DA6-9A64-6DEDEF336215}" destId="{E216AA60-25C9-4898-B9DA-1CF3DF8FA94D}" srcOrd="0" destOrd="0" presId="urn:microsoft.com/office/officeart/2016/7/layout/VerticalHollowActionList"/>
    <dgm:cxn modelId="{CDDA4BD5-8BA8-4299-BC1F-5416D50E8FA6}" type="presParOf" srcId="{0F23067D-B789-4DA6-9A64-6DEDEF336215}" destId="{36CED26B-B195-4B21-A563-95A1A8CB89D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EAA5C1-1A2B-4660-AE6F-FA848F26EB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4FCBF-A537-4C1F-80C0-4CFB7C2F02ED}">
      <dgm:prSet/>
      <dgm:spPr/>
      <dgm:t>
        <a:bodyPr/>
        <a:lstStyle/>
        <a:p>
          <a:r>
            <a:rPr lang="en-US"/>
            <a:t>Application Software (MS Office etc.) </a:t>
          </a:r>
        </a:p>
      </dgm:t>
    </dgm:pt>
    <dgm:pt modelId="{6CC74430-6EC0-4C1C-AF7B-7F869318B00A}" type="parTrans" cxnId="{0AD96A1B-964F-4B75-96AB-9B1A6338E989}">
      <dgm:prSet/>
      <dgm:spPr/>
      <dgm:t>
        <a:bodyPr/>
        <a:lstStyle/>
        <a:p>
          <a:endParaRPr lang="en-US"/>
        </a:p>
      </dgm:t>
    </dgm:pt>
    <dgm:pt modelId="{8775C3CE-5787-4B83-8DB3-0B5D2F0AD16E}" type="sibTrans" cxnId="{0AD96A1B-964F-4B75-96AB-9B1A6338E989}">
      <dgm:prSet/>
      <dgm:spPr/>
      <dgm:t>
        <a:bodyPr/>
        <a:lstStyle/>
        <a:p>
          <a:endParaRPr lang="en-US"/>
        </a:p>
      </dgm:t>
    </dgm:pt>
    <dgm:pt modelId="{36C7D388-E2DD-4BB8-BD56-2F0173DC035B}">
      <dgm:prSet/>
      <dgm:spPr/>
      <dgm:t>
        <a:bodyPr/>
        <a:lstStyle/>
        <a:p>
          <a:r>
            <a:rPr lang="en-US"/>
            <a:t>Browsers (Chrome, Firefox, Opera, Safari)</a:t>
          </a:r>
        </a:p>
      </dgm:t>
    </dgm:pt>
    <dgm:pt modelId="{47A82FD3-27F1-42D4-B8B7-4E6A84695BF7}" type="parTrans" cxnId="{6B4C6F16-80A8-48FA-88C8-A1DB16FE61FF}">
      <dgm:prSet/>
      <dgm:spPr/>
      <dgm:t>
        <a:bodyPr/>
        <a:lstStyle/>
        <a:p>
          <a:endParaRPr lang="en-US"/>
        </a:p>
      </dgm:t>
    </dgm:pt>
    <dgm:pt modelId="{85A3DDDF-36FD-4F88-AE8B-06444B7B73C5}" type="sibTrans" cxnId="{6B4C6F16-80A8-48FA-88C8-A1DB16FE61FF}">
      <dgm:prSet/>
      <dgm:spPr/>
      <dgm:t>
        <a:bodyPr/>
        <a:lstStyle/>
        <a:p>
          <a:endParaRPr lang="en-US"/>
        </a:p>
      </dgm:t>
    </dgm:pt>
    <dgm:pt modelId="{D87CB79A-C719-401E-9B2F-313C669ADB4B}">
      <dgm:prSet/>
      <dgm:spPr/>
      <dgm:t>
        <a:bodyPr/>
        <a:lstStyle/>
        <a:p>
          <a:r>
            <a:rPr lang="en-US" dirty="0"/>
            <a:t>Files and Folders</a:t>
          </a:r>
        </a:p>
      </dgm:t>
    </dgm:pt>
    <dgm:pt modelId="{589B0BAC-811A-475B-88EA-5706CF0FCA85}" type="parTrans" cxnId="{FDC7D0FA-F55C-493F-87A9-9A7205B8EB72}">
      <dgm:prSet/>
      <dgm:spPr/>
      <dgm:t>
        <a:bodyPr/>
        <a:lstStyle/>
        <a:p>
          <a:endParaRPr lang="en-US"/>
        </a:p>
      </dgm:t>
    </dgm:pt>
    <dgm:pt modelId="{C822581F-A43C-4F91-97DA-CF7878FF7722}" type="sibTrans" cxnId="{FDC7D0FA-F55C-493F-87A9-9A7205B8EB72}">
      <dgm:prSet/>
      <dgm:spPr/>
      <dgm:t>
        <a:bodyPr/>
        <a:lstStyle/>
        <a:p>
          <a:endParaRPr lang="en-US"/>
        </a:p>
      </dgm:t>
    </dgm:pt>
    <dgm:pt modelId="{C5324FBE-64B0-49F3-AD28-E711D55DF935}">
      <dgm:prSet/>
      <dgm:spPr/>
      <dgm:t>
        <a:bodyPr/>
        <a:lstStyle/>
        <a:p>
          <a:r>
            <a:rPr lang="en-US"/>
            <a:t>Search Engine (Google, Yahoo) </a:t>
          </a:r>
        </a:p>
      </dgm:t>
    </dgm:pt>
    <dgm:pt modelId="{F6262BAF-3282-46E2-86C1-BEF721AF8A67}" type="parTrans" cxnId="{3E885154-16DF-4BA5-90D0-F391E9D4E13E}">
      <dgm:prSet/>
      <dgm:spPr/>
      <dgm:t>
        <a:bodyPr/>
        <a:lstStyle/>
        <a:p>
          <a:endParaRPr lang="en-US"/>
        </a:p>
      </dgm:t>
    </dgm:pt>
    <dgm:pt modelId="{50AACF5D-87E5-4E05-86DC-D09B1C5F9967}" type="sibTrans" cxnId="{3E885154-16DF-4BA5-90D0-F391E9D4E13E}">
      <dgm:prSet/>
      <dgm:spPr/>
      <dgm:t>
        <a:bodyPr/>
        <a:lstStyle/>
        <a:p>
          <a:endParaRPr lang="en-US"/>
        </a:p>
      </dgm:t>
    </dgm:pt>
    <dgm:pt modelId="{2AC2A512-C5BC-4F48-90A7-8E05926793BF}" type="pres">
      <dgm:prSet presAssocID="{A4EAA5C1-1A2B-4660-AE6F-FA848F26EBC1}" presName="vert0" presStyleCnt="0">
        <dgm:presLayoutVars>
          <dgm:dir/>
          <dgm:animOne val="branch"/>
          <dgm:animLvl val="lvl"/>
        </dgm:presLayoutVars>
      </dgm:prSet>
      <dgm:spPr/>
    </dgm:pt>
    <dgm:pt modelId="{373172F4-B9B3-476B-9F85-A8DCC9AC9DCF}" type="pres">
      <dgm:prSet presAssocID="{7AF4FCBF-A537-4C1F-80C0-4CFB7C2F02ED}" presName="thickLine" presStyleLbl="alignNode1" presStyleIdx="0" presStyleCnt="4"/>
      <dgm:spPr/>
    </dgm:pt>
    <dgm:pt modelId="{4F341A59-565E-4CB0-8869-C4A09C1AAFB5}" type="pres">
      <dgm:prSet presAssocID="{7AF4FCBF-A537-4C1F-80C0-4CFB7C2F02ED}" presName="horz1" presStyleCnt="0"/>
      <dgm:spPr/>
    </dgm:pt>
    <dgm:pt modelId="{E5D5369F-3A62-45AB-91AB-884956D8060B}" type="pres">
      <dgm:prSet presAssocID="{7AF4FCBF-A537-4C1F-80C0-4CFB7C2F02ED}" presName="tx1" presStyleLbl="revTx" presStyleIdx="0" presStyleCnt="4"/>
      <dgm:spPr/>
    </dgm:pt>
    <dgm:pt modelId="{18BE511F-0DD8-4AA8-8D08-B022D83F63DE}" type="pres">
      <dgm:prSet presAssocID="{7AF4FCBF-A537-4C1F-80C0-4CFB7C2F02ED}" presName="vert1" presStyleCnt="0"/>
      <dgm:spPr/>
    </dgm:pt>
    <dgm:pt modelId="{EDBF1632-A463-4E1B-AE30-11A2C36D6ACA}" type="pres">
      <dgm:prSet presAssocID="{36C7D388-E2DD-4BB8-BD56-2F0173DC035B}" presName="thickLine" presStyleLbl="alignNode1" presStyleIdx="1" presStyleCnt="4"/>
      <dgm:spPr/>
    </dgm:pt>
    <dgm:pt modelId="{A4D0F5FF-78AD-46FE-A957-04961B0585E5}" type="pres">
      <dgm:prSet presAssocID="{36C7D388-E2DD-4BB8-BD56-2F0173DC035B}" presName="horz1" presStyleCnt="0"/>
      <dgm:spPr/>
    </dgm:pt>
    <dgm:pt modelId="{124A06EB-65A9-4357-8988-98F44051C0A6}" type="pres">
      <dgm:prSet presAssocID="{36C7D388-E2DD-4BB8-BD56-2F0173DC035B}" presName="tx1" presStyleLbl="revTx" presStyleIdx="1" presStyleCnt="4"/>
      <dgm:spPr/>
    </dgm:pt>
    <dgm:pt modelId="{E9B91A27-DE3A-4C5A-B8D2-72F2B1118718}" type="pres">
      <dgm:prSet presAssocID="{36C7D388-E2DD-4BB8-BD56-2F0173DC035B}" presName="vert1" presStyleCnt="0"/>
      <dgm:spPr/>
    </dgm:pt>
    <dgm:pt modelId="{00A5473A-1497-40AA-8023-0AF306B5A46F}" type="pres">
      <dgm:prSet presAssocID="{D87CB79A-C719-401E-9B2F-313C669ADB4B}" presName="thickLine" presStyleLbl="alignNode1" presStyleIdx="2" presStyleCnt="4"/>
      <dgm:spPr/>
    </dgm:pt>
    <dgm:pt modelId="{97EC5D72-838C-4FF6-A79F-DA39B74167BC}" type="pres">
      <dgm:prSet presAssocID="{D87CB79A-C719-401E-9B2F-313C669ADB4B}" presName="horz1" presStyleCnt="0"/>
      <dgm:spPr/>
    </dgm:pt>
    <dgm:pt modelId="{949D0B3C-22E2-484F-8BD7-178D2A61B6F4}" type="pres">
      <dgm:prSet presAssocID="{D87CB79A-C719-401E-9B2F-313C669ADB4B}" presName="tx1" presStyleLbl="revTx" presStyleIdx="2" presStyleCnt="4"/>
      <dgm:spPr/>
    </dgm:pt>
    <dgm:pt modelId="{E1AA3B25-7F21-4601-821F-4A0924924B1C}" type="pres">
      <dgm:prSet presAssocID="{D87CB79A-C719-401E-9B2F-313C669ADB4B}" presName="vert1" presStyleCnt="0"/>
      <dgm:spPr/>
    </dgm:pt>
    <dgm:pt modelId="{6D9BB918-AF7D-4041-A638-C9382CD0E162}" type="pres">
      <dgm:prSet presAssocID="{C5324FBE-64B0-49F3-AD28-E711D55DF935}" presName="thickLine" presStyleLbl="alignNode1" presStyleIdx="3" presStyleCnt="4"/>
      <dgm:spPr/>
    </dgm:pt>
    <dgm:pt modelId="{FB14DA02-42E3-4970-A3C9-85DA90BA30B8}" type="pres">
      <dgm:prSet presAssocID="{C5324FBE-64B0-49F3-AD28-E711D55DF935}" presName="horz1" presStyleCnt="0"/>
      <dgm:spPr/>
    </dgm:pt>
    <dgm:pt modelId="{2B543CED-6956-4438-9DAD-7C62A06449E0}" type="pres">
      <dgm:prSet presAssocID="{C5324FBE-64B0-49F3-AD28-E711D55DF935}" presName="tx1" presStyleLbl="revTx" presStyleIdx="3" presStyleCnt="4"/>
      <dgm:spPr/>
    </dgm:pt>
    <dgm:pt modelId="{6A1ADBE1-C9FD-47BC-989B-AAF1589981BB}" type="pres">
      <dgm:prSet presAssocID="{C5324FBE-64B0-49F3-AD28-E711D55DF935}" presName="vert1" presStyleCnt="0"/>
      <dgm:spPr/>
    </dgm:pt>
  </dgm:ptLst>
  <dgm:cxnLst>
    <dgm:cxn modelId="{799D2E11-A660-4E29-8C39-E0630C6DE4F5}" type="presOf" srcId="{C5324FBE-64B0-49F3-AD28-E711D55DF935}" destId="{2B543CED-6956-4438-9DAD-7C62A06449E0}" srcOrd="0" destOrd="0" presId="urn:microsoft.com/office/officeart/2008/layout/LinedList"/>
    <dgm:cxn modelId="{6B4C6F16-80A8-48FA-88C8-A1DB16FE61FF}" srcId="{A4EAA5C1-1A2B-4660-AE6F-FA848F26EBC1}" destId="{36C7D388-E2DD-4BB8-BD56-2F0173DC035B}" srcOrd="1" destOrd="0" parTransId="{47A82FD3-27F1-42D4-B8B7-4E6A84695BF7}" sibTransId="{85A3DDDF-36FD-4F88-AE8B-06444B7B73C5}"/>
    <dgm:cxn modelId="{0AD96A1B-964F-4B75-96AB-9B1A6338E989}" srcId="{A4EAA5C1-1A2B-4660-AE6F-FA848F26EBC1}" destId="{7AF4FCBF-A537-4C1F-80C0-4CFB7C2F02ED}" srcOrd="0" destOrd="0" parTransId="{6CC74430-6EC0-4C1C-AF7B-7F869318B00A}" sibTransId="{8775C3CE-5787-4B83-8DB3-0B5D2F0AD16E}"/>
    <dgm:cxn modelId="{2BB95F4F-D33B-43F5-A334-7995D2E84BCE}" type="presOf" srcId="{7AF4FCBF-A537-4C1F-80C0-4CFB7C2F02ED}" destId="{E5D5369F-3A62-45AB-91AB-884956D8060B}" srcOrd="0" destOrd="0" presId="urn:microsoft.com/office/officeart/2008/layout/LinedList"/>
    <dgm:cxn modelId="{3E885154-16DF-4BA5-90D0-F391E9D4E13E}" srcId="{A4EAA5C1-1A2B-4660-AE6F-FA848F26EBC1}" destId="{C5324FBE-64B0-49F3-AD28-E711D55DF935}" srcOrd="3" destOrd="0" parTransId="{F6262BAF-3282-46E2-86C1-BEF721AF8A67}" sibTransId="{50AACF5D-87E5-4E05-86DC-D09B1C5F9967}"/>
    <dgm:cxn modelId="{ED79388E-7368-4210-9C3D-A505CBB174D7}" type="presOf" srcId="{36C7D388-E2DD-4BB8-BD56-2F0173DC035B}" destId="{124A06EB-65A9-4357-8988-98F44051C0A6}" srcOrd="0" destOrd="0" presId="urn:microsoft.com/office/officeart/2008/layout/LinedList"/>
    <dgm:cxn modelId="{86BFB1D5-2858-48BC-BD49-EA2F8BF8C331}" type="presOf" srcId="{A4EAA5C1-1A2B-4660-AE6F-FA848F26EBC1}" destId="{2AC2A512-C5BC-4F48-90A7-8E05926793BF}" srcOrd="0" destOrd="0" presId="urn:microsoft.com/office/officeart/2008/layout/LinedList"/>
    <dgm:cxn modelId="{1DCEC1E9-67DC-4B74-97B7-52E5912ABCD6}" type="presOf" srcId="{D87CB79A-C719-401E-9B2F-313C669ADB4B}" destId="{949D0B3C-22E2-484F-8BD7-178D2A61B6F4}" srcOrd="0" destOrd="0" presId="urn:microsoft.com/office/officeart/2008/layout/LinedList"/>
    <dgm:cxn modelId="{FDC7D0FA-F55C-493F-87A9-9A7205B8EB72}" srcId="{A4EAA5C1-1A2B-4660-AE6F-FA848F26EBC1}" destId="{D87CB79A-C719-401E-9B2F-313C669ADB4B}" srcOrd="2" destOrd="0" parTransId="{589B0BAC-811A-475B-88EA-5706CF0FCA85}" sibTransId="{C822581F-A43C-4F91-97DA-CF7878FF7722}"/>
    <dgm:cxn modelId="{00C9A3FB-3083-453C-8AAC-B39A1DD66CFE}" type="presParOf" srcId="{2AC2A512-C5BC-4F48-90A7-8E05926793BF}" destId="{373172F4-B9B3-476B-9F85-A8DCC9AC9DCF}" srcOrd="0" destOrd="0" presId="urn:microsoft.com/office/officeart/2008/layout/LinedList"/>
    <dgm:cxn modelId="{9903A15E-8F9D-45CF-891D-4115ACA5AC54}" type="presParOf" srcId="{2AC2A512-C5BC-4F48-90A7-8E05926793BF}" destId="{4F341A59-565E-4CB0-8869-C4A09C1AAFB5}" srcOrd="1" destOrd="0" presId="urn:microsoft.com/office/officeart/2008/layout/LinedList"/>
    <dgm:cxn modelId="{98A1E087-1B93-462A-95CA-5A3804FAD236}" type="presParOf" srcId="{4F341A59-565E-4CB0-8869-C4A09C1AAFB5}" destId="{E5D5369F-3A62-45AB-91AB-884956D8060B}" srcOrd="0" destOrd="0" presId="urn:microsoft.com/office/officeart/2008/layout/LinedList"/>
    <dgm:cxn modelId="{C3EC036E-27D7-4CF3-9628-902720AD52A5}" type="presParOf" srcId="{4F341A59-565E-4CB0-8869-C4A09C1AAFB5}" destId="{18BE511F-0DD8-4AA8-8D08-B022D83F63DE}" srcOrd="1" destOrd="0" presId="urn:microsoft.com/office/officeart/2008/layout/LinedList"/>
    <dgm:cxn modelId="{465176F8-2E6C-4793-93CB-2C459CDA984B}" type="presParOf" srcId="{2AC2A512-C5BC-4F48-90A7-8E05926793BF}" destId="{EDBF1632-A463-4E1B-AE30-11A2C36D6ACA}" srcOrd="2" destOrd="0" presId="urn:microsoft.com/office/officeart/2008/layout/LinedList"/>
    <dgm:cxn modelId="{99C62E21-403E-48BA-AFF4-9FC04A4AACAD}" type="presParOf" srcId="{2AC2A512-C5BC-4F48-90A7-8E05926793BF}" destId="{A4D0F5FF-78AD-46FE-A957-04961B0585E5}" srcOrd="3" destOrd="0" presId="urn:microsoft.com/office/officeart/2008/layout/LinedList"/>
    <dgm:cxn modelId="{C5F40AB6-CFC8-413D-A87F-45E37ED10CE4}" type="presParOf" srcId="{A4D0F5FF-78AD-46FE-A957-04961B0585E5}" destId="{124A06EB-65A9-4357-8988-98F44051C0A6}" srcOrd="0" destOrd="0" presId="urn:microsoft.com/office/officeart/2008/layout/LinedList"/>
    <dgm:cxn modelId="{4373E47C-2132-4115-8D3D-9B1BEAEB6B39}" type="presParOf" srcId="{A4D0F5FF-78AD-46FE-A957-04961B0585E5}" destId="{E9B91A27-DE3A-4C5A-B8D2-72F2B1118718}" srcOrd="1" destOrd="0" presId="urn:microsoft.com/office/officeart/2008/layout/LinedList"/>
    <dgm:cxn modelId="{0DFEAEB5-41D4-4CA6-959F-CC3CB0BE1B51}" type="presParOf" srcId="{2AC2A512-C5BC-4F48-90A7-8E05926793BF}" destId="{00A5473A-1497-40AA-8023-0AF306B5A46F}" srcOrd="4" destOrd="0" presId="urn:microsoft.com/office/officeart/2008/layout/LinedList"/>
    <dgm:cxn modelId="{DAC3EF24-B0F8-4E37-9206-CE3DFADD7818}" type="presParOf" srcId="{2AC2A512-C5BC-4F48-90A7-8E05926793BF}" destId="{97EC5D72-838C-4FF6-A79F-DA39B74167BC}" srcOrd="5" destOrd="0" presId="urn:microsoft.com/office/officeart/2008/layout/LinedList"/>
    <dgm:cxn modelId="{AD3B15ED-6568-4484-8834-6E84DDADC6FA}" type="presParOf" srcId="{97EC5D72-838C-4FF6-A79F-DA39B74167BC}" destId="{949D0B3C-22E2-484F-8BD7-178D2A61B6F4}" srcOrd="0" destOrd="0" presId="urn:microsoft.com/office/officeart/2008/layout/LinedList"/>
    <dgm:cxn modelId="{A2300A5F-7C8F-4287-8146-C0868F77CA3E}" type="presParOf" srcId="{97EC5D72-838C-4FF6-A79F-DA39B74167BC}" destId="{E1AA3B25-7F21-4601-821F-4A0924924B1C}" srcOrd="1" destOrd="0" presId="urn:microsoft.com/office/officeart/2008/layout/LinedList"/>
    <dgm:cxn modelId="{CE87155F-BCCE-4990-A33D-3279ADDF4A82}" type="presParOf" srcId="{2AC2A512-C5BC-4F48-90A7-8E05926793BF}" destId="{6D9BB918-AF7D-4041-A638-C9382CD0E162}" srcOrd="6" destOrd="0" presId="urn:microsoft.com/office/officeart/2008/layout/LinedList"/>
    <dgm:cxn modelId="{4B379C17-8EEB-4BBF-8295-6832B515A19A}" type="presParOf" srcId="{2AC2A512-C5BC-4F48-90A7-8E05926793BF}" destId="{FB14DA02-42E3-4970-A3C9-85DA90BA30B8}" srcOrd="7" destOrd="0" presId="urn:microsoft.com/office/officeart/2008/layout/LinedList"/>
    <dgm:cxn modelId="{3DAA7CCE-60BB-458A-9734-BC88DE393C17}" type="presParOf" srcId="{FB14DA02-42E3-4970-A3C9-85DA90BA30B8}" destId="{2B543CED-6956-4438-9DAD-7C62A06449E0}" srcOrd="0" destOrd="0" presId="urn:microsoft.com/office/officeart/2008/layout/LinedList"/>
    <dgm:cxn modelId="{3B467E74-BB21-464A-A83A-8DA2F3F6D9A5}" type="presParOf" srcId="{FB14DA02-42E3-4970-A3C9-85DA90BA30B8}" destId="{6A1ADBE1-C9FD-47BC-989B-AAF1589981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90184-DB27-461E-B84F-B44B380DD7DD}">
      <dsp:nvSpPr>
        <dsp:cNvPr id="0" name=""/>
        <dsp:cNvSpPr/>
      </dsp:nvSpPr>
      <dsp:spPr>
        <a:xfrm>
          <a:off x="1008733" y="71207"/>
          <a:ext cx="754650" cy="7546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C03C5-EC6B-483A-A003-0CAF4A920180}">
      <dsp:nvSpPr>
        <dsp:cNvPr id="0" name=""/>
        <dsp:cNvSpPr/>
      </dsp:nvSpPr>
      <dsp:spPr>
        <a:xfrm>
          <a:off x="1167209" y="229684"/>
          <a:ext cx="437697" cy="437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653A6-BEE9-4EAD-BAA7-F5DD7F6E92DE}">
      <dsp:nvSpPr>
        <dsp:cNvPr id="0" name=""/>
        <dsp:cNvSpPr/>
      </dsp:nvSpPr>
      <dsp:spPr>
        <a:xfrm>
          <a:off x="1925094" y="71207"/>
          <a:ext cx="1778819" cy="75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Processor</a:t>
          </a:r>
          <a:endParaRPr lang="en-US" sz="1600" kern="1200"/>
        </a:p>
      </dsp:txBody>
      <dsp:txXfrm>
        <a:off x="1925094" y="71207"/>
        <a:ext cx="1778819" cy="754650"/>
      </dsp:txXfrm>
    </dsp:sp>
    <dsp:sp modelId="{025E3A36-10F2-4D35-8647-52A32A423049}">
      <dsp:nvSpPr>
        <dsp:cNvPr id="0" name=""/>
        <dsp:cNvSpPr/>
      </dsp:nvSpPr>
      <dsp:spPr>
        <a:xfrm>
          <a:off x="4013860" y="71207"/>
          <a:ext cx="754650" cy="7546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FBD8E-0FF4-42D1-83C2-4F69C30A0397}">
      <dsp:nvSpPr>
        <dsp:cNvPr id="0" name=""/>
        <dsp:cNvSpPr/>
      </dsp:nvSpPr>
      <dsp:spPr>
        <a:xfrm>
          <a:off x="4172336" y="229684"/>
          <a:ext cx="437697" cy="437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CCFC1-AB13-4360-B8AC-600E031E4150}">
      <dsp:nvSpPr>
        <dsp:cNvPr id="0" name=""/>
        <dsp:cNvSpPr/>
      </dsp:nvSpPr>
      <dsp:spPr>
        <a:xfrm>
          <a:off x="4930221" y="71207"/>
          <a:ext cx="1778819" cy="75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Memory Devices (USB/Hard drive)</a:t>
          </a:r>
          <a:endParaRPr lang="en-US" sz="1600" kern="1200"/>
        </a:p>
      </dsp:txBody>
      <dsp:txXfrm>
        <a:off x="4930221" y="71207"/>
        <a:ext cx="1778819" cy="754650"/>
      </dsp:txXfrm>
    </dsp:sp>
    <dsp:sp modelId="{F94F1D11-B4D4-4CC1-87BD-B7A87B68B189}">
      <dsp:nvSpPr>
        <dsp:cNvPr id="0" name=""/>
        <dsp:cNvSpPr/>
      </dsp:nvSpPr>
      <dsp:spPr>
        <a:xfrm>
          <a:off x="7018987" y="71207"/>
          <a:ext cx="754650" cy="7546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4D43A-9532-4D4F-BAB6-A0DCB7C1109C}">
      <dsp:nvSpPr>
        <dsp:cNvPr id="0" name=""/>
        <dsp:cNvSpPr/>
      </dsp:nvSpPr>
      <dsp:spPr>
        <a:xfrm>
          <a:off x="7177464" y="229684"/>
          <a:ext cx="437697" cy="437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E2CE9-D4C5-4B48-8FF5-84955D0D1BB6}">
      <dsp:nvSpPr>
        <dsp:cNvPr id="0" name=""/>
        <dsp:cNvSpPr/>
      </dsp:nvSpPr>
      <dsp:spPr>
        <a:xfrm>
          <a:off x="7935349" y="71207"/>
          <a:ext cx="1778819" cy="75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Monitor</a:t>
          </a:r>
          <a:endParaRPr lang="en-US" sz="1600" kern="1200"/>
        </a:p>
      </dsp:txBody>
      <dsp:txXfrm>
        <a:off x="7935349" y="71207"/>
        <a:ext cx="1778819" cy="754650"/>
      </dsp:txXfrm>
    </dsp:sp>
    <dsp:sp modelId="{0F9C6420-52B4-4CBA-A1D1-DC9C4C08AF39}">
      <dsp:nvSpPr>
        <dsp:cNvPr id="0" name=""/>
        <dsp:cNvSpPr/>
      </dsp:nvSpPr>
      <dsp:spPr>
        <a:xfrm>
          <a:off x="1008733" y="1445680"/>
          <a:ext cx="754650" cy="7546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87ED-B788-4ECA-B99A-07AF4296FC57}">
      <dsp:nvSpPr>
        <dsp:cNvPr id="0" name=""/>
        <dsp:cNvSpPr/>
      </dsp:nvSpPr>
      <dsp:spPr>
        <a:xfrm>
          <a:off x="1167209" y="1604156"/>
          <a:ext cx="437697" cy="437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1A0E-C89A-4533-A9E9-D85FB1C6D11B}">
      <dsp:nvSpPr>
        <dsp:cNvPr id="0" name=""/>
        <dsp:cNvSpPr/>
      </dsp:nvSpPr>
      <dsp:spPr>
        <a:xfrm>
          <a:off x="1925094" y="1445680"/>
          <a:ext cx="1778819" cy="75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Printer</a:t>
          </a:r>
          <a:endParaRPr lang="en-US" sz="1600" kern="1200"/>
        </a:p>
      </dsp:txBody>
      <dsp:txXfrm>
        <a:off x="1925094" y="1445680"/>
        <a:ext cx="1778819" cy="754650"/>
      </dsp:txXfrm>
    </dsp:sp>
    <dsp:sp modelId="{901662C8-205A-454D-B51D-282461C101C7}">
      <dsp:nvSpPr>
        <dsp:cNvPr id="0" name=""/>
        <dsp:cNvSpPr/>
      </dsp:nvSpPr>
      <dsp:spPr>
        <a:xfrm>
          <a:off x="4013860" y="1445680"/>
          <a:ext cx="754650" cy="7546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95075-BDDD-463B-90E1-1721D1ED9690}">
      <dsp:nvSpPr>
        <dsp:cNvPr id="0" name=""/>
        <dsp:cNvSpPr/>
      </dsp:nvSpPr>
      <dsp:spPr>
        <a:xfrm>
          <a:off x="4172336" y="1604156"/>
          <a:ext cx="437697" cy="4376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211A5-0918-4FF6-9C1A-D0EC94194067}">
      <dsp:nvSpPr>
        <dsp:cNvPr id="0" name=""/>
        <dsp:cNvSpPr/>
      </dsp:nvSpPr>
      <dsp:spPr>
        <a:xfrm>
          <a:off x="4930221" y="1445680"/>
          <a:ext cx="1778819" cy="75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Keyboard</a:t>
          </a:r>
          <a:endParaRPr lang="en-US" sz="1600" kern="1200"/>
        </a:p>
      </dsp:txBody>
      <dsp:txXfrm>
        <a:off x="4930221" y="1445680"/>
        <a:ext cx="1778819" cy="754650"/>
      </dsp:txXfrm>
    </dsp:sp>
    <dsp:sp modelId="{06AD4EBD-D1AE-426F-85A1-E7123EB6751A}">
      <dsp:nvSpPr>
        <dsp:cNvPr id="0" name=""/>
        <dsp:cNvSpPr/>
      </dsp:nvSpPr>
      <dsp:spPr>
        <a:xfrm>
          <a:off x="7018987" y="1445680"/>
          <a:ext cx="754650" cy="7546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7B2AD-7F28-420C-B91B-9B914039312C}">
      <dsp:nvSpPr>
        <dsp:cNvPr id="0" name=""/>
        <dsp:cNvSpPr/>
      </dsp:nvSpPr>
      <dsp:spPr>
        <a:xfrm>
          <a:off x="7177464" y="1604156"/>
          <a:ext cx="437697" cy="4376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81EEE-EABD-491D-A322-2DE43373E3AF}">
      <dsp:nvSpPr>
        <dsp:cNvPr id="0" name=""/>
        <dsp:cNvSpPr/>
      </dsp:nvSpPr>
      <dsp:spPr>
        <a:xfrm>
          <a:off x="7935349" y="1445680"/>
          <a:ext cx="1778819" cy="75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Mouse</a:t>
          </a:r>
          <a:endParaRPr lang="en-US" sz="1600" kern="1200"/>
        </a:p>
      </dsp:txBody>
      <dsp:txXfrm>
        <a:off x="7935349" y="1445680"/>
        <a:ext cx="1778819" cy="754650"/>
      </dsp:txXfrm>
    </dsp:sp>
    <dsp:sp modelId="{36494339-5BA9-484F-B7CD-7AC2E06C8284}">
      <dsp:nvSpPr>
        <dsp:cNvPr id="0" name=""/>
        <dsp:cNvSpPr/>
      </dsp:nvSpPr>
      <dsp:spPr>
        <a:xfrm>
          <a:off x="1008733" y="2820152"/>
          <a:ext cx="754650" cy="7546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65C0F-8FE4-4322-A178-61FA21D225E0}">
      <dsp:nvSpPr>
        <dsp:cNvPr id="0" name=""/>
        <dsp:cNvSpPr/>
      </dsp:nvSpPr>
      <dsp:spPr>
        <a:xfrm>
          <a:off x="1167209" y="2978629"/>
          <a:ext cx="437697" cy="4376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0687E-B036-4C46-8783-6F7A5D9EDB3D}">
      <dsp:nvSpPr>
        <dsp:cNvPr id="0" name=""/>
        <dsp:cNvSpPr/>
      </dsp:nvSpPr>
      <dsp:spPr>
        <a:xfrm>
          <a:off x="1925094" y="2820152"/>
          <a:ext cx="1778819" cy="75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Central Processing Unit (CPU)</a:t>
          </a:r>
          <a:r>
            <a:rPr lang="en-US" sz="1600" b="0" i="0" kern="1200"/>
            <a:t>.</a:t>
          </a:r>
          <a:endParaRPr lang="en-US" sz="1600" kern="1200"/>
        </a:p>
      </dsp:txBody>
      <dsp:txXfrm>
        <a:off x="1925094" y="2820152"/>
        <a:ext cx="1778819" cy="754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F2903-ECD9-479D-97D5-02F36018EB7C}">
      <dsp:nvSpPr>
        <dsp:cNvPr id="0" name=""/>
        <dsp:cNvSpPr/>
      </dsp:nvSpPr>
      <dsp:spPr>
        <a:xfrm>
          <a:off x="1851451" y="25579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D9AAA-16C5-404D-899F-51D13AC8C27D}">
      <dsp:nvSpPr>
        <dsp:cNvPr id="0" name=""/>
        <dsp:cNvSpPr/>
      </dsp:nvSpPr>
      <dsp:spPr>
        <a:xfrm>
          <a:off x="663451" y="26702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System Software</a:t>
          </a:r>
        </a:p>
      </dsp:txBody>
      <dsp:txXfrm>
        <a:off x="663451" y="2670215"/>
        <a:ext cx="4320000" cy="720000"/>
      </dsp:txXfrm>
    </dsp:sp>
    <dsp:sp modelId="{A2FDA769-0FAC-4933-AF66-D1DCF60DC8B1}">
      <dsp:nvSpPr>
        <dsp:cNvPr id="0" name=""/>
        <dsp:cNvSpPr/>
      </dsp:nvSpPr>
      <dsp:spPr>
        <a:xfrm>
          <a:off x="6927451" y="25579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2F559-4613-4BC0-8FE3-C27B07A6CD36}">
      <dsp:nvSpPr>
        <dsp:cNvPr id="0" name=""/>
        <dsp:cNvSpPr/>
      </dsp:nvSpPr>
      <dsp:spPr>
        <a:xfrm>
          <a:off x="5739451" y="26702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Application Software</a:t>
          </a:r>
        </a:p>
      </dsp:txBody>
      <dsp:txXfrm>
        <a:off x="5739451" y="2670215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D226F-1C11-4945-A68B-2DD1C70F0044}">
      <dsp:nvSpPr>
        <dsp:cNvPr id="0" name=""/>
        <dsp:cNvSpPr/>
      </dsp:nvSpPr>
      <dsp:spPr>
        <a:xfrm>
          <a:off x="6485471" y="72990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2521-1E46-446B-8969-EA9815D4C8E5}">
      <dsp:nvSpPr>
        <dsp:cNvPr id="0" name=""/>
        <dsp:cNvSpPr/>
      </dsp:nvSpPr>
      <dsp:spPr>
        <a:xfrm>
          <a:off x="119005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 programming language is </a:t>
          </a:r>
          <a:r>
            <a:rPr lang="en-US" sz="1400" b="1" i="0" kern="1200"/>
            <a:t>a vocabulary and set of grammatical rules for instructing a computer or computing device to perform specific tasks</a:t>
          </a:r>
          <a:r>
            <a:rPr lang="en-US" sz="1400" b="0" i="0" kern="1200"/>
            <a:t>.</a:t>
          </a:r>
          <a:endParaRPr lang="en-US" sz="1400" kern="1200"/>
        </a:p>
      </dsp:txBody>
      <dsp:txXfrm>
        <a:off x="119005" y="3022743"/>
        <a:ext cx="4320000" cy="720000"/>
      </dsp:txXfrm>
    </dsp:sp>
    <dsp:sp modelId="{66F4E982-44FF-4C60-977A-6C544A7E27F7}">
      <dsp:nvSpPr>
        <dsp:cNvPr id="0" name=""/>
        <dsp:cNvSpPr/>
      </dsp:nvSpPr>
      <dsp:spPr>
        <a:xfrm>
          <a:off x="1045889" y="90717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EE5B0-7E61-4DCE-BEFD-DA5C1D203F63}">
      <dsp:nvSpPr>
        <dsp:cNvPr id="0" name=""/>
        <dsp:cNvSpPr/>
      </dsp:nvSpPr>
      <dsp:spPr>
        <a:xfrm>
          <a:off x="5195005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 programming language is </a:t>
          </a:r>
          <a:r>
            <a:rPr lang="en-US" sz="1400" b="1" i="0" kern="1200"/>
            <a:t>a way for programmers (developers) to communicate with computers</a:t>
          </a:r>
          <a:r>
            <a:rPr lang="en-US" sz="1400" b="0" i="0" kern="1200"/>
            <a:t>.</a:t>
          </a:r>
          <a:endParaRPr lang="en-US" sz="1400" kern="1200"/>
        </a:p>
      </dsp:txBody>
      <dsp:txXfrm>
        <a:off x="5195005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C6A4F-5D6E-4468-B638-007B404FD542}">
      <dsp:nvSpPr>
        <dsp:cNvPr id="0" name=""/>
        <dsp:cNvSpPr/>
      </dsp:nvSpPr>
      <dsp:spPr>
        <a:xfrm>
          <a:off x="1926802" y="2007"/>
          <a:ext cx="7707208" cy="10400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41" tIns="264167" rIns="14954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Copy: Ctrl + C.</a:t>
          </a:r>
        </a:p>
      </dsp:txBody>
      <dsp:txXfrm>
        <a:off x="1926802" y="2007"/>
        <a:ext cx="7707208" cy="1040029"/>
      </dsp:txXfrm>
    </dsp:sp>
    <dsp:sp modelId="{4DB11441-AFA4-4467-8B2E-6C04247483F6}">
      <dsp:nvSpPr>
        <dsp:cNvPr id="0" name=""/>
        <dsp:cNvSpPr/>
      </dsp:nvSpPr>
      <dsp:spPr>
        <a:xfrm>
          <a:off x="0" y="2007"/>
          <a:ext cx="1926802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60" tIns="102732" rIns="10196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Copy</a:t>
          </a:r>
        </a:p>
      </dsp:txBody>
      <dsp:txXfrm>
        <a:off x="0" y="2007"/>
        <a:ext cx="1926802" cy="1040029"/>
      </dsp:txXfrm>
    </dsp:sp>
    <dsp:sp modelId="{9DA0351C-DF30-4F54-A4E8-7A2EED1AFC4F}">
      <dsp:nvSpPr>
        <dsp:cNvPr id="0" name=""/>
        <dsp:cNvSpPr/>
      </dsp:nvSpPr>
      <dsp:spPr>
        <a:xfrm>
          <a:off x="1926802" y="1104438"/>
          <a:ext cx="7707208" cy="1040029"/>
        </a:xfrm>
        <a:prstGeom prst="rect">
          <a:avLst/>
        </a:prstGeom>
        <a:solidFill>
          <a:schemeClr val="accent4">
            <a:hueOff val="488139"/>
            <a:satOff val="-139"/>
            <a:lumOff val="2353"/>
            <a:alphaOff val="0"/>
          </a:schemeClr>
        </a:solidFill>
        <a:ln w="12700" cap="flat" cmpd="sng" algn="ctr">
          <a:solidFill>
            <a:schemeClr val="accent4">
              <a:hueOff val="488139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41" tIns="264167" rIns="14954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Cut: Ctrl + X.</a:t>
          </a:r>
        </a:p>
      </dsp:txBody>
      <dsp:txXfrm>
        <a:off x="1926802" y="1104438"/>
        <a:ext cx="7707208" cy="1040029"/>
      </dsp:txXfrm>
    </dsp:sp>
    <dsp:sp modelId="{65AC1C32-7F5C-4E41-A5BB-AAE044C2565F}">
      <dsp:nvSpPr>
        <dsp:cNvPr id="0" name=""/>
        <dsp:cNvSpPr/>
      </dsp:nvSpPr>
      <dsp:spPr>
        <a:xfrm>
          <a:off x="0" y="1104438"/>
          <a:ext cx="1926802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88139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60" tIns="102732" rIns="10196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Cut</a:t>
          </a:r>
        </a:p>
      </dsp:txBody>
      <dsp:txXfrm>
        <a:off x="0" y="1104438"/>
        <a:ext cx="1926802" cy="1040029"/>
      </dsp:txXfrm>
    </dsp:sp>
    <dsp:sp modelId="{64CE4AF7-3214-4042-9879-BF077134B0ED}">
      <dsp:nvSpPr>
        <dsp:cNvPr id="0" name=""/>
        <dsp:cNvSpPr/>
      </dsp:nvSpPr>
      <dsp:spPr>
        <a:xfrm>
          <a:off x="1926802" y="2206869"/>
          <a:ext cx="7707208" cy="1040029"/>
        </a:xfrm>
        <a:prstGeom prst="rect">
          <a:avLst/>
        </a:prstGeom>
        <a:solidFill>
          <a:schemeClr val="accent4">
            <a:hueOff val="976279"/>
            <a:satOff val="-279"/>
            <a:lumOff val="4705"/>
            <a:alphaOff val="0"/>
          </a:schemeClr>
        </a:solidFill>
        <a:ln w="12700" cap="flat" cmpd="sng" algn="ctr">
          <a:solidFill>
            <a:schemeClr val="accent4">
              <a:hueOff val="976279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41" tIns="264167" rIns="14954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Paste: Ctrl + V.</a:t>
          </a:r>
        </a:p>
      </dsp:txBody>
      <dsp:txXfrm>
        <a:off x="1926802" y="2206869"/>
        <a:ext cx="7707208" cy="1040029"/>
      </dsp:txXfrm>
    </dsp:sp>
    <dsp:sp modelId="{95D88A68-7C2D-4005-92BD-31DC9344D047}">
      <dsp:nvSpPr>
        <dsp:cNvPr id="0" name=""/>
        <dsp:cNvSpPr/>
      </dsp:nvSpPr>
      <dsp:spPr>
        <a:xfrm>
          <a:off x="0" y="2206869"/>
          <a:ext cx="1926802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76279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60" tIns="102732" rIns="10196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Paste</a:t>
          </a:r>
        </a:p>
      </dsp:txBody>
      <dsp:txXfrm>
        <a:off x="0" y="2206869"/>
        <a:ext cx="1926802" cy="1040029"/>
      </dsp:txXfrm>
    </dsp:sp>
    <dsp:sp modelId="{36CED26B-B195-4B21-A563-95A1A8CB89D1}">
      <dsp:nvSpPr>
        <dsp:cNvPr id="0" name=""/>
        <dsp:cNvSpPr/>
      </dsp:nvSpPr>
      <dsp:spPr>
        <a:xfrm>
          <a:off x="1926802" y="3309300"/>
          <a:ext cx="7707208" cy="1040029"/>
        </a:xfrm>
        <a:prstGeom prst="rect">
          <a:avLst/>
        </a:prstGeom>
        <a:solidFill>
          <a:schemeClr val="accent4">
            <a:hueOff val="1464418"/>
            <a:satOff val="-418"/>
            <a:lumOff val="7058"/>
            <a:alphaOff val="0"/>
          </a:schemeClr>
        </a:solidFill>
        <a:ln w="12700" cap="flat" cmpd="sng" algn="ctr">
          <a:solidFill>
            <a:schemeClr val="accent4">
              <a:hueOff val="1464418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41" tIns="264167" rIns="14954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All: Ctrl + A </a:t>
          </a:r>
        </a:p>
      </dsp:txBody>
      <dsp:txXfrm>
        <a:off x="1926802" y="3309300"/>
        <a:ext cx="7707208" cy="1040029"/>
      </dsp:txXfrm>
    </dsp:sp>
    <dsp:sp modelId="{E216AA60-25C9-4898-B9DA-1CF3DF8FA94D}">
      <dsp:nvSpPr>
        <dsp:cNvPr id="0" name=""/>
        <dsp:cNvSpPr/>
      </dsp:nvSpPr>
      <dsp:spPr>
        <a:xfrm>
          <a:off x="0" y="3309300"/>
          <a:ext cx="1926802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64418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60" tIns="102732" rIns="10196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Select</a:t>
          </a:r>
        </a:p>
      </dsp:txBody>
      <dsp:txXfrm>
        <a:off x="0" y="3309300"/>
        <a:ext cx="1926802" cy="1040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172F4-B9B3-476B-9F85-A8DCC9AC9DCF}">
      <dsp:nvSpPr>
        <dsp:cNvPr id="0" name=""/>
        <dsp:cNvSpPr/>
      </dsp:nvSpPr>
      <dsp:spPr>
        <a:xfrm>
          <a:off x="0" y="0"/>
          <a:ext cx="9634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5369F-3A62-45AB-91AB-884956D8060B}">
      <dsp:nvSpPr>
        <dsp:cNvPr id="0" name=""/>
        <dsp:cNvSpPr/>
      </dsp:nvSpPr>
      <dsp:spPr>
        <a:xfrm>
          <a:off x="0" y="0"/>
          <a:ext cx="963401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Application Software (MS Office etc.) </a:t>
          </a:r>
        </a:p>
      </dsp:txBody>
      <dsp:txXfrm>
        <a:off x="0" y="0"/>
        <a:ext cx="9634011" cy="1087834"/>
      </dsp:txXfrm>
    </dsp:sp>
    <dsp:sp modelId="{EDBF1632-A463-4E1B-AE30-11A2C36D6ACA}">
      <dsp:nvSpPr>
        <dsp:cNvPr id="0" name=""/>
        <dsp:cNvSpPr/>
      </dsp:nvSpPr>
      <dsp:spPr>
        <a:xfrm>
          <a:off x="0" y="1087834"/>
          <a:ext cx="9634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A06EB-65A9-4357-8988-98F44051C0A6}">
      <dsp:nvSpPr>
        <dsp:cNvPr id="0" name=""/>
        <dsp:cNvSpPr/>
      </dsp:nvSpPr>
      <dsp:spPr>
        <a:xfrm>
          <a:off x="0" y="1087834"/>
          <a:ext cx="963401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Browsers (Chrome, Firefox, Opera, Safari)</a:t>
          </a:r>
        </a:p>
      </dsp:txBody>
      <dsp:txXfrm>
        <a:off x="0" y="1087834"/>
        <a:ext cx="9634011" cy="1087834"/>
      </dsp:txXfrm>
    </dsp:sp>
    <dsp:sp modelId="{00A5473A-1497-40AA-8023-0AF306B5A46F}">
      <dsp:nvSpPr>
        <dsp:cNvPr id="0" name=""/>
        <dsp:cNvSpPr/>
      </dsp:nvSpPr>
      <dsp:spPr>
        <a:xfrm>
          <a:off x="0" y="2175669"/>
          <a:ext cx="9634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D0B3C-22E2-484F-8BD7-178D2A61B6F4}">
      <dsp:nvSpPr>
        <dsp:cNvPr id="0" name=""/>
        <dsp:cNvSpPr/>
      </dsp:nvSpPr>
      <dsp:spPr>
        <a:xfrm>
          <a:off x="0" y="2175669"/>
          <a:ext cx="963401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Files and Folders</a:t>
          </a:r>
        </a:p>
      </dsp:txBody>
      <dsp:txXfrm>
        <a:off x="0" y="2175669"/>
        <a:ext cx="9634011" cy="1087834"/>
      </dsp:txXfrm>
    </dsp:sp>
    <dsp:sp modelId="{6D9BB918-AF7D-4041-A638-C9382CD0E162}">
      <dsp:nvSpPr>
        <dsp:cNvPr id="0" name=""/>
        <dsp:cNvSpPr/>
      </dsp:nvSpPr>
      <dsp:spPr>
        <a:xfrm>
          <a:off x="0" y="3263503"/>
          <a:ext cx="9634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43CED-6956-4438-9DAD-7C62A06449E0}">
      <dsp:nvSpPr>
        <dsp:cNvPr id="0" name=""/>
        <dsp:cNvSpPr/>
      </dsp:nvSpPr>
      <dsp:spPr>
        <a:xfrm>
          <a:off x="0" y="3263503"/>
          <a:ext cx="963401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Search Engine (Google, Yahoo) </a:t>
          </a:r>
        </a:p>
      </dsp:txBody>
      <dsp:txXfrm>
        <a:off x="0" y="3263503"/>
        <a:ext cx="9634011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9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2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5580" y="1482696"/>
            <a:ext cx="7880841" cy="36412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7D3CD-4646-09F5-EDB6-1F9AF6916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619" y="3009432"/>
            <a:ext cx="6983138" cy="16614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Web &amp; Mobile App Development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6A9D8-04BA-1EAF-B4B0-D78261E3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550" y="1908987"/>
            <a:ext cx="5386900" cy="758206"/>
          </a:xfrm>
        </p:spPr>
        <p:txBody>
          <a:bodyPr anchor="b">
            <a:normAutofit/>
          </a:bodyPr>
          <a:lstStyle/>
          <a:p>
            <a:r>
              <a:rPr lang="en-US"/>
              <a:t>Lecture # 1</a:t>
            </a:r>
            <a:endParaRPr lang="en-PK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2F2750-4979-451F-9F82-7CB07DFC4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013" y="4672191"/>
            <a:ext cx="12132040" cy="1227764"/>
            <a:chOff x="16013" y="4672191"/>
            <a:chExt cx="12132040" cy="1227764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31E6EC-F425-492F-962D-444E7A604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08065" y="5686940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A237B1DA-F954-43AD-BDCE-8D75C101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186" y="4743883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">
              <a:extLst>
                <a:ext uri="{FF2B5EF4-FFF2-40B4-BE49-F238E27FC236}">
                  <a16:creationId xmlns:a16="http://schemas.microsoft.com/office/drawing/2014/main" id="{426A3F5E-710F-4787-BC42-3BA6AB09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09989" y="5352857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CBADC17B-6F69-4C87-970E-D3773B282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6420" y="509653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25F6D281-A258-4D9C-BBB9-709C43537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62693" y="5304243"/>
              <a:ext cx="166807" cy="110131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6">
              <a:extLst>
                <a:ext uri="{FF2B5EF4-FFF2-40B4-BE49-F238E27FC236}">
                  <a16:creationId xmlns:a16="http://schemas.microsoft.com/office/drawing/2014/main" id="{7F4B1C8E-AAC9-425C-A1B7-2EFBA4AD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19802" y="5317769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7">
              <a:extLst>
                <a:ext uri="{FF2B5EF4-FFF2-40B4-BE49-F238E27FC236}">
                  <a16:creationId xmlns:a16="http://schemas.microsoft.com/office/drawing/2014/main" id="{7B086E82-0730-4326-BD8F-E06A58E13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87915" y="5332258"/>
              <a:ext cx="182543" cy="96607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">
              <a:extLst>
                <a:ext uri="{FF2B5EF4-FFF2-40B4-BE49-F238E27FC236}">
                  <a16:creationId xmlns:a16="http://schemas.microsoft.com/office/drawing/2014/main" id="{64B1063F-FCAC-443E-9442-B10A8F022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462" y="5346751"/>
              <a:ext cx="143728" cy="107233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9">
              <a:extLst>
                <a:ext uri="{FF2B5EF4-FFF2-40B4-BE49-F238E27FC236}">
                  <a16:creationId xmlns:a16="http://schemas.microsoft.com/office/drawing/2014/main" id="{44AC27C3-9E2B-487C-BF08-F8EC5E237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5943" y="5336292"/>
              <a:ext cx="182543" cy="100470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15443CD9-CB35-4F3A-A1F8-71D32468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40740" y="5338193"/>
              <a:ext cx="151070" cy="135248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1">
              <a:extLst>
                <a:ext uri="{FF2B5EF4-FFF2-40B4-BE49-F238E27FC236}">
                  <a16:creationId xmlns:a16="http://schemas.microsoft.com/office/drawing/2014/main" id="{DFCD4A4A-922D-4904-9584-802D6C8F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62512" y="5362259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2">
              <a:extLst>
                <a:ext uri="{FF2B5EF4-FFF2-40B4-BE49-F238E27FC236}">
                  <a16:creationId xmlns:a16="http://schemas.microsoft.com/office/drawing/2014/main" id="{692F8B88-1FF7-4D72-8372-6D832B180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0625" y="5350614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2">
              <a:extLst>
                <a:ext uri="{FF2B5EF4-FFF2-40B4-BE49-F238E27FC236}">
                  <a16:creationId xmlns:a16="http://schemas.microsoft.com/office/drawing/2014/main" id="{40B313D2-1D8C-402C-AD02-2683BEE1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4594" y="5625939"/>
              <a:ext cx="151070" cy="96607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003688F3-6F0C-490D-AD70-776D6CC1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69738" y="5600823"/>
              <a:ext cx="166807" cy="111097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0">
              <a:extLst>
                <a:ext uri="{FF2B5EF4-FFF2-40B4-BE49-F238E27FC236}">
                  <a16:creationId xmlns:a16="http://schemas.microsoft.com/office/drawing/2014/main" id="{C784FEC2-80B3-48A7-AC45-0D76A5487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94958" y="5629805"/>
              <a:ext cx="186739" cy="96607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1">
              <a:extLst>
                <a:ext uri="{FF2B5EF4-FFF2-40B4-BE49-F238E27FC236}">
                  <a16:creationId xmlns:a16="http://schemas.microsoft.com/office/drawing/2014/main" id="{51C6AA50-F19B-4542-BECE-F5178D77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78972" y="5633670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2">
              <a:extLst>
                <a:ext uri="{FF2B5EF4-FFF2-40B4-BE49-F238E27FC236}">
                  <a16:creationId xmlns:a16="http://schemas.microsoft.com/office/drawing/2014/main" id="{26C65E8D-05F5-4663-BB38-E5D2150DC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03943" y="5636568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4">
              <a:extLst>
                <a:ext uri="{FF2B5EF4-FFF2-40B4-BE49-F238E27FC236}">
                  <a16:creationId xmlns:a16="http://schemas.microsoft.com/office/drawing/2014/main" id="{F27B3A01-521C-4182-AB61-55BE0930E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0682" y="5633669"/>
              <a:ext cx="146874" cy="139112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5">
              <a:extLst>
                <a:ext uri="{FF2B5EF4-FFF2-40B4-BE49-F238E27FC236}">
                  <a16:creationId xmlns:a16="http://schemas.microsoft.com/office/drawing/2014/main" id="{3234CE80-3683-4934-8741-9C98BE2C8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8862" y="5644296"/>
              <a:ext cx="152120" cy="99505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1">
              <a:extLst>
                <a:ext uri="{FF2B5EF4-FFF2-40B4-BE49-F238E27FC236}">
                  <a16:creationId xmlns:a16="http://schemas.microsoft.com/office/drawing/2014/main" id="{4499DED1-5430-4904-B36E-2D6D26DA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73769" y="5665549"/>
              <a:ext cx="194084" cy="193212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3">
              <a:extLst>
                <a:ext uri="{FF2B5EF4-FFF2-40B4-BE49-F238E27FC236}">
                  <a16:creationId xmlns:a16="http://schemas.microsoft.com/office/drawing/2014/main" id="{EF4E027B-3566-409B-B9B5-F16D1448C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723" y="4784940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72553221-A7FE-4D68-8485-7FFFF7ED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63712" y="4802638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C0CD157A-95BD-4967-887B-27E80803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1709" y="5144498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02B9397E-F107-4BC0-9731-A272E0ED9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48229" y="4776245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8C701451-F060-41D8-B0F5-9A15754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8451" y="5094262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A11EFB12-CE1C-4164-AEF2-1F751345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9025" y="4813378"/>
              <a:ext cx="17939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54CC6DB4-7797-481F-B489-36FD8198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8807" y="5130005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45A55FA5-1F4E-4B0A-8D1C-A74C9D41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9107" y="514449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FED92530-3B86-4EE5-9112-A4B22DB37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2181" y="5151258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7E5DA643-D271-4BD3-BE37-7B70D3C8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990" y="5349193"/>
              <a:ext cx="14058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483CD6E-CD32-414F-ABEB-38A860B2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7687" y="5348334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D07D67C7-3737-46B2-A818-404116756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314" y="5358963"/>
              <a:ext cx="151070" cy="93707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537E8027-0A3D-40E2-BE05-5B3C1F5EE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8399" y="539180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81DBF15F-E31D-4645-8837-2C4C9A5A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0940" y="5394706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5B8CDE73-F3DC-4AC9-9297-EB4E2A576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4663" y="5402434"/>
              <a:ext cx="174151" cy="128486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F0376FDA-A4AF-45A1-8F87-FA4B02F2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160" y="5405332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2FCD6E4E-8DEF-4CF5-BD6B-94763A5F3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54079" y="5405333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3C67A02A-2727-4748-AA3F-BE1E430E1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82783" y="5405330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3FBBF2DA-87EB-4F70-9B79-6C81721C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34439" y="5405332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BCEB5F06-BFA8-4814-9E4C-76DCAD12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62131" y="5413062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18CCA59A-7924-4538-BFC4-0CB7F1E4E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6142" y="5416926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A0A93E30-463F-4F62-A384-056F7CDE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56678" y="5423687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59F75A4E-692F-4BAA-BE1F-ACE3640FA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61124" y="5423687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406CF913-2FAD-4D42-9157-2899C41EE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98807" y="5477785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76306C74-917D-43D4-B6E5-6B4C4A540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8101" y="5477787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80F8F223-CC1A-4E1A-80E7-A4A3E52C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12829" y="5484550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92D47487-B5D3-4C4B-AF8B-486D7E96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0114" y="5499041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E60E8C17-5F97-46EF-9891-75B625EFC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2458" y="5440169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DBB99CEB-E543-43DF-B31F-18AC8BB7F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0221" y="54253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3D6FE725-2751-43F4-B9FC-DAB446B3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80933" y="5699014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1">
              <a:extLst>
                <a:ext uri="{FF2B5EF4-FFF2-40B4-BE49-F238E27FC236}">
                  <a16:creationId xmlns:a16="http://schemas.microsoft.com/office/drawing/2014/main" id="{417E512D-7D83-498E-AB2F-4E1719AA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0758" y="5706744"/>
              <a:ext cx="158415" cy="100470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CCC352A1-A818-43E3-B2B6-3659C06AA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6192" y="5711091"/>
              <a:ext cx="175200" cy="93707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6">
              <a:extLst>
                <a:ext uri="{FF2B5EF4-FFF2-40B4-BE49-F238E27FC236}">
                  <a16:creationId xmlns:a16="http://schemas.microsoft.com/office/drawing/2014/main" id="{B6290974-ACC6-4D67-8719-DEB0CF60C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2724" y="5734760"/>
              <a:ext cx="179397" cy="93707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0CBDF33A-236E-480A-91D2-7918A8BCD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46735" y="5734760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52AEEED2-755A-4DFD-8742-9D0D2184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3130" y="5738622"/>
              <a:ext cx="155267" cy="92743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9">
              <a:extLst>
                <a:ext uri="{FF2B5EF4-FFF2-40B4-BE49-F238E27FC236}">
                  <a16:creationId xmlns:a16="http://schemas.microsoft.com/office/drawing/2014/main" id="{7ACDEC4F-0513-41C4-B4E8-FF1FD9F22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09054" y="5738622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3">
              <a:extLst>
                <a:ext uri="{FF2B5EF4-FFF2-40B4-BE49-F238E27FC236}">
                  <a16:creationId xmlns:a16="http://schemas.microsoft.com/office/drawing/2014/main" id="{428F7B69-9ADC-451F-93EE-EE4FD32CC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0349" y="574925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6">
              <a:extLst>
                <a:ext uri="{FF2B5EF4-FFF2-40B4-BE49-F238E27FC236}">
                  <a16:creationId xmlns:a16="http://schemas.microsoft.com/office/drawing/2014/main" id="{7C5B8578-66EF-4F86-94E8-17B14E7C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3769" y="5762290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7">
              <a:extLst>
                <a:ext uri="{FF2B5EF4-FFF2-40B4-BE49-F238E27FC236}">
                  <a16:creationId xmlns:a16="http://schemas.microsoft.com/office/drawing/2014/main" id="{A4F67E73-C46B-40ED-9E3D-0649DAF1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1526" y="5767605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8">
              <a:extLst>
                <a:ext uri="{FF2B5EF4-FFF2-40B4-BE49-F238E27FC236}">
                  <a16:creationId xmlns:a16="http://schemas.microsoft.com/office/drawing/2014/main" id="{FFE7AB6C-54A1-4F65-9ACF-E5413181F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2533" y="5770505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9">
              <a:extLst>
                <a:ext uri="{FF2B5EF4-FFF2-40B4-BE49-F238E27FC236}">
                  <a16:creationId xmlns:a16="http://schemas.microsoft.com/office/drawing/2014/main" id="{3EDD83D5-0515-4C55-9801-059EFEA5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3838" y="5778232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0">
              <a:extLst>
                <a:ext uri="{FF2B5EF4-FFF2-40B4-BE49-F238E27FC236}">
                  <a16:creationId xmlns:a16="http://schemas.microsoft.com/office/drawing/2014/main" id="{B7F53F4D-406A-4567-9069-1BA203669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90584" y="5782096"/>
              <a:ext cx="162611" cy="113994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2">
              <a:extLst>
                <a:ext uri="{FF2B5EF4-FFF2-40B4-BE49-F238E27FC236}">
                  <a16:creationId xmlns:a16="http://schemas.microsoft.com/office/drawing/2014/main" id="{B20A98BB-1F55-46AA-9FA5-C282E2532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86685" y="5813976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3">
              <a:extLst>
                <a:ext uri="{FF2B5EF4-FFF2-40B4-BE49-F238E27FC236}">
                  <a16:creationId xmlns:a16="http://schemas.microsoft.com/office/drawing/2014/main" id="{238B452B-9549-4291-9F8D-23D2F36EE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6365" y="5767604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4">
              <a:extLst>
                <a:ext uri="{FF2B5EF4-FFF2-40B4-BE49-F238E27FC236}">
                  <a16:creationId xmlns:a16="http://schemas.microsoft.com/office/drawing/2014/main" id="{E0BBF55D-713C-4AB7-AA88-924BA5FC1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732" y="5762520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5">
              <a:extLst>
                <a:ext uri="{FF2B5EF4-FFF2-40B4-BE49-F238E27FC236}">
                  <a16:creationId xmlns:a16="http://schemas.microsoft.com/office/drawing/2014/main" id="{E63429DA-81CB-4D2B-A0AB-4635078C4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69108" y="5820739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371746A6-2F81-42FB-B148-E901528E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92786" y="546852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27FDEB1E-2A09-43E6-A2A8-C87B60485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34177" y="530922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C7789A38-CEEA-4306-9AAB-3C243A73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44182" y="5563147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D4FCE247-95C5-49B0-BD80-F8F32E56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528" y="4985840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F39222FF-A4BB-4C84-8BFA-83870C6A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0567" y="4966780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4BBEE2B2-F42E-4733-AE29-579F6F4A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68" y="4995442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90F45F4-4F12-450D-8E3A-DDCE8F572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8652" y="4675775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7BA42DCB-AC30-4712-9B9A-840C27DE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898" y="4682756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12EE244-7483-443D-A61E-A1181946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13" y="5601966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C1575BB-FFFB-4B90-9E24-6CA7E85E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0597" y="4997655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214D2F75-52F5-4584-8485-6E8144C82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9028" y="4675775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FF701E98-7F94-4BB8-8030-F3826701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44614" y="5009770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0A653647-A061-4D85-83B2-0C7F6C37D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0181" y="5278332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9FCF7254-A4AB-4B8D-BB02-E7A34CFB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500" y="4970162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C68C42B0-A7DB-42EC-9EB6-A6D121C5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795" y="5274469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8448C9F7-5297-496D-BC93-DFE082FE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37984" y="5281233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D19FF980-A005-43B0-87C9-50B8E505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2073" y="5278334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E14C8988-ADBF-47EE-B659-04FA25844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285096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6">
              <a:extLst>
                <a:ext uri="{FF2B5EF4-FFF2-40B4-BE49-F238E27FC236}">
                  <a16:creationId xmlns:a16="http://schemas.microsoft.com/office/drawing/2014/main" id="{063998C3-740F-4834-BD97-377E5011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24259" y="5322718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280651D9-CD8B-4D7E-AE4D-34327E6C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5259" y="5281233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9">
              <a:extLst>
                <a:ext uri="{FF2B5EF4-FFF2-40B4-BE49-F238E27FC236}">
                  <a16:creationId xmlns:a16="http://schemas.microsoft.com/office/drawing/2014/main" id="{BCD90D50-5156-49FC-BC6E-D6C41AAF9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747" y="5324705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0">
              <a:extLst>
                <a:ext uri="{FF2B5EF4-FFF2-40B4-BE49-F238E27FC236}">
                  <a16:creationId xmlns:a16="http://schemas.microsoft.com/office/drawing/2014/main" id="{141388CF-0E8C-476E-8E8A-911436B0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8582" y="5331468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1">
              <a:extLst>
                <a:ext uri="{FF2B5EF4-FFF2-40B4-BE49-F238E27FC236}">
                  <a16:creationId xmlns:a16="http://schemas.microsoft.com/office/drawing/2014/main" id="{ED6CA826-3C3C-40B5-A409-5E528A77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0231" y="5349824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8">
              <a:extLst>
                <a:ext uri="{FF2B5EF4-FFF2-40B4-BE49-F238E27FC236}">
                  <a16:creationId xmlns:a16="http://schemas.microsoft.com/office/drawing/2014/main" id="{C7F84BE3-F05F-4A09-A75E-827F5F99B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2788" y="5572016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9">
              <a:extLst>
                <a:ext uri="{FF2B5EF4-FFF2-40B4-BE49-F238E27FC236}">
                  <a16:creationId xmlns:a16="http://schemas.microsoft.com/office/drawing/2014/main" id="{F023CCF7-170C-4C99-8B0C-06AE1114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095" y="5574915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0">
              <a:extLst>
                <a:ext uri="{FF2B5EF4-FFF2-40B4-BE49-F238E27FC236}">
                  <a16:creationId xmlns:a16="http://schemas.microsoft.com/office/drawing/2014/main" id="{9F3688B3-3806-4D81-BDE2-C7F940DEA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6154" y="5582644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1">
              <a:extLst>
                <a:ext uri="{FF2B5EF4-FFF2-40B4-BE49-F238E27FC236}">
                  <a16:creationId xmlns:a16="http://schemas.microsoft.com/office/drawing/2014/main" id="{88BEDD69-B41B-4240-A962-05A51B72A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60522" y="5578779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2">
              <a:extLst>
                <a:ext uri="{FF2B5EF4-FFF2-40B4-BE49-F238E27FC236}">
                  <a16:creationId xmlns:a16="http://schemas.microsoft.com/office/drawing/2014/main" id="{DD4885F3-3A11-4C4C-A957-7914A9BDA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1952" y="5589404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3">
              <a:extLst>
                <a:ext uri="{FF2B5EF4-FFF2-40B4-BE49-F238E27FC236}">
                  <a16:creationId xmlns:a16="http://schemas.microsoft.com/office/drawing/2014/main" id="{C0B1280F-8A5C-45C5-B0AC-32873353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9880" y="5568152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4">
              <a:extLst>
                <a:ext uri="{FF2B5EF4-FFF2-40B4-BE49-F238E27FC236}">
                  <a16:creationId xmlns:a16="http://schemas.microsoft.com/office/drawing/2014/main" id="{D9893454-ADA4-4FBE-99C7-4DE71F3A8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281" y="5596169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6">
              <a:extLst>
                <a:ext uri="{FF2B5EF4-FFF2-40B4-BE49-F238E27FC236}">
                  <a16:creationId xmlns:a16="http://schemas.microsoft.com/office/drawing/2014/main" id="{13BBDA86-4629-40D2-A355-CC4AC6D8A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777" y="5582838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9">
              <a:extLst>
                <a:ext uri="{FF2B5EF4-FFF2-40B4-BE49-F238E27FC236}">
                  <a16:creationId xmlns:a16="http://schemas.microsoft.com/office/drawing/2014/main" id="{4B6E067D-6CC3-43E0-8C2A-16BA578FA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632878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0">
              <a:extLst>
                <a:ext uri="{FF2B5EF4-FFF2-40B4-BE49-F238E27FC236}">
                  <a16:creationId xmlns:a16="http://schemas.microsoft.com/office/drawing/2014/main" id="{4B7F3C12-F3AD-436D-974D-504D6D865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44073" y="5668620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97444C0B-8604-4B2F-851C-84362484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682" y="4693473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8DA541A2-82D2-4FD7-A25D-103155F60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28" y="4702825"/>
              <a:ext cx="147925" cy="82115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08D63E44-6FDA-4B88-9A8D-722E37864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61851" y="5315665"/>
              <a:ext cx="171003" cy="125588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id="{36F11BC1-4AA7-49EE-B6D9-EAA019FF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9018" y="5307935"/>
              <a:ext cx="136383" cy="143944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7E80B3FA-E704-425C-A636-0A15FC4C5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26768" y="532629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865CF4A4-DABF-417B-AF8A-8679539E6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0024" y="5319526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20712703-E6D6-4B20-810D-520D613CB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0671" y="5609346"/>
              <a:ext cx="17834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023F44A2-99D4-4CB4-AC2B-EB4D1DFB0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35873" y="56267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8">
              <a:extLst>
                <a:ext uri="{FF2B5EF4-FFF2-40B4-BE49-F238E27FC236}">
                  <a16:creationId xmlns:a16="http://schemas.microsoft.com/office/drawing/2014/main" id="{46A5B51B-7598-4E55-B491-6A9DEAD1E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30378" y="5630599"/>
              <a:ext cx="136383" cy="146842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5">
              <a:extLst>
                <a:ext uri="{FF2B5EF4-FFF2-40B4-BE49-F238E27FC236}">
                  <a16:creationId xmlns:a16="http://schemas.microsoft.com/office/drawing/2014/main" id="{29677179-8E06-47D7-B638-4B8E2DD6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4225" y="5584229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57B1A6FA-56F9-40CE-9BA0-9865F6540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91" y="5289581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CA94A32D-9D7D-488E-A538-C8E0EF4A2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7489" y="509495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8E8C51E-F6BF-4014-88A7-7F071EB8F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9102" y="5296998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id="{A19DC4F3-0CEC-4012-AC71-B42D37FC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66574" y="4806132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0">
              <a:extLst>
                <a:ext uri="{FF2B5EF4-FFF2-40B4-BE49-F238E27FC236}">
                  <a16:creationId xmlns:a16="http://schemas.microsoft.com/office/drawing/2014/main" id="{05658760-791B-476C-B6BB-B2A0C4AC4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51489" y="4770546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5">
              <a:extLst>
                <a:ext uri="{FF2B5EF4-FFF2-40B4-BE49-F238E27FC236}">
                  <a16:creationId xmlns:a16="http://schemas.microsoft.com/office/drawing/2014/main" id="{E0F7D9D9-7F3C-4DD8-A6B2-37C03ACBA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3543" y="480521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7">
              <a:extLst>
                <a:ext uri="{FF2B5EF4-FFF2-40B4-BE49-F238E27FC236}">
                  <a16:creationId xmlns:a16="http://schemas.microsoft.com/office/drawing/2014/main" id="{1865DC3B-FB26-40A1-BD75-CAE2188A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82239" y="4808811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8">
              <a:extLst>
                <a:ext uri="{FF2B5EF4-FFF2-40B4-BE49-F238E27FC236}">
                  <a16:creationId xmlns:a16="http://schemas.microsoft.com/office/drawing/2014/main" id="{93BF91C1-F8F3-4A58-A79A-A2827268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5705" y="5090751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9">
              <a:extLst>
                <a:ext uri="{FF2B5EF4-FFF2-40B4-BE49-F238E27FC236}">
                  <a16:creationId xmlns:a16="http://schemas.microsoft.com/office/drawing/2014/main" id="{B744D406-1012-44B3-97CB-CAFDFE4B0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74880" y="5125521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F17A6E8D-EB47-41D0-B03C-BDFE17B82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6033" y="511911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0">
              <a:extLst>
                <a:ext uri="{FF2B5EF4-FFF2-40B4-BE49-F238E27FC236}">
                  <a16:creationId xmlns:a16="http://schemas.microsoft.com/office/drawing/2014/main" id="{75E13D45-6A6F-48DE-ADCD-E4B9C749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0492" y="4686684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5">
              <a:extLst>
                <a:ext uri="{FF2B5EF4-FFF2-40B4-BE49-F238E27FC236}">
                  <a16:creationId xmlns:a16="http://schemas.microsoft.com/office/drawing/2014/main" id="{DEAEF3F9-4993-4792-9B8D-53B14BF52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7590" y="467219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7">
              <a:extLst>
                <a:ext uri="{FF2B5EF4-FFF2-40B4-BE49-F238E27FC236}">
                  <a16:creationId xmlns:a16="http://schemas.microsoft.com/office/drawing/2014/main" id="{C102EB83-B0D1-4BF3-B2FF-05B21AD76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57890" y="4686684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63EBD56E-54F0-4963-8A17-E0D0D39C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884" y="4982355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7BC3EE2E-E90B-4EC3-A131-B51AFFF29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8647" y="4967523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4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1A6D6-F2AB-61A4-10EA-F78C541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Software</a:t>
            </a:r>
            <a:endParaRPr lang="en-PK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63E589-6F59-CD7B-234D-6A413DBC5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951845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75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60A46-76EB-4F83-423A-DE4D8332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r>
              <a:rPr lang="en-US" dirty="0"/>
              <a:t>System Software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6571-0CA0-E560-1110-D6BEE40C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824" y="2638477"/>
            <a:ext cx="7622141" cy="303136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System software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 type of computer program that is designed to run a computer's hardware and application programs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Examples of system software include operating systems (OS) like macOS, Linux, Android and Microsoft Windows.</a:t>
            </a:r>
            <a:endParaRPr lang="en-P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56232-7BA9-4CEA-9C9D-67E53C91B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4267EB-8640-4DF3-9F5F-F3899510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91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F129B-3152-7576-2582-8238F74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r>
              <a:rPr lang="en-US" dirty="0"/>
              <a:t>Application Software	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D05E-2346-9F41-24ED-3BBC49C5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824" y="2638477"/>
            <a:ext cx="7622141" cy="303136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Application software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 type of computer program that performs a specific personal, educational, and business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 </a:t>
            </a:r>
            <a:endParaRPr lang="en-PK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756232-7BA9-4CEA-9C9D-67E53C91B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94267EB-8640-4DF3-9F5F-F3899510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92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C75783-742C-0A4A-E7DF-922B7E5A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55" b="-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1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9BD25-A478-B4B3-0DEA-FF5FDB12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Program?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598F-73B0-2AAD-064D-006137B3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 program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 set of instructions that a computer follows in order to perform a particular task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PK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7093406-AB14-35E5-12BE-0E41FD319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" r="42928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1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C20F-C73E-BB14-4AB2-49473580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Programming Language?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22E0B6-0EA8-4F8C-C9A0-3ADAD8102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099128"/>
              </p:ext>
            </p:extLst>
          </p:nvPr>
        </p:nvGraphicFramePr>
        <p:xfrm>
          <a:off x="1069848" y="1874520"/>
          <a:ext cx="96340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22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5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13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7332B-B059-B1A5-52C7-DC7E7616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7" b="-2"/>
          <a:stretch/>
        </p:blipFill>
        <p:spPr>
          <a:xfrm>
            <a:off x="260736" y="360291"/>
            <a:ext cx="10882490" cy="6077978"/>
          </a:xfrm>
          <a:prstGeom prst="rect">
            <a:avLst/>
          </a:prstGeom>
        </p:spPr>
      </p:pic>
      <p:grpSp>
        <p:nvGrpSpPr>
          <p:cNvPr id="314" name="Group 69">
            <a:extLst>
              <a:ext uri="{FF2B5EF4-FFF2-40B4-BE49-F238E27FC236}">
                <a16:creationId xmlns:a16="http://schemas.microsoft.com/office/drawing/2014/main" id="{F36FF0C2-1368-4678-BFE9-F06C8370B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8AA07C56-137F-4036-AA62-DFAD3220B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8">
              <a:extLst>
                <a:ext uri="{FF2B5EF4-FFF2-40B4-BE49-F238E27FC236}">
                  <a16:creationId xmlns:a16="http://schemas.microsoft.com/office/drawing/2014/main" id="{99EDAC04-A9E6-483F-A558-95AE3322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B24B08F8-86A7-46CF-B135-85BC89E6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7">
              <a:extLst>
                <a:ext uri="{FF2B5EF4-FFF2-40B4-BE49-F238E27FC236}">
                  <a16:creationId xmlns:a16="http://schemas.microsoft.com/office/drawing/2014/main" id="{305C79E4-50EB-4252-9ED5-4E6746CF9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DB9EF8C6-625B-4D05-9F40-1148F344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43">
              <a:extLst>
                <a:ext uri="{FF2B5EF4-FFF2-40B4-BE49-F238E27FC236}">
                  <a16:creationId xmlns:a16="http://schemas.microsoft.com/office/drawing/2014/main" id="{0BA3E572-C292-4182-9C48-64E749938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51">
              <a:extLst>
                <a:ext uri="{FF2B5EF4-FFF2-40B4-BE49-F238E27FC236}">
                  <a16:creationId xmlns:a16="http://schemas.microsoft.com/office/drawing/2014/main" id="{C808C642-A448-4334-A45D-298E19523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3">
              <a:extLst>
                <a:ext uri="{FF2B5EF4-FFF2-40B4-BE49-F238E27FC236}">
                  <a16:creationId xmlns:a16="http://schemas.microsoft.com/office/drawing/2014/main" id="{50A0B194-227C-471A-9007-E04C1B2A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01503FB7-35F4-452A-AA13-FA9B7395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A7428F14-26D7-4251-B0D7-13ED3363B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57">
              <a:extLst>
                <a:ext uri="{FF2B5EF4-FFF2-40B4-BE49-F238E27FC236}">
                  <a16:creationId xmlns:a16="http://schemas.microsoft.com/office/drawing/2014/main" id="{0E380A7C-6EA8-42E7-A052-CC1F301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E45EC6E9-E9FB-414B-916B-1A4F397CC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61">
              <a:extLst>
                <a:ext uri="{FF2B5EF4-FFF2-40B4-BE49-F238E27FC236}">
                  <a16:creationId xmlns:a16="http://schemas.microsoft.com/office/drawing/2014/main" id="{246B8861-C096-4519-B056-40D9F3D57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8FB4DB52-8534-409C-99C2-15A5B4B7D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80">
              <a:extLst>
                <a:ext uri="{FF2B5EF4-FFF2-40B4-BE49-F238E27FC236}">
                  <a16:creationId xmlns:a16="http://schemas.microsoft.com/office/drawing/2014/main" id="{9DC9CA5F-8A82-4023-976E-F7563688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1">
              <a:extLst>
                <a:ext uri="{FF2B5EF4-FFF2-40B4-BE49-F238E27FC236}">
                  <a16:creationId xmlns:a16="http://schemas.microsoft.com/office/drawing/2014/main" id="{51B27B7C-9F3B-45E9-B20B-1ADA12E2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82">
              <a:extLst>
                <a:ext uri="{FF2B5EF4-FFF2-40B4-BE49-F238E27FC236}">
                  <a16:creationId xmlns:a16="http://schemas.microsoft.com/office/drawing/2014/main" id="{3C052CD9-53CD-418A-BADE-A89B108D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3">
              <a:extLst>
                <a:ext uri="{FF2B5EF4-FFF2-40B4-BE49-F238E27FC236}">
                  <a16:creationId xmlns:a16="http://schemas.microsoft.com/office/drawing/2014/main" id="{AB40D02E-FFB3-4513-B68F-19D5F87B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9">
              <a:extLst>
                <a:ext uri="{FF2B5EF4-FFF2-40B4-BE49-F238E27FC236}">
                  <a16:creationId xmlns:a16="http://schemas.microsoft.com/office/drawing/2014/main" id="{4E0CF1B4-7350-45D3-AA67-23D3DA14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BCFB5000-DB4D-4D2B-B5A9-E4DC57DA2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10583E8C-B65B-44DE-AB4C-50739C275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7">
              <a:extLst>
                <a:ext uri="{FF2B5EF4-FFF2-40B4-BE49-F238E27FC236}">
                  <a16:creationId xmlns:a16="http://schemas.microsoft.com/office/drawing/2014/main" id="{9EDC808B-6650-4B67-AFBF-66C035A86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08">
              <a:extLst>
                <a:ext uri="{FF2B5EF4-FFF2-40B4-BE49-F238E27FC236}">
                  <a16:creationId xmlns:a16="http://schemas.microsoft.com/office/drawing/2014/main" id="{188B201A-7DC8-4D7A-97B6-D8044588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9">
              <a:extLst>
                <a:ext uri="{FF2B5EF4-FFF2-40B4-BE49-F238E27FC236}">
                  <a16:creationId xmlns:a16="http://schemas.microsoft.com/office/drawing/2014/main" id="{E60F1A42-D89E-46D0-BC94-E40CE8938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1">
              <a:extLst>
                <a:ext uri="{FF2B5EF4-FFF2-40B4-BE49-F238E27FC236}">
                  <a16:creationId xmlns:a16="http://schemas.microsoft.com/office/drawing/2014/main" id="{5FEC35CE-44F6-46DC-933C-E30C32583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0E6833F-4096-4C39-87A1-D1C13F7B9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22">
              <a:extLst>
                <a:ext uri="{FF2B5EF4-FFF2-40B4-BE49-F238E27FC236}">
                  <a16:creationId xmlns:a16="http://schemas.microsoft.com/office/drawing/2014/main" id="{C7FA2BEA-6139-4CC0-9077-53F3E77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B8FF5505-741C-4F51-8085-FA6BEE6D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3">
              <a:extLst>
                <a:ext uri="{FF2B5EF4-FFF2-40B4-BE49-F238E27FC236}">
                  <a16:creationId xmlns:a16="http://schemas.microsoft.com/office/drawing/2014/main" id="{0CC1EAAD-EC93-467A-9F9F-081C46DA5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E4D416D8-950B-46A4-BE7C-B8F15C96A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5">
              <a:extLst>
                <a:ext uri="{FF2B5EF4-FFF2-40B4-BE49-F238E27FC236}">
                  <a16:creationId xmlns:a16="http://schemas.microsoft.com/office/drawing/2014/main" id="{7951D665-8157-4D6B-922C-A1900B57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29F5F3A4-D45D-4658-AB98-99B4B4A4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7">
              <a:extLst>
                <a:ext uri="{FF2B5EF4-FFF2-40B4-BE49-F238E27FC236}">
                  <a16:creationId xmlns:a16="http://schemas.microsoft.com/office/drawing/2014/main" id="{014794A8-7E72-486F-8FA4-27526B180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8">
              <a:extLst>
                <a:ext uri="{FF2B5EF4-FFF2-40B4-BE49-F238E27FC236}">
                  <a16:creationId xmlns:a16="http://schemas.microsoft.com/office/drawing/2014/main" id="{45C1B2B9-25BC-4581-957B-C68ECDC71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9">
              <a:extLst>
                <a:ext uri="{FF2B5EF4-FFF2-40B4-BE49-F238E27FC236}">
                  <a16:creationId xmlns:a16="http://schemas.microsoft.com/office/drawing/2014/main" id="{841147DE-C257-4ECB-9E2A-64910119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40">
              <a:extLst>
                <a:ext uri="{FF2B5EF4-FFF2-40B4-BE49-F238E27FC236}">
                  <a16:creationId xmlns:a16="http://schemas.microsoft.com/office/drawing/2014/main" id="{988A74A0-9CF0-4363-B47C-8F7A1D86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98682529-A56F-4F0E-B250-68E8C5AE3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42">
              <a:extLst>
                <a:ext uri="{FF2B5EF4-FFF2-40B4-BE49-F238E27FC236}">
                  <a16:creationId xmlns:a16="http://schemas.microsoft.com/office/drawing/2014/main" id="{B8D68705-B8DF-4E6C-BB40-8517E89E5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8DD7573C-717E-403E-B71D-9BCACDAB2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45">
              <a:extLst>
                <a:ext uri="{FF2B5EF4-FFF2-40B4-BE49-F238E27FC236}">
                  <a16:creationId xmlns:a16="http://schemas.microsoft.com/office/drawing/2014/main" id="{D4194B4D-7157-4ACF-95DC-D7AF0A695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5D8F0A7C-354E-4FE2-B794-45E818F1B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47">
              <a:extLst>
                <a:ext uri="{FF2B5EF4-FFF2-40B4-BE49-F238E27FC236}">
                  <a16:creationId xmlns:a16="http://schemas.microsoft.com/office/drawing/2014/main" id="{CB85A072-967A-4698-A424-354CE2035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8DA02448-8B5C-4AC9-BDD5-14770E75F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49">
              <a:extLst>
                <a:ext uri="{FF2B5EF4-FFF2-40B4-BE49-F238E27FC236}">
                  <a16:creationId xmlns:a16="http://schemas.microsoft.com/office/drawing/2014/main" id="{AD010EBD-511F-45F4-BB35-0C2CFB774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2">
              <a:extLst>
                <a:ext uri="{FF2B5EF4-FFF2-40B4-BE49-F238E27FC236}">
                  <a16:creationId xmlns:a16="http://schemas.microsoft.com/office/drawing/2014/main" id="{F1124E4C-C7DB-4951-873E-C80F170A2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63">
              <a:extLst>
                <a:ext uri="{FF2B5EF4-FFF2-40B4-BE49-F238E27FC236}">
                  <a16:creationId xmlns:a16="http://schemas.microsoft.com/office/drawing/2014/main" id="{B9EE9131-6E1F-470B-B22B-60EACE288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4">
              <a:extLst>
                <a:ext uri="{FF2B5EF4-FFF2-40B4-BE49-F238E27FC236}">
                  <a16:creationId xmlns:a16="http://schemas.microsoft.com/office/drawing/2014/main" id="{E46F449B-1590-472C-86DA-EB4E44AB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65">
              <a:extLst>
                <a:ext uri="{FF2B5EF4-FFF2-40B4-BE49-F238E27FC236}">
                  <a16:creationId xmlns:a16="http://schemas.microsoft.com/office/drawing/2014/main" id="{8EBE2813-0BAB-41DC-96D3-C3688D4C5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6">
              <a:extLst>
                <a:ext uri="{FF2B5EF4-FFF2-40B4-BE49-F238E27FC236}">
                  <a16:creationId xmlns:a16="http://schemas.microsoft.com/office/drawing/2014/main" id="{A11A26A2-8C23-4F7E-9D71-54E87A04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67">
              <a:extLst>
                <a:ext uri="{FF2B5EF4-FFF2-40B4-BE49-F238E27FC236}">
                  <a16:creationId xmlns:a16="http://schemas.microsoft.com/office/drawing/2014/main" id="{148900A8-18D9-433E-BA76-880B7509D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8">
              <a:extLst>
                <a:ext uri="{FF2B5EF4-FFF2-40B4-BE49-F238E27FC236}">
                  <a16:creationId xmlns:a16="http://schemas.microsoft.com/office/drawing/2014/main" id="{03EA20F8-80B4-406A-82F3-B78F8AAB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69">
              <a:extLst>
                <a:ext uri="{FF2B5EF4-FFF2-40B4-BE49-F238E27FC236}">
                  <a16:creationId xmlns:a16="http://schemas.microsoft.com/office/drawing/2014/main" id="{1AC69F26-3D5A-412D-9B24-069B1608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0">
              <a:extLst>
                <a:ext uri="{FF2B5EF4-FFF2-40B4-BE49-F238E27FC236}">
                  <a16:creationId xmlns:a16="http://schemas.microsoft.com/office/drawing/2014/main" id="{3FC53C49-A9EC-4769-8F1C-CAF2163FE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71">
              <a:extLst>
                <a:ext uri="{FF2B5EF4-FFF2-40B4-BE49-F238E27FC236}">
                  <a16:creationId xmlns:a16="http://schemas.microsoft.com/office/drawing/2014/main" id="{E306E0D3-EEA9-4BD5-97D0-B407DC07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2">
              <a:extLst>
                <a:ext uri="{FF2B5EF4-FFF2-40B4-BE49-F238E27FC236}">
                  <a16:creationId xmlns:a16="http://schemas.microsoft.com/office/drawing/2014/main" id="{3DA4D402-E6F2-44EF-B3C2-035BBE799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73">
              <a:extLst>
                <a:ext uri="{FF2B5EF4-FFF2-40B4-BE49-F238E27FC236}">
                  <a16:creationId xmlns:a16="http://schemas.microsoft.com/office/drawing/2014/main" id="{685A00C5-F801-4DCE-A740-60116110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4">
              <a:extLst>
                <a:ext uri="{FF2B5EF4-FFF2-40B4-BE49-F238E27FC236}">
                  <a16:creationId xmlns:a16="http://schemas.microsoft.com/office/drawing/2014/main" id="{AD81D144-1049-4F07-B64A-494595AEF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75">
              <a:extLst>
                <a:ext uri="{FF2B5EF4-FFF2-40B4-BE49-F238E27FC236}">
                  <a16:creationId xmlns:a16="http://schemas.microsoft.com/office/drawing/2014/main" id="{7AF2D738-D1B9-4216-A4C9-1AEA74978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7">
              <a:extLst>
                <a:ext uri="{FF2B5EF4-FFF2-40B4-BE49-F238E27FC236}">
                  <a16:creationId xmlns:a16="http://schemas.microsoft.com/office/drawing/2014/main" id="{ACCAEBED-349A-4A9F-ABE6-C218E13DA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5">
              <a:extLst>
                <a:ext uri="{FF2B5EF4-FFF2-40B4-BE49-F238E27FC236}">
                  <a16:creationId xmlns:a16="http://schemas.microsoft.com/office/drawing/2014/main" id="{449E2683-98C3-4578-93E8-6740F1D2C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7">
              <a:extLst>
                <a:ext uri="{FF2B5EF4-FFF2-40B4-BE49-F238E27FC236}">
                  <a16:creationId xmlns:a16="http://schemas.microsoft.com/office/drawing/2014/main" id="{F2DD3CED-5338-4ED7-9411-2026EE24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8">
              <a:extLst>
                <a:ext uri="{FF2B5EF4-FFF2-40B4-BE49-F238E27FC236}">
                  <a16:creationId xmlns:a16="http://schemas.microsoft.com/office/drawing/2014/main" id="{939A6FE0-5D9F-4E14-A644-400D02E1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1">
              <a:extLst>
                <a:ext uri="{FF2B5EF4-FFF2-40B4-BE49-F238E27FC236}">
                  <a16:creationId xmlns:a16="http://schemas.microsoft.com/office/drawing/2014/main" id="{8DD21398-3558-4594-BCBB-4812E953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2">
              <a:extLst>
                <a:ext uri="{FF2B5EF4-FFF2-40B4-BE49-F238E27FC236}">
                  <a16:creationId xmlns:a16="http://schemas.microsoft.com/office/drawing/2014/main" id="{C0467C36-997C-428D-8B2C-4194971C1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">
              <a:extLst>
                <a:ext uri="{FF2B5EF4-FFF2-40B4-BE49-F238E27FC236}">
                  <a16:creationId xmlns:a16="http://schemas.microsoft.com/office/drawing/2014/main" id="{7A3A1CB8-A3D2-48F9-8D47-3E0E9C36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94">
              <a:extLst>
                <a:ext uri="{FF2B5EF4-FFF2-40B4-BE49-F238E27FC236}">
                  <a16:creationId xmlns:a16="http://schemas.microsoft.com/office/drawing/2014/main" id="{F0EBEBD0-4EA8-4560-9921-BF43DC7B4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5">
              <a:extLst>
                <a:ext uri="{FF2B5EF4-FFF2-40B4-BE49-F238E27FC236}">
                  <a16:creationId xmlns:a16="http://schemas.microsoft.com/office/drawing/2014/main" id="{C54EC822-DFA6-4D93-8DC8-DC0A84029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96">
              <a:extLst>
                <a:ext uri="{FF2B5EF4-FFF2-40B4-BE49-F238E27FC236}">
                  <a16:creationId xmlns:a16="http://schemas.microsoft.com/office/drawing/2014/main" id="{D65DCD79-2FDE-464F-A79B-10BB33DA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7">
              <a:extLst>
                <a:ext uri="{FF2B5EF4-FFF2-40B4-BE49-F238E27FC236}">
                  <a16:creationId xmlns:a16="http://schemas.microsoft.com/office/drawing/2014/main" id="{ACC6CC67-1A50-4D24-9119-85096ADA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98">
              <a:extLst>
                <a:ext uri="{FF2B5EF4-FFF2-40B4-BE49-F238E27FC236}">
                  <a16:creationId xmlns:a16="http://schemas.microsoft.com/office/drawing/2014/main" id="{986891AA-2CD6-4DCC-8B50-D24F0162E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9">
              <a:extLst>
                <a:ext uri="{FF2B5EF4-FFF2-40B4-BE49-F238E27FC236}">
                  <a16:creationId xmlns:a16="http://schemas.microsoft.com/office/drawing/2014/main" id="{00E2F201-70C1-4ED3-829B-EB59E952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00">
              <a:extLst>
                <a:ext uri="{FF2B5EF4-FFF2-40B4-BE49-F238E27FC236}">
                  <a16:creationId xmlns:a16="http://schemas.microsoft.com/office/drawing/2014/main" id="{A6DD6332-E461-4F10-8D82-AB5B0A7E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1">
              <a:extLst>
                <a:ext uri="{FF2B5EF4-FFF2-40B4-BE49-F238E27FC236}">
                  <a16:creationId xmlns:a16="http://schemas.microsoft.com/office/drawing/2014/main" id="{6AE8F5D2-BE5E-4B80-8FBC-641F2973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02">
              <a:extLst>
                <a:ext uri="{FF2B5EF4-FFF2-40B4-BE49-F238E27FC236}">
                  <a16:creationId xmlns:a16="http://schemas.microsoft.com/office/drawing/2014/main" id="{6DECA84D-7932-41AC-8542-012632996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3">
              <a:extLst>
                <a:ext uri="{FF2B5EF4-FFF2-40B4-BE49-F238E27FC236}">
                  <a16:creationId xmlns:a16="http://schemas.microsoft.com/office/drawing/2014/main" id="{C1A6F2B1-82E1-4AEF-BCBB-9ADBB338D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04">
              <a:extLst>
                <a:ext uri="{FF2B5EF4-FFF2-40B4-BE49-F238E27FC236}">
                  <a16:creationId xmlns:a16="http://schemas.microsoft.com/office/drawing/2014/main" id="{403C258E-F8DE-43B9-AF08-897A81D33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BBE141A3-0570-4483-93D5-301BE7ECB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14">
              <a:extLst>
                <a:ext uri="{FF2B5EF4-FFF2-40B4-BE49-F238E27FC236}">
                  <a16:creationId xmlns:a16="http://schemas.microsoft.com/office/drawing/2014/main" id="{6C3E05F9-E50D-4BCF-91BC-01D59C961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CD932AE2-2A3D-433E-B718-28ED727D2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17">
              <a:extLst>
                <a:ext uri="{FF2B5EF4-FFF2-40B4-BE49-F238E27FC236}">
                  <a16:creationId xmlns:a16="http://schemas.microsoft.com/office/drawing/2014/main" id="{8D09562E-0B00-4C95-A7C2-577F67EA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8">
              <a:extLst>
                <a:ext uri="{FF2B5EF4-FFF2-40B4-BE49-F238E27FC236}">
                  <a16:creationId xmlns:a16="http://schemas.microsoft.com/office/drawing/2014/main" id="{513CB7FD-DC7A-4CF7-B050-F3FD4B6DA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19">
              <a:extLst>
                <a:ext uri="{FF2B5EF4-FFF2-40B4-BE49-F238E27FC236}">
                  <a16:creationId xmlns:a16="http://schemas.microsoft.com/office/drawing/2014/main" id="{4B87A25A-B78E-40BA-8964-AA0D84460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0">
              <a:extLst>
                <a:ext uri="{FF2B5EF4-FFF2-40B4-BE49-F238E27FC236}">
                  <a16:creationId xmlns:a16="http://schemas.microsoft.com/office/drawing/2014/main" id="{BD55937F-97E3-4FB7-906A-827A5690B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21">
              <a:extLst>
                <a:ext uri="{FF2B5EF4-FFF2-40B4-BE49-F238E27FC236}">
                  <a16:creationId xmlns:a16="http://schemas.microsoft.com/office/drawing/2014/main" id="{68D68F87-9FC4-4F32-911C-65A5B8B7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00">
              <a:extLst>
                <a:ext uri="{FF2B5EF4-FFF2-40B4-BE49-F238E27FC236}">
                  <a16:creationId xmlns:a16="http://schemas.microsoft.com/office/drawing/2014/main" id="{DDEAB08E-18C9-4C44-82FD-1ACAD9A6E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15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4" name="Group 410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426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6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6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6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6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2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2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322" name="Rectangle 4161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rogramming-vs-coding-vs-deve">
            <a:extLst>
              <a:ext uri="{FF2B5EF4-FFF2-40B4-BE49-F238E27FC236}">
                <a16:creationId xmlns:a16="http://schemas.microsoft.com/office/drawing/2014/main" id="{21DEFFE0-5DE6-7416-7EF0-6641AF7DF5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" b="16419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23" name="Group 4163">
            <a:extLst>
              <a:ext uri="{FF2B5EF4-FFF2-40B4-BE49-F238E27FC236}">
                <a16:creationId xmlns:a16="http://schemas.microsoft.com/office/drawing/2014/main" id="{0898FB1F-7EBD-4218-BFEB-6EE4C5A5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13" y="5634464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4324" name="Freeform 10">
              <a:extLst>
                <a:ext uri="{FF2B5EF4-FFF2-40B4-BE49-F238E27FC236}">
                  <a16:creationId xmlns:a16="http://schemas.microsoft.com/office/drawing/2014/main" id="{CCC61230-D4CD-437C-9DAD-BAAE0EC89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25" name="Freeform 15">
              <a:extLst>
                <a:ext uri="{FF2B5EF4-FFF2-40B4-BE49-F238E27FC236}">
                  <a16:creationId xmlns:a16="http://schemas.microsoft.com/office/drawing/2014/main" id="{4D76F366-9DAE-48AC-94FD-134808C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26" name="Freeform 18">
              <a:extLst>
                <a:ext uri="{FF2B5EF4-FFF2-40B4-BE49-F238E27FC236}">
                  <a16:creationId xmlns:a16="http://schemas.microsoft.com/office/drawing/2014/main" id="{DAC460D8-07F4-43F4-A158-7E0B6FB2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27" name="Freeform 22">
              <a:extLst>
                <a:ext uri="{FF2B5EF4-FFF2-40B4-BE49-F238E27FC236}">
                  <a16:creationId xmlns:a16="http://schemas.microsoft.com/office/drawing/2014/main" id="{13B768AE-6F0C-45D0-BFFE-FBDD59BEB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28" name="Freeform 8">
              <a:extLst>
                <a:ext uri="{FF2B5EF4-FFF2-40B4-BE49-F238E27FC236}">
                  <a16:creationId xmlns:a16="http://schemas.microsoft.com/office/drawing/2014/main" id="{2BD0AC91-C5B0-47AE-9C56-CAEE85BAC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29" name="Freeform 19">
              <a:extLst>
                <a:ext uri="{FF2B5EF4-FFF2-40B4-BE49-F238E27FC236}">
                  <a16:creationId xmlns:a16="http://schemas.microsoft.com/office/drawing/2014/main" id="{122DA897-9BD2-4FBF-AD23-11D15D68D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0" name="Freeform 20">
              <a:extLst>
                <a:ext uri="{FF2B5EF4-FFF2-40B4-BE49-F238E27FC236}">
                  <a16:creationId xmlns:a16="http://schemas.microsoft.com/office/drawing/2014/main" id="{96D9CA11-173F-4C3B-9CE2-729103493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1" name="Freeform 23">
              <a:extLst>
                <a:ext uri="{FF2B5EF4-FFF2-40B4-BE49-F238E27FC236}">
                  <a16:creationId xmlns:a16="http://schemas.microsoft.com/office/drawing/2014/main" id="{69E72233-26E8-428C-8334-4E7A669BD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2" name="Freeform 26">
              <a:extLst>
                <a:ext uri="{FF2B5EF4-FFF2-40B4-BE49-F238E27FC236}">
                  <a16:creationId xmlns:a16="http://schemas.microsoft.com/office/drawing/2014/main" id="{3D611BE6-1C1C-4DBD-8FEE-C422BAE84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3" name="Freeform 27">
              <a:extLst>
                <a:ext uri="{FF2B5EF4-FFF2-40B4-BE49-F238E27FC236}">
                  <a16:creationId xmlns:a16="http://schemas.microsoft.com/office/drawing/2014/main" id="{B74FDF56-07AF-4302-9C56-09FEB6A4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4" name="Freeform 28">
              <a:extLst>
                <a:ext uri="{FF2B5EF4-FFF2-40B4-BE49-F238E27FC236}">
                  <a16:creationId xmlns:a16="http://schemas.microsoft.com/office/drawing/2014/main" id="{B83FC159-8484-4EEC-A9C6-0D23254E5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5" name="Freeform 30">
              <a:extLst>
                <a:ext uri="{FF2B5EF4-FFF2-40B4-BE49-F238E27FC236}">
                  <a16:creationId xmlns:a16="http://schemas.microsoft.com/office/drawing/2014/main" id="{8D5036DF-9EBA-4DB4-ABA8-6B29A408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6" name="Freeform 43">
              <a:extLst>
                <a:ext uri="{FF2B5EF4-FFF2-40B4-BE49-F238E27FC236}">
                  <a16:creationId xmlns:a16="http://schemas.microsoft.com/office/drawing/2014/main" id="{C77EF789-038D-42BD-8934-CA9B9D39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7" name="Freeform 51">
              <a:extLst>
                <a:ext uri="{FF2B5EF4-FFF2-40B4-BE49-F238E27FC236}">
                  <a16:creationId xmlns:a16="http://schemas.microsoft.com/office/drawing/2014/main" id="{B8AFE6B5-919B-4E22-8927-226A03D01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8" name="Freeform 52">
              <a:extLst>
                <a:ext uri="{FF2B5EF4-FFF2-40B4-BE49-F238E27FC236}">
                  <a16:creationId xmlns:a16="http://schemas.microsoft.com/office/drawing/2014/main" id="{6F84FA68-0ADC-485D-8153-0F86147E6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9" name="Freeform 53">
              <a:extLst>
                <a:ext uri="{FF2B5EF4-FFF2-40B4-BE49-F238E27FC236}">
                  <a16:creationId xmlns:a16="http://schemas.microsoft.com/office/drawing/2014/main" id="{97D1A06C-7ED2-4A2F-B102-3A442292F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0" name="Freeform 54">
              <a:extLst>
                <a:ext uri="{FF2B5EF4-FFF2-40B4-BE49-F238E27FC236}">
                  <a16:creationId xmlns:a16="http://schemas.microsoft.com/office/drawing/2014/main" id="{B08907A9-A8F8-4843-BC8E-09D199164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1" name="Freeform 55">
              <a:extLst>
                <a:ext uri="{FF2B5EF4-FFF2-40B4-BE49-F238E27FC236}">
                  <a16:creationId xmlns:a16="http://schemas.microsoft.com/office/drawing/2014/main" id="{B44AF363-851A-4BEB-B6D6-A34659CB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2" name="Freeform 56">
              <a:extLst>
                <a:ext uri="{FF2B5EF4-FFF2-40B4-BE49-F238E27FC236}">
                  <a16:creationId xmlns:a16="http://schemas.microsoft.com/office/drawing/2014/main" id="{4BFE6A79-6E33-4D2B-834B-8D7EAA8BD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3" name="Freeform 57">
              <a:extLst>
                <a:ext uri="{FF2B5EF4-FFF2-40B4-BE49-F238E27FC236}">
                  <a16:creationId xmlns:a16="http://schemas.microsoft.com/office/drawing/2014/main" id="{691FEF0D-BD4D-4BEE-9E43-C78534522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4" name="Freeform 59">
              <a:extLst>
                <a:ext uri="{FF2B5EF4-FFF2-40B4-BE49-F238E27FC236}">
                  <a16:creationId xmlns:a16="http://schemas.microsoft.com/office/drawing/2014/main" id="{8CD8B22A-FAA7-4339-884F-84566A6DB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5" name="Freeform 60">
              <a:extLst>
                <a:ext uri="{FF2B5EF4-FFF2-40B4-BE49-F238E27FC236}">
                  <a16:creationId xmlns:a16="http://schemas.microsoft.com/office/drawing/2014/main" id="{B6FF5D9F-B253-4C64-873C-CAE8DCFAE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6" name="Freeform 61">
              <a:extLst>
                <a:ext uri="{FF2B5EF4-FFF2-40B4-BE49-F238E27FC236}">
                  <a16:creationId xmlns:a16="http://schemas.microsoft.com/office/drawing/2014/main" id="{112FFAEC-0B55-4CC7-B2D2-EC4D1079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7" name="Freeform 5">
              <a:extLst>
                <a:ext uri="{FF2B5EF4-FFF2-40B4-BE49-F238E27FC236}">
                  <a16:creationId xmlns:a16="http://schemas.microsoft.com/office/drawing/2014/main" id="{912F6945-BB10-4FA9-BFF3-801ABD618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8" name="Freeform 6">
              <a:extLst>
                <a:ext uri="{FF2B5EF4-FFF2-40B4-BE49-F238E27FC236}">
                  <a16:creationId xmlns:a16="http://schemas.microsoft.com/office/drawing/2014/main" id="{F1357CA4-F18D-4EE3-8D1A-DB5878F62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9" name="Freeform 7">
              <a:extLst>
                <a:ext uri="{FF2B5EF4-FFF2-40B4-BE49-F238E27FC236}">
                  <a16:creationId xmlns:a16="http://schemas.microsoft.com/office/drawing/2014/main" id="{19EF2A2F-4B84-4FDE-8979-63B6009A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0" name="Freeform 8">
              <a:extLst>
                <a:ext uri="{FF2B5EF4-FFF2-40B4-BE49-F238E27FC236}">
                  <a16:creationId xmlns:a16="http://schemas.microsoft.com/office/drawing/2014/main" id="{B3DD3DAB-C68B-415E-B32A-E6D228FEC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1" name="Freeform 9">
              <a:extLst>
                <a:ext uri="{FF2B5EF4-FFF2-40B4-BE49-F238E27FC236}">
                  <a16:creationId xmlns:a16="http://schemas.microsoft.com/office/drawing/2014/main" id="{E9F44EB0-96B5-41B1-A3AB-8FDAEA8DC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2" name="Freeform 11">
              <a:extLst>
                <a:ext uri="{FF2B5EF4-FFF2-40B4-BE49-F238E27FC236}">
                  <a16:creationId xmlns:a16="http://schemas.microsoft.com/office/drawing/2014/main" id="{27FC18F9-6E6E-4E23-9390-AD220BB55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3" name="Freeform 12">
              <a:extLst>
                <a:ext uri="{FF2B5EF4-FFF2-40B4-BE49-F238E27FC236}">
                  <a16:creationId xmlns:a16="http://schemas.microsoft.com/office/drawing/2014/main" id="{83D43BF2-2D54-4730-8CAD-73EB20D83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4" name="Freeform 13">
              <a:extLst>
                <a:ext uri="{FF2B5EF4-FFF2-40B4-BE49-F238E27FC236}">
                  <a16:creationId xmlns:a16="http://schemas.microsoft.com/office/drawing/2014/main" id="{ACB16D72-8477-4F6B-8CBF-C4E429EC4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5" name="Freeform 14">
              <a:extLst>
                <a:ext uri="{FF2B5EF4-FFF2-40B4-BE49-F238E27FC236}">
                  <a16:creationId xmlns:a16="http://schemas.microsoft.com/office/drawing/2014/main" id="{C17D945A-3F0C-40C3-886B-FF8181B2E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6" name="Freeform 16">
              <a:extLst>
                <a:ext uri="{FF2B5EF4-FFF2-40B4-BE49-F238E27FC236}">
                  <a16:creationId xmlns:a16="http://schemas.microsoft.com/office/drawing/2014/main" id="{EC039C78-3332-492D-99DD-C1970C544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7" name="Freeform 17">
              <a:extLst>
                <a:ext uri="{FF2B5EF4-FFF2-40B4-BE49-F238E27FC236}">
                  <a16:creationId xmlns:a16="http://schemas.microsoft.com/office/drawing/2014/main" id="{FA1B47E2-52B7-4969-B10F-6704A1029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8" name="Freeform 21">
              <a:extLst>
                <a:ext uri="{FF2B5EF4-FFF2-40B4-BE49-F238E27FC236}">
                  <a16:creationId xmlns:a16="http://schemas.microsoft.com/office/drawing/2014/main" id="{80686123-0531-44FB-A5AE-E17D1871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9" name="Freeform 25">
              <a:extLst>
                <a:ext uri="{FF2B5EF4-FFF2-40B4-BE49-F238E27FC236}">
                  <a16:creationId xmlns:a16="http://schemas.microsoft.com/office/drawing/2014/main" id="{AADE69AD-A6C8-485B-B4C9-716549402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0" name="Freeform 29">
              <a:extLst>
                <a:ext uri="{FF2B5EF4-FFF2-40B4-BE49-F238E27FC236}">
                  <a16:creationId xmlns:a16="http://schemas.microsoft.com/office/drawing/2014/main" id="{761220C8-C045-4F7A-9B99-BCEA2CE4E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1" name="Freeform 31">
              <a:extLst>
                <a:ext uri="{FF2B5EF4-FFF2-40B4-BE49-F238E27FC236}">
                  <a16:creationId xmlns:a16="http://schemas.microsoft.com/office/drawing/2014/main" id="{36F44CA2-3D30-4B9D-9976-1256FC90E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2" name="Freeform 32">
              <a:extLst>
                <a:ext uri="{FF2B5EF4-FFF2-40B4-BE49-F238E27FC236}">
                  <a16:creationId xmlns:a16="http://schemas.microsoft.com/office/drawing/2014/main" id="{B4ECA538-358A-4EDC-9E05-F2189D08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3" name="Freeform 33">
              <a:extLst>
                <a:ext uri="{FF2B5EF4-FFF2-40B4-BE49-F238E27FC236}">
                  <a16:creationId xmlns:a16="http://schemas.microsoft.com/office/drawing/2014/main" id="{4F35FE3E-6EAC-42D3-BD5F-7522D9F46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4" name="Freeform 34">
              <a:extLst>
                <a:ext uri="{FF2B5EF4-FFF2-40B4-BE49-F238E27FC236}">
                  <a16:creationId xmlns:a16="http://schemas.microsoft.com/office/drawing/2014/main" id="{592195D4-2DBD-49D8-86D7-F18A35866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5" name="Freeform 35">
              <a:extLst>
                <a:ext uri="{FF2B5EF4-FFF2-40B4-BE49-F238E27FC236}">
                  <a16:creationId xmlns:a16="http://schemas.microsoft.com/office/drawing/2014/main" id="{B97308D1-265C-442A-A1B4-919008D77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6" name="Freeform 36">
              <a:extLst>
                <a:ext uri="{FF2B5EF4-FFF2-40B4-BE49-F238E27FC236}">
                  <a16:creationId xmlns:a16="http://schemas.microsoft.com/office/drawing/2014/main" id="{4D9693FF-E3C3-42C3-B3FA-BE4CEBE00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7" name="Freeform 37">
              <a:extLst>
                <a:ext uri="{FF2B5EF4-FFF2-40B4-BE49-F238E27FC236}">
                  <a16:creationId xmlns:a16="http://schemas.microsoft.com/office/drawing/2014/main" id="{DFB0BDFC-DE7D-44E6-976C-C01F33C58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8" name="Freeform 38">
              <a:extLst>
                <a:ext uri="{FF2B5EF4-FFF2-40B4-BE49-F238E27FC236}">
                  <a16:creationId xmlns:a16="http://schemas.microsoft.com/office/drawing/2014/main" id="{C19C88AB-8B4E-4F5F-A751-A2F37D691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9" name="Freeform 39">
              <a:extLst>
                <a:ext uri="{FF2B5EF4-FFF2-40B4-BE49-F238E27FC236}">
                  <a16:creationId xmlns:a16="http://schemas.microsoft.com/office/drawing/2014/main" id="{CBE0292A-E4BF-46CC-A30F-36BDD7DF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0" name="Freeform 40">
              <a:extLst>
                <a:ext uri="{FF2B5EF4-FFF2-40B4-BE49-F238E27FC236}">
                  <a16:creationId xmlns:a16="http://schemas.microsoft.com/office/drawing/2014/main" id="{B2132EF6-50BF-45A5-89D2-2B3EA9E8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1" name="Freeform 41">
              <a:extLst>
                <a:ext uri="{FF2B5EF4-FFF2-40B4-BE49-F238E27FC236}">
                  <a16:creationId xmlns:a16="http://schemas.microsoft.com/office/drawing/2014/main" id="{2EC32487-FEBF-4412-A2DB-62817A470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2" name="Freeform 42">
              <a:extLst>
                <a:ext uri="{FF2B5EF4-FFF2-40B4-BE49-F238E27FC236}">
                  <a16:creationId xmlns:a16="http://schemas.microsoft.com/office/drawing/2014/main" id="{1E95F9E1-73F7-44B1-927F-3EC0F55D2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3" name="Freeform 44">
              <a:extLst>
                <a:ext uri="{FF2B5EF4-FFF2-40B4-BE49-F238E27FC236}">
                  <a16:creationId xmlns:a16="http://schemas.microsoft.com/office/drawing/2014/main" id="{7134909B-59D3-494E-9FB9-55611A1AA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4" name="Freeform 45">
              <a:extLst>
                <a:ext uri="{FF2B5EF4-FFF2-40B4-BE49-F238E27FC236}">
                  <a16:creationId xmlns:a16="http://schemas.microsoft.com/office/drawing/2014/main" id="{3D0A143B-BD3D-484D-95F9-1EAEBB3F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5" name="Freeform 46">
              <a:extLst>
                <a:ext uri="{FF2B5EF4-FFF2-40B4-BE49-F238E27FC236}">
                  <a16:creationId xmlns:a16="http://schemas.microsoft.com/office/drawing/2014/main" id="{23AFC052-0CAA-4B97-9176-2B76DA479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6" name="Freeform 47">
              <a:extLst>
                <a:ext uri="{FF2B5EF4-FFF2-40B4-BE49-F238E27FC236}">
                  <a16:creationId xmlns:a16="http://schemas.microsoft.com/office/drawing/2014/main" id="{D46FD259-14D6-43EB-9C11-8A5D51EE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7" name="Freeform 48">
              <a:extLst>
                <a:ext uri="{FF2B5EF4-FFF2-40B4-BE49-F238E27FC236}">
                  <a16:creationId xmlns:a16="http://schemas.microsoft.com/office/drawing/2014/main" id="{E1A517B8-A984-4E60-966C-30007A290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8" name="Freeform 49">
              <a:extLst>
                <a:ext uri="{FF2B5EF4-FFF2-40B4-BE49-F238E27FC236}">
                  <a16:creationId xmlns:a16="http://schemas.microsoft.com/office/drawing/2014/main" id="{FDC795F9-9521-4D8B-9E4D-9DF1FED3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9" name="Freeform 8">
              <a:extLst>
                <a:ext uri="{FF2B5EF4-FFF2-40B4-BE49-F238E27FC236}">
                  <a16:creationId xmlns:a16="http://schemas.microsoft.com/office/drawing/2014/main" id="{812847FF-678D-499C-A6DD-31D39607E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0" name="Freeform 106">
              <a:extLst>
                <a:ext uri="{FF2B5EF4-FFF2-40B4-BE49-F238E27FC236}">
                  <a16:creationId xmlns:a16="http://schemas.microsoft.com/office/drawing/2014/main" id="{DE093121-4214-4E48-934F-48E2519E1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1" name="Freeform 19">
              <a:extLst>
                <a:ext uri="{FF2B5EF4-FFF2-40B4-BE49-F238E27FC236}">
                  <a16:creationId xmlns:a16="http://schemas.microsoft.com/office/drawing/2014/main" id="{9B4248D1-7D04-42BE-8ED1-CF0A4153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2" name="Freeform 20">
              <a:extLst>
                <a:ext uri="{FF2B5EF4-FFF2-40B4-BE49-F238E27FC236}">
                  <a16:creationId xmlns:a16="http://schemas.microsoft.com/office/drawing/2014/main" id="{6FF455A1-D099-43B2-9333-570797169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3" name="Freeform 26">
              <a:extLst>
                <a:ext uri="{FF2B5EF4-FFF2-40B4-BE49-F238E27FC236}">
                  <a16:creationId xmlns:a16="http://schemas.microsoft.com/office/drawing/2014/main" id="{42DD52DD-7E48-4B1D-9F00-8A63FB546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4" name="Freeform 27">
              <a:extLst>
                <a:ext uri="{FF2B5EF4-FFF2-40B4-BE49-F238E27FC236}">
                  <a16:creationId xmlns:a16="http://schemas.microsoft.com/office/drawing/2014/main" id="{E39C0A65-BBCB-419F-8A35-63A56D9CB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5" name="Freeform 28">
              <a:extLst>
                <a:ext uri="{FF2B5EF4-FFF2-40B4-BE49-F238E27FC236}">
                  <a16:creationId xmlns:a16="http://schemas.microsoft.com/office/drawing/2014/main" id="{4BAC75CD-BAE8-48CB-8961-6388AB85C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6" name="Freeform 55">
              <a:extLst>
                <a:ext uri="{FF2B5EF4-FFF2-40B4-BE49-F238E27FC236}">
                  <a16:creationId xmlns:a16="http://schemas.microsoft.com/office/drawing/2014/main" id="{17AC4B78-C35F-4FCF-A7C1-2C71BF1BD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7" name="Freeform 56">
              <a:extLst>
                <a:ext uri="{FF2B5EF4-FFF2-40B4-BE49-F238E27FC236}">
                  <a16:creationId xmlns:a16="http://schemas.microsoft.com/office/drawing/2014/main" id="{4ED3D0D7-7EC4-4772-B105-504EAED22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8" name="Freeform 57">
              <a:extLst>
                <a:ext uri="{FF2B5EF4-FFF2-40B4-BE49-F238E27FC236}">
                  <a16:creationId xmlns:a16="http://schemas.microsoft.com/office/drawing/2014/main" id="{4117AE5D-FD53-467A-BC2D-AF86078E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9" name="Freeform 60">
              <a:extLst>
                <a:ext uri="{FF2B5EF4-FFF2-40B4-BE49-F238E27FC236}">
                  <a16:creationId xmlns:a16="http://schemas.microsoft.com/office/drawing/2014/main" id="{F1F4F0F1-F057-42E4-B935-E41750912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0" name="Freeform 61">
              <a:extLst>
                <a:ext uri="{FF2B5EF4-FFF2-40B4-BE49-F238E27FC236}">
                  <a16:creationId xmlns:a16="http://schemas.microsoft.com/office/drawing/2014/main" id="{7FC9910A-E5F8-4B91-8CB0-FBB789D3F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1" name="Freeform 5">
              <a:extLst>
                <a:ext uri="{FF2B5EF4-FFF2-40B4-BE49-F238E27FC236}">
                  <a16:creationId xmlns:a16="http://schemas.microsoft.com/office/drawing/2014/main" id="{9B040B2D-431C-451C-B3BC-145217EF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2" name="Freeform 6">
              <a:extLst>
                <a:ext uri="{FF2B5EF4-FFF2-40B4-BE49-F238E27FC236}">
                  <a16:creationId xmlns:a16="http://schemas.microsoft.com/office/drawing/2014/main" id="{405A84DB-9D49-437E-B2BF-7164E2A6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3" name="Freeform 7">
              <a:extLst>
                <a:ext uri="{FF2B5EF4-FFF2-40B4-BE49-F238E27FC236}">
                  <a16:creationId xmlns:a16="http://schemas.microsoft.com/office/drawing/2014/main" id="{826793FC-E82E-4248-AC7A-6BFF91696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4" name="Freeform 8">
              <a:extLst>
                <a:ext uri="{FF2B5EF4-FFF2-40B4-BE49-F238E27FC236}">
                  <a16:creationId xmlns:a16="http://schemas.microsoft.com/office/drawing/2014/main" id="{FF5B71F7-337A-4AB3-9175-9BB11F038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5" name="Freeform 9">
              <a:extLst>
                <a:ext uri="{FF2B5EF4-FFF2-40B4-BE49-F238E27FC236}">
                  <a16:creationId xmlns:a16="http://schemas.microsoft.com/office/drawing/2014/main" id="{EC1FC62C-8B4A-4991-8116-A8353A6B3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6" name="Freeform 11">
              <a:extLst>
                <a:ext uri="{FF2B5EF4-FFF2-40B4-BE49-F238E27FC236}">
                  <a16:creationId xmlns:a16="http://schemas.microsoft.com/office/drawing/2014/main" id="{D4097DC2-E180-4CB9-8629-EBE920D7C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7" name="Freeform 12">
              <a:extLst>
                <a:ext uri="{FF2B5EF4-FFF2-40B4-BE49-F238E27FC236}">
                  <a16:creationId xmlns:a16="http://schemas.microsoft.com/office/drawing/2014/main" id="{DFA11F4A-938F-4A4C-B96F-79BEE5AA4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8" name="Freeform 13">
              <a:extLst>
                <a:ext uri="{FF2B5EF4-FFF2-40B4-BE49-F238E27FC236}">
                  <a16:creationId xmlns:a16="http://schemas.microsoft.com/office/drawing/2014/main" id="{280D7006-227F-4E58-8939-E92D25A19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9" name="Freeform 14">
              <a:extLst>
                <a:ext uri="{FF2B5EF4-FFF2-40B4-BE49-F238E27FC236}">
                  <a16:creationId xmlns:a16="http://schemas.microsoft.com/office/drawing/2014/main" id="{EC1DD19D-1978-484E-9FC8-B340E4FD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0" name="Freeform 16">
              <a:extLst>
                <a:ext uri="{FF2B5EF4-FFF2-40B4-BE49-F238E27FC236}">
                  <a16:creationId xmlns:a16="http://schemas.microsoft.com/office/drawing/2014/main" id="{0D5C761F-1863-4B0C-9ADE-196DFA477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1" name="Freeform 17">
              <a:extLst>
                <a:ext uri="{FF2B5EF4-FFF2-40B4-BE49-F238E27FC236}">
                  <a16:creationId xmlns:a16="http://schemas.microsoft.com/office/drawing/2014/main" id="{A19A87A0-7D4B-4787-839E-4C63738E8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2" name="Freeform 21">
              <a:extLst>
                <a:ext uri="{FF2B5EF4-FFF2-40B4-BE49-F238E27FC236}">
                  <a16:creationId xmlns:a16="http://schemas.microsoft.com/office/drawing/2014/main" id="{86DF229C-DD7B-4059-9D12-A707BB487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3" name="Freeform 25">
              <a:extLst>
                <a:ext uri="{FF2B5EF4-FFF2-40B4-BE49-F238E27FC236}">
                  <a16:creationId xmlns:a16="http://schemas.microsoft.com/office/drawing/2014/main" id="{CB8A5B43-3601-40CB-B4DA-8DA1ED733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4" name="Freeform 29">
              <a:extLst>
                <a:ext uri="{FF2B5EF4-FFF2-40B4-BE49-F238E27FC236}">
                  <a16:creationId xmlns:a16="http://schemas.microsoft.com/office/drawing/2014/main" id="{44190D24-0352-4AE8-94B6-7633BD745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5" name="Freeform 31">
              <a:extLst>
                <a:ext uri="{FF2B5EF4-FFF2-40B4-BE49-F238E27FC236}">
                  <a16:creationId xmlns:a16="http://schemas.microsoft.com/office/drawing/2014/main" id="{E72A68F9-F43B-43BB-82BA-DCEDEEFD1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6" name="Freeform 32">
              <a:extLst>
                <a:ext uri="{FF2B5EF4-FFF2-40B4-BE49-F238E27FC236}">
                  <a16:creationId xmlns:a16="http://schemas.microsoft.com/office/drawing/2014/main" id="{17FB0DF7-B354-44DD-8460-93F52CA4F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7" name="Freeform 33">
              <a:extLst>
                <a:ext uri="{FF2B5EF4-FFF2-40B4-BE49-F238E27FC236}">
                  <a16:creationId xmlns:a16="http://schemas.microsoft.com/office/drawing/2014/main" id="{4C379CE8-490C-438B-8A77-639883CB6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8" name="Freeform 34">
              <a:extLst>
                <a:ext uri="{FF2B5EF4-FFF2-40B4-BE49-F238E27FC236}">
                  <a16:creationId xmlns:a16="http://schemas.microsoft.com/office/drawing/2014/main" id="{23B7D4C1-F493-4522-BA9E-6C3A8D5A4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0" name="Freeform 35">
              <a:extLst>
                <a:ext uri="{FF2B5EF4-FFF2-40B4-BE49-F238E27FC236}">
                  <a16:creationId xmlns:a16="http://schemas.microsoft.com/office/drawing/2014/main" id="{8EE5D2DD-C323-4135-9BCC-FF181EA46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1" name="Freeform 36">
              <a:extLst>
                <a:ext uri="{FF2B5EF4-FFF2-40B4-BE49-F238E27FC236}">
                  <a16:creationId xmlns:a16="http://schemas.microsoft.com/office/drawing/2014/main" id="{A0B5204A-F21C-4C19-98BF-8F4B0FCC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2" name="Freeform 37">
              <a:extLst>
                <a:ext uri="{FF2B5EF4-FFF2-40B4-BE49-F238E27FC236}">
                  <a16:creationId xmlns:a16="http://schemas.microsoft.com/office/drawing/2014/main" id="{FC5B6E80-310E-4CE7-B42C-FF0500F8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3" name="Freeform 38">
              <a:extLst>
                <a:ext uri="{FF2B5EF4-FFF2-40B4-BE49-F238E27FC236}">
                  <a16:creationId xmlns:a16="http://schemas.microsoft.com/office/drawing/2014/main" id="{A9BEF676-396F-4367-A695-D127E4B80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4" name="Freeform 39">
              <a:extLst>
                <a:ext uri="{FF2B5EF4-FFF2-40B4-BE49-F238E27FC236}">
                  <a16:creationId xmlns:a16="http://schemas.microsoft.com/office/drawing/2014/main" id="{0965CC55-5E4A-4E57-A465-17FC7D36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5" name="Freeform 40">
              <a:extLst>
                <a:ext uri="{FF2B5EF4-FFF2-40B4-BE49-F238E27FC236}">
                  <a16:creationId xmlns:a16="http://schemas.microsoft.com/office/drawing/2014/main" id="{912C333B-1A8D-41ED-AFA5-7C7D9E59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6" name="Freeform 41">
              <a:extLst>
                <a:ext uri="{FF2B5EF4-FFF2-40B4-BE49-F238E27FC236}">
                  <a16:creationId xmlns:a16="http://schemas.microsoft.com/office/drawing/2014/main" id="{CEE8ED39-C99C-4300-8F97-7297B7425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7" name="Freeform 42">
              <a:extLst>
                <a:ext uri="{FF2B5EF4-FFF2-40B4-BE49-F238E27FC236}">
                  <a16:creationId xmlns:a16="http://schemas.microsoft.com/office/drawing/2014/main" id="{31D1EC4F-2990-4000-807F-AAAFAF6F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8" name="Freeform 44">
              <a:extLst>
                <a:ext uri="{FF2B5EF4-FFF2-40B4-BE49-F238E27FC236}">
                  <a16:creationId xmlns:a16="http://schemas.microsoft.com/office/drawing/2014/main" id="{E84F4E81-2F0B-4866-A672-0C1C48EE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59" name="Freeform 45">
              <a:extLst>
                <a:ext uri="{FF2B5EF4-FFF2-40B4-BE49-F238E27FC236}">
                  <a16:creationId xmlns:a16="http://schemas.microsoft.com/office/drawing/2014/main" id="{0BB7F4D4-F213-499C-926F-72ED0C7E4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60" name="Freeform 46">
              <a:extLst>
                <a:ext uri="{FF2B5EF4-FFF2-40B4-BE49-F238E27FC236}">
                  <a16:creationId xmlns:a16="http://schemas.microsoft.com/office/drawing/2014/main" id="{53B7B781-8608-481B-A5FC-02332A05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61" name="Freeform 47">
              <a:extLst>
                <a:ext uri="{FF2B5EF4-FFF2-40B4-BE49-F238E27FC236}">
                  <a16:creationId xmlns:a16="http://schemas.microsoft.com/office/drawing/2014/main" id="{635C7884-FFD1-464D-8023-AB39CFF47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62" name="Freeform 48">
              <a:extLst>
                <a:ext uri="{FF2B5EF4-FFF2-40B4-BE49-F238E27FC236}">
                  <a16:creationId xmlns:a16="http://schemas.microsoft.com/office/drawing/2014/main" id="{449323B4-54EE-44A3-B09E-BF3D7B211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63" name="Freeform 49">
              <a:extLst>
                <a:ext uri="{FF2B5EF4-FFF2-40B4-BE49-F238E27FC236}">
                  <a16:creationId xmlns:a16="http://schemas.microsoft.com/office/drawing/2014/main" id="{AD1CF2FC-86F8-4179-B807-1E342682E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EE1E0-21F2-DC1F-1E5B-F8ECEA1D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371599"/>
            <a:ext cx="3333611" cy="3410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Where to write Code?</a:t>
            </a:r>
            <a:endParaRPr lang="en-PK" dirty="0"/>
          </a:p>
        </p:txBody>
      </p:sp>
      <p:sp>
        <p:nvSpPr>
          <p:cNvPr id="163" name="Rectangle 9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4896" y="0"/>
            <a:ext cx="6640807" cy="5988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5983-77F0-5AAA-068B-851D610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68" y="876300"/>
            <a:ext cx="5027324" cy="453234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An editor </a:t>
            </a:r>
            <a:r>
              <a:rPr lang="en-US" b="0" i="0" dirty="0">
                <a:effectLst/>
                <a:latin typeface="arial" panose="020B0604020202020204" pitchFamily="34" charset="0"/>
              </a:rPr>
              <a:t>lets you write computer code. They range from simple, like a basic text editor, to advanced software, such as Adobe Dreamweaver, Eclipse, JDeveloper, or </a:t>
            </a:r>
            <a:r>
              <a:rPr lang="en-US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Microsoft Visual Studio Code. </a:t>
            </a:r>
            <a:endParaRPr lang="en-PK" dirty="0">
              <a:highlight>
                <a:srgbClr val="FFFF00"/>
              </a:highlight>
            </a:endParaRPr>
          </a:p>
        </p:txBody>
      </p:sp>
      <p:sp>
        <p:nvSpPr>
          <p:cNvPr id="16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5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66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0DBA-EBA1-33F1-9A62-25CFCA06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Installation 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1F4EF8-E248-5179-E8B3-A064FB8B5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826" y="1874838"/>
            <a:ext cx="8118835" cy="4351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0F674-4F6C-488B-B46E-092008775D73}"/>
              </a:ext>
            </a:extLst>
          </p:cNvPr>
          <p:cNvSpPr txBox="1"/>
          <p:nvPr/>
        </p:nvSpPr>
        <p:spPr>
          <a:xfrm>
            <a:off x="1555880" y="129766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>
                <a:hlinkClick r:id="rId3"/>
              </a:rPr>
              <a:t>https://code.visualstudio.com</a:t>
            </a: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0812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5DCA6-57A4-2C65-2E4C-5CE8E95A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Computer?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78C6-CFA2-60CF-1991-B3E1D86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 A computer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 machine that can store and process information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It’s a device that accepts information (in the form of digitalized data) and manipulates it for some result based on a program, software, or sequence of instructions on how the data is to be processed.</a:t>
            </a:r>
            <a:endParaRPr lang="en-PK" dirty="0"/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A4A1D245-BACC-9B30-B3A4-CD6BF0E62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4" r="33874" b="-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35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F01F-81F8-3A3D-F239-B8E58934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Shortcut Keys</a:t>
            </a:r>
            <a:endParaRPr lang="en-PK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624DEB-492E-F9CA-229C-983DCBB7F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704990"/>
              </p:ext>
            </p:extLst>
          </p:nvPr>
        </p:nvGraphicFramePr>
        <p:xfrm>
          <a:off x="1069848" y="1874520"/>
          <a:ext cx="96340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69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BE1-5BB0-B120-006E-D6AE6CD0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	</a:t>
            </a:r>
            <a:endParaRPr lang="en-PK" dirty="0"/>
          </a:p>
        </p:txBody>
      </p:sp>
      <p:graphicFrame>
        <p:nvGraphicFramePr>
          <p:cNvPr id="223" name="Content Placeholder 2">
            <a:extLst>
              <a:ext uri="{FF2B5EF4-FFF2-40B4-BE49-F238E27FC236}">
                <a16:creationId xmlns:a16="http://schemas.microsoft.com/office/drawing/2014/main" id="{8BF7F779-1597-1A6D-B014-74DB8EF2D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65938"/>
              </p:ext>
            </p:extLst>
          </p:nvPr>
        </p:nvGraphicFramePr>
        <p:xfrm>
          <a:off x="1069848" y="1874520"/>
          <a:ext cx="96340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2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F5984E7C-5585-4378-30F9-305B7F26E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42" y="0"/>
            <a:ext cx="3857625" cy="6858000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3E6129B3-E346-F94F-55DE-9F2C30333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3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0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8E800-9CA6-C3CA-3A07-15721107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96226"/>
            <a:ext cx="8675712" cy="981892"/>
          </a:xfrm>
        </p:spPr>
        <p:txBody>
          <a:bodyPr>
            <a:normAutofit/>
          </a:bodyPr>
          <a:lstStyle/>
          <a:p>
            <a:r>
              <a:rPr lang="en-US"/>
              <a:t>Why Computers?</a:t>
            </a:r>
            <a:endParaRPr lang="en-PK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7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050C-9AE7-199F-1DEC-A1594872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computer was invented in order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to automate mathematical calculations that were previously completed by people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“Automation” </a:t>
            </a:r>
            <a:r>
              <a:rPr lang="en-US" dirty="0">
                <a:latin typeface="arial" panose="020B0604020202020204" pitchFamily="34" charset="0"/>
              </a:rPr>
              <a:t>of everything is the main cause behind invention of computers. </a:t>
            </a:r>
            <a:endParaRPr lang="en-PK" dirty="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260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7CB6861-3F82-2439-2A56-6B626A9A3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1" r="12454" b="-1"/>
          <a:stretch/>
        </p:blipFill>
        <p:spPr>
          <a:xfrm>
            <a:off x="6586071" y="1879643"/>
            <a:ext cx="5613519" cy="4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ortance of Computer Science Education – CS1C">
            <a:extLst>
              <a:ext uri="{FF2B5EF4-FFF2-40B4-BE49-F238E27FC236}">
                <a16:creationId xmlns:a16="http://schemas.microsoft.com/office/drawing/2014/main" id="{E327903C-9731-6774-42BE-18F4D4197A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3879"/>
          <a:stretch/>
        </p:blipFill>
        <p:spPr bwMode="auto">
          <a:xfrm>
            <a:off x="571500" y="566144"/>
            <a:ext cx="10210801" cy="57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F36FF0C2-1368-4678-BFE9-F06C8370B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1093" name="Freeform 6">
              <a:extLst>
                <a:ext uri="{FF2B5EF4-FFF2-40B4-BE49-F238E27FC236}">
                  <a16:creationId xmlns:a16="http://schemas.microsoft.com/office/drawing/2014/main" id="{8AA07C56-137F-4036-AA62-DFAD3220B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8">
              <a:extLst>
                <a:ext uri="{FF2B5EF4-FFF2-40B4-BE49-F238E27FC236}">
                  <a16:creationId xmlns:a16="http://schemas.microsoft.com/office/drawing/2014/main" id="{99EDAC04-A9E6-483F-A558-95AE3322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22">
              <a:extLst>
                <a:ext uri="{FF2B5EF4-FFF2-40B4-BE49-F238E27FC236}">
                  <a16:creationId xmlns:a16="http://schemas.microsoft.com/office/drawing/2014/main" id="{B24B08F8-86A7-46CF-B135-85BC89E6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27">
              <a:extLst>
                <a:ext uri="{FF2B5EF4-FFF2-40B4-BE49-F238E27FC236}">
                  <a16:creationId xmlns:a16="http://schemas.microsoft.com/office/drawing/2014/main" id="{305C79E4-50EB-4252-9ED5-4E6746CF9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30">
              <a:extLst>
                <a:ext uri="{FF2B5EF4-FFF2-40B4-BE49-F238E27FC236}">
                  <a16:creationId xmlns:a16="http://schemas.microsoft.com/office/drawing/2014/main" id="{DB9EF8C6-625B-4D05-9F40-1148F344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43">
              <a:extLst>
                <a:ext uri="{FF2B5EF4-FFF2-40B4-BE49-F238E27FC236}">
                  <a16:creationId xmlns:a16="http://schemas.microsoft.com/office/drawing/2014/main" id="{0BA3E572-C292-4182-9C48-64E749938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51">
              <a:extLst>
                <a:ext uri="{FF2B5EF4-FFF2-40B4-BE49-F238E27FC236}">
                  <a16:creationId xmlns:a16="http://schemas.microsoft.com/office/drawing/2014/main" id="{C808C642-A448-4334-A45D-298E19523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53">
              <a:extLst>
                <a:ext uri="{FF2B5EF4-FFF2-40B4-BE49-F238E27FC236}">
                  <a16:creationId xmlns:a16="http://schemas.microsoft.com/office/drawing/2014/main" id="{50A0B194-227C-471A-9007-E04C1B2A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55">
              <a:extLst>
                <a:ext uri="{FF2B5EF4-FFF2-40B4-BE49-F238E27FC236}">
                  <a16:creationId xmlns:a16="http://schemas.microsoft.com/office/drawing/2014/main" id="{01503FB7-35F4-452A-AA13-FA9B7395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56">
              <a:extLst>
                <a:ext uri="{FF2B5EF4-FFF2-40B4-BE49-F238E27FC236}">
                  <a16:creationId xmlns:a16="http://schemas.microsoft.com/office/drawing/2014/main" id="{A7428F14-26D7-4251-B0D7-13ED3363B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57">
              <a:extLst>
                <a:ext uri="{FF2B5EF4-FFF2-40B4-BE49-F238E27FC236}">
                  <a16:creationId xmlns:a16="http://schemas.microsoft.com/office/drawing/2014/main" id="{0E380A7C-6EA8-42E7-A052-CC1F301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60">
              <a:extLst>
                <a:ext uri="{FF2B5EF4-FFF2-40B4-BE49-F238E27FC236}">
                  <a16:creationId xmlns:a16="http://schemas.microsoft.com/office/drawing/2014/main" id="{E45EC6E9-E9FB-414B-916B-1A4F397CC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61">
              <a:extLst>
                <a:ext uri="{FF2B5EF4-FFF2-40B4-BE49-F238E27FC236}">
                  <a16:creationId xmlns:a16="http://schemas.microsoft.com/office/drawing/2014/main" id="{246B8861-C096-4519-B056-40D9F3D57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79">
              <a:extLst>
                <a:ext uri="{FF2B5EF4-FFF2-40B4-BE49-F238E27FC236}">
                  <a16:creationId xmlns:a16="http://schemas.microsoft.com/office/drawing/2014/main" id="{8FB4DB52-8534-409C-99C2-15A5B4B7D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80">
              <a:extLst>
                <a:ext uri="{FF2B5EF4-FFF2-40B4-BE49-F238E27FC236}">
                  <a16:creationId xmlns:a16="http://schemas.microsoft.com/office/drawing/2014/main" id="{9DC9CA5F-8A82-4023-976E-F7563688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81">
              <a:extLst>
                <a:ext uri="{FF2B5EF4-FFF2-40B4-BE49-F238E27FC236}">
                  <a16:creationId xmlns:a16="http://schemas.microsoft.com/office/drawing/2014/main" id="{51B27B7C-9F3B-45E9-B20B-1ADA12E2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82">
              <a:extLst>
                <a:ext uri="{FF2B5EF4-FFF2-40B4-BE49-F238E27FC236}">
                  <a16:creationId xmlns:a16="http://schemas.microsoft.com/office/drawing/2014/main" id="{3C052CD9-53CD-418A-BADE-A89B108D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83">
              <a:extLst>
                <a:ext uri="{FF2B5EF4-FFF2-40B4-BE49-F238E27FC236}">
                  <a16:creationId xmlns:a16="http://schemas.microsoft.com/office/drawing/2014/main" id="{AB40D02E-FFB3-4513-B68F-19D5F87B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89">
              <a:extLst>
                <a:ext uri="{FF2B5EF4-FFF2-40B4-BE49-F238E27FC236}">
                  <a16:creationId xmlns:a16="http://schemas.microsoft.com/office/drawing/2014/main" id="{4E0CF1B4-7350-45D3-AA67-23D3DA14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90">
              <a:extLst>
                <a:ext uri="{FF2B5EF4-FFF2-40B4-BE49-F238E27FC236}">
                  <a16:creationId xmlns:a16="http://schemas.microsoft.com/office/drawing/2014/main" id="{BCFB5000-DB4D-4D2B-B5A9-E4DC57DA2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105">
              <a:extLst>
                <a:ext uri="{FF2B5EF4-FFF2-40B4-BE49-F238E27FC236}">
                  <a16:creationId xmlns:a16="http://schemas.microsoft.com/office/drawing/2014/main" id="{10583E8C-B65B-44DE-AB4C-50739C275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107">
              <a:extLst>
                <a:ext uri="{FF2B5EF4-FFF2-40B4-BE49-F238E27FC236}">
                  <a16:creationId xmlns:a16="http://schemas.microsoft.com/office/drawing/2014/main" id="{9EDC808B-6650-4B67-AFBF-66C035A86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108">
              <a:extLst>
                <a:ext uri="{FF2B5EF4-FFF2-40B4-BE49-F238E27FC236}">
                  <a16:creationId xmlns:a16="http://schemas.microsoft.com/office/drawing/2014/main" id="{188B201A-7DC8-4D7A-97B6-D8044588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109">
              <a:extLst>
                <a:ext uri="{FF2B5EF4-FFF2-40B4-BE49-F238E27FC236}">
                  <a16:creationId xmlns:a16="http://schemas.microsoft.com/office/drawing/2014/main" id="{E60F1A42-D89E-46D0-BC94-E40CE8938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111">
              <a:extLst>
                <a:ext uri="{FF2B5EF4-FFF2-40B4-BE49-F238E27FC236}">
                  <a16:creationId xmlns:a16="http://schemas.microsoft.com/office/drawing/2014/main" id="{5FEC35CE-44F6-46DC-933C-E30C32583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112">
              <a:extLst>
                <a:ext uri="{FF2B5EF4-FFF2-40B4-BE49-F238E27FC236}">
                  <a16:creationId xmlns:a16="http://schemas.microsoft.com/office/drawing/2014/main" id="{80E6833F-4096-4C39-87A1-D1C13F7B9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122">
              <a:extLst>
                <a:ext uri="{FF2B5EF4-FFF2-40B4-BE49-F238E27FC236}">
                  <a16:creationId xmlns:a16="http://schemas.microsoft.com/office/drawing/2014/main" id="{C7FA2BEA-6139-4CC0-9077-53F3E77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32">
              <a:extLst>
                <a:ext uri="{FF2B5EF4-FFF2-40B4-BE49-F238E27FC236}">
                  <a16:creationId xmlns:a16="http://schemas.microsoft.com/office/drawing/2014/main" id="{B8FF5505-741C-4F51-8085-FA6BEE6D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33">
              <a:extLst>
                <a:ext uri="{FF2B5EF4-FFF2-40B4-BE49-F238E27FC236}">
                  <a16:creationId xmlns:a16="http://schemas.microsoft.com/office/drawing/2014/main" id="{0CC1EAAD-EC93-467A-9F9F-081C46DA5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34">
              <a:extLst>
                <a:ext uri="{FF2B5EF4-FFF2-40B4-BE49-F238E27FC236}">
                  <a16:creationId xmlns:a16="http://schemas.microsoft.com/office/drawing/2014/main" id="{E4D416D8-950B-46A4-BE7C-B8F15C96A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35">
              <a:extLst>
                <a:ext uri="{FF2B5EF4-FFF2-40B4-BE49-F238E27FC236}">
                  <a16:creationId xmlns:a16="http://schemas.microsoft.com/office/drawing/2014/main" id="{7951D665-8157-4D6B-922C-A1900B57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36">
              <a:extLst>
                <a:ext uri="{FF2B5EF4-FFF2-40B4-BE49-F238E27FC236}">
                  <a16:creationId xmlns:a16="http://schemas.microsoft.com/office/drawing/2014/main" id="{29F5F3A4-D45D-4658-AB98-99B4B4A4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37">
              <a:extLst>
                <a:ext uri="{FF2B5EF4-FFF2-40B4-BE49-F238E27FC236}">
                  <a16:creationId xmlns:a16="http://schemas.microsoft.com/office/drawing/2014/main" id="{014794A8-7E72-486F-8FA4-27526B180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38">
              <a:extLst>
                <a:ext uri="{FF2B5EF4-FFF2-40B4-BE49-F238E27FC236}">
                  <a16:creationId xmlns:a16="http://schemas.microsoft.com/office/drawing/2014/main" id="{45C1B2B9-25BC-4581-957B-C68ECDC71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39">
              <a:extLst>
                <a:ext uri="{FF2B5EF4-FFF2-40B4-BE49-F238E27FC236}">
                  <a16:creationId xmlns:a16="http://schemas.microsoft.com/office/drawing/2014/main" id="{841147DE-C257-4ECB-9E2A-64910119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40">
              <a:extLst>
                <a:ext uri="{FF2B5EF4-FFF2-40B4-BE49-F238E27FC236}">
                  <a16:creationId xmlns:a16="http://schemas.microsoft.com/office/drawing/2014/main" id="{988A74A0-9CF0-4363-B47C-8F7A1D86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41">
              <a:extLst>
                <a:ext uri="{FF2B5EF4-FFF2-40B4-BE49-F238E27FC236}">
                  <a16:creationId xmlns:a16="http://schemas.microsoft.com/office/drawing/2014/main" id="{98682529-A56F-4F0E-B250-68E8C5AE3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42">
              <a:extLst>
                <a:ext uri="{FF2B5EF4-FFF2-40B4-BE49-F238E27FC236}">
                  <a16:creationId xmlns:a16="http://schemas.microsoft.com/office/drawing/2014/main" id="{B8D68705-B8DF-4E6C-BB40-8517E89E5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44">
              <a:extLst>
                <a:ext uri="{FF2B5EF4-FFF2-40B4-BE49-F238E27FC236}">
                  <a16:creationId xmlns:a16="http://schemas.microsoft.com/office/drawing/2014/main" id="{8DD7573C-717E-403E-B71D-9BCACDAB2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45">
              <a:extLst>
                <a:ext uri="{FF2B5EF4-FFF2-40B4-BE49-F238E27FC236}">
                  <a16:creationId xmlns:a16="http://schemas.microsoft.com/office/drawing/2014/main" id="{D4194B4D-7157-4ACF-95DC-D7AF0A695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46">
              <a:extLst>
                <a:ext uri="{FF2B5EF4-FFF2-40B4-BE49-F238E27FC236}">
                  <a16:creationId xmlns:a16="http://schemas.microsoft.com/office/drawing/2014/main" id="{5D8F0A7C-354E-4FE2-B794-45E818F1B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47">
              <a:extLst>
                <a:ext uri="{FF2B5EF4-FFF2-40B4-BE49-F238E27FC236}">
                  <a16:creationId xmlns:a16="http://schemas.microsoft.com/office/drawing/2014/main" id="{CB85A072-967A-4698-A424-354CE2035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48">
              <a:extLst>
                <a:ext uri="{FF2B5EF4-FFF2-40B4-BE49-F238E27FC236}">
                  <a16:creationId xmlns:a16="http://schemas.microsoft.com/office/drawing/2014/main" id="{8DA02448-8B5C-4AC9-BDD5-14770E75F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49">
              <a:extLst>
                <a:ext uri="{FF2B5EF4-FFF2-40B4-BE49-F238E27FC236}">
                  <a16:creationId xmlns:a16="http://schemas.microsoft.com/office/drawing/2014/main" id="{AD010EBD-511F-45F4-BB35-0C2CFB774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Freeform 62">
              <a:extLst>
                <a:ext uri="{FF2B5EF4-FFF2-40B4-BE49-F238E27FC236}">
                  <a16:creationId xmlns:a16="http://schemas.microsoft.com/office/drawing/2014/main" id="{F1124E4C-C7DB-4951-873E-C80F170A2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63">
              <a:extLst>
                <a:ext uri="{FF2B5EF4-FFF2-40B4-BE49-F238E27FC236}">
                  <a16:creationId xmlns:a16="http://schemas.microsoft.com/office/drawing/2014/main" id="{B9EE9131-6E1F-470B-B22B-60EACE288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64">
              <a:extLst>
                <a:ext uri="{FF2B5EF4-FFF2-40B4-BE49-F238E27FC236}">
                  <a16:creationId xmlns:a16="http://schemas.microsoft.com/office/drawing/2014/main" id="{E46F449B-1590-472C-86DA-EB4E44AB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65">
              <a:extLst>
                <a:ext uri="{FF2B5EF4-FFF2-40B4-BE49-F238E27FC236}">
                  <a16:creationId xmlns:a16="http://schemas.microsoft.com/office/drawing/2014/main" id="{8EBE2813-0BAB-41DC-96D3-C3688D4C5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66">
              <a:extLst>
                <a:ext uri="{FF2B5EF4-FFF2-40B4-BE49-F238E27FC236}">
                  <a16:creationId xmlns:a16="http://schemas.microsoft.com/office/drawing/2014/main" id="{A11A26A2-8C23-4F7E-9D71-54E87A04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67">
              <a:extLst>
                <a:ext uri="{FF2B5EF4-FFF2-40B4-BE49-F238E27FC236}">
                  <a16:creationId xmlns:a16="http://schemas.microsoft.com/office/drawing/2014/main" id="{148900A8-18D9-433E-BA76-880B7509D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68">
              <a:extLst>
                <a:ext uri="{FF2B5EF4-FFF2-40B4-BE49-F238E27FC236}">
                  <a16:creationId xmlns:a16="http://schemas.microsoft.com/office/drawing/2014/main" id="{03EA20F8-80B4-406A-82F3-B78F8AAB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69">
              <a:extLst>
                <a:ext uri="{FF2B5EF4-FFF2-40B4-BE49-F238E27FC236}">
                  <a16:creationId xmlns:a16="http://schemas.microsoft.com/office/drawing/2014/main" id="{1AC69F26-3D5A-412D-9B24-069B1608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70">
              <a:extLst>
                <a:ext uri="{FF2B5EF4-FFF2-40B4-BE49-F238E27FC236}">
                  <a16:creationId xmlns:a16="http://schemas.microsoft.com/office/drawing/2014/main" id="{3FC53C49-A9EC-4769-8F1C-CAF2163FE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71">
              <a:extLst>
                <a:ext uri="{FF2B5EF4-FFF2-40B4-BE49-F238E27FC236}">
                  <a16:creationId xmlns:a16="http://schemas.microsoft.com/office/drawing/2014/main" id="{E306E0D3-EEA9-4BD5-97D0-B407DC07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Freeform 72">
              <a:extLst>
                <a:ext uri="{FF2B5EF4-FFF2-40B4-BE49-F238E27FC236}">
                  <a16:creationId xmlns:a16="http://schemas.microsoft.com/office/drawing/2014/main" id="{3DA4D402-E6F2-44EF-B3C2-035BBE799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73">
              <a:extLst>
                <a:ext uri="{FF2B5EF4-FFF2-40B4-BE49-F238E27FC236}">
                  <a16:creationId xmlns:a16="http://schemas.microsoft.com/office/drawing/2014/main" id="{685A00C5-F801-4DCE-A740-60116110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74">
              <a:extLst>
                <a:ext uri="{FF2B5EF4-FFF2-40B4-BE49-F238E27FC236}">
                  <a16:creationId xmlns:a16="http://schemas.microsoft.com/office/drawing/2014/main" id="{AD81D144-1049-4F07-B64A-494595AEF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75">
              <a:extLst>
                <a:ext uri="{FF2B5EF4-FFF2-40B4-BE49-F238E27FC236}">
                  <a16:creationId xmlns:a16="http://schemas.microsoft.com/office/drawing/2014/main" id="{7AF2D738-D1B9-4216-A4C9-1AEA74978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77">
              <a:extLst>
                <a:ext uri="{FF2B5EF4-FFF2-40B4-BE49-F238E27FC236}">
                  <a16:creationId xmlns:a16="http://schemas.microsoft.com/office/drawing/2014/main" id="{ACCAEBED-349A-4A9F-ABE6-C218E13DA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85">
              <a:extLst>
                <a:ext uri="{FF2B5EF4-FFF2-40B4-BE49-F238E27FC236}">
                  <a16:creationId xmlns:a16="http://schemas.microsoft.com/office/drawing/2014/main" id="{449E2683-98C3-4578-93E8-6740F1D2C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Freeform 87">
              <a:extLst>
                <a:ext uri="{FF2B5EF4-FFF2-40B4-BE49-F238E27FC236}">
                  <a16:creationId xmlns:a16="http://schemas.microsoft.com/office/drawing/2014/main" id="{F2DD3CED-5338-4ED7-9411-2026EE24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88">
              <a:extLst>
                <a:ext uri="{FF2B5EF4-FFF2-40B4-BE49-F238E27FC236}">
                  <a16:creationId xmlns:a16="http://schemas.microsoft.com/office/drawing/2014/main" id="{939A6FE0-5D9F-4E14-A644-400D02E1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91">
              <a:extLst>
                <a:ext uri="{FF2B5EF4-FFF2-40B4-BE49-F238E27FC236}">
                  <a16:creationId xmlns:a16="http://schemas.microsoft.com/office/drawing/2014/main" id="{8DD21398-3558-4594-BCBB-4812E953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Freeform 92">
              <a:extLst>
                <a:ext uri="{FF2B5EF4-FFF2-40B4-BE49-F238E27FC236}">
                  <a16:creationId xmlns:a16="http://schemas.microsoft.com/office/drawing/2014/main" id="{C0467C36-997C-428D-8B2C-4194971C1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Freeform 93">
              <a:extLst>
                <a:ext uri="{FF2B5EF4-FFF2-40B4-BE49-F238E27FC236}">
                  <a16:creationId xmlns:a16="http://schemas.microsoft.com/office/drawing/2014/main" id="{7A3A1CB8-A3D2-48F9-8D47-3E0E9C36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Freeform 94">
              <a:extLst>
                <a:ext uri="{FF2B5EF4-FFF2-40B4-BE49-F238E27FC236}">
                  <a16:creationId xmlns:a16="http://schemas.microsoft.com/office/drawing/2014/main" id="{F0EBEBD0-4EA8-4560-9921-BF43DC7B4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95">
              <a:extLst>
                <a:ext uri="{FF2B5EF4-FFF2-40B4-BE49-F238E27FC236}">
                  <a16:creationId xmlns:a16="http://schemas.microsoft.com/office/drawing/2014/main" id="{C54EC822-DFA6-4D93-8DC8-DC0A84029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96">
              <a:extLst>
                <a:ext uri="{FF2B5EF4-FFF2-40B4-BE49-F238E27FC236}">
                  <a16:creationId xmlns:a16="http://schemas.microsoft.com/office/drawing/2014/main" id="{D65DCD79-2FDE-464F-A79B-10BB33DA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97">
              <a:extLst>
                <a:ext uri="{FF2B5EF4-FFF2-40B4-BE49-F238E27FC236}">
                  <a16:creationId xmlns:a16="http://schemas.microsoft.com/office/drawing/2014/main" id="{ACC6CC67-1A50-4D24-9119-85096ADA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98">
              <a:extLst>
                <a:ext uri="{FF2B5EF4-FFF2-40B4-BE49-F238E27FC236}">
                  <a16:creationId xmlns:a16="http://schemas.microsoft.com/office/drawing/2014/main" id="{986891AA-2CD6-4DCC-8B50-D24F0162E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99">
              <a:extLst>
                <a:ext uri="{FF2B5EF4-FFF2-40B4-BE49-F238E27FC236}">
                  <a16:creationId xmlns:a16="http://schemas.microsoft.com/office/drawing/2014/main" id="{00E2F201-70C1-4ED3-829B-EB59E952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00">
              <a:extLst>
                <a:ext uri="{FF2B5EF4-FFF2-40B4-BE49-F238E27FC236}">
                  <a16:creationId xmlns:a16="http://schemas.microsoft.com/office/drawing/2014/main" id="{A6DD6332-E461-4F10-8D82-AB5B0A7E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101">
              <a:extLst>
                <a:ext uri="{FF2B5EF4-FFF2-40B4-BE49-F238E27FC236}">
                  <a16:creationId xmlns:a16="http://schemas.microsoft.com/office/drawing/2014/main" id="{6AE8F5D2-BE5E-4B80-8FBC-641F2973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02">
              <a:extLst>
                <a:ext uri="{FF2B5EF4-FFF2-40B4-BE49-F238E27FC236}">
                  <a16:creationId xmlns:a16="http://schemas.microsoft.com/office/drawing/2014/main" id="{6DECA84D-7932-41AC-8542-012632996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03">
              <a:extLst>
                <a:ext uri="{FF2B5EF4-FFF2-40B4-BE49-F238E27FC236}">
                  <a16:creationId xmlns:a16="http://schemas.microsoft.com/office/drawing/2014/main" id="{C1A6F2B1-82E1-4AEF-BCBB-9ADBB338D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04">
              <a:extLst>
                <a:ext uri="{FF2B5EF4-FFF2-40B4-BE49-F238E27FC236}">
                  <a16:creationId xmlns:a16="http://schemas.microsoft.com/office/drawing/2014/main" id="{403C258E-F8DE-43B9-AF08-897A81D33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13">
              <a:extLst>
                <a:ext uri="{FF2B5EF4-FFF2-40B4-BE49-F238E27FC236}">
                  <a16:creationId xmlns:a16="http://schemas.microsoft.com/office/drawing/2014/main" id="{BBE141A3-0570-4483-93D5-301BE7ECB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14">
              <a:extLst>
                <a:ext uri="{FF2B5EF4-FFF2-40B4-BE49-F238E27FC236}">
                  <a16:creationId xmlns:a16="http://schemas.microsoft.com/office/drawing/2014/main" id="{6C3E05F9-E50D-4BCF-91BC-01D59C961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115">
              <a:extLst>
                <a:ext uri="{FF2B5EF4-FFF2-40B4-BE49-F238E27FC236}">
                  <a16:creationId xmlns:a16="http://schemas.microsoft.com/office/drawing/2014/main" id="{CD932AE2-2A3D-433E-B718-28ED727D2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17">
              <a:extLst>
                <a:ext uri="{FF2B5EF4-FFF2-40B4-BE49-F238E27FC236}">
                  <a16:creationId xmlns:a16="http://schemas.microsoft.com/office/drawing/2014/main" id="{8D09562E-0B00-4C95-A7C2-577F67EA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18">
              <a:extLst>
                <a:ext uri="{FF2B5EF4-FFF2-40B4-BE49-F238E27FC236}">
                  <a16:creationId xmlns:a16="http://schemas.microsoft.com/office/drawing/2014/main" id="{513CB7FD-DC7A-4CF7-B050-F3FD4B6DA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19">
              <a:extLst>
                <a:ext uri="{FF2B5EF4-FFF2-40B4-BE49-F238E27FC236}">
                  <a16:creationId xmlns:a16="http://schemas.microsoft.com/office/drawing/2014/main" id="{4B87A25A-B78E-40BA-8964-AA0D84460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20">
              <a:extLst>
                <a:ext uri="{FF2B5EF4-FFF2-40B4-BE49-F238E27FC236}">
                  <a16:creationId xmlns:a16="http://schemas.microsoft.com/office/drawing/2014/main" id="{BD55937F-97E3-4FB7-906A-827A5690B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21">
              <a:extLst>
                <a:ext uri="{FF2B5EF4-FFF2-40B4-BE49-F238E27FC236}">
                  <a16:creationId xmlns:a16="http://schemas.microsoft.com/office/drawing/2014/main" id="{68D68F87-9FC4-4F32-911C-65A5B8B7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100">
              <a:extLst>
                <a:ext uri="{FF2B5EF4-FFF2-40B4-BE49-F238E27FC236}">
                  <a16:creationId xmlns:a16="http://schemas.microsoft.com/office/drawing/2014/main" id="{DDEAB08E-18C9-4C44-82FD-1ACAD9A6E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64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138" name="Rectangle 313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eneration of Computers">
            <a:extLst>
              <a:ext uri="{FF2B5EF4-FFF2-40B4-BE49-F238E27FC236}">
                <a16:creationId xmlns:a16="http://schemas.microsoft.com/office/drawing/2014/main" id="{2A041BC2-90BF-38E5-F00F-D3D679B5E2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" b="4"/>
          <a:stretch/>
        </p:blipFill>
        <p:spPr bwMode="auto">
          <a:xfrm>
            <a:off x="571500" y="566144"/>
            <a:ext cx="10210801" cy="57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40" name="Group 3139">
            <a:extLst>
              <a:ext uri="{FF2B5EF4-FFF2-40B4-BE49-F238E27FC236}">
                <a16:creationId xmlns:a16="http://schemas.microsoft.com/office/drawing/2014/main" id="{F36FF0C2-1368-4678-BFE9-F06C8370B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3141" name="Freeform 6">
              <a:extLst>
                <a:ext uri="{FF2B5EF4-FFF2-40B4-BE49-F238E27FC236}">
                  <a16:creationId xmlns:a16="http://schemas.microsoft.com/office/drawing/2014/main" id="{8AA07C56-137F-4036-AA62-DFAD3220B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Freeform 8">
              <a:extLst>
                <a:ext uri="{FF2B5EF4-FFF2-40B4-BE49-F238E27FC236}">
                  <a16:creationId xmlns:a16="http://schemas.microsoft.com/office/drawing/2014/main" id="{99EDAC04-A9E6-483F-A558-95AE3322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3" name="Freeform 22">
              <a:extLst>
                <a:ext uri="{FF2B5EF4-FFF2-40B4-BE49-F238E27FC236}">
                  <a16:creationId xmlns:a16="http://schemas.microsoft.com/office/drawing/2014/main" id="{B24B08F8-86A7-46CF-B135-85BC89E6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4" name="Freeform 27">
              <a:extLst>
                <a:ext uri="{FF2B5EF4-FFF2-40B4-BE49-F238E27FC236}">
                  <a16:creationId xmlns:a16="http://schemas.microsoft.com/office/drawing/2014/main" id="{305C79E4-50EB-4252-9ED5-4E6746CF9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Freeform 30">
              <a:extLst>
                <a:ext uri="{FF2B5EF4-FFF2-40B4-BE49-F238E27FC236}">
                  <a16:creationId xmlns:a16="http://schemas.microsoft.com/office/drawing/2014/main" id="{DB9EF8C6-625B-4D05-9F40-1148F344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6" name="Freeform 43">
              <a:extLst>
                <a:ext uri="{FF2B5EF4-FFF2-40B4-BE49-F238E27FC236}">
                  <a16:creationId xmlns:a16="http://schemas.microsoft.com/office/drawing/2014/main" id="{0BA3E572-C292-4182-9C48-64E749938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Freeform 51">
              <a:extLst>
                <a:ext uri="{FF2B5EF4-FFF2-40B4-BE49-F238E27FC236}">
                  <a16:creationId xmlns:a16="http://schemas.microsoft.com/office/drawing/2014/main" id="{C808C642-A448-4334-A45D-298E19523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Freeform 53">
              <a:extLst>
                <a:ext uri="{FF2B5EF4-FFF2-40B4-BE49-F238E27FC236}">
                  <a16:creationId xmlns:a16="http://schemas.microsoft.com/office/drawing/2014/main" id="{50A0B194-227C-471A-9007-E04C1B2A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Freeform 55">
              <a:extLst>
                <a:ext uri="{FF2B5EF4-FFF2-40B4-BE49-F238E27FC236}">
                  <a16:creationId xmlns:a16="http://schemas.microsoft.com/office/drawing/2014/main" id="{01503FB7-35F4-452A-AA13-FA9B7395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Freeform 56">
              <a:extLst>
                <a:ext uri="{FF2B5EF4-FFF2-40B4-BE49-F238E27FC236}">
                  <a16:creationId xmlns:a16="http://schemas.microsoft.com/office/drawing/2014/main" id="{A7428F14-26D7-4251-B0D7-13ED3363B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Freeform 57">
              <a:extLst>
                <a:ext uri="{FF2B5EF4-FFF2-40B4-BE49-F238E27FC236}">
                  <a16:creationId xmlns:a16="http://schemas.microsoft.com/office/drawing/2014/main" id="{0E380A7C-6EA8-42E7-A052-CC1F301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Freeform 60">
              <a:extLst>
                <a:ext uri="{FF2B5EF4-FFF2-40B4-BE49-F238E27FC236}">
                  <a16:creationId xmlns:a16="http://schemas.microsoft.com/office/drawing/2014/main" id="{E45EC6E9-E9FB-414B-916B-1A4F397CC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Freeform 61">
              <a:extLst>
                <a:ext uri="{FF2B5EF4-FFF2-40B4-BE49-F238E27FC236}">
                  <a16:creationId xmlns:a16="http://schemas.microsoft.com/office/drawing/2014/main" id="{246B8861-C096-4519-B056-40D9F3D57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Freeform 79">
              <a:extLst>
                <a:ext uri="{FF2B5EF4-FFF2-40B4-BE49-F238E27FC236}">
                  <a16:creationId xmlns:a16="http://schemas.microsoft.com/office/drawing/2014/main" id="{8FB4DB52-8534-409C-99C2-15A5B4B7D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Freeform 80">
              <a:extLst>
                <a:ext uri="{FF2B5EF4-FFF2-40B4-BE49-F238E27FC236}">
                  <a16:creationId xmlns:a16="http://schemas.microsoft.com/office/drawing/2014/main" id="{9DC9CA5F-8A82-4023-976E-F7563688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Freeform 81">
              <a:extLst>
                <a:ext uri="{FF2B5EF4-FFF2-40B4-BE49-F238E27FC236}">
                  <a16:creationId xmlns:a16="http://schemas.microsoft.com/office/drawing/2014/main" id="{51B27B7C-9F3B-45E9-B20B-1ADA12E2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Freeform 82">
              <a:extLst>
                <a:ext uri="{FF2B5EF4-FFF2-40B4-BE49-F238E27FC236}">
                  <a16:creationId xmlns:a16="http://schemas.microsoft.com/office/drawing/2014/main" id="{3C052CD9-53CD-418A-BADE-A89B108D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Freeform 83">
              <a:extLst>
                <a:ext uri="{FF2B5EF4-FFF2-40B4-BE49-F238E27FC236}">
                  <a16:creationId xmlns:a16="http://schemas.microsoft.com/office/drawing/2014/main" id="{AB40D02E-FFB3-4513-B68F-19D5F87B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Freeform 89">
              <a:extLst>
                <a:ext uri="{FF2B5EF4-FFF2-40B4-BE49-F238E27FC236}">
                  <a16:creationId xmlns:a16="http://schemas.microsoft.com/office/drawing/2014/main" id="{4E0CF1B4-7350-45D3-AA67-23D3DA14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Freeform 90">
              <a:extLst>
                <a:ext uri="{FF2B5EF4-FFF2-40B4-BE49-F238E27FC236}">
                  <a16:creationId xmlns:a16="http://schemas.microsoft.com/office/drawing/2014/main" id="{BCFB5000-DB4D-4D2B-B5A9-E4DC57DA2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Freeform 105">
              <a:extLst>
                <a:ext uri="{FF2B5EF4-FFF2-40B4-BE49-F238E27FC236}">
                  <a16:creationId xmlns:a16="http://schemas.microsoft.com/office/drawing/2014/main" id="{10583E8C-B65B-44DE-AB4C-50739C275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Freeform 107">
              <a:extLst>
                <a:ext uri="{FF2B5EF4-FFF2-40B4-BE49-F238E27FC236}">
                  <a16:creationId xmlns:a16="http://schemas.microsoft.com/office/drawing/2014/main" id="{9EDC808B-6650-4B67-AFBF-66C035A86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Freeform 108">
              <a:extLst>
                <a:ext uri="{FF2B5EF4-FFF2-40B4-BE49-F238E27FC236}">
                  <a16:creationId xmlns:a16="http://schemas.microsoft.com/office/drawing/2014/main" id="{188B201A-7DC8-4D7A-97B6-D8044588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4" name="Freeform 109">
              <a:extLst>
                <a:ext uri="{FF2B5EF4-FFF2-40B4-BE49-F238E27FC236}">
                  <a16:creationId xmlns:a16="http://schemas.microsoft.com/office/drawing/2014/main" id="{E60F1A42-D89E-46D0-BC94-E40CE8938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5" name="Freeform 111">
              <a:extLst>
                <a:ext uri="{FF2B5EF4-FFF2-40B4-BE49-F238E27FC236}">
                  <a16:creationId xmlns:a16="http://schemas.microsoft.com/office/drawing/2014/main" id="{5FEC35CE-44F6-46DC-933C-E30C32583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6" name="Freeform 112">
              <a:extLst>
                <a:ext uri="{FF2B5EF4-FFF2-40B4-BE49-F238E27FC236}">
                  <a16:creationId xmlns:a16="http://schemas.microsoft.com/office/drawing/2014/main" id="{80E6833F-4096-4C39-87A1-D1C13F7B9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7" name="Freeform 122">
              <a:extLst>
                <a:ext uri="{FF2B5EF4-FFF2-40B4-BE49-F238E27FC236}">
                  <a16:creationId xmlns:a16="http://schemas.microsoft.com/office/drawing/2014/main" id="{C7FA2BEA-6139-4CC0-9077-53F3E77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8" name="Freeform 32">
              <a:extLst>
                <a:ext uri="{FF2B5EF4-FFF2-40B4-BE49-F238E27FC236}">
                  <a16:creationId xmlns:a16="http://schemas.microsoft.com/office/drawing/2014/main" id="{B8FF5505-741C-4F51-8085-FA6BEE6D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9" name="Freeform 33">
              <a:extLst>
                <a:ext uri="{FF2B5EF4-FFF2-40B4-BE49-F238E27FC236}">
                  <a16:creationId xmlns:a16="http://schemas.microsoft.com/office/drawing/2014/main" id="{0CC1EAAD-EC93-467A-9F9F-081C46DA5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0" name="Freeform 34">
              <a:extLst>
                <a:ext uri="{FF2B5EF4-FFF2-40B4-BE49-F238E27FC236}">
                  <a16:creationId xmlns:a16="http://schemas.microsoft.com/office/drawing/2014/main" id="{E4D416D8-950B-46A4-BE7C-B8F15C96A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1" name="Freeform 35">
              <a:extLst>
                <a:ext uri="{FF2B5EF4-FFF2-40B4-BE49-F238E27FC236}">
                  <a16:creationId xmlns:a16="http://schemas.microsoft.com/office/drawing/2014/main" id="{7951D665-8157-4D6B-922C-A1900B57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2" name="Freeform 36">
              <a:extLst>
                <a:ext uri="{FF2B5EF4-FFF2-40B4-BE49-F238E27FC236}">
                  <a16:creationId xmlns:a16="http://schemas.microsoft.com/office/drawing/2014/main" id="{29F5F3A4-D45D-4658-AB98-99B4B4A4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3" name="Freeform 37">
              <a:extLst>
                <a:ext uri="{FF2B5EF4-FFF2-40B4-BE49-F238E27FC236}">
                  <a16:creationId xmlns:a16="http://schemas.microsoft.com/office/drawing/2014/main" id="{014794A8-7E72-486F-8FA4-27526B180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" name="Freeform 38">
              <a:extLst>
                <a:ext uri="{FF2B5EF4-FFF2-40B4-BE49-F238E27FC236}">
                  <a16:creationId xmlns:a16="http://schemas.microsoft.com/office/drawing/2014/main" id="{45C1B2B9-25BC-4581-957B-C68ECDC71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Freeform 39">
              <a:extLst>
                <a:ext uri="{FF2B5EF4-FFF2-40B4-BE49-F238E27FC236}">
                  <a16:creationId xmlns:a16="http://schemas.microsoft.com/office/drawing/2014/main" id="{841147DE-C257-4ECB-9E2A-64910119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" name="Freeform 40">
              <a:extLst>
                <a:ext uri="{FF2B5EF4-FFF2-40B4-BE49-F238E27FC236}">
                  <a16:creationId xmlns:a16="http://schemas.microsoft.com/office/drawing/2014/main" id="{988A74A0-9CF0-4363-B47C-8F7A1D86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" name="Freeform 41">
              <a:extLst>
                <a:ext uri="{FF2B5EF4-FFF2-40B4-BE49-F238E27FC236}">
                  <a16:creationId xmlns:a16="http://schemas.microsoft.com/office/drawing/2014/main" id="{98682529-A56F-4F0E-B250-68E8C5AE3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" name="Freeform 42">
              <a:extLst>
                <a:ext uri="{FF2B5EF4-FFF2-40B4-BE49-F238E27FC236}">
                  <a16:creationId xmlns:a16="http://schemas.microsoft.com/office/drawing/2014/main" id="{B8D68705-B8DF-4E6C-BB40-8517E89E5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" name="Freeform 44">
              <a:extLst>
                <a:ext uri="{FF2B5EF4-FFF2-40B4-BE49-F238E27FC236}">
                  <a16:creationId xmlns:a16="http://schemas.microsoft.com/office/drawing/2014/main" id="{8DD7573C-717E-403E-B71D-9BCACDAB2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" name="Freeform 45">
              <a:extLst>
                <a:ext uri="{FF2B5EF4-FFF2-40B4-BE49-F238E27FC236}">
                  <a16:creationId xmlns:a16="http://schemas.microsoft.com/office/drawing/2014/main" id="{D4194B4D-7157-4ACF-95DC-D7AF0A695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" name="Freeform 46">
              <a:extLst>
                <a:ext uri="{FF2B5EF4-FFF2-40B4-BE49-F238E27FC236}">
                  <a16:creationId xmlns:a16="http://schemas.microsoft.com/office/drawing/2014/main" id="{5D8F0A7C-354E-4FE2-B794-45E818F1B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" name="Freeform 47">
              <a:extLst>
                <a:ext uri="{FF2B5EF4-FFF2-40B4-BE49-F238E27FC236}">
                  <a16:creationId xmlns:a16="http://schemas.microsoft.com/office/drawing/2014/main" id="{CB85A072-967A-4698-A424-354CE2035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" name="Freeform 48">
              <a:extLst>
                <a:ext uri="{FF2B5EF4-FFF2-40B4-BE49-F238E27FC236}">
                  <a16:creationId xmlns:a16="http://schemas.microsoft.com/office/drawing/2014/main" id="{8DA02448-8B5C-4AC9-BDD5-14770E75F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" name="Freeform 49">
              <a:extLst>
                <a:ext uri="{FF2B5EF4-FFF2-40B4-BE49-F238E27FC236}">
                  <a16:creationId xmlns:a16="http://schemas.microsoft.com/office/drawing/2014/main" id="{AD010EBD-511F-45F4-BB35-0C2CFB774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" name="Freeform 62">
              <a:extLst>
                <a:ext uri="{FF2B5EF4-FFF2-40B4-BE49-F238E27FC236}">
                  <a16:creationId xmlns:a16="http://schemas.microsoft.com/office/drawing/2014/main" id="{F1124E4C-C7DB-4951-873E-C80F170A2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" name="Freeform 63">
              <a:extLst>
                <a:ext uri="{FF2B5EF4-FFF2-40B4-BE49-F238E27FC236}">
                  <a16:creationId xmlns:a16="http://schemas.microsoft.com/office/drawing/2014/main" id="{B9EE9131-6E1F-470B-B22B-60EACE288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" name="Freeform 64">
              <a:extLst>
                <a:ext uri="{FF2B5EF4-FFF2-40B4-BE49-F238E27FC236}">
                  <a16:creationId xmlns:a16="http://schemas.microsoft.com/office/drawing/2014/main" id="{E46F449B-1590-472C-86DA-EB4E44AB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" name="Freeform 65">
              <a:extLst>
                <a:ext uri="{FF2B5EF4-FFF2-40B4-BE49-F238E27FC236}">
                  <a16:creationId xmlns:a16="http://schemas.microsoft.com/office/drawing/2014/main" id="{8EBE2813-0BAB-41DC-96D3-C3688D4C5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" name="Freeform 66">
              <a:extLst>
                <a:ext uri="{FF2B5EF4-FFF2-40B4-BE49-F238E27FC236}">
                  <a16:creationId xmlns:a16="http://schemas.microsoft.com/office/drawing/2014/main" id="{A11A26A2-8C23-4F7E-9D71-54E87A04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" name="Freeform 67">
              <a:extLst>
                <a:ext uri="{FF2B5EF4-FFF2-40B4-BE49-F238E27FC236}">
                  <a16:creationId xmlns:a16="http://schemas.microsoft.com/office/drawing/2014/main" id="{148900A8-18D9-433E-BA76-880B7509D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" name="Freeform 68">
              <a:extLst>
                <a:ext uri="{FF2B5EF4-FFF2-40B4-BE49-F238E27FC236}">
                  <a16:creationId xmlns:a16="http://schemas.microsoft.com/office/drawing/2014/main" id="{03EA20F8-80B4-406A-82F3-B78F8AAB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" name="Freeform 69">
              <a:extLst>
                <a:ext uri="{FF2B5EF4-FFF2-40B4-BE49-F238E27FC236}">
                  <a16:creationId xmlns:a16="http://schemas.microsoft.com/office/drawing/2014/main" id="{1AC69F26-3D5A-412D-9B24-069B1608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" name="Freeform 70">
              <a:extLst>
                <a:ext uri="{FF2B5EF4-FFF2-40B4-BE49-F238E27FC236}">
                  <a16:creationId xmlns:a16="http://schemas.microsoft.com/office/drawing/2014/main" id="{3FC53C49-A9EC-4769-8F1C-CAF2163FE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4" name="Freeform 71">
              <a:extLst>
                <a:ext uri="{FF2B5EF4-FFF2-40B4-BE49-F238E27FC236}">
                  <a16:creationId xmlns:a16="http://schemas.microsoft.com/office/drawing/2014/main" id="{E306E0D3-EEA9-4BD5-97D0-B407DC07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5" name="Freeform 72">
              <a:extLst>
                <a:ext uri="{FF2B5EF4-FFF2-40B4-BE49-F238E27FC236}">
                  <a16:creationId xmlns:a16="http://schemas.microsoft.com/office/drawing/2014/main" id="{3DA4D402-E6F2-44EF-B3C2-035BBE799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6" name="Freeform 73">
              <a:extLst>
                <a:ext uri="{FF2B5EF4-FFF2-40B4-BE49-F238E27FC236}">
                  <a16:creationId xmlns:a16="http://schemas.microsoft.com/office/drawing/2014/main" id="{685A00C5-F801-4DCE-A740-60116110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7" name="Freeform 74">
              <a:extLst>
                <a:ext uri="{FF2B5EF4-FFF2-40B4-BE49-F238E27FC236}">
                  <a16:creationId xmlns:a16="http://schemas.microsoft.com/office/drawing/2014/main" id="{AD81D144-1049-4F07-B64A-494595AEF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8" name="Freeform 75">
              <a:extLst>
                <a:ext uri="{FF2B5EF4-FFF2-40B4-BE49-F238E27FC236}">
                  <a16:creationId xmlns:a16="http://schemas.microsoft.com/office/drawing/2014/main" id="{7AF2D738-D1B9-4216-A4C9-1AEA74978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9" name="Freeform 77">
              <a:extLst>
                <a:ext uri="{FF2B5EF4-FFF2-40B4-BE49-F238E27FC236}">
                  <a16:creationId xmlns:a16="http://schemas.microsoft.com/office/drawing/2014/main" id="{ACCAEBED-349A-4A9F-ABE6-C218E13DA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0" name="Freeform 85">
              <a:extLst>
                <a:ext uri="{FF2B5EF4-FFF2-40B4-BE49-F238E27FC236}">
                  <a16:creationId xmlns:a16="http://schemas.microsoft.com/office/drawing/2014/main" id="{449E2683-98C3-4578-93E8-6740F1D2C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1" name="Freeform 87">
              <a:extLst>
                <a:ext uri="{FF2B5EF4-FFF2-40B4-BE49-F238E27FC236}">
                  <a16:creationId xmlns:a16="http://schemas.microsoft.com/office/drawing/2014/main" id="{F2DD3CED-5338-4ED7-9411-2026EE24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2" name="Freeform 88">
              <a:extLst>
                <a:ext uri="{FF2B5EF4-FFF2-40B4-BE49-F238E27FC236}">
                  <a16:creationId xmlns:a16="http://schemas.microsoft.com/office/drawing/2014/main" id="{939A6FE0-5D9F-4E14-A644-400D02E1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3" name="Freeform 91">
              <a:extLst>
                <a:ext uri="{FF2B5EF4-FFF2-40B4-BE49-F238E27FC236}">
                  <a16:creationId xmlns:a16="http://schemas.microsoft.com/office/drawing/2014/main" id="{8DD21398-3558-4594-BCBB-4812E953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4" name="Freeform 92">
              <a:extLst>
                <a:ext uri="{FF2B5EF4-FFF2-40B4-BE49-F238E27FC236}">
                  <a16:creationId xmlns:a16="http://schemas.microsoft.com/office/drawing/2014/main" id="{C0467C36-997C-428D-8B2C-4194971C1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5" name="Freeform 93">
              <a:extLst>
                <a:ext uri="{FF2B5EF4-FFF2-40B4-BE49-F238E27FC236}">
                  <a16:creationId xmlns:a16="http://schemas.microsoft.com/office/drawing/2014/main" id="{7A3A1CB8-A3D2-48F9-8D47-3E0E9C36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6" name="Freeform 94">
              <a:extLst>
                <a:ext uri="{FF2B5EF4-FFF2-40B4-BE49-F238E27FC236}">
                  <a16:creationId xmlns:a16="http://schemas.microsoft.com/office/drawing/2014/main" id="{F0EBEBD0-4EA8-4560-9921-BF43DC7B4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7" name="Freeform 95">
              <a:extLst>
                <a:ext uri="{FF2B5EF4-FFF2-40B4-BE49-F238E27FC236}">
                  <a16:creationId xmlns:a16="http://schemas.microsoft.com/office/drawing/2014/main" id="{C54EC822-DFA6-4D93-8DC8-DC0A84029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8" name="Freeform 96">
              <a:extLst>
                <a:ext uri="{FF2B5EF4-FFF2-40B4-BE49-F238E27FC236}">
                  <a16:creationId xmlns:a16="http://schemas.microsoft.com/office/drawing/2014/main" id="{D65DCD79-2FDE-464F-A79B-10BB33DA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9" name="Freeform 97">
              <a:extLst>
                <a:ext uri="{FF2B5EF4-FFF2-40B4-BE49-F238E27FC236}">
                  <a16:creationId xmlns:a16="http://schemas.microsoft.com/office/drawing/2014/main" id="{ACC6CC67-1A50-4D24-9119-85096ADA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0" name="Freeform 98">
              <a:extLst>
                <a:ext uri="{FF2B5EF4-FFF2-40B4-BE49-F238E27FC236}">
                  <a16:creationId xmlns:a16="http://schemas.microsoft.com/office/drawing/2014/main" id="{986891AA-2CD6-4DCC-8B50-D24F0162E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Freeform 99">
              <a:extLst>
                <a:ext uri="{FF2B5EF4-FFF2-40B4-BE49-F238E27FC236}">
                  <a16:creationId xmlns:a16="http://schemas.microsoft.com/office/drawing/2014/main" id="{00E2F201-70C1-4ED3-829B-EB59E952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2" name="Freeform 100">
              <a:extLst>
                <a:ext uri="{FF2B5EF4-FFF2-40B4-BE49-F238E27FC236}">
                  <a16:creationId xmlns:a16="http://schemas.microsoft.com/office/drawing/2014/main" id="{A6DD6332-E461-4F10-8D82-AB5B0A7E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Freeform 101">
              <a:extLst>
                <a:ext uri="{FF2B5EF4-FFF2-40B4-BE49-F238E27FC236}">
                  <a16:creationId xmlns:a16="http://schemas.microsoft.com/office/drawing/2014/main" id="{6AE8F5D2-BE5E-4B80-8FBC-641F2973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4" name="Freeform 102">
              <a:extLst>
                <a:ext uri="{FF2B5EF4-FFF2-40B4-BE49-F238E27FC236}">
                  <a16:creationId xmlns:a16="http://schemas.microsoft.com/office/drawing/2014/main" id="{6DECA84D-7932-41AC-8542-012632996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Freeform 103">
              <a:extLst>
                <a:ext uri="{FF2B5EF4-FFF2-40B4-BE49-F238E27FC236}">
                  <a16:creationId xmlns:a16="http://schemas.microsoft.com/office/drawing/2014/main" id="{C1A6F2B1-82E1-4AEF-BCBB-9ADBB338D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Freeform 104">
              <a:extLst>
                <a:ext uri="{FF2B5EF4-FFF2-40B4-BE49-F238E27FC236}">
                  <a16:creationId xmlns:a16="http://schemas.microsoft.com/office/drawing/2014/main" id="{403C258E-F8DE-43B9-AF08-897A81D33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7" name="Freeform 113">
              <a:extLst>
                <a:ext uri="{FF2B5EF4-FFF2-40B4-BE49-F238E27FC236}">
                  <a16:creationId xmlns:a16="http://schemas.microsoft.com/office/drawing/2014/main" id="{BBE141A3-0570-4483-93D5-301BE7ECB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Freeform 114">
              <a:extLst>
                <a:ext uri="{FF2B5EF4-FFF2-40B4-BE49-F238E27FC236}">
                  <a16:creationId xmlns:a16="http://schemas.microsoft.com/office/drawing/2014/main" id="{6C3E05F9-E50D-4BCF-91BC-01D59C961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9" name="Freeform 115">
              <a:extLst>
                <a:ext uri="{FF2B5EF4-FFF2-40B4-BE49-F238E27FC236}">
                  <a16:creationId xmlns:a16="http://schemas.microsoft.com/office/drawing/2014/main" id="{CD932AE2-2A3D-433E-B718-28ED727D2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0" name="Freeform 117">
              <a:extLst>
                <a:ext uri="{FF2B5EF4-FFF2-40B4-BE49-F238E27FC236}">
                  <a16:creationId xmlns:a16="http://schemas.microsoft.com/office/drawing/2014/main" id="{8D09562E-0B00-4C95-A7C2-577F67EA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1" name="Freeform 118">
              <a:extLst>
                <a:ext uri="{FF2B5EF4-FFF2-40B4-BE49-F238E27FC236}">
                  <a16:creationId xmlns:a16="http://schemas.microsoft.com/office/drawing/2014/main" id="{513CB7FD-DC7A-4CF7-B050-F3FD4B6DA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2" name="Freeform 119">
              <a:extLst>
                <a:ext uri="{FF2B5EF4-FFF2-40B4-BE49-F238E27FC236}">
                  <a16:creationId xmlns:a16="http://schemas.microsoft.com/office/drawing/2014/main" id="{4B87A25A-B78E-40BA-8964-AA0D84460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3" name="Freeform 120">
              <a:extLst>
                <a:ext uri="{FF2B5EF4-FFF2-40B4-BE49-F238E27FC236}">
                  <a16:creationId xmlns:a16="http://schemas.microsoft.com/office/drawing/2014/main" id="{BD55937F-97E3-4FB7-906A-827A5690B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4" name="Freeform 121">
              <a:extLst>
                <a:ext uri="{FF2B5EF4-FFF2-40B4-BE49-F238E27FC236}">
                  <a16:creationId xmlns:a16="http://schemas.microsoft.com/office/drawing/2014/main" id="{68D68F87-9FC4-4F32-911C-65A5B8B7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5" name="Freeform 100">
              <a:extLst>
                <a:ext uri="{FF2B5EF4-FFF2-40B4-BE49-F238E27FC236}">
                  <a16:creationId xmlns:a16="http://schemas.microsoft.com/office/drawing/2014/main" id="{DDEAB08E-18C9-4C44-82FD-1ACAD9A6E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8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05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114" name="Rectangle 2113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2575B-57DF-B778-9954-D3F22C85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Parts of Computer</a:t>
            </a:r>
          </a:p>
        </p:txBody>
      </p: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117" name="Group 2116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2205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18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3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9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2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4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6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8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6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2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3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8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2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3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What is a Computer?">
            <a:extLst>
              <a:ext uri="{FF2B5EF4-FFF2-40B4-BE49-F238E27FC236}">
                <a16:creationId xmlns:a16="http://schemas.microsoft.com/office/drawing/2014/main" id="{7103934D-3E35-5487-1B7D-427E72BCB8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6198" y="769935"/>
            <a:ext cx="6251636" cy="511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E47CB-68E3-65DF-6D83-C13F8157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96226"/>
            <a:ext cx="8675712" cy="981892"/>
          </a:xfrm>
        </p:spPr>
        <p:txBody>
          <a:bodyPr>
            <a:normAutofit/>
          </a:bodyPr>
          <a:lstStyle/>
          <a:p>
            <a:r>
              <a:rPr lang="en-US" dirty="0"/>
              <a:t>Input and Output 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C8F2-B6D0-9D88-D786-B15D79B1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b="1" i="0">
                <a:effectLst/>
                <a:latin typeface="arial" panose="020B0604020202020204" pitchFamily="34" charset="0"/>
              </a:rPr>
              <a:t>An input device is connected to a computer that sends out data into the computer, while an output device is connected to a computer that receives incoming data</a:t>
            </a:r>
            <a:r>
              <a:rPr lang="en-US" sz="1700" b="0" i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sz="1700" b="1">
                <a:highlight>
                  <a:srgbClr val="FFFF00"/>
                </a:highlight>
                <a:latin typeface="arial" panose="020B0604020202020204" pitchFamily="34" charset="0"/>
              </a:rPr>
              <a:t>A</a:t>
            </a:r>
            <a:r>
              <a:rPr lang="en-US" sz="1700" b="1" i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keyboard or computer mouse </a:t>
            </a:r>
            <a:r>
              <a:rPr lang="en-US" sz="1700" b="1" i="0">
                <a:effectLst/>
                <a:latin typeface="arial" panose="020B0604020202020204" pitchFamily="34" charset="0"/>
              </a:rPr>
              <a:t>is an input device for a computer, while </a:t>
            </a:r>
            <a:r>
              <a:rPr lang="en-US" sz="1700" b="1" i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monitors and printers </a:t>
            </a:r>
            <a:r>
              <a:rPr lang="en-US" sz="1700" b="1" i="0">
                <a:effectLst/>
                <a:latin typeface="arial" panose="020B0604020202020204" pitchFamily="34" charset="0"/>
              </a:rPr>
              <a:t>are output devices</a:t>
            </a:r>
            <a:r>
              <a:rPr lang="en-US" sz="1700" b="0" i="0">
                <a:effectLst/>
                <a:latin typeface="arial" panose="020B0604020202020204" pitchFamily="34" charset="0"/>
              </a:rPr>
              <a:t>.</a:t>
            </a:r>
            <a:endParaRPr lang="en-PK" sz="170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8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01E60BFA-BE8B-176D-1AF4-FBDB97786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30" b="-1"/>
          <a:stretch/>
        </p:blipFill>
        <p:spPr>
          <a:xfrm>
            <a:off x="6586071" y="1879643"/>
            <a:ext cx="5613519" cy="4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14242C8A-B9DF-43C5-19F1-EEFD91F50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0212" r="8381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4E787-E2C4-CF15-C05F-95EC14ED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Hardware and Software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7C39-269B-46A7-1F0A-521A2B31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Hardware </a:t>
            </a:r>
            <a:r>
              <a:rPr lang="en-US" i="0" dirty="0">
                <a:effectLst/>
                <a:latin typeface="arial" panose="020B0604020202020204" pitchFamily="34" charset="0"/>
              </a:rPr>
              <a:t>is any element of a computer that's </a:t>
            </a:r>
            <a:r>
              <a:rPr lang="en-US" b="1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physical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This includes things like monitors, keyboards, and also the insides of devices, like microchips and hard drives. </a:t>
            </a:r>
            <a:r>
              <a:rPr lang="en-US" b="1" i="0" dirty="0">
                <a:effectLst/>
                <a:latin typeface="arial" panose="020B0604020202020204" pitchFamily="34" charset="0"/>
              </a:rPr>
              <a:t>Software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 anything that tells hardware </a:t>
            </a:r>
            <a:r>
              <a:rPr lang="en-US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what to do and how to do it</a:t>
            </a:r>
            <a:r>
              <a:rPr lang="en-US" b="0" i="0" dirty="0">
                <a:effectLst/>
                <a:latin typeface="arial" panose="020B0604020202020204" pitchFamily="34" charset="0"/>
              </a:rPr>
              <a:t>, including computer programs and apps on your phone.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9985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199CB-C516-9F46-F037-F0920B61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n-US"/>
              <a:t>Hardware Example</a:t>
            </a:r>
            <a:endParaRPr lang="en-PK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9B48C1-4E43-D3AB-15D0-CC8703142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49609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23915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489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</vt:lpstr>
      <vt:lpstr>Avenir Next LT Pro</vt:lpstr>
      <vt:lpstr>Modern Love</vt:lpstr>
      <vt:lpstr>BohemianVTI</vt:lpstr>
      <vt:lpstr>Web &amp; Mobile App Development</vt:lpstr>
      <vt:lpstr>What is Computer?</vt:lpstr>
      <vt:lpstr>Why Computers?</vt:lpstr>
      <vt:lpstr>PowerPoint Presentation</vt:lpstr>
      <vt:lpstr>PowerPoint Presentation</vt:lpstr>
      <vt:lpstr>Parts of Computer</vt:lpstr>
      <vt:lpstr>Input and Output </vt:lpstr>
      <vt:lpstr>Hardware and Software</vt:lpstr>
      <vt:lpstr>Hardware Example</vt:lpstr>
      <vt:lpstr>Types of Software</vt:lpstr>
      <vt:lpstr>System Software</vt:lpstr>
      <vt:lpstr>Application Software </vt:lpstr>
      <vt:lpstr>PowerPoint Presentation</vt:lpstr>
      <vt:lpstr>What is a Program?</vt:lpstr>
      <vt:lpstr>What is a Programming Language?</vt:lpstr>
      <vt:lpstr>PowerPoint Presentation</vt:lpstr>
      <vt:lpstr>PowerPoint Presentation</vt:lpstr>
      <vt:lpstr>Where to write Code?</vt:lpstr>
      <vt:lpstr>VS Code Installation </vt:lpstr>
      <vt:lpstr>Main Shortcut Keys</vt:lpstr>
      <vt:lpstr>Explore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App Development</dc:title>
  <dc:creator>Aroma Tariq</dc:creator>
  <cp:lastModifiedBy>Aroma Tariq</cp:lastModifiedBy>
  <cp:revision>2</cp:revision>
  <dcterms:created xsi:type="dcterms:W3CDTF">2022-11-25T13:46:03Z</dcterms:created>
  <dcterms:modified xsi:type="dcterms:W3CDTF">2022-11-28T07:18:52Z</dcterms:modified>
</cp:coreProperties>
</file>