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5E1BFD90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65" r:id="rId6"/>
    <p:sldId id="267" r:id="rId7"/>
    <p:sldId id="264" r:id="rId8"/>
    <p:sldId id="266" r:id="rId9"/>
    <p:sldId id="268" r:id="rId10"/>
    <p:sldId id="258" r:id="rId11"/>
    <p:sldId id="269" r:id="rId12"/>
    <p:sldId id="270" r:id="rId13"/>
    <p:sldId id="271" r:id="rId14"/>
    <p:sldId id="272" r:id="rId15"/>
    <p:sldId id="273" r:id="rId16"/>
    <p:sldId id="274" r:id="rId17"/>
    <p:sldId id="259" r:id="rId18"/>
    <p:sldId id="278" r:id="rId19"/>
    <p:sldId id="276" r:id="rId20"/>
    <p:sldId id="275" r:id="rId21"/>
    <p:sldId id="277" r:id="rId22"/>
    <p:sldId id="260" r:id="rId23"/>
    <p:sldId id="279" r:id="rId24"/>
    <p:sldId id="280" r:id="rId2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30FCFB-337B-293E-12D4-69430D3A1A23}" name="Aroma Tariq" initials="AT" userId="Aroma Tariq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9_5E1BFD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9B01F4-2703-4F40-8A22-E48581FDEAD8}" authorId="{DE30FCFB-337B-293E-12D4-69430D3A1A23}" created="2022-11-26T15:08:15.041">
    <pc:sldMkLst xmlns:pc="http://schemas.microsoft.com/office/powerpoint/2013/main/command">
      <pc:docMk/>
      <pc:sldMk cId="1578892688" sldId="265"/>
    </pc:sldMkLst>
    <p188:txBody>
      <a:bodyPr/>
      <a:lstStyle/>
      <a:p>
        <a:r>
          <a:rPr lang="en-PK"/>
          <a:t>Journey of websites
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DCDDA-986B-4A27-A057-AB44C5EFB25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5A3226-A142-4CDA-A3A4-C92739FA4F6F}">
      <dgm:prSet/>
      <dgm:spPr/>
      <dgm:t>
        <a:bodyPr/>
        <a:lstStyle/>
        <a:p>
          <a:r>
            <a:rPr lang="en-US" b="1" i="0"/>
            <a:t>Tim Berners-Lee, a British scientist, invented the World Wide Web (WWW) in 1989, while working at CERN</a:t>
          </a:r>
          <a:r>
            <a:rPr lang="en-US" b="0" i="0"/>
            <a:t>. The Web was originally conceived and developed to meet the demand for automated information-sharing between scientists in universities and institutes around the world.</a:t>
          </a:r>
          <a:endParaRPr lang="en-US"/>
        </a:p>
      </dgm:t>
    </dgm:pt>
    <dgm:pt modelId="{6DE99D62-8ADF-43DB-AD23-B72862B3201E}" type="parTrans" cxnId="{D64ABD82-3672-4388-91FA-DF3E17346138}">
      <dgm:prSet/>
      <dgm:spPr/>
      <dgm:t>
        <a:bodyPr/>
        <a:lstStyle/>
        <a:p>
          <a:endParaRPr lang="en-US"/>
        </a:p>
      </dgm:t>
    </dgm:pt>
    <dgm:pt modelId="{2306570B-61AB-4407-B218-4B66F3CC3F27}" type="sibTrans" cxnId="{D64ABD82-3672-4388-91FA-DF3E17346138}">
      <dgm:prSet/>
      <dgm:spPr/>
      <dgm:t>
        <a:bodyPr/>
        <a:lstStyle/>
        <a:p>
          <a:endParaRPr lang="en-US"/>
        </a:p>
      </dgm:t>
    </dgm:pt>
    <dgm:pt modelId="{8BAA0842-01BB-40BE-BC30-B23591BEB314}">
      <dgm:prSet/>
      <dgm:spPr/>
      <dgm:t>
        <a:bodyPr/>
        <a:lstStyle/>
        <a:p>
          <a:r>
            <a:rPr lang="en-PK" dirty="0"/>
            <a:t>info.cern.ch</a:t>
          </a:r>
          <a:endParaRPr lang="en-US" dirty="0"/>
        </a:p>
      </dgm:t>
    </dgm:pt>
    <dgm:pt modelId="{CE2B7F3D-5EAA-43A9-98C9-E689E4D68C81}" type="parTrans" cxnId="{C26BC75A-0439-4FCA-AFC4-7579ECAF51C6}">
      <dgm:prSet/>
      <dgm:spPr/>
      <dgm:t>
        <a:bodyPr/>
        <a:lstStyle/>
        <a:p>
          <a:endParaRPr lang="en-US"/>
        </a:p>
      </dgm:t>
    </dgm:pt>
    <dgm:pt modelId="{2B30C6B4-ACB2-4F26-9A01-2BB5C9F51A53}" type="sibTrans" cxnId="{C26BC75A-0439-4FCA-AFC4-7579ECAF51C6}">
      <dgm:prSet/>
      <dgm:spPr/>
      <dgm:t>
        <a:bodyPr/>
        <a:lstStyle/>
        <a:p>
          <a:endParaRPr lang="en-US"/>
        </a:p>
      </dgm:t>
    </dgm:pt>
    <dgm:pt modelId="{6DDD73DA-6BB9-4A92-B464-06AD06E4473A}" type="pres">
      <dgm:prSet presAssocID="{42ADCDDA-986B-4A27-A057-AB44C5EFB258}" presName="Name0" presStyleCnt="0">
        <dgm:presLayoutVars>
          <dgm:dir/>
          <dgm:animLvl val="lvl"/>
          <dgm:resizeHandles val="exact"/>
        </dgm:presLayoutVars>
      </dgm:prSet>
      <dgm:spPr/>
    </dgm:pt>
    <dgm:pt modelId="{14A55C59-4A3E-48F3-B0D1-92701012F190}" type="pres">
      <dgm:prSet presAssocID="{8BAA0842-01BB-40BE-BC30-B23591BEB314}" presName="boxAndChildren" presStyleCnt="0"/>
      <dgm:spPr/>
    </dgm:pt>
    <dgm:pt modelId="{42904630-0DA9-4111-9F5E-78A284829050}" type="pres">
      <dgm:prSet presAssocID="{8BAA0842-01BB-40BE-BC30-B23591BEB314}" presName="parentTextBox" presStyleLbl="node1" presStyleIdx="0" presStyleCnt="2"/>
      <dgm:spPr/>
    </dgm:pt>
    <dgm:pt modelId="{2F237AA5-DF9C-4DD7-815C-28713A9B4F08}" type="pres">
      <dgm:prSet presAssocID="{2306570B-61AB-4407-B218-4B66F3CC3F27}" presName="sp" presStyleCnt="0"/>
      <dgm:spPr/>
    </dgm:pt>
    <dgm:pt modelId="{A4A927FE-DC15-4FCD-8846-6D864F05668E}" type="pres">
      <dgm:prSet presAssocID="{755A3226-A142-4CDA-A3A4-C92739FA4F6F}" presName="arrowAndChildren" presStyleCnt="0"/>
      <dgm:spPr/>
    </dgm:pt>
    <dgm:pt modelId="{9FA5708C-1C4C-4D69-A9C7-CCDF25024516}" type="pres">
      <dgm:prSet presAssocID="{755A3226-A142-4CDA-A3A4-C92739FA4F6F}" presName="parentTextArrow" presStyleLbl="node1" presStyleIdx="1" presStyleCnt="2"/>
      <dgm:spPr/>
    </dgm:pt>
  </dgm:ptLst>
  <dgm:cxnLst>
    <dgm:cxn modelId="{3727AF0C-E093-4FBF-80E5-7C59376799C7}" type="presOf" srcId="{8BAA0842-01BB-40BE-BC30-B23591BEB314}" destId="{42904630-0DA9-4111-9F5E-78A284829050}" srcOrd="0" destOrd="0" presId="urn:microsoft.com/office/officeart/2005/8/layout/process4"/>
    <dgm:cxn modelId="{F40BA50E-0520-4718-820A-DA5A01300875}" type="presOf" srcId="{42ADCDDA-986B-4A27-A057-AB44C5EFB258}" destId="{6DDD73DA-6BB9-4A92-B464-06AD06E4473A}" srcOrd="0" destOrd="0" presId="urn:microsoft.com/office/officeart/2005/8/layout/process4"/>
    <dgm:cxn modelId="{73DF746A-21B3-41D4-A0DA-9B2577652DB7}" type="presOf" srcId="{755A3226-A142-4CDA-A3A4-C92739FA4F6F}" destId="{9FA5708C-1C4C-4D69-A9C7-CCDF25024516}" srcOrd="0" destOrd="0" presId="urn:microsoft.com/office/officeart/2005/8/layout/process4"/>
    <dgm:cxn modelId="{C26BC75A-0439-4FCA-AFC4-7579ECAF51C6}" srcId="{42ADCDDA-986B-4A27-A057-AB44C5EFB258}" destId="{8BAA0842-01BB-40BE-BC30-B23591BEB314}" srcOrd="1" destOrd="0" parTransId="{CE2B7F3D-5EAA-43A9-98C9-E689E4D68C81}" sibTransId="{2B30C6B4-ACB2-4F26-9A01-2BB5C9F51A53}"/>
    <dgm:cxn modelId="{D64ABD82-3672-4388-91FA-DF3E17346138}" srcId="{42ADCDDA-986B-4A27-A057-AB44C5EFB258}" destId="{755A3226-A142-4CDA-A3A4-C92739FA4F6F}" srcOrd="0" destOrd="0" parTransId="{6DE99D62-8ADF-43DB-AD23-B72862B3201E}" sibTransId="{2306570B-61AB-4407-B218-4B66F3CC3F27}"/>
    <dgm:cxn modelId="{A3D9D168-EE80-4628-B295-BDF3BA58E071}" type="presParOf" srcId="{6DDD73DA-6BB9-4A92-B464-06AD06E4473A}" destId="{14A55C59-4A3E-48F3-B0D1-92701012F190}" srcOrd="0" destOrd="0" presId="urn:microsoft.com/office/officeart/2005/8/layout/process4"/>
    <dgm:cxn modelId="{0D4F580C-0695-4352-913F-4AD98309F2B7}" type="presParOf" srcId="{14A55C59-4A3E-48F3-B0D1-92701012F190}" destId="{42904630-0DA9-4111-9F5E-78A284829050}" srcOrd="0" destOrd="0" presId="urn:microsoft.com/office/officeart/2005/8/layout/process4"/>
    <dgm:cxn modelId="{71668495-D8CD-4898-892D-BAACAB73C811}" type="presParOf" srcId="{6DDD73DA-6BB9-4A92-B464-06AD06E4473A}" destId="{2F237AA5-DF9C-4DD7-815C-28713A9B4F08}" srcOrd="1" destOrd="0" presId="urn:microsoft.com/office/officeart/2005/8/layout/process4"/>
    <dgm:cxn modelId="{35D7EEEB-7B44-4219-AF40-1A408B8671E8}" type="presParOf" srcId="{6DDD73DA-6BB9-4A92-B464-06AD06E4473A}" destId="{A4A927FE-DC15-4FCD-8846-6D864F05668E}" srcOrd="2" destOrd="0" presId="urn:microsoft.com/office/officeart/2005/8/layout/process4"/>
    <dgm:cxn modelId="{C1ADA687-3827-4E01-80C1-1435423E8C3E}" type="presParOf" srcId="{A4A927FE-DC15-4FCD-8846-6D864F05668E}" destId="{9FA5708C-1C4C-4D69-A9C7-CCDF2502451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31F8E-4E30-4FA0-9EA5-85F72B0CD7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FF893-9AA4-47D5-9062-ACD2F7966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3.0 is not dependent or lead by any human. </a:t>
          </a:r>
        </a:p>
      </dgm:t>
    </dgm:pt>
    <dgm:pt modelId="{6F04EE0E-C1A3-4DA3-BA83-A0FC4166ECD5}" type="parTrans" cxnId="{1EB55072-AF9F-4BD9-92B3-32E94966EC47}">
      <dgm:prSet/>
      <dgm:spPr/>
      <dgm:t>
        <a:bodyPr/>
        <a:lstStyle/>
        <a:p>
          <a:endParaRPr lang="en-US"/>
        </a:p>
      </dgm:t>
    </dgm:pt>
    <dgm:pt modelId="{27671C66-9B16-47FB-923E-A00D36A45426}" type="sibTrans" cxnId="{1EB55072-AF9F-4BD9-92B3-32E94966EC47}">
      <dgm:prSet/>
      <dgm:spPr/>
      <dgm:t>
        <a:bodyPr/>
        <a:lstStyle/>
        <a:p>
          <a:endParaRPr lang="en-US"/>
        </a:p>
      </dgm:t>
    </dgm:pt>
    <dgm:pt modelId="{1E322FBC-DE02-4225-BD72-F234B3F12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entirely working on defined piece of code called </a:t>
          </a:r>
          <a:r>
            <a:rPr lang="en-US" b="1"/>
            <a:t>“Smart Contracts”</a:t>
          </a:r>
          <a:endParaRPr lang="en-US"/>
        </a:p>
      </dgm:t>
    </dgm:pt>
    <dgm:pt modelId="{5B7AC7B6-8AEF-4C63-96E1-42B1B4F68A9C}" type="parTrans" cxnId="{9DC61549-1B3F-4227-9944-8DD411CD985B}">
      <dgm:prSet/>
      <dgm:spPr/>
      <dgm:t>
        <a:bodyPr/>
        <a:lstStyle/>
        <a:p>
          <a:endParaRPr lang="en-US"/>
        </a:p>
      </dgm:t>
    </dgm:pt>
    <dgm:pt modelId="{105EF1F5-DFAB-467A-B560-79261F46D379}" type="sibTrans" cxnId="{9DC61549-1B3F-4227-9944-8DD411CD985B}">
      <dgm:prSet/>
      <dgm:spPr/>
      <dgm:t>
        <a:bodyPr/>
        <a:lstStyle/>
        <a:p>
          <a:endParaRPr lang="en-US"/>
        </a:p>
      </dgm:t>
    </dgm:pt>
    <dgm:pt modelId="{0E04B9BD-BD7D-4DF4-AB04-9AF0AA62B5A9}" type="pres">
      <dgm:prSet presAssocID="{7B731F8E-4E30-4FA0-9EA5-85F72B0CD743}" presName="root" presStyleCnt="0">
        <dgm:presLayoutVars>
          <dgm:dir/>
          <dgm:resizeHandles val="exact"/>
        </dgm:presLayoutVars>
      </dgm:prSet>
      <dgm:spPr/>
    </dgm:pt>
    <dgm:pt modelId="{114D1868-091F-48BD-9969-77CC894C70CB}" type="pres">
      <dgm:prSet presAssocID="{92BFF893-9AA4-47D5-9062-ACD2F7966385}" presName="compNode" presStyleCnt="0"/>
      <dgm:spPr/>
    </dgm:pt>
    <dgm:pt modelId="{9EBD6567-E757-426D-B895-FD7C65EED4F3}" type="pres">
      <dgm:prSet presAssocID="{92BFF893-9AA4-47D5-9062-ACD2F7966385}" presName="bgRect" presStyleLbl="bgShp" presStyleIdx="0" presStyleCnt="2"/>
      <dgm:spPr/>
    </dgm:pt>
    <dgm:pt modelId="{2AE42104-9F10-42F9-A629-293D78A5679B}" type="pres">
      <dgm:prSet presAssocID="{92BFF893-9AA4-47D5-9062-ACD2F79663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A05C015-FA63-43E8-9B19-42CA6A392DF7}" type="pres">
      <dgm:prSet presAssocID="{92BFF893-9AA4-47D5-9062-ACD2F7966385}" presName="spaceRect" presStyleCnt="0"/>
      <dgm:spPr/>
    </dgm:pt>
    <dgm:pt modelId="{B259E52A-FFCA-408C-9812-935B0D1BD0E3}" type="pres">
      <dgm:prSet presAssocID="{92BFF893-9AA4-47D5-9062-ACD2F7966385}" presName="parTx" presStyleLbl="revTx" presStyleIdx="0" presStyleCnt="2">
        <dgm:presLayoutVars>
          <dgm:chMax val="0"/>
          <dgm:chPref val="0"/>
        </dgm:presLayoutVars>
      </dgm:prSet>
      <dgm:spPr/>
    </dgm:pt>
    <dgm:pt modelId="{0A6B45E4-4927-4D17-A02C-7F8D59402583}" type="pres">
      <dgm:prSet presAssocID="{27671C66-9B16-47FB-923E-A00D36A45426}" presName="sibTrans" presStyleCnt="0"/>
      <dgm:spPr/>
    </dgm:pt>
    <dgm:pt modelId="{E07E8622-FD18-4593-A9C7-09B7253BB4AA}" type="pres">
      <dgm:prSet presAssocID="{1E322FBC-DE02-4225-BD72-F234B3F128CE}" presName="compNode" presStyleCnt="0"/>
      <dgm:spPr/>
    </dgm:pt>
    <dgm:pt modelId="{84BE594C-C4BC-4AA1-AC9A-62BF5BC9127C}" type="pres">
      <dgm:prSet presAssocID="{1E322FBC-DE02-4225-BD72-F234B3F128CE}" presName="bgRect" presStyleLbl="bgShp" presStyleIdx="1" presStyleCnt="2"/>
      <dgm:spPr/>
    </dgm:pt>
    <dgm:pt modelId="{1A112798-D8BD-4D01-91B2-F22CD6240CEA}" type="pres">
      <dgm:prSet presAssocID="{1E322FBC-DE02-4225-BD72-F234B3F128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F2D9D2C1-79F8-4B12-962A-AAF92DAAAD4A}" type="pres">
      <dgm:prSet presAssocID="{1E322FBC-DE02-4225-BD72-F234B3F128CE}" presName="spaceRect" presStyleCnt="0"/>
      <dgm:spPr/>
    </dgm:pt>
    <dgm:pt modelId="{9F2399DC-C416-423A-9FD8-CBD9773E0093}" type="pres">
      <dgm:prSet presAssocID="{1E322FBC-DE02-4225-BD72-F234B3F128C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DC61549-1B3F-4227-9944-8DD411CD985B}" srcId="{7B731F8E-4E30-4FA0-9EA5-85F72B0CD743}" destId="{1E322FBC-DE02-4225-BD72-F234B3F128CE}" srcOrd="1" destOrd="0" parTransId="{5B7AC7B6-8AEF-4C63-96E1-42B1B4F68A9C}" sibTransId="{105EF1F5-DFAB-467A-B560-79261F46D379}"/>
    <dgm:cxn modelId="{1EB55072-AF9F-4BD9-92B3-32E94966EC47}" srcId="{7B731F8E-4E30-4FA0-9EA5-85F72B0CD743}" destId="{92BFF893-9AA4-47D5-9062-ACD2F7966385}" srcOrd="0" destOrd="0" parTransId="{6F04EE0E-C1A3-4DA3-BA83-A0FC4166ECD5}" sibTransId="{27671C66-9B16-47FB-923E-A00D36A45426}"/>
    <dgm:cxn modelId="{8A6697B1-7311-4260-A255-4B0DEE93DB33}" type="presOf" srcId="{7B731F8E-4E30-4FA0-9EA5-85F72B0CD743}" destId="{0E04B9BD-BD7D-4DF4-AB04-9AF0AA62B5A9}" srcOrd="0" destOrd="0" presId="urn:microsoft.com/office/officeart/2018/2/layout/IconVerticalSolidList"/>
    <dgm:cxn modelId="{3E4045D5-A065-450F-AFBC-D649C623EA82}" type="presOf" srcId="{92BFF893-9AA4-47D5-9062-ACD2F7966385}" destId="{B259E52A-FFCA-408C-9812-935B0D1BD0E3}" srcOrd="0" destOrd="0" presId="urn:microsoft.com/office/officeart/2018/2/layout/IconVerticalSolidList"/>
    <dgm:cxn modelId="{E0E62DDB-8EC5-4A08-B259-A4E489B450F1}" type="presOf" srcId="{1E322FBC-DE02-4225-BD72-F234B3F128CE}" destId="{9F2399DC-C416-423A-9FD8-CBD9773E0093}" srcOrd="0" destOrd="0" presId="urn:microsoft.com/office/officeart/2018/2/layout/IconVerticalSolidList"/>
    <dgm:cxn modelId="{D0E28745-8C87-4E62-9172-2933299EB52A}" type="presParOf" srcId="{0E04B9BD-BD7D-4DF4-AB04-9AF0AA62B5A9}" destId="{114D1868-091F-48BD-9969-77CC894C70CB}" srcOrd="0" destOrd="0" presId="urn:microsoft.com/office/officeart/2018/2/layout/IconVerticalSolidList"/>
    <dgm:cxn modelId="{ED65A374-22B6-45F6-AF19-AD7C4F33B61E}" type="presParOf" srcId="{114D1868-091F-48BD-9969-77CC894C70CB}" destId="{9EBD6567-E757-426D-B895-FD7C65EED4F3}" srcOrd="0" destOrd="0" presId="urn:microsoft.com/office/officeart/2018/2/layout/IconVerticalSolidList"/>
    <dgm:cxn modelId="{CC8FA7AC-AFBE-4112-8EF8-7A3A2B01C86A}" type="presParOf" srcId="{114D1868-091F-48BD-9969-77CC894C70CB}" destId="{2AE42104-9F10-42F9-A629-293D78A5679B}" srcOrd="1" destOrd="0" presId="urn:microsoft.com/office/officeart/2018/2/layout/IconVerticalSolidList"/>
    <dgm:cxn modelId="{885EFC67-C412-4006-8E26-BBD74ED93661}" type="presParOf" srcId="{114D1868-091F-48BD-9969-77CC894C70CB}" destId="{8A05C015-FA63-43E8-9B19-42CA6A392DF7}" srcOrd="2" destOrd="0" presId="urn:microsoft.com/office/officeart/2018/2/layout/IconVerticalSolidList"/>
    <dgm:cxn modelId="{06F93B9E-23EA-4E5E-883A-9C43D901999B}" type="presParOf" srcId="{114D1868-091F-48BD-9969-77CC894C70CB}" destId="{B259E52A-FFCA-408C-9812-935B0D1BD0E3}" srcOrd="3" destOrd="0" presId="urn:microsoft.com/office/officeart/2018/2/layout/IconVerticalSolidList"/>
    <dgm:cxn modelId="{3FAE4F4E-753B-403C-A3D7-6087334578D6}" type="presParOf" srcId="{0E04B9BD-BD7D-4DF4-AB04-9AF0AA62B5A9}" destId="{0A6B45E4-4927-4D17-A02C-7F8D59402583}" srcOrd="1" destOrd="0" presId="urn:microsoft.com/office/officeart/2018/2/layout/IconVerticalSolidList"/>
    <dgm:cxn modelId="{AB3D4AE2-DBE1-477A-9B9E-C4194090A730}" type="presParOf" srcId="{0E04B9BD-BD7D-4DF4-AB04-9AF0AA62B5A9}" destId="{E07E8622-FD18-4593-A9C7-09B7253BB4AA}" srcOrd="2" destOrd="0" presId="urn:microsoft.com/office/officeart/2018/2/layout/IconVerticalSolidList"/>
    <dgm:cxn modelId="{FD65E61E-B212-4BA4-9583-6D274B90A2F8}" type="presParOf" srcId="{E07E8622-FD18-4593-A9C7-09B7253BB4AA}" destId="{84BE594C-C4BC-4AA1-AC9A-62BF5BC9127C}" srcOrd="0" destOrd="0" presId="urn:microsoft.com/office/officeart/2018/2/layout/IconVerticalSolidList"/>
    <dgm:cxn modelId="{4A7364D8-E71B-4B1F-B04E-4EF985CBE509}" type="presParOf" srcId="{E07E8622-FD18-4593-A9C7-09B7253BB4AA}" destId="{1A112798-D8BD-4D01-91B2-F22CD6240CEA}" srcOrd="1" destOrd="0" presId="urn:microsoft.com/office/officeart/2018/2/layout/IconVerticalSolidList"/>
    <dgm:cxn modelId="{C6F15B36-D88D-4F84-8D5A-215891A1C8F2}" type="presParOf" srcId="{E07E8622-FD18-4593-A9C7-09B7253BB4AA}" destId="{F2D9D2C1-79F8-4B12-962A-AAF92DAAAD4A}" srcOrd="2" destOrd="0" presId="urn:microsoft.com/office/officeart/2018/2/layout/IconVerticalSolidList"/>
    <dgm:cxn modelId="{C30E5DF3-FACF-4E2C-ABEE-A5F0B336E7D2}" type="presParOf" srcId="{E07E8622-FD18-4593-A9C7-09B7253BB4AA}" destId="{9F2399DC-C416-423A-9FD8-CBD9773E00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8F212D-318F-4E70-9E85-3E7AFE500A49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DC3558-AA01-42CE-93C0-6B60AB09AC2D}">
      <dgm:prSet/>
      <dgm:spPr/>
      <dgm:t>
        <a:bodyPr/>
        <a:lstStyle/>
        <a:p>
          <a:r>
            <a:rPr lang="en-US"/>
            <a:t>Static </a:t>
          </a:r>
        </a:p>
      </dgm:t>
    </dgm:pt>
    <dgm:pt modelId="{8956F0D2-0D3D-46CC-8EBF-8B76904E50BF}" type="parTrans" cxnId="{8F0BE05F-6489-4449-9AD2-DA6A3BDFA8B3}">
      <dgm:prSet/>
      <dgm:spPr/>
      <dgm:t>
        <a:bodyPr/>
        <a:lstStyle/>
        <a:p>
          <a:endParaRPr lang="en-US"/>
        </a:p>
      </dgm:t>
    </dgm:pt>
    <dgm:pt modelId="{D288EE62-1782-45C5-B9D8-499CD89F445D}" type="sibTrans" cxnId="{8F0BE05F-6489-4449-9AD2-DA6A3BDFA8B3}">
      <dgm:prSet/>
      <dgm:spPr/>
      <dgm:t>
        <a:bodyPr/>
        <a:lstStyle/>
        <a:p>
          <a:endParaRPr lang="en-US"/>
        </a:p>
      </dgm:t>
    </dgm:pt>
    <dgm:pt modelId="{52787CB9-1302-4FDA-99A3-48E5579892BE}">
      <dgm:prSet/>
      <dgm:spPr/>
      <dgm:t>
        <a:bodyPr/>
        <a:lstStyle/>
        <a:p>
          <a:r>
            <a:rPr lang="en-US"/>
            <a:t>Dynamic</a:t>
          </a:r>
        </a:p>
      </dgm:t>
    </dgm:pt>
    <dgm:pt modelId="{17B7413E-69D5-4392-851F-6F16CD3BC4EB}" type="parTrans" cxnId="{77FA1B6A-042A-47CC-A38C-0F2919BF6E4E}">
      <dgm:prSet/>
      <dgm:spPr/>
      <dgm:t>
        <a:bodyPr/>
        <a:lstStyle/>
        <a:p>
          <a:endParaRPr lang="en-US"/>
        </a:p>
      </dgm:t>
    </dgm:pt>
    <dgm:pt modelId="{240452C2-8D73-4604-A297-D8A9C2D78D0D}" type="sibTrans" cxnId="{77FA1B6A-042A-47CC-A38C-0F2919BF6E4E}">
      <dgm:prSet/>
      <dgm:spPr/>
      <dgm:t>
        <a:bodyPr/>
        <a:lstStyle/>
        <a:p>
          <a:endParaRPr lang="en-US"/>
        </a:p>
      </dgm:t>
    </dgm:pt>
    <dgm:pt modelId="{39A50556-9485-49A6-9792-D6E01CC70B2F}" type="pres">
      <dgm:prSet presAssocID="{018F212D-318F-4E70-9E85-3E7AFE500A49}" presName="cycle" presStyleCnt="0">
        <dgm:presLayoutVars>
          <dgm:dir/>
          <dgm:resizeHandles val="exact"/>
        </dgm:presLayoutVars>
      </dgm:prSet>
      <dgm:spPr/>
    </dgm:pt>
    <dgm:pt modelId="{34AF73AE-7717-4B53-8047-851CA770A5F2}" type="pres">
      <dgm:prSet presAssocID="{93DC3558-AA01-42CE-93C0-6B60AB09AC2D}" presName="node" presStyleLbl="node1" presStyleIdx="0" presStyleCnt="2">
        <dgm:presLayoutVars>
          <dgm:bulletEnabled val="1"/>
        </dgm:presLayoutVars>
      </dgm:prSet>
      <dgm:spPr/>
    </dgm:pt>
    <dgm:pt modelId="{9F666BA5-BE02-431B-8EEB-36AF32BAE762}" type="pres">
      <dgm:prSet presAssocID="{93DC3558-AA01-42CE-93C0-6B60AB09AC2D}" presName="spNode" presStyleCnt="0"/>
      <dgm:spPr/>
    </dgm:pt>
    <dgm:pt modelId="{D79B2206-388A-4963-945D-F661EEDFBC9D}" type="pres">
      <dgm:prSet presAssocID="{D288EE62-1782-45C5-B9D8-499CD89F445D}" presName="sibTrans" presStyleLbl="sibTrans1D1" presStyleIdx="0" presStyleCnt="2"/>
      <dgm:spPr/>
    </dgm:pt>
    <dgm:pt modelId="{CEEAD2A5-6CDA-44CF-9BC5-C04501E27407}" type="pres">
      <dgm:prSet presAssocID="{52787CB9-1302-4FDA-99A3-48E5579892BE}" presName="node" presStyleLbl="node1" presStyleIdx="1" presStyleCnt="2">
        <dgm:presLayoutVars>
          <dgm:bulletEnabled val="1"/>
        </dgm:presLayoutVars>
      </dgm:prSet>
      <dgm:spPr/>
    </dgm:pt>
    <dgm:pt modelId="{15518EFC-2A38-4FF0-9F6E-8D5D9262570B}" type="pres">
      <dgm:prSet presAssocID="{52787CB9-1302-4FDA-99A3-48E5579892BE}" presName="spNode" presStyleCnt="0"/>
      <dgm:spPr/>
    </dgm:pt>
    <dgm:pt modelId="{7A3534FA-B45E-4017-AB94-1024D1E1D8CE}" type="pres">
      <dgm:prSet presAssocID="{240452C2-8D73-4604-A297-D8A9C2D78D0D}" presName="sibTrans" presStyleLbl="sibTrans1D1" presStyleIdx="1" presStyleCnt="2"/>
      <dgm:spPr/>
    </dgm:pt>
  </dgm:ptLst>
  <dgm:cxnLst>
    <dgm:cxn modelId="{8F0BE05F-6489-4449-9AD2-DA6A3BDFA8B3}" srcId="{018F212D-318F-4E70-9E85-3E7AFE500A49}" destId="{93DC3558-AA01-42CE-93C0-6B60AB09AC2D}" srcOrd="0" destOrd="0" parTransId="{8956F0D2-0D3D-46CC-8EBF-8B76904E50BF}" sibTransId="{D288EE62-1782-45C5-B9D8-499CD89F445D}"/>
    <dgm:cxn modelId="{FF6BE043-DEFC-4B5B-AC12-077B7E32CE69}" type="presOf" srcId="{240452C2-8D73-4604-A297-D8A9C2D78D0D}" destId="{7A3534FA-B45E-4017-AB94-1024D1E1D8CE}" srcOrd="0" destOrd="0" presId="urn:microsoft.com/office/officeart/2005/8/layout/cycle6"/>
    <dgm:cxn modelId="{77FA1B6A-042A-47CC-A38C-0F2919BF6E4E}" srcId="{018F212D-318F-4E70-9E85-3E7AFE500A49}" destId="{52787CB9-1302-4FDA-99A3-48E5579892BE}" srcOrd="1" destOrd="0" parTransId="{17B7413E-69D5-4392-851F-6F16CD3BC4EB}" sibTransId="{240452C2-8D73-4604-A297-D8A9C2D78D0D}"/>
    <dgm:cxn modelId="{A2F040A7-F773-4341-AE6C-48A77D7CEBAA}" type="presOf" srcId="{018F212D-318F-4E70-9E85-3E7AFE500A49}" destId="{39A50556-9485-49A6-9792-D6E01CC70B2F}" srcOrd="0" destOrd="0" presId="urn:microsoft.com/office/officeart/2005/8/layout/cycle6"/>
    <dgm:cxn modelId="{8C9FF6AC-377B-4700-A2FD-79B2E5411A8C}" type="presOf" srcId="{93DC3558-AA01-42CE-93C0-6B60AB09AC2D}" destId="{34AF73AE-7717-4B53-8047-851CA770A5F2}" srcOrd="0" destOrd="0" presId="urn:microsoft.com/office/officeart/2005/8/layout/cycle6"/>
    <dgm:cxn modelId="{8FC350AF-F438-4989-AFD1-F73498A60FAD}" type="presOf" srcId="{D288EE62-1782-45C5-B9D8-499CD89F445D}" destId="{D79B2206-388A-4963-945D-F661EEDFBC9D}" srcOrd="0" destOrd="0" presId="urn:microsoft.com/office/officeart/2005/8/layout/cycle6"/>
    <dgm:cxn modelId="{E71C54E9-01CA-4361-BF89-BCA4BEE2D61B}" type="presOf" srcId="{52787CB9-1302-4FDA-99A3-48E5579892BE}" destId="{CEEAD2A5-6CDA-44CF-9BC5-C04501E27407}" srcOrd="0" destOrd="0" presId="urn:microsoft.com/office/officeart/2005/8/layout/cycle6"/>
    <dgm:cxn modelId="{297C7B22-38BB-4C59-B08C-D4A9097FC561}" type="presParOf" srcId="{39A50556-9485-49A6-9792-D6E01CC70B2F}" destId="{34AF73AE-7717-4B53-8047-851CA770A5F2}" srcOrd="0" destOrd="0" presId="urn:microsoft.com/office/officeart/2005/8/layout/cycle6"/>
    <dgm:cxn modelId="{C0369615-6E12-4312-A4F9-3700037CEB2D}" type="presParOf" srcId="{39A50556-9485-49A6-9792-D6E01CC70B2F}" destId="{9F666BA5-BE02-431B-8EEB-36AF32BAE762}" srcOrd="1" destOrd="0" presId="urn:microsoft.com/office/officeart/2005/8/layout/cycle6"/>
    <dgm:cxn modelId="{2522AEF0-185D-461D-B653-56234F3617F4}" type="presParOf" srcId="{39A50556-9485-49A6-9792-D6E01CC70B2F}" destId="{D79B2206-388A-4963-945D-F661EEDFBC9D}" srcOrd="2" destOrd="0" presId="urn:microsoft.com/office/officeart/2005/8/layout/cycle6"/>
    <dgm:cxn modelId="{1456B9DF-40FB-4647-B751-899C31472E52}" type="presParOf" srcId="{39A50556-9485-49A6-9792-D6E01CC70B2F}" destId="{CEEAD2A5-6CDA-44CF-9BC5-C04501E27407}" srcOrd="3" destOrd="0" presId="urn:microsoft.com/office/officeart/2005/8/layout/cycle6"/>
    <dgm:cxn modelId="{78E6E417-0088-4ECA-8ED4-5AAFDAA6039B}" type="presParOf" srcId="{39A50556-9485-49A6-9792-D6E01CC70B2F}" destId="{15518EFC-2A38-4FF0-9F6E-8D5D9262570B}" srcOrd="4" destOrd="0" presId="urn:microsoft.com/office/officeart/2005/8/layout/cycle6"/>
    <dgm:cxn modelId="{E060DBFD-F4D2-4993-B94B-8328E70A26AD}" type="presParOf" srcId="{39A50556-9485-49A6-9792-D6E01CC70B2F}" destId="{7A3534FA-B45E-4017-AB94-1024D1E1D8CE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520608-906E-4CE4-B93B-904342760D5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D22A14-20E2-4CAA-BD14-A6541CC88C3A}">
      <dgm:prSet/>
      <dgm:spPr/>
      <dgm:t>
        <a:bodyPr/>
        <a:lstStyle/>
        <a:p>
          <a:r>
            <a:rPr lang="en-US"/>
            <a:t>Fixed Data &amp; Design</a:t>
          </a:r>
        </a:p>
      </dgm:t>
    </dgm:pt>
    <dgm:pt modelId="{0BCF1524-208A-4F0B-BE3C-25023697B4BD}" type="parTrans" cxnId="{74308001-BA36-4F07-8BB7-CB05947BCC54}">
      <dgm:prSet/>
      <dgm:spPr/>
      <dgm:t>
        <a:bodyPr/>
        <a:lstStyle/>
        <a:p>
          <a:endParaRPr lang="en-US"/>
        </a:p>
      </dgm:t>
    </dgm:pt>
    <dgm:pt modelId="{ACB6D422-D457-4720-B1E2-49CCDF15E74A}" type="sibTrans" cxnId="{74308001-BA36-4F07-8BB7-CB05947BCC54}">
      <dgm:prSet/>
      <dgm:spPr/>
      <dgm:t>
        <a:bodyPr/>
        <a:lstStyle/>
        <a:p>
          <a:endParaRPr lang="en-US"/>
        </a:p>
      </dgm:t>
    </dgm:pt>
    <dgm:pt modelId="{64CD6663-5097-4DE0-A276-8A20F2B51F2D}">
      <dgm:prSet/>
      <dgm:spPr/>
      <dgm:t>
        <a:bodyPr/>
        <a:lstStyle/>
        <a:p>
          <a:r>
            <a:rPr lang="en-US"/>
            <a:t>Developer Dependent (User can’t make changes on own)</a:t>
          </a:r>
        </a:p>
      </dgm:t>
    </dgm:pt>
    <dgm:pt modelId="{F015DA02-C7A6-431B-9C1A-62494F5E1A22}" type="parTrans" cxnId="{9B41F7BD-AB7E-4B59-92F6-F989356B80EA}">
      <dgm:prSet/>
      <dgm:spPr/>
      <dgm:t>
        <a:bodyPr/>
        <a:lstStyle/>
        <a:p>
          <a:endParaRPr lang="en-US"/>
        </a:p>
      </dgm:t>
    </dgm:pt>
    <dgm:pt modelId="{AD8D2B4E-4267-4933-9206-B04C278444BF}" type="sibTrans" cxnId="{9B41F7BD-AB7E-4B59-92F6-F989356B80EA}">
      <dgm:prSet/>
      <dgm:spPr/>
      <dgm:t>
        <a:bodyPr/>
        <a:lstStyle/>
        <a:p>
          <a:endParaRPr lang="en-US"/>
        </a:p>
      </dgm:t>
    </dgm:pt>
    <dgm:pt modelId="{856C757E-7F33-43A5-BFCF-561025470058}">
      <dgm:prSet/>
      <dgm:spPr/>
      <dgm:t>
        <a:bodyPr/>
        <a:lstStyle/>
        <a:p>
          <a:r>
            <a:rPr lang="en-US"/>
            <a:t>Same content for longest time. </a:t>
          </a:r>
        </a:p>
      </dgm:t>
    </dgm:pt>
    <dgm:pt modelId="{4E37113F-C79E-4903-A2C8-734849BF2330}" type="parTrans" cxnId="{0A305D9E-90F9-4A7F-BE25-7BEE8874176C}">
      <dgm:prSet/>
      <dgm:spPr/>
      <dgm:t>
        <a:bodyPr/>
        <a:lstStyle/>
        <a:p>
          <a:endParaRPr lang="en-US"/>
        </a:p>
      </dgm:t>
    </dgm:pt>
    <dgm:pt modelId="{2B37C7CE-EF94-4B52-A1E1-E204E2FC6E86}" type="sibTrans" cxnId="{0A305D9E-90F9-4A7F-BE25-7BEE8874176C}">
      <dgm:prSet/>
      <dgm:spPr/>
      <dgm:t>
        <a:bodyPr/>
        <a:lstStyle/>
        <a:p>
          <a:endParaRPr lang="en-US"/>
        </a:p>
      </dgm:t>
    </dgm:pt>
    <dgm:pt modelId="{DC56BE6F-F040-4648-89E3-16741392C4F5}">
      <dgm:prSet/>
      <dgm:spPr/>
      <dgm:t>
        <a:bodyPr/>
        <a:lstStyle/>
        <a:p>
          <a:r>
            <a:rPr lang="en-US"/>
            <a:t>Doesn’t use database</a:t>
          </a:r>
        </a:p>
      </dgm:t>
    </dgm:pt>
    <dgm:pt modelId="{87924756-A84B-4968-B2AE-E3DEC6F2202E}" type="parTrans" cxnId="{7F82453F-5BD0-4FD4-B4D8-6600F3CA2DFD}">
      <dgm:prSet/>
      <dgm:spPr/>
      <dgm:t>
        <a:bodyPr/>
        <a:lstStyle/>
        <a:p>
          <a:endParaRPr lang="en-US"/>
        </a:p>
      </dgm:t>
    </dgm:pt>
    <dgm:pt modelId="{47248017-F001-4C12-A770-7CC3B2956F0D}" type="sibTrans" cxnId="{7F82453F-5BD0-4FD4-B4D8-6600F3CA2DFD}">
      <dgm:prSet/>
      <dgm:spPr/>
      <dgm:t>
        <a:bodyPr/>
        <a:lstStyle/>
        <a:p>
          <a:endParaRPr lang="en-US"/>
        </a:p>
      </dgm:t>
    </dgm:pt>
    <dgm:pt modelId="{4DBD4F4B-A689-4373-83A2-E708B796A2E2}">
      <dgm:prSet/>
      <dgm:spPr/>
      <dgm:t>
        <a:bodyPr/>
        <a:lstStyle/>
        <a:p>
          <a:r>
            <a:rPr lang="en-US"/>
            <a:t>No Server </a:t>
          </a:r>
        </a:p>
      </dgm:t>
    </dgm:pt>
    <dgm:pt modelId="{21F70692-D075-4D24-9D49-6118FFC97004}" type="parTrans" cxnId="{77642454-3DE3-49B9-B6F1-FA054BB68F2D}">
      <dgm:prSet/>
      <dgm:spPr/>
      <dgm:t>
        <a:bodyPr/>
        <a:lstStyle/>
        <a:p>
          <a:endParaRPr lang="en-US"/>
        </a:p>
      </dgm:t>
    </dgm:pt>
    <dgm:pt modelId="{207B5FDD-A1F4-4337-904B-B2A859F802DB}" type="sibTrans" cxnId="{77642454-3DE3-49B9-B6F1-FA054BB68F2D}">
      <dgm:prSet/>
      <dgm:spPr/>
      <dgm:t>
        <a:bodyPr/>
        <a:lstStyle/>
        <a:p>
          <a:endParaRPr lang="en-US"/>
        </a:p>
      </dgm:t>
    </dgm:pt>
    <dgm:pt modelId="{D4626C40-1050-4737-AEAC-E78F2B1C69E5}">
      <dgm:prSet/>
      <dgm:spPr/>
      <dgm:t>
        <a:bodyPr/>
        <a:lstStyle/>
        <a:p>
          <a:r>
            <a:rPr lang="en-US"/>
            <a:t>Fast loading </a:t>
          </a:r>
        </a:p>
      </dgm:t>
    </dgm:pt>
    <dgm:pt modelId="{0353D8C8-8F77-4E81-A59D-D26640AC6751}" type="parTrans" cxnId="{C3494E52-C944-46F7-98C8-826420AEF0D8}">
      <dgm:prSet/>
      <dgm:spPr/>
      <dgm:t>
        <a:bodyPr/>
        <a:lstStyle/>
        <a:p>
          <a:endParaRPr lang="en-US"/>
        </a:p>
      </dgm:t>
    </dgm:pt>
    <dgm:pt modelId="{D85AF42D-F4A4-4510-9774-AD7F31F5DDF1}" type="sibTrans" cxnId="{C3494E52-C944-46F7-98C8-826420AEF0D8}">
      <dgm:prSet/>
      <dgm:spPr/>
      <dgm:t>
        <a:bodyPr/>
        <a:lstStyle/>
        <a:p>
          <a:endParaRPr lang="en-US"/>
        </a:p>
      </dgm:t>
    </dgm:pt>
    <dgm:pt modelId="{C0A85C1A-9103-4765-B27D-30860168B76A}">
      <dgm:prSet/>
      <dgm:spPr/>
      <dgm:t>
        <a:bodyPr/>
        <a:lstStyle/>
        <a:p>
          <a:r>
            <a:rPr lang="en-US"/>
            <a:t>Design part of a Website is usually </a:t>
          </a:r>
          <a:r>
            <a:rPr lang="en-US" b="1"/>
            <a:t>Static</a:t>
          </a:r>
          <a:endParaRPr lang="en-US"/>
        </a:p>
      </dgm:t>
    </dgm:pt>
    <dgm:pt modelId="{F81D6B95-6C0B-46CB-8B8D-C717407CD1D5}" type="parTrans" cxnId="{7EBE8605-0D92-4597-B270-CBAF12FB425E}">
      <dgm:prSet/>
      <dgm:spPr/>
      <dgm:t>
        <a:bodyPr/>
        <a:lstStyle/>
        <a:p>
          <a:endParaRPr lang="en-US"/>
        </a:p>
      </dgm:t>
    </dgm:pt>
    <dgm:pt modelId="{D8054B50-C57A-4655-ABBB-65086AA43754}" type="sibTrans" cxnId="{7EBE8605-0D92-4597-B270-CBAF12FB425E}">
      <dgm:prSet/>
      <dgm:spPr/>
      <dgm:t>
        <a:bodyPr/>
        <a:lstStyle/>
        <a:p>
          <a:endParaRPr lang="en-US"/>
        </a:p>
      </dgm:t>
    </dgm:pt>
    <dgm:pt modelId="{A80D4DD3-F410-4165-B274-71411FE0CA85}" type="pres">
      <dgm:prSet presAssocID="{90520608-906E-4CE4-B93B-904342760D53}" presName="vert0" presStyleCnt="0">
        <dgm:presLayoutVars>
          <dgm:dir/>
          <dgm:animOne val="branch"/>
          <dgm:animLvl val="lvl"/>
        </dgm:presLayoutVars>
      </dgm:prSet>
      <dgm:spPr/>
    </dgm:pt>
    <dgm:pt modelId="{8A69A9F3-D855-4DB0-8545-B426531B0FC1}" type="pres">
      <dgm:prSet presAssocID="{F1D22A14-20E2-4CAA-BD14-A6541CC88C3A}" presName="thickLine" presStyleLbl="alignNode1" presStyleIdx="0" presStyleCnt="7"/>
      <dgm:spPr/>
    </dgm:pt>
    <dgm:pt modelId="{AD3F8835-86C6-4FA9-9A5A-7037F4EFDBCD}" type="pres">
      <dgm:prSet presAssocID="{F1D22A14-20E2-4CAA-BD14-A6541CC88C3A}" presName="horz1" presStyleCnt="0"/>
      <dgm:spPr/>
    </dgm:pt>
    <dgm:pt modelId="{CB9761A3-123D-416C-89B9-CA3D6260F5BA}" type="pres">
      <dgm:prSet presAssocID="{F1D22A14-20E2-4CAA-BD14-A6541CC88C3A}" presName="tx1" presStyleLbl="revTx" presStyleIdx="0" presStyleCnt="7"/>
      <dgm:spPr/>
    </dgm:pt>
    <dgm:pt modelId="{ED73A66B-1508-4673-A3BD-859723B55298}" type="pres">
      <dgm:prSet presAssocID="{F1D22A14-20E2-4CAA-BD14-A6541CC88C3A}" presName="vert1" presStyleCnt="0"/>
      <dgm:spPr/>
    </dgm:pt>
    <dgm:pt modelId="{7B5E0BB5-CA47-499A-9A0A-CD936F8D50DD}" type="pres">
      <dgm:prSet presAssocID="{64CD6663-5097-4DE0-A276-8A20F2B51F2D}" presName="thickLine" presStyleLbl="alignNode1" presStyleIdx="1" presStyleCnt="7"/>
      <dgm:spPr/>
    </dgm:pt>
    <dgm:pt modelId="{E8A00DC6-D167-4E7C-A021-67A71A376612}" type="pres">
      <dgm:prSet presAssocID="{64CD6663-5097-4DE0-A276-8A20F2B51F2D}" presName="horz1" presStyleCnt="0"/>
      <dgm:spPr/>
    </dgm:pt>
    <dgm:pt modelId="{8579E07E-EEC5-4625-9B0F-EE3C83C2C662}" type="pres">
      <dgm:prSet presAssocID="{64CD6663-5097-4DE0-A276-8A20F2B51F2D}" presName="tx1" presStyleLbl="revTx" presStyleIdx="1" presStyleCnt="7"/>
      <dgm:spPr/>
    </dgm:pt>
    <dgm:pt modelId="{3B199E9F-BB9A-45E2-B053-2598C65FEA34}" type="pres">
      <dgm:prSet presAssocID="{64CD6663-5097-4DE0-A276-8A20F2B51F2D}" presName="vert1" presStyleCnt="0"/>
      <dgm:spPr/>
    </dgm:pt>
    <dgm:pt modelId="{F170DE3B-346C-4B2C-BA0B-9D96B66E5D7C}" type="pres">
      <dgm:prSet presAssocID="{856C757E-7F33-43A5-BFCF-561025470058}" presName="thickLine" presStyleLbl="alignNode1" presStyleIdx="2" presStyleCnt="7"/>
      <dgm:spPr/>
    </dgm:pt>
    <dgm:pt modelId="{78B34680-0096-4D8C-BCEC-BE55B662A024}" type="pres">
      <dgm:prSet presAssocID="{856C757E-7F33-43A5-BFCF-561025470058}" presName="horz1" presStyleCnt="0"/>
      <dgm:spPr/>
    </dgm:pt>
    <dgm:pt modelId="{58D8498F-A5E7-4B72-B96F-9126A094B3A9}" type="pres">
      <dgm:prSet presAssocID="{856C757E-7F33-43A5-BFCF-561025470058}" presName="tx1" presStyleLbl="revTx" presStyleIdx="2" presStyleCnt="7"/>
      <dgm:spPr/>
    </dgm:pt>
    <dgm:pt modelId="{BC86103C-8C25-4140-804A-EA674DF670EA}" type="pres">
      <dgm:prSet presAssocID="{856C757E-7F33-43A5-BFCF-561025470058}" presName="vert1" presStyleCnt="0"/>
      <dgm:spPr/>
    </dgm:pt>
    <dgm:pt modelId="{D742262C-FD55-4BA0-91A3-18A27DE299F7}" type="pres">
      <dgm:prSet presAssocID="{DC56BE6F-F040-4648-89E3-16741392C4F5}" presName="thickLine" presStyleLbl="alignNode1" presStyleIdx="3" presStyleCnt="7"/>
      <dgm:spPr/>
    </dgm:pt>
    <dgm:pt modelId="{37944755-E173-4849-B40C-E0BA9B50CD20}" type="pres">
      <dgm:prSet presAssocID="{DC56BE6F-F040-4648-89E3-16741392C4F5}" presName="horz1" presStyleCnt="0"/>
      <dgm:spPr/>
    </dgm:pt>
    <dgm:pt modelId="{8BC4ECC8-C6C0-4752-8176-BA2DE035949A}" type="pres">
      <dgm:prSet presAssocID="{DC56BE6F-F040-4648-89E3-16741392C4F5}" presName="tx1" presStyleLbl="revTx" presStyleIdx="3" presStyleCnt="7"/>
      <dgm:spPr/>
    </dgm:pt>
    <dgm:pt modelId="{B1459690-FA72-4BC6-8F60-3AA6E23FFEE1}" type="pres">
      <dgm:prSet presAssocID="{DC56BE6F-F040-4648-89E3-16741392C4F5}" presName="vert1" presStyleCnt="0"/>
      <dgm:spPr/>
    </dgm:pt>
    <dgm:pt modelId="{2EA4F154-9349-4123-BEBC-7F795FD61055}" type="pres">
      <dgm:prSet presAssocID="{4DBD4F4B-A689-4373-83A2-E708B796A2E2}" presName="thickLine" presStyleLbl="alignNode1" presStyleIdx="4" presStyleCnt="7"/>
      <dgm:spPr/>
    </dgm:pt>
    <dgm:pt modelId="{A262B0FE-0DC7-4F40-9F47-25A855C3D9DE}" type="pres">
      <dgm:prSet presAssocID="{4DBD4F4B-A689-4373-83A2-E708B796A2E2}" presName="horz1" presStyleCnt="0"/>
      <dgm:spPr/>
    </dgm:pt>
    <dgm:pt modelId="{3CAFD1C5-10E5-4F36-BF5D-EEBEEAB41D2E}" type="pres">
      <dgm:prSet presAssocID="{4DBD4F4B-A689-4373-83A2-E708B796A2E2}" presName="tx1" presStyleLbl="revTx" presStyleIdx="4" presStyleCnt="7"/>
      <dgm:spPr/>
    </dgm:pt>
    <dgm:pt modelId="{1892E635-D8B8-494F-BC2A-50DFCB7F8467}" type="pres">
      <dgm:prSet presAssocID="{4DBD4F4B-A689-4373-83A2-E708B796A2E2}" presName="vert1" presStyleCnt="0"/>
      <dgm:spPr/>
    </dgm:pt>
    <dgm:pt modelId="{9CA52D08-02E6-4916-9FF3-3F19ACE061CB}" type="pres">
      <dgm:prSet presAssocID="{D4626C40-1050-4737-AEAC-E78F2B1C69E5}" presName="thickLine" presStyleLbl="alignNode1" presStyleIdx="5" presStyleCnt="7"/>
      <dgm:spPr/>
    </dgm:pt>
    <dgm:pt modelId="{57BABB54-4362-42E0-9C00-6811F267B241}" type="pres">
      <dgm:prSet presAssocID="{D4626C40-1050-4737-AEAC-E78F2B1C69E5}" presName="horz1" presStyleCnt="0"/>
      <dgm:spPr/>
    </dgm:pt>
    <dgm:pt modelId="{76C9D4B1-C1A6-42D5-A8B2-2482CF744AE8}" type="pres">
      <dgm:prSet presAssocID="{D4626C40-1050-4737-AEAC-E78F2B1C69E5}" presName="tx1" presStyleLbl="revTx" presStyleIdx="5" presStyleCnt="7"/>
      <dgm:spPr/>
    </dgm:pt>
    <dgm:pt modelId="{28363731-B5A6-40B7-8A45-195BF8803AE7}" type="pres">
      <dgm:prSet presAssocID="{D4626C40-1050-4737-AEAC-E78F2B1C69E5}" presName="vert1" presStyleCnt="0"/>
      <dgm:spPr/>
    </dgm:pt>
    <dgm:pt modelId="{14445DE6-130E-4B9F-9562-F8E01D0ECA46}" type="pres">
      <dgm:prSet presAssocID="{C0A85C1A-9103-4765-B27D-30860168B76A}" presName="thickLine" presStyleLbl="alignNode1" presStyleIdx="6" presStyleCnt="7"/>
      <dgm:spPr/>
    </dgm:pt>
    <dgm:pt modelId="{721C5D42-4522-4479-8DC4-B35CF9A9E73B}" type="pres">
      <dgm:prSet presAssocID="{C0A85C1A-9103-4765-B27D-30860168B76A}" presName="horz1" presStyleCnt="0"/>
      <dgm:spPr/>
    </dgm:pt>
    <dgm:pt modelId="{83A4E349-5842-4E68-975D-E7FE990ECDE2}" type="pres">
      <dgm:prSet presAssocID="{C0A85C1A-9103-4765-B27D-30860168B76A}" presName="tx1" presStyleLbl="revTx" presStyleIdx="6" presStyleCnt="7"/>
      <dgm:spPr/>
    </dgm:pt>
    <dgm:pt modelId="{82DBC32C-E104-42CD-BEFC-A83CE49D9824}" type="pres">
      <dgm:prSet presAssocID="{C0A85C1A-9103-4765-B27D-30860168B76A}" presName="vert1" presStyleCnt="0"/>
      <dgm:spPr/>
    </dgm:pt>
  </dgm:ptLst>
  <dgm:cxnLst>
    <dgm:cxn modelId="{74308001-BA36-4F07-8BB7-CB05947BCC54}" srcId="{90520608-906E-4CE4-B93B-904342760D53}" destId="{F1D22A14-20E2-4CAA-BD14-A6541CC88C3A}" srcOrd="0" destOrd="0" parTransId="{0BCF1524-208A-4F0B-BE3C-25023697B4BD}" sibTransId="{ACB6D422-D457-4720-B1E2-49CCDF15E74A}"/>
    <dgm:cxn modelId="{7EBE8605-0D92-4597-B270-CBAF12FB425E}" srcId="{90520608-906E-4CE4-B93B-904342760D53}" destId="{C0A85C1A-9103-4765-B27D-30860168B76A}" srcOrd="6" destOrd="0" parTransId="{F81D6B95-6C0B-46CB-8B8D-C717407CD1D5}" sibTransId="{D8054B50-C57A-4655-ABBB-65086AA43754}"/>
    <dgm:cxn modelId="{5E0C6724-C2E7-4618-AA82-694F496D9918}" type="presOf" srcId="{90520608-906E-4CE4-B93B-904342760D53}" destId="{A80D4DD3-F410-4165-B274-71411FE0CA85}" srcOrd="0" destOrd="0" presId="urn:microsoft.com/office/officeart/2008/layout/LinedList"/>
    <dgm:cxn modelId="{BD823C3D-4DAB-4977-84F5-41C9787ED1B6}" type="presOf" srcId="{4DBD4F4B-A689-4373-83A2-E708B796A2E2}" destId="{3CAFD1C5-10E5-4F36-BF5D-EEBEEAB41D2E}" srcOrd="0" destOrd="0" presId="urn:microsoft.com/office/officeart/2008/layout/LinedList"/>
    <dgm:cxn modelId="{7F82453F-5BD0-4FD4-B4D8-6600F3CA2DFD}" srcId="{90520608-906E-4CE4-B93B-904342760D53}" destId="{DC56BE6F-F040-4648-89E3-16741392C4F5}" srcOrd="3" destOrd="0" parTransId="{87924756-A84B-4968-B2AE-E3DEC6F2202E}" sibTransId="{47248017-F001-4C12-A770-7CC3B2956F0D}"/>
    <dgm:cxn modelId="{D7B3EE5B-7DF2-4409-8910-FFCEE69DC9E9}" type="presOf" srcId="{D4626C40-1050-4737-AEAC-E78F2B1C69E5}" destId="{76C9D4B1-C1A6-42D5-A8B2-2482CF744AE8}" srcOrd="0" destOrd="0" presId="urn:microsoft.com/office/officeart/2008/layout/LinedList"/>
    <dgm:cxn modelId="{8243EA64-7B9B-47CC-A45C-019A3A9F8423}" type="presOf" srcId="{DC56BE6F-F040-4648-89E3-16741392C4F5}" destId="{8BC4ECC8-C6C0-4752-8176-BA2DE035949A}" srcOrd="0" destOrd="0" presId="urn:microsoft.com/office/officeart/2008/layout/LinedList"/>
    <dgm:cxn modelId="{8B4E9451-72D9-4F64-9BEC-49DD6DD64DB7}" type="presOf" srcId="{64CD6663-5097-4DE0-A276-8A20F2B51F2D}" destId="{8579E07E-EEC5-4625-9B0F-EE3C83C2C662}" srcOrd="0" destOrd="0" presId="urn:microsoft.com/office/officeart/2008/layout/LinedList"/>
    <dgm:cxn modelId="{C3494E52-C944-46F7-98C8-826420AEF0D8}" srcId="{90520608-906E-4CE4-B93B-904342760D53}" destId="{D4626C40-1050-4737-AEAC-E78F2B1C69E5}" srcOrd="5" destOrd="0" parTransId="{0353D8C8-8F77-4E81-A59D-D26640AC6751}" sibTransId="{D85AF42D-F4A4-4510-9774-AD7F31F5DDF1}"/>
    <dgm:cxn modelId="{77642454-3DE3-49B9-B6F1-FA054BB68F2D}" srcId="{90520608-906E-4CE4-B93B-904342760D53}" destId="{4DBD4F4B-A689-4373-83A2-E708B796A2E2}" srcOrd="4" destOrd="0" parTransId="{21F70692-D075-4D24-9D49-6118FFC97004}" sibTransId="{207B5FDD-A1F4-4337-904B-B2A859F802DB}"/>
    <dgm:cxn modelId="{B08AD676-AF2E-4021-BF9F-3C39F26B99F9}" type="presOf" srcId="{F1D22A14-20E2-4CAA-BD14-A6541CC88C3A}" destId="{CB9761A3-123D-416C-89B9-CA3D6260F5BA}" srcOrd="0" destOrd="0" presId="urn:microsoft.com/office/officeart/2008/layout/LinedList"/>
    <dgm:cxn modelId="{BF2C497B-B423-40CA-9531-C6956F308EC8}" type="presOf" srcId="{C0A85C1A-9103-4765-B27D-30860168B76A}" destId="{83A4E349-5842-4E68-975D-E7FE990ECDE2}" srcOrd="0" destOrd="0" presId="urn:microsoft.com/office/officeart/2008/layout/LinedList"/>
    <dgm:cxn modelId="{0A305D9E-90F9-4A7F-BE25-7BEE8874176C}" srcId="{90520608-906E-4CE4-B93B-904342760D53}" destId="{856C757E-7F33-43A5-BFCF-561025470058}" srcOrd="2" destOrd="0" parTransId="{4E37113F-C79E-4903-A2C8-734849BF2330}" sibTransId="{2B37C7CE-EF94-4B52-A1E1-E204E2FC6E86}"/>
    <dgm:cxn modelId="{9B41F7BD-AB7E-4B59-92F6-F989356B80EA}" srcId="{90520608-906E-4CE4-B93B-904342760D53}" destId="{64CD6663-5097-4DE0-A276-8A20F2B51F2D}" srcOrd="1" destOrd="0" parTransId="{F015DA02-C7A6-431B-9C1A-62494F5E1A22}" sibTransId="{AD8D2B4E-4267-4933-9206-B04C278444BF}"/>
    <dgm:cxn modelId="{A6CE52FA-5161-49CF-B821-48E3E8797F75}" type="presOf" srcId="{856C757E-7F33-43A5-BFCF-561025470058}" destId="{58D8498F-A5E7-4B72-B96F-9126A094B3A9}" srcOrd="0" destOrd="0" presId="urn:microsoft.com/office/officeart/2008/layout/LinedList"/>
    <dgm:cxn modelId="{930C9D00-11A1-498F-9490-44EB0044BB2D}" type="presParOf" srcId="{A80D4DD3-F410-4165-B274-71411FE0CA85}" destId="{8A69A9F3-D855-4DB0-8545-B426531B0FC1}" srcOrd="0" destOrd="0" presId="urn:microsoft.com/office/officeart/2008/layout/LinedList"/>
    <dgm:cxn modelId="{AA0D738A-83DB-4A85-BD96-3A8746D80668}" type="presParOf" srcId="{A80D4DD3-F410-4165-B274-71411FE0CA85}" destId="{AD3F8835-86C6-4FA9-9A5A-7037F4EFDBCD}" srcOrd="1" destOrd="0" presId="urn:microsoft.com/office/officeart/2008/layout/LinedList"/>
    <dgm:cxn modelId="{C8D6A260-371F-4908-96BC-8C97905697A6}" type="presParOf" srcId="{AD3F8835-86C6-4FA9-9A5A-7037F4EFDBCD}" destId="{CB9761A3-123D-416C-89B9-CA3D6260F5BA}" srcOrd="0" destOrd="0" presId="urn:microsoft.com/office/officeart/2008/layout/LinedList"/>
    <dgm:cxn modelId="{B04F3080-0A44-4285-AEA8-FA54BF32E9E4}" type="presParOf" srcId="{AD3F8835-86C6-4FA9-9A5A-7037F4EFDBCD}" destId="{ED73A66B-1508-4673-A3BD-859723B55298}" srcOrd="1" destOrd="0" presId="urn:microsoft.com/office/officeart/2008/layout/LinedList"/>
    <dgm:cxn modelId="{83BBAB9E-A4E5-48EF-9D8B-BD39A3284ACB}" type="presParOf" srcId="{A80D4DD3-F410-4165-B274-71411FE0CA85}" destId="{7B5E0BB5-CA47-499A-9A0A-CD936F8D50DD}" srcOrd="2" destOrd="0" presId="urn:microsoft.com/office/officeart/2008/layout/LinedList"/>
    <dgm:cxn modelId="{05284DA4-3670-4287-A663-2F5E4BA6C79E}" type="presParOf" srcId="{A80D4DD3-F410-4165-B274-71411FE0CA85}" destId="{E8A00DC6-D167-4E7C-A021-67A71A376612}" srcOrd="3" destOrd="0" presId="urn:microsoft.com/office/officeart/2008/layout/LinedList"/>
    <dgm:cxn modelId="{293888C1-D678-44A4-94D6-EC12E8680CCC}" type="presParOf" srcId="{E8A00DC6-D167-4E7C-A021-67A71A376612}" destId="{8579E07E-EEC5-4625-9B0F-EE3C83C2C662}" srcOrd="0" destOrd="0" presId="urn:microsoft.com/office/officeart/2008/layout/LinedList"/>
    <dgm:cxn modelId="{05FD1AE7-ECFE-4529-B37C-4E61CD5D2310}" type="presParOf" srcId="{E8A00DC6-D167-4E7C-A021-67A71A376612}" destId="{3B199E9F-BB9A-45E2-B053-2598C65FEA34}" srcOrd="1" destOrd="0" presId="urn:microsoft.com/office/officeart/2008/layout/LinedList"/>
    <dgm:cxn modelId="{57B60748-79D8-4CC4-8FCC-7CEBA66B4B6F}" type="presParOf" srcId="{A80D4DD3-F410-4165-B274-71411FE0CA85}" destId="{F170DE3B-346C-4B2C-BA0B-9D96B66E5D7C}" srcOrd="4" destOrd="0" presId="urn:microsoft.com/office/officeart/2008/layout/LinedList"/>
    <dgm:cxn modelId="{38D5D758-3DFE-46E1-8990-EA38B39343D3}" type="presParOf" srcId="{A80D4DD3-F410-4165-B274-71411FE0CA85}" destId="{78B34680-0096-4D8C-BCEC-BE55B662A024}" srcOrd="5" destOrd="0" presId="urn:microsoft.com/office/officeart/2008/layout/LinedList"/>
    <dgm:cxn modelId="{FF85001A-B1C5-4688-9E2E-E4B466DB430D}" type="presParOf" srcId="{78B34680-0096-4D8C-BCEC-BE55B662A024}" destId="{58D8498F-A5E7-4B72-B96F-9126A094B3A9}" srcOrd="0" destOrd="0" presId="urn:microsoft.com/office/officeart/2008/layout/LinedList"/>
    <dgm:cxn modelId="{22125FD5-EBD9-4F7A-8672-ABF52D0C25E1}" type="presParOf" srcId="{78B34680-0096-4D8C-BCEC-BE55B662A024}" destId="{BC86103C-8C25-4140-804A-EA674DF670EA}" srcOrd="1" destOrd="0" presId="urn:microsoft.com/office/officeart/2008/layout/LinedList"/>
    <dgm:cxn modelId="{6373915A-B8DC-44D6-8733-ED354B6DDA98}" type="presParOf" srcId="{A80D4DD3-F410-4165-B274-71411FE0CA85}" destId="{D742262C-FD55-4BA0-91A3-18A27DE299F7}" srcOrd="6" destOrd="0" presId="urn:microsoft.com/office/officeart/2008/layout/LinedList"/>
    <dgm:cxn modelId="{F39D4BF2-4C44-4193-817D-BCDEE79EC320}" type="presParOf" srcId="{A80D4DD3-F410-4165-B274-71411FE0CA85}" destId="{37944755-E173-4849-B40C-E0BA9B50CD20}" srcOrd="7" destOrd="0" presId="urn:microsoft.com/office/officeart/2008/layout/LinedList"/>
    <dgm:cxn modelId="{C3FC6E7D-9194-470D-B65C-59A035A5FF4F}" type="presParOf" srcId="{37944755-E173-4849-B40C-E0BA9B50CD20}" destId="{8BC4ECC8-C6C0-4752-8176-BA2DE035949A}" srcOrd="0" destOrd="0" presId="urn:microsoft.com/office/officeart/2008/layout/LinedList"/>
    <dgm:cxn modelId="{BC22658C-0439-4BDF-9D17-88CC128315CF}" type="presParOf" srcId="{37944755-E173-4849-B40C-E0BA9B50CD20}" destId="{B1459690-FA72-4BC6-8F60-3AA6E23FFEE1}" srcOrd="1" destOrd="0" presId="urn:microsoft.com/office/officeart/2008/layout/LinedList"/>
    <dgm:cxn modelId="{89B39A1F-996A-4DEC-A7A3-BDACB6FF9083}" type="presParOf" srcId="{A80D4DD3-F410-4165-B274-71411FE0CA85}" destId="{2EA4F154-9349-4123-BEBC-7F795FD61055}" srcOrd="8" destOrd="0" presId="urn:microsoft.com/office/officeart/2008/layout/LinedList"/>
    <dgm:cxn modelId="{743EA273-A838-4C46-BD15-33838957ED65}" type="presParOf" srcId="{A80D4DD3-F410-4165-B274-71411FE0CA85}" destId="{A262B0FE-0DC7-4F40-9F47-25A855C3D9DE}" srcOrd="9" destOrd="0" presId="urn:microsoft.com/office/officeart/2008/layout/LinedList"/>
    <dgm:cxn modelId="{FD2024DB-234D-4F26-A73A-25392914D2D2}" type="presParOf" srcId="{A262B0FE-0DC7-4F40-9F47-25A855C3D9DE}" destId="{3CAFD1C5-10E5-4F36-BF5D-EEBEEAB41D2E}" srcOrd="0" destOrd="0" presId="urn:microsoft.com/office/officeart/2008/layout/LinedList"/>
    <dgm:cxn modelId="{5CD04A0D-C5F4-4C9E-8FF9-981D44F15FDF}" type="presParOf" srcId="{A262B0FE-0DC7-4F40-9F47-25A855C3D9DE}" destId="{1892E635-D8B8-494F-BC2A-50DFCB7F8467}" srcOrd="1" destOrd="0" presId="urn:microsoft.com/office/officeart/2008/layout/LinedList"/>
    <dgm:cxn modelId="{6DF45157-D15C-4CF1-8948-94AA810745E4}" type="presParOf" srcId="{A80D4DD3-F410-4165-B274-71411FE0CA85}" destId="{9CA52D08-02E6-4916-9FF3-3F19ACE061CB}" srcOrd="10" destOrd="0" presId="urn:microsoft.com/office/officeart/2008/layout/LinedList"/>
    <dgm:cxn modelId="{DF14149A-09C4-495D-AB5D-A66807FCB530}" type="presParOf" srcId="{A80D4DD3-F410-4165-B274-71411FE0CA85}" destId="{57BABB54-4362-42E0-9C00-6811F267B241}" srcOrd="11" destOrd="0" presId="urn:microsoft.com/office/officeart/2008/layout/LinedList"/>
    <dgm:cxn modelId="{75D8D1B5-CAD4-4853-BFC5-46B763A0AFA2}" type="presParOf" srcId="{57BABB54-4362-42E0-9C00-6811F267B241}" destId="{76C9D4B1-C1A6-42D5-A8B2-2482CF744AE8}" srcOrd="0" destOrd="0" presId="urn:microsoft.com/office/officeart/2008/layout/LinedList"/>
    <dgm:cxn modelId="{8FFD1DCA-5B1A-4738-A67F-40BFB0A05CB4}" type="presParOf" srcId="{57BABB54-4362-42E0-9C00-6811F267B241}" destId="{28363731-B5A6-40B7-8A45-195BF8803AE7}" srcOrd="1" destOrd="0" presId="urn:microsoft.com/office/officeart/2008/layout/LinedList"/>
    <dgm:cxn modelId="{34B7A43B-2269-46B6-BD50-B551B6DBB101}" type="presParOf" srcId="{A80D4DD3-F410-4165-B274-71411FE0CA85}" destId="{14445DE6-130E-4B9F-9562-F8E01D0ECA46}" srcOrd="12" destOrd="0" presId="urn:microsoft.com/office/officeart/2008/layout/LinedList"/>
    <dgm:cxn modelId="{188FA006-07F1-456C-9046-6799F842C061}" type="presParOf" srcId="{A80D4DD3-F410-4165-B274-71411FE0CA85}" destId="{721C5D42-4522-4479-8DC4-B35CF9A9E73B}" srcOrd="13" destOrd="0" presId="urn:microsoft.com/office/officeart/2008/layout/LinedList"/>
    <dgm:cxn modelId="{B681091C-2FDD-4F64-9D22-4DF9341216DA}" type="presParOf" srcId="{721C5D42-4522-4479-8DC4-B35CF9A9E73B}" destId="{83A4E349-5842-4E68-975D-E7FE990ECDE2}" srcOrd="0" destOrd="0" presId="urn:microsoft.com/office/officeart/2008/layout/LinedList"/>
    <dgm:cxn modelId="{7D20ACEC-28A1-42E3-AEC5-B1FEE87E8AE8}" type="presParOf" srcId="{721C5D42-4522-4479-8DC4-B35CF9A9E73B}" destId="{82DBC32C-E104-42CD-BEFC-A83CE49D98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7586EA-B056-4CF3-B642-9C13DBC0118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87E099-F902-43C3-A5A3-28CBC78C1C3D}">
      <dgm:prSet/>
      <dgm:spPr/>
      <dgm:t>
        <a:bodyPr/>
        <a:lstStyle/>
        <a:p>
          <a:r>
            <a:rPr lang="en-US"/>
            <a:t>HTML</a:t>
          </a:r>
        </a:p>
      </dgm:t>
    </dgm:pt>
    <dgm:pt modelId="{7C1E8844-D33B-429D-9D34-E26FF3B0F180}" type="parTrans" cxnId="{7C865D0E-576A-463C-AE9F-F85F1ECCE8FD}">
      <dgm:prSet/>
      <dgm:spPr/>
      <dgm:t>
        <a:bodyPr/>
        <a:lstStyle/>
        <a:p>
          <a:endParaRPr lang="en-US"/>
        </a:p>
      </dgm:t>
    </dgm:pt>
    <dgm:pt modelId="{7924FDF3-9BAB-458D-BBD7-94ED0908F5F9}" type="sibTrans" cxnId="{7C865D0E-576A-463C-AE9F-F85F1ECCE8FD}">
      <dgm:prSet/>
      <dgm:spPr/>
      <dgm:t>
        <a:bodyPr/>
        <a:lstStyle/>
        <a:p>
          <a:endParaRPr lang="en-US"/>
        </a:p>
      </dgm:t>
    </dgm:pt>
    <dgm:pt modelId="{5D62E0C6-98E2-438E-B521-6D0DBB3D8552}">
      <dgm:prSet/>
      <dgm:spPr/>
      <dgm:t>
        <a:bodyPr/>
        <a:lstStyle/>
        <a:p>
          <a:r>
            <a:rPr lang="en-US"/>
            <a:t>CSS</a:t>
          </a:r>
        </a:p>
      </dgm:t>
    </dgm:pt>
    <dgm:pt modelId="{367DF5E8-6502-4387-A0D0-34413D481281}" type="parTrans" cxnId="{91797946-83DE-4FCC-A9C6-1F39129202D4}">
      <dgm:prSet/>
      <dgm:spPr/>
      <dgm:t>
        <a:bodyPr/>
        <a:lstStyle/>
        <a:p>
          <a:endParaRPr lang="en-US"/>
        </a:p>
      </dgm:t>
    </dgm:pt>
    <dgm:pt modelId="{7FC8E85B-47C1-4D08-B84C-7C122ECBA52F}" type="sibTrans" cxnId="{91797946-83DE-4FCC-A9C6-1F39129202D4}">
      <dgm:prSet/>
      <dgm:spPr/>
      <dgm:t>
        <a:bodyPr/>
        <a:lstStyle/>
        <a:p>
          <a:endParaRPr lang="en-US"/>
        </a:p>
      </dgm:t>
    </dgm:pt>
    <dgm:pt modelId="{53CDDC5B-417F-4D94-86AF-7FA5CD86C33C}">
      <dgm:prSet/>
      <dgm:spPr/>
      <dgm:t>
        <a:bodyPr/>
        <a:lstStyle/>
        <a:p>
          <a:r>
            <a:rPr lang="en-US"/>
            <a:t>JS </a:t>
          </a:r>
        </a:p>
      </dgm:t>
    </dgm:pt>
    <dgm:pt modelId="{A06199DB-B9A9-401E-99F5-633A29FF3332}" type="parTrans" cxnId="{0630F967-859E-4ADB-8314-BE7C70363FFD}">
      <dgm:prSet/>
      <dgm:spPr/>
      <dgm:t>
        <a:bodyPr/>
        <a:lstStyle/>
        <a:p>
          <a:endParaRPr lang="en-US"/>
        </a:p>
      </dgm:t>
    </dgm:pt>
    <dgm:pt modelId="{1611E936-D412-4447-A27B-1EC9542F0417}" type="sibTrans" cxnId="{0630F967-859E-4ADB-8314-BE7C70363FFD}">
      <dgm:prSet/>
      <dgm:spPr/>
      <dgm:t>
        <a:bodyPr/>
        <a:lstStyle/>
        <a:p>
          <a:endParaRPr lang="en-US"/>
        </a:p>
      </dgm:t>
    </dgm:pt>
    <dgm:pt modelId="{F4279A73-1EFC-49BF-B162-008C6345C78C}">
      <dgm:prSet/>
      <dgm:spPr/>
      <dgm:t>
        <a:bodyPr/>
        <a:lstStyle/>
        <a:p>
          <a:r>
            <a:rPr lang="en-US"/>
            <a:t>Bootstrap</a:t>
          </a:r>
        </a:p>
      </dgm:t>
    </dgm:pt>
    <dgm:pt modelId="{16A7363C-1242-48CA-A1FE-C3925306478F}" type="parTrans" cxnId="{60B5DC2F-2795-4511-A363-ABDB9BC699CA}">
      <dgm:prSet/>
      <dgm:spPr/>
      <dgm:t>
        <a:bodyPr/>
        <a:lstStyle/>
        <a:p>
          <a:endParaRPr lang="en-US"/>
        </a:p>
      </dgm:t>
    </dgm:pt>
    <dgm:pt modelId="{FC55FD92-B1FC-416B-B9FF-C3190FB95F8B}" type="sibTrans" cxnId="{60B5DC2F-2795-4511-A363-ABDB9BC699CA}">
      <dgm:prSet/>
      <dgm:spPr/>
      <dgm:t>
        <a:bodyPr/>
        <a:lstStyle/>
        <a:p>
          <a:endParaRPr lang="en-US"/>
        </a:p>
      </dgm:t>
    </dgm:pt>
    <dgm:pt modelId="{10648CA2-A864-4881-8546-AC9177B0AA01}" type="pres">
      <dgm:prSet presAssocID="{2F7586EA-B056-4CF3-B642-9C13DBC01183}" presName="linear" presStyleCnt="0">
        <dgm:presLayoutVars>
          <dgm:dir/>
          <dgm:animLvl val="lvl"/>
          <dgm:resizeHandles val="exact"/>
        </dgm:presLayoutVars>
      </dgm:prSet>
      <dgm:spPr/>
    </dgm:pt>
    <dgm:pt modelId="{9B9726DE-F5D5-4231-9162-D6B0EAE7695D}" type="pres">
      <dgm:prSet presAssocID="{6587E099-F902-43C3-A5A3-28CBC78C1C3D}" presName="parentLin" presStyleCnt="0"/>
      <dgm:spPr/>
    </dgm:pt>
    <dgm:pt modelId="{11FD2844-D3DB-435C-82AA-A896FCD4DD27}" type="pres">
      <dgm:prSet presAssocID="{6587E099-F902-43C3-A5A3-28CBC78C1C3D}" presName="parentLeftMargin" presStyleLbl="node1" presStyleIdx="0" presStyleCnt="4"/>
      <dgm:spPr/>
    </dgm:pt>
    <dgm:pt modelId="{D4A15A4B-32FC-4385-824C-6FA464110C44}" type="pres">
      <dgm:prSet presAssocID="{6587E099-F902-43C3-A5A3-28CBC78C1C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CAC4EB-3029-493F-8CCB-63A98E955425}" type="pres">
      <dgm:prSet presAssocID="{6587E099-F902-43C3-A5A3-28CBC78C1C3D}" presName="negativeSpace" presStyleCnt="0"/>
      <dgm:spPr/>
    </dgm:pt>
    <dgm:pt modelId="{31F7D20F-2B92-4BFE-8844-DD5C3010B767}" type="pres">
      <dgm:prSet presAssocID="{6587E099-F902-43C3-A5A3-28CBC78C1C3D}" presName="childText" presStyleLbl="conFgAcc1" presStyleIdx="0" presStyleCnt="4">
        <dgm:presLayoutVars>
          <dgm:bulletEnabled val="1"/>
        </dgm:presLayoutVars>
      </dgm:prSet>
      <dgm:spPr/>
    </dgm:pt>
    <dgm:pt modelId="{48E3432B-2E61-4C0B-B45B-8256D3F55C2A}" type="pres">
      <dgm:prSet presAssocID="{7924FDF3-9BAB-458D-BBD7-94ED0908F5F9}" presName="spaceBetweenRectangles" presStyleCnt="0"/>
      <dgm:spPr/>
    </dgm:pt>
    <dgm:pt modelId="{915C5B0B-7593-44A9-8F81-071B39C8F245}" type="pres">
      <dgm:prSet presAssocID="{5D62E0C6-98E2-438E-B521-6D0DBB3D8552}" presName="parentLin" presStyleCnt="0"/>
      <dgm:spPr/>
    </dgm:pt>
    <dgm:pt modelId="{55256DC4-5D9A-488A-B006-56D36501DADA}" type="pres">
      <dgm:prSet presAssocID="{5D62E0C6-98E2-438E-B521-6D0DBB3D8552}" presName="parentLeftMargin" presStyleLbl="node1" presStyleIdx="0" presStyleCnt="4"/>
      <dgm:spPr/>
    </dgm:pt>
    <dgm:pt modelId="{D40E7374-78D9-4E4B-9233-1A8C96E6A491}" type="pres">
      <dgm:prSet presAssocID="{5D62E0C6-98E2-438E-B521-6D0DBB3D85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C01442-9D57-4697-BB88-77DD2CED73C5}" type="pres">
      <dgm:prSet presAssocID="{5D62E0C6-98E2-438E-B521-6D0DBB3D8552}" presName="negativeSpace" presStyleCnt="0"/>
      <dgm:spPr/>
    </dgm:pt>
    <dgm:pt modelId="{EFDCE581-9FD6-4B37-8CC7-25BE36152DC0}" type="pres">
      <dgm:prSet presAssocID="{5D62E0C6-98E2-438E-B521-6D0DBB3D8552}" presName="childText" presStyleLbl="conFgAcc1" presStyleIdx="1" presStyleCnt="4">
        <dgm:presLayoutVars>
          <dgm:bulletEnabled val="1"/>
        </dgm:presLayoutVars>
      </dgm:prSet>
      <dgm:spPr/>
    </dgm:pt>
    <dgm:pt modelId="{E83949CE-98E7-494D-B6A9-0A05832C887A}" type="pres">
      <dgm:prSet presAssocID="{7FC8E85B-47C1-4D08-B84C-7C122ECBA52F}" presName="spaceBetweenRectangles" presStyleCnt="0"/>
      <dgm:spPr/>
    </dgm:pt>
    <dgm:pt modelId="{AA7EE7F2-9436-419C-8E07-328F2BACEADF}" type="pres">
      <dgm:prSet presAssocID="{53CDDC5B-417F-4D94-86AF-7FA5CD86C33C}" presName="parentLin" presStyleCnt="0"/>
      <dgm:spPr/>
    </dgm:pt>
    <dgm:pt modelId="{74FEFA47-2FBC-4D73-B975-5F59363FD7A2}" type="pres">
      <dgm:prSet presAssocID="{53CDDC5B-417F-4D94-86AF-7FA5CD86C33C}" presName="parentLeftMargin" presStyleLbl="node1" presStyleIdx="1" presStyleCnt="4"/>
      <dgm:spPr/>
    </dgm:pt>
    <dgm:pt modelId="{C8FD041C-FB8E-45DF-858F-9F97E3758D45}" type="pres">
      <dgm:prSet presAssocID="{53CDDC5B-417F-4D94-86AF-7FA5CD86C3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9A3BD4-35A9-4F25-BFB7-3CCB97F14E91}" type="pres">
      <dgm:prSet presAssocID="{53CDDC5B-417F-4D94-86AF-7FA5CD86C33C}" presName="negativeSpace" presStyleCnt="0"/>
      <dgm:spPr/>
    </dgm:pt>
    <dgm:pt modelId="{6B3EEE85-DA3F-4AD4-ACC7-A14B1C23A289}" type="pres">
      <dgm:prSet presAssocID="{53CDDC5B-417F-4D94-86AF-7FA5CD86C33C}" presName="childText" presStyleLbl="conFgAcc1" presStyleIdx="2" presStyleCnt="4">
        <dgm:presLayoutVars>
          <dgm:bulletEnabled val="1"/>
        </dgm:presLayoutVars>
      </dgm:prSet>
      <dgm:spPr/>
    </dgm:pt>
    <dgm:pt modelId="{BB499093-ED13-4C52-9D56-2C033F59FAC2}" type="pres">
      <dgm:prSet presAssocID="{1611E936-D412-4447-A27B-1EC9542F0417}" presName="spaceBetweenRectangles" presStyleCnt="0"/>
      <dgm:spPr/>
    </dgm:pt>
    <dgm:pt modelId="{49C8EEF5-4CAC-45F0-9FEF-524A4FADD6C5}" type="pres">
      <dgm:prSet presAssocID="{F4279A73-1EFC-49BF-B162-008C6345C78C}" presName="parentLin" presStyleCnt="0"/>
      <dgm:spPr/>
    </dgm:pt>
    <dgm:pt modelId="{D75BBBAC-6309-4F50-972B-79DD6E1E1655}" type="pres">
      <dgm:prSet presAssocID="{F4279A73-1EFC-49BF-B162-008C6345C78C}" presName="parentLeftMargin" presStyleLbl="node1" presStyleIdx="2" presStyleCnt="4"/>
      <dgm:spPr/>
    </dgm:pt>
    <dgm:pt modelId="{386B06C7-4F61-4512-BC5B-681BD6BB8C0E}" type="pres">
      <dgm:prSet presAssocID="{F4279A73-1EFC-49BF-B162-008C6345C78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9A82C27-659A-4E46-B6ED-90ABE79447D8}" type="pres">
      <dgm:prSet presAssocID="{F4279A73-1EFC-49BF-B162-008C6345C78C}" presName="negativeSpace" presStyleCnt="0"/>
      <dgm:spPr/>
    </dgm:pt>
    <dgm:pt modelId="{9AEEBC7B-A59B-4919-8827-13612D154CF5}" type="pres">
      <dgm:prSet presAssocID="{F4279A73-1EFC-49BF-B162-008C6345C78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865D0E-576A-463C-AE9F-F85F1ECCE8FD}" srcId="{2F7586EA-B056-4CF3-B642-9C13DBC01183}" destId="{6587E099-F902-43C3-A5A3-28CBC78C1C3D}" srcOrd="0" destOrd="0" parTransId="{7C1E8844-D33B-429D-9D34-E26FF3B0F180}" sibTransId="{7924FDF3-9BAB-458D-BBD7-94ED0908F5F9}"/>
    <dgm:cxn modelId="{CAE6B429-88C3-4DA4-AE20-35F0D21CC155}" type="presOf" srcId="{53CDDC5B-417F-4D94-86AF-7FA5CD86C33C}" destId="{74FEFA47-2FBC-4D73-B975-5F59363FD7A2}" srcOrd="0" destOrd="0" presId="urn:microsoft.com/office/officeart/2005/8/layout/list1"/>
    <dgm:cxn modelId="{60B5DC2F-2795-4511-A363-ABDB9BC699CA}" srcId="{2F7586EA-B056-4CF3-B642-9C13DBC01183}" destId="{F4279A73-1EFC-49BF-B162-008C6345C78C}" srcOrd="3" destOrd="0" parTransId="{16A7363C-1242-48CA-A1FE-C3925306478F}" sibTransId="{FC55FD92-B1FC-416B-B9FF-C3190FB95F8B}"/>
    <dgm:cxn modelId="{91797946-83DE-4FCC-A9C6-1F39129202D4}" srcId="{2F7586EA-B056-4CF3-B642-9C13DBC01183}" destId="{5D62E0C6-98E2-438E-B521-6D0DBB3D8552}" srcOrd="1" destOrd="0" parTransId="{367DF5E8-6502-4387-A0D0-34413D481281}" sibTransId="{7FC8E85B-47C1-4D08-B84C-7C122ECBA52F}"/>
    <dgm:cxn modelId="{0630F967-859E-4ADB-8314-BE7C70363FFD}" srcId="{2F7586EA-B056-4CF3-B642-9C13DBC01183}" destId="{53CDDC5B-417F-4D94-86AF-7FA5CD86C33C}" srcOrd="2" destOrd="0" parTransId="{A06199DB-B9A9-401E-99F5-633A29FF3332}" sibTransId="{1611E936-D412-4447-A27B-1EC9542F0417}"/>
    <dgm:cxn modelId="{D8DF7549-D5A0-455F-9ED4-1A07E504C893}" type="presOf" srcId="{6587E099-F902-43C3-A5A3-28CBC78C1C3D}" destId="{11FD2844-D3DB-435C-82AA-A896FCD4DD27}" srcOrd="0" destOrd="0" presId="urn:microsoft.com/office/officeart/2005/8/layout/list1"/>
    <dgm:cxn modelId="{3F0DA54F-08FC-41CD-8F4F-1FA518EFF9BC}" type="presOf" srcId="{6587E099-F902-43C3-A5A3-28CBC78C1C3D}" destId="{D4A15A4B-32FC-4385-824C-6FA464110C44}" srcOrd="1" destOrd="0" presId="urn:microsoft.com/office/officeart/2005/8/layout/list1"/>
    <dgm:cxn modelId="{3C074653-8867-41E6-BAD1-0152D39FF31D}" type="presOf" srcId="{53CDDC5B-417F-4D94-86AF-7FA5CD86C33C}" destId="{C8FD041C-FB8E-45DF-858F-9F97E3758D45}" srcOrd="1" destOrd="0" presId="urn:microsoft.com/office/officeart/2005/8/layout/list1"/>
    <dgm:cxn modelId="{BD73EB77-930E-4FD2-B811-F7371C46DEFC}" type="presOf" srcId="{2F7586EA-B056-4CF3-B642-9C13DBC01183}" destId="{10648CA2-A864-4881-8546-AC9177B0AA01}" srcOrd="0" destOrd="0" presId="urn:microsoft.com/office/officeart/2005/8/layout/list1"/>
    <dgm:cxn modelId="{F8942B8C-7BF6-4D2D-9EC7-E66C062EA1E7}" type="presOf" srcId="{F4279A73-1EFC-49BF-B162-008C6345C78C}" destId="{D75BBBAC-6309-4F50-972B-79DD6E1E1655}" srcOrd="0" destOrd="0" presId="urn:microsoft.com/office/officeart/2005/8/layout/list1"/>
    <dgm:cxn modelId="{876DEE97-C600-4816-A793-555EA5EAFEEE}" type="presOf" srcId="{5D62E0C6-98E2-438E-B521-6D0DBB3D8552}" destId="{D40E7374-78D9-4E4B-9233-1A8C96E6A491}" srcOrd="1" destOrd="0" presId="urn:microsoft.com/office/officeart/2005/8/layout/list1"/>
    <dgm:cxn modelId="{948CC6C5-EB57-437C-894A-69233B56237D}" type="presOf" srcId="{F4279A73-1EFC-49BF-B162-008C6345C78C}" destId="{386B06C7-4F61-4512-BC5B-681BD6BB8C0E}" srcOrd="1" destOrd="0" presId="urn:microsoft.com/office/officeart/2005/8/layout/list1"/>
    <dgm:cxn modelId="{BD2246E2-6477-4135-8113-0028D7D05D87}" type="presOf" srcId="{5D62E0C6-98E2-438E-B521-6D0DBB3D8552}" destId="{55256DC4-5D9A-488A-B006-56D36501DADA}" srcOrd="0" destOrd="0" presId="urn:microsoft.com/office/officeart/2005/8/layout/list1"/>
    <dgm:cxn modelId="{26578C26-6591-4775-B101-ECF9A0140D15}" type="presParOf" srcId="{10648CA2-A864-4881-8546-AC9177B0AA01}" destId="{9B9726DE-F5D5-4231-9162-D6B0EAE7695D}" srcOrd="0" destOrd="0" presId="urn:microsoft.com/office/officeart/2005/8/layout/list1"/>
    <dgm:cxn modelId="{AF6B3F7B-CDA7-4621-BC3E-42ED2A5989BE}" type="presParOf" srcId="{9B9726DE-F5D5-4231-9162-D6B0EAE7695D}" destId="{11FD2844-D3DB-435C-82AA-A896FCD4DD27}" srcOrd="0" destOrd="0" presId="urn:microsoft.com/office/officeart/2005/8/layout/list1"/>
    <dgm:cxn modelId="{7231E088-835C-4240-8288-509ADE2D02ED}" type="presParOf" srcId="{9B9726DE-F5D5-4231-9162-D6B0EAE7695D}" destId="{D4A15A4B-32FC-4385-824C-6FA464110C44}" srcOrd="1" destOrd="0" presId="urn:microsoft.com/office/officeart/2005/8/layout/list1"/>
    <dgm:cxn modelId="{F39C4408-BF52-481B-957B-29E969E5ABE9}" type="presParOf" srcId="{10648CA2-A864-4881-8546-AC9177B0AA01}" destId="{14CAC4EB-3029-493F-8CCB-63A98E955425}" srcOrd="1" destOrd="0" presId="urn:microsoft.com/office/officeart/2005/8/layout/list1"/>
    <dgm:cxn modelId="{3BE378C2-1637-4660-BE8F-C3647E216C63}" type="presParOf" srcId="{10648CA2-A864-4881-8546-AC9177B0AA01}" destId="{31F7D20F-2B92-4BFE-8844-DD5C3010B767}" srcOrd="2" destOrd="0" presId="urn:microsoft.com/office/officeart/2005/8/layout/list1"/>
    <dgm:cxn modelId="{C05AB02D-1B9B-458D-B4A9-B6E296E0D376}" type="presParOf" srcId="{10648CA2-A864-4881-8546-AC9177B0AA01}" destId="{48E3432B-2E61-4C0B-B45B-8256D3F55C2A}" srcOrd="3" destOrd="0" presId="urn:microsoft.com/office/officeart/2005/8/layout/list1"/>
    <dgm:cxn modelId="{E577CF9B-78A6-4EB5-9B52-4E0267CD95E9}" type="presParOf" srcId="{10648CA2-A864-4881-8546-AC9177B0AA01}" destId="{915C5B0B-7593-44A9-8F81-071B39C8F245}" srcOrd="4" destOrd="0" presId="urn:microsoft.com/office/officeart/2005/8/layout/list1"/>
    <dgm:cxn modelId="{1A24EA2E-8688-4890-8E9C-58CDD7C28583}" type="presParOf" srcId="{915C5B0B-7593-44A9-8F81-071B39C8F245}" destId="{55256DC4-5D9A-488A-B006-56D36501DADA}" srcOrd="0" destOrd="0" presId="urn:microsoft.com/office/officeart/2005/8/layout/list1"/>
    <dgm:cxn modelId="{2A7726EE-5EB8-4C45-8979-E817D775DDD3}" type="presParOf" srcId="{915C5B0B-7593-44A9-8F81-071B39C8F245}" destId="{D40E7374-78D9-4E4B-9233-1A8C96E6A491}" srcOrd="1" destOrd="0" presId="urn:microsoft.com/office/officeart/2005/8/layout/list1"/>
    <dgm:cxn modelId="{55EFDADA-36AC-47C4-99E4-62B596D1C68A}" type="presParOf" srcId="{10648CA2-A864-4881-8546-AC9177B0AA01}" destId="{C7C01442-9D57-4697-BB88-77DD2CED73C5}" srcOrd="5" destOrd="0" presId="urn:microsoft.com/office/officeart/2005/8/layout/list1"/>
    <dgm:cxn modelId="{CB3CD127-8423-4B60-BD9D-B07362B1148C}" type="presParOf" srcId="{10648CA2-A864-4881-8546-AC9177B0AA01}" destId="{EFDCE581-9FD6-4B37-8CC7-25BE36152DC0}" srcOrd="6" destOrd="0" presId="urn:microsoft.com/office/officeart/2005/8/layout/list1"/>
    <dgm:cxn modelId="{4E3FB04A-1029-49E2-9A1B-25959E9D3F1E}" type="presParOf" srcId="{10648CA2-A864-4881-8546-AC9177B0AA01}" destId="{E83949CE-98E7-494D-B6A9-0A05832C887A}" srcOrd="7" destOrd="0" presId="urn:microsoft.com/office/officeart/2005/8/layout/list1"/>
    <dgm:cxn modelId="{EB06FD79-A826-49AD-B1E4-E63081BEA34D}" type="presParOf" srcId="{10648CA2-A864-4881-8546-AC9177B0AA01}" destId="{AA7EE7F2-9436-419C-8E07-328F2BACEADF}" srcOrd="8" destOrd="0" presId="urn:microsoft.com/office/officeart/2005/8/layout/list1"/>
    <dgm:cxn modelId="{31D49557-1689-477E-8015-1F2B232BAFD1}" type="presParOf" srcId="{AA7EE7F2-9436-419C-8E07-328F2BACEADF}" destId="{74FEFA47-2FBC-4D73-B975-5F59363FD7A2}" srcOrd="0" destOrd="0" presId="urn:microsoft.com/office/officeart/2005/8/layout/list1"/>
    <dgm:cxn modelId="{3F986692-3BC5-4953-9429-98C433CA8260}" type="presParOf" srcId="{AA7EE7F2-9436-419C-8E07-328F2BACEADF}" destId="{C8FD041C-FB8E-45DF-858F-9F97E3758D45}" srcOrd="1" destOrd="0" presId="urn:microsoft.com/office/officeart/2005/8/layout/list1"/>
    <dgm:cxn modelId="{E92FF917-AF89-4543-A16C-1B84F7FF3554}" type="presParOf" srcId="{10648CA2-A864-4881-8546-AC9177B0AA01}" destId="{999A3BD4-35A9-4F25-BFB7-3CCB97F14E91}" srcOrd="9" destOrd="0" presId="urn:microsoft.com/office/officeart/2005/8/layout/list1"/>
    <dgm:cxn modelId="{C8726544-1117-4066-B750-51C50CD37C12}" type="presParOf" srcId="{10648CA2-A864-4881-8546-AC9177B0AA01}" destId="{6B3EEE85-DA3F-4AD4-ACC7-A14B1C23A289}" srcOrd="10" destOrd="0" presId="urn:microsoft.com/office/officeart/2005/8/layout/list1"/>
    <dgm:cxn modelId="{3A43AA47-083A-4526-A45A-F45F0664EBA0}" type="presParOf" srcId="{10648CA2-A864-4881-8546-AC9177B0AA01}" destId="{BB499093-ED13-4C52-9D56-2C033F59FAC2}" srcOrd="11" destOrd="0" presId="urn:microsoft.com/office/officeart/2005/8/layout/list1"/>
    <dgm:cxn modelId="{B16F7E2A-DF56-46D4-BA50-F91815369622}" type="presParOf" srcId="{10648CA2-A864-4881-8546-AC9177B0AA01}" destId="{49C8EEF5-4CAC-45F0-9FEF-524A4FADD6C5}" srcOrd="12" destOrd="0" presId="urn:microsoft.com/office/officeart/2005/8/layout/list1"/>
    <dgm:cxn modelId="{8E05C490-66E3-4093-94B0-E4424ACD9905}" type="presParOf" srcId="{49C8EEF5-4CAC-45F0-9FEF-524A4FADD6C5}" destId="{D75BBBAC-6309-4F50-972B-79DD6E1E1655}" srcOrd="0" destOrd="0" presId="urn:microsoft.com/office/officeart/2005/8/layout/list1"/>
    <dgm:cxn modelId="{2933E51F-D942-4932-90D4-24F508C17338}" type="presParOf" srcId="{49C8EEF5-4CAC-45F0-9FEF-524A4FADD6C5}" destId="{386B06C7-4F61-4512-BC5B-681BD6BB8C0E}" srcOrd="1" destOrd="0" presId="urn:microsoft.com/office/officeart/2005/8/layout/list1"/>
    <dgm:cxn modelId="{78064CEB-D0A4-4137-A754-DCC53DADFC13}" type="presParOf" srcId="{10648CA2-A864-4881-8546-AC9177B0AA01}" destId="{29A82C27-659A-4E46-B6ED-90ABE79447D8}" srcOrd="13" destOrd="0" presId="urn:microsoft.com/office/officeart/2005/8/layout/list1"/>
    <dgm:cxn modelId="{7A9495FA-ED1F-46C2-9465-2F016551EEC6}" type="presParOf" srcId="{10648CA2-A864-4881-8546-AC9177B0AA01}" destId="{9AEEBC7B-A59B-4919-8827-13612D154CF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D8A0F-EEB2-4DCF-BCD3-0873AA1047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564CA4-DBC6-40F2-A728-C107AC8BBFAC}">
      <dgm:prSet/>
      <dgm:spPr/>
      <dgm:t>
        <a:bodyPr/>
        <a:lstStyle/>
        <a:p>
          <a:r>
            <a:rPr lang="en-US"/>
            <a:t>Portfolios </a:t>
          </a:r>
        </a:p>
      </dgm:t>
    </dgm:pt>
    <dgm:pt modelId="{6C604B82-998E-4BC1-B3D3-72E1175CBDC0}" type="parTrans" cxnId="{6C1C9DEF-2A40-4A49-B15F-DE5D53E806EE}">
      <dgm:prSet/>
      <dgm:spPr/>
      <dgm:t>
        <a:bodyPr/>
        <a:lstStyle/>
        <a:p>
          <a:endParaRPr lang="en-US"/>
        </a:p>
      </dgm:t>
    </dgm:pt>
    <dgm:pt modelId="{F354E5BB-EBC1-4E03-B763-FEE8164712B7}" type="sibTrans" cxnId="{6C1C9DEF-2A40-4A49-B15F-DE5D53E806EE}">
      <dgm:prSet/>
      <dgm:spPr/>
      <dgm:t>
        <a:bodyPr/>
        <a:lstStyle/>
        <a:p>
          <a:endParaRPr lang="en-US"/>
        </a:p>
      </dgm:t>
    </dgm:pt>
    <dgm:pt modelId="{2052D31B-80DC-4D4A-86F5-B4F5C085C355}">
      <dgm:prSet/>
      <dgm:spPr/>
      <dgm:t>
        <a:bodyPr/>
        <a:lstStyle/>
        <a:p>
          <a:r>
            <a:rPr lang="en-US"/>
            <a:t>Resumes </a:t>
          </a:r>
        </a:p>
      </dgm:t>
    </dgm:pt>
    <dgm:pt modelId="{28DB35C9-D2F2-4D2E-A6E4-0385000AC31F}" type="parTrans" cxnId="{525C6B0B-709C-4BC1-9EF7-1F9084B2129E}">
      <dgm:prSet/>
      <dgm:spPr/>
      <dgm:t>
        <a:bodyPr/>
        <a:lstStyle/>
        <a:p>
          <a:endParaRPr lang="en-US"/>
        </a:p>
      </dgm:t>
    </dgm:pt>
    <dgm:pt modelId="{0DE69B3C-1AB1-49EA-821E-C1C25D1C3503}" type="sibTrans" cxnId="{525C6B0B-709C-4BC1-9EF7-1F9084B2129E}">
      <dgm:prSet/>
      <dgm:spPr/>
      <dgm:t>
        <a:bodyPr/>
        <a:lstStyle/>
        <a:p>
          <a:endParaRPr lang="en-US"/>
        </a:p>
      </dgm:t>
    </dgm:pt>
    <dgm:pt modelId="{F36FB047-7217-48E8-8F9D-4E22E1E0BD5A}" type="pres">
      <dgm:prSet presAssocID="{268D8A0F-EEB2-4DCF-BCD3-0873AA104781}" presName="root" presStyleCnt="0">
        <dgm:presLayoutVars>
          <dgm:dir/>
          <dgm:resizeHandles val="exact"/>
        </dgm:presLayoutVars>
      </dgm:prSet>
      <dgm:spPr/>
    </dgm:pt>
    <dgm:pt modelId="{AA5F0505-6177-41D2-817D-16FBD7B66C8F}" type="pres">
      <dgm:prSet presAssocID="{9B564CA4-DBC6-40F2-A728-C107AC8BBFAC}" presName="compNode" presStyleCnt="0"/>
      <dgm:spPr/>
    </dgm:pt>
    <dgm:pt modelId="{190BE304-817F-45ED-A460-2F95DC61DAC4}" type="pres">
      <dgm:prSet presAssocID="{9B564CA4-DBC6-40F2-A728-C107AC8BBFAC}" presName="bgRect" presStyleLbl="bgShp" presStyleIdx="0" presStyleCnt="2"/>
      <dgm:spPr/>
    </dgm:pt>
    <dgm:pt modelId="{1FDEBDF8-225A-4D67-A196-F35CAD4157D7}" type="pres">
      <dgm:prSet presAssocID="{9B564CA4-DBC6-40F2-A728-C107AC8BBF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18C7D14-5B1F-4B32-A9FF-BEE299AF4B6C}" type="pres">
      <dgm:prSet presAssocID="{9B564CA4-DBC6-40F2-A728-C107AC8BBFAC}" presName="spaceRect" presStyleCnt="0"/>
      <dgm:spPr/>
    </dgm:pt>
    <dgm:pt modelId="{79156A41-44B2-43BA-A991-E864F5B3984F}" type="pres">
      <dgm:prSet presAssocID="{9B564CA4-DBC6-40F2-A728-C107AC8BBFAC}" presName="parTx" presStyleLbl="revTx" presStyleIdx="0" presStyleCnt="2">
        <dgm:presLayoutVars>
          <dgm:chMax val="0"/>
          <dgm:chPref val="0"/>
        </dgm:presLayoutVars>
      </dgm:prSet>
      <dgm:spPr/>
    </dgm:pt>
    <dgm:pt modelId="{02010A72-9CFC-43B4-B9D6-C17D936FD68F}" type="pres">
      <dgm:prSet presAssocID="{F354E5BB-EBC1-4E03-B763-FEE8164712B7}" presName="sibTrans" presStyleCnt="0"/>
      <dgm:spPr/>
    </dgm:pt>
    <dgm:pt modelId="{BBAE4752-6BA3-4DB3-A7B8-1DC7CD059408}" type="pres">
      <dgm:prSet presAssocID="{2052D31B-80DC-4D4A-86F5-B4F5C085C355}" presName="compNode" presStyleCnt="0"/>
      <dgm:spPr/>
    </dgm:pt>
    <dgm:pt modelId="{F5FA81DF-0CB3-4C28-9210-19CBC84BE9F4}" type="pres">
      <dgm:prSet presAssocID="{2052D31B-80DC-4D4A-86F5-B4F5C085C355}" presName="bgRect" presStyleLbl="bgShp" presStyleIdx="1" presStyleCnt="2"/>
      <dgm:spPr/>
    </dgm:pt>
    <dgm:pt modelId="{AB6C0B3A-B1EE-4FCD-A571-83C20F86717E}" type="pres">
      <dgm:prSet presAssocID="{2052D31B-80DC-4D4A-86F5-B4F5C085C3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83944DE-BD25-4FAC-964A-E41B9DE06796}" type="pres">
      <dgm:prSet presAssocID="{2052D31B-80DC-4D4A-86F5-B4F5C085C355}" presName="spaceRect" presStyleCnt="0"/>
      <dgm:spPr/>
    </dgm:pt>
    <dgm:pt modelId="{5BF52D1D-1C07-483E-8742-D9BE077EB489}" type="pres">
      <dgm:prSet presAssocID="{2052D31B-80DC-4D4A-86F5-B4F5C085C35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5C6B0B-709C-4BC1-9EF7-1F9084B2129E}" srcId="{268D8A0F-EEB2-4DCF-BCD3-0873AA104781}" destId="{2052D31B-80DC-4D4A-86F5-B4F5C085C355}" srcOrd="1" destOrd="0" parTransId="{28DB35C9-D2F2-4D2E-A6E4-0385000AC31F}" sibTransId="{0DE69B3C-1AB1-49EA-821E-C1C25D1C3503}"/>
    <dgm:cxn modelId="{F9A8030D-4D63-403D-9456-C40AD39526E0}" type="presOf" srcId="{9B564CA4-DBC6-40F2-A728-C107AC8BBFAC}" destId="{79156A41-44B2-43BA-A991-E864F5B3984F}" srcOrd="0" destOrd="0" presId="urn:microsoft.com/office/officeart/2018/2/layout/IconVerticalSolidList"/>
    <dgm:cxn modelId="{63884517-A53B-4CB1-8479-75D83CB546E5}" type="presOf" srcId="{2052D31B-80DC-4D4A-86F5-B4F5C085C355}" destId="{5BF52D1D-1C07-483E-8742-D9BE077EB489}" srcOrd="0" destOrd="0" presId="urn:microsoft.com/office/officeart/2018/2/layout/IconVerticalSolidList"/>
    <dgm:cxn modelId="{C9504327-47CB-4173-85CE-B44BF74B3229}" type="presOf" srcId="{268D8A0F-EEB2-4DCF-BCD3-0873AA104781}" destId="{F36FB047-7217-48E8-8F9D-4E22E1E0BD5A}" srcOrd="0" destOrd="0" presId="urn:microsoft.com/office/officeart/2018/2/layout/IconVerticalSolidList"/>
    <dgm:cxn modelId="{6C1C9DEF-2A40-4A49-B15F-DE5D53E806EE}" srcId="{268D8A0F-EEB2-4DCF-BCD3-0873AA104781}" destId="{9B564CA4-DBC6-40F2-A728-C107AC8BBFAC}" srcOrd="0" destOrd="0" parTransId="{6C604B82-998E-4BC1-B3D3-72E1175CBDC0}" sibTransId="{F354E5BB-EBC1-4E03-B763-FEE8164712B7}"/>
    <dgm:cxn modelId="{3D2D3FB6-5035-4E36-95C5-671451DBDEE7}" type="presParOf" srcId="{F36FB047-7217-48E8-8F9D-4E22E1E0BD5A}" destId="{AA5F0505-6177-41D2-817D-16FBD7B66C8F}" srcOrd="0" destOrd="0" presId="urn:microsoft.com/office/officeart/2018/2/layout/IconVerticalSolidList"/>
    <dgm:cxn modelId="{23667AA5-1440-4E48-A911-C0290A6AF349}" type="presParOf" srcId="{AA5F0505-6177-41D2-817D-16FBD7B66C8F}" destId="{190BE304-817F-45ED-A460-2F95DC61DAC4}" srcOrd="0" destOrd="0" presId="urn:microsoft.com/office/officeart/2018/2/layout/IconVerticalSolidList"/>
    <dgm:cxn modelId="{BCE4F645-28EE-435E-A78E-79E9CA799AEB}" type="presParOf" srcId="{AA5F0505-6177-41D2-817D-16FBD7B66C8F}" destId="{1FDEBDF8-225A-4D67-A196-F35CAD4157D7}" srcOrd="1" destOrd="0" presId="urn:microsoft.com/office/officeart/2018/2/layout/IconVerticalSolidList"/>
    <dgm:cxn modelId="{A518DD90-9C7A-40E5-9024-8A23B7783616}" type="presParOf" srcId="{AA5F0505-6177-41D2-817D-16FBD7B66C8F}" destId="{318C7D14-5B1F-4B32-A9FF-BEE299AF4B6C}" srcOrd="2" destOrd="0" presId="urn:microsoft.com/office/officeart/2018/2/layout/IconVerticalSolidList"/>
    <dgm:cxn modelId="{BC62AEDE-7E19-4ED8-8F4B-6D342CADF536}" type="presParOf" srcId="{AA5F0505-6177-41D2-817D-16FBD7B66C8F}" destId="{79156A41-44B2-43BA-A991-E864F5B3984F}" srcOrd="3" destOrd="0" presId="urn:microsoft.com/office/officeart/2018/2/layout/IconVerticalSolidList"/>
    <dgm:cxn modelId="{3CE8BAEC-98C9-43F5-AF77-8A55CC153AEE}" type="presParOf" srcId="{F36FB047-7217-48E8-8F9D-4E22E1E0BD5A}" destId="{02010A72-9CFC-43B4-B9D6-C17D936FD68F}" srcOrd="1" destOrd="0" presId="urn:microsoft.com/office/officeart/2018/2/layout/IconVerticalSolidList"/>
    <dgm:cxn modelId="{1412ECF6-1A4F-4F3D-B021-4D5BBDF88B83}" type="presParOf" srcId="{F36FB047-7217-48E8-8F9D-4E22E1E0BD5A}" destId="{BBAE4752-6BA3-4DB3-A7B8-1DC7CD059408}" srcOrd="2" destOrd="0" presId="urn:microsoft.com/office/officeart/2018/2/layout/IconVerticalSolidList"/>
    <dgm:cxn modelId="{D0AF69CE-96AA-4679-8B94-57D0C20BA980}" type="presParOf" srcId="{BBAE4752-6BA3-4DB3-A7B8-1DC7CD059408}" destId="{F5FA81DF-0CB3-4C28-9210-19CBC84BE9F4}" srcOrd="0" destOrd="0" presId="urn:microsoft.com/office/officeart/2018/2/layout/IconVerticalSolidList"/>
    <dgm:cxn modelId="{FF52BB0F-4468-41FC-A547-0E8B3765DE8C}" type="presParOf" srcId="{BBAE4752-6BA3-4DB3-A7B8-1DC7CD059408}" destId="{AB6C0B3A-B1EE-4FCD-A571-83C20F86717E}" srcOrd="1" destOrd="0" presId="urn:microsoft.com/office/officeart/2018/2/layout/IconVerticalSolidList"/>
    <dgm:cxn modelId="{CA92F081-08FA-43EE-BD80-72663FEB9B21}" type="presParOf" srcId="{BBAE4752-6BA3-4DB3-A7B8-1DC7CD059408}" destId="{683944DE-BD25-4FAC-964A-E41B9DE06796}" srcOrd="2" destOrd="0" presId="urn:microsoft.com/office/officeart/2018/2/layout/IconVerticalSolidList"/>
    <dgm:cxn modelId="{A47140EC-27A1-43A0-94CC-2FA37696E160}" type="presParOf" srcId="{BBAE4752-6BA3-4DB3-A7B8-1DC7CD059408}" destId="{5BF52D1D-1C07-483E-8742-D9BE077EB4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3EBDBF-7E98-4D07-AC90-CB95CF1240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F427A5-6FA6-484C-9832-CFEC9C491625}">
      <dgm:prSet/>
      <dgm:spPr/>
      <dgm:t>
        <a:bodyPr/>
        <a:lstStyle/>
        <a:p>
          <a:r>
            <a:rPr lang="en-US"/>
            <a:t>Enables changing in Data</a:t>
          </a:r>
        </a:p>
      </dgm:t>
    </dgm:pt>
    <dgm:pt modelId="{455C0F09-A6DB-4D44-B55D-E98A0E6643FC}" type="parTrans" cxnId="{A217B0DB-34BD-47FC-A3F4-23C4E38E65B8}">
      <dgm:prSet/>
      <dgm:spPr/>
      <dgm:t>
        <a:bodyPr/>
        <a:lstStyle/>
        <a:p>
          <a:endParaRPr lang="en-US"/>
        </a:p>
      </dgm:t>
    </dgm:pt>
    <dgm:pt modelId="{F44F52DB-C14A-4E2B-A16E-2DEEE5421027}" type="sibTrans" cxnId="{A217B0DB-34BD-47FC-A3F4-23C4E38E65B8}">
      <dgm:prSet/>
      <dgm:spPr/>
      <dgm:t>
        <a:bodyPr/>
        <a:lstStyle/>
        <a:p>
          <a:endParaRPr lang="en-US"/>
        </a:p>
      </dgm:t>
    </dgm:pt>
    <dgm:pt modelId="{B422AD4A-5992-4577-9A74-0B1BFEE1258C}">
      <dgm:prSet/>
      <dgm:spPr/>
      <dgm:t>
        <a:bodyPr/>
        <a:lstStyle/>
        <a:p>
          <a:r>
            <a:rPr lang="en-US" dirty="0"/>
            <a:t>Can have unique content on every visit.</a:t>
          </a:r>
        </a:p>
      </dgm:t>
    </dgm:pt>
    <dgm:pt modelId="{A6EC5C24-68B0-4970-B699-1FEBFF7B2841}" type="parTrans" cxnId="{7BB53F54-B55E-4CA4-9711-87BDF18B32B0}">
      <dgm:prSet/>
      <dgm:spPr/>
      <dgm:t>
        <a:bodyPr/>
        <a:lstStyle/>
        <a:p>
          <a:endParaRPr lang="en-US"/>
        </a:p>
      </dgm:t>
    </dgm:pt>
    <dgm:pt modelId="{F2DEFA1E-1B3B-4760-B97A-10D9C8A8F122}" type="sibTrans" cxnId="{7BB53F54-B55E-4CA4-9711-87BDF18B32B0}">
      <dgm:prSet/>
      <dgm:spPr/>
      <dgm:t>
        <a:bodyPr/>
        <a:lstStyle/>
        <a:p>
          <a:endParaRPr lang="en-US"/>
        </a:p>
      </dgm:t>
    </dgm:pt>
    <dgm:pt modelId="{856631EC-A6A0-40D5-87DD-45C98E8E3F36}" type="pres">
      <dgm:prSet presAssocID="{923EBDBF-7E98-4D07-AC90-CB95CF1240C3}" presName="root" presStyleCnt="0">
        <dgm:presLayoutVars>
          <dgm:dir/>
          <dgm:resizeHandles val="exact"/>
        </dgm:presLayoutVars>
      </dgm:prSet>
      <dgm:spPr/>
    </dgm:pt>
    <dgm:pt modelId="{AB583359-4D85-45D1-9A32-042998EE9DE2}" type="pres">
      <dgm:prSet presAssocID="{2EF427A5-6FA6-484C-9832-CFEC9C491625}" presName="compNode" presStyleCnt="0"/>
      <dgm:spPr/>
    </dgm:pt>
    <dgm:pt modelId="{31594A0F-CD9B-4FFA-8BEC-183B07A371A6}" type="pres">
      <dgm:prSet presAssocID="{2EF427A5-6FA6-484C-9832-CFEC9C491625}" presName="bgRect" presStyleLbl="bgShp" presStyleIdx="0" presStyleCnt="2"/>
      <dgm:spPr/>
    </dgm:pt>
    <dgm:pt modelId="{0B41360D-7CC9-433F-99A2-47824546A7D5}" type="pres">
      <dgm:prSet presAssocID="{2EF427A5-6FA6-484C-9832-CFEC9C4916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F2A190-4DFD-4BAF-913A-D90AD09B843F}" type="pres">
      <dgm:prSet presAssocID="{2EF427A5-6FA6-484C-9832-CFEC9C491625}" presName="spaceRect" presStyleCnt="0"/>
      <dgm:spPr/>
    </dgm:pt>
    <dgm:pt modelId="{E6A0748D-245E-417E-BE43-204FED9B8A33}" type="pres">
      <dgm:prSet presAssocID="{2EF427A5-6FA6-484C-9832-CFEC9C491625}" presName="parTx" presStyleLbl="revTx" presStyleIdx="0" presStyleCnt="2">
        <dgm:presLayoutVars>
          <dgm:chMax val="0"/>
          <dgm:chPref val="0"/>
        </dgm:presLayoutVars>
      </dgm:prSet>
      <dgm:spPr/>
    </dgm:pt>
    <dgm:pt modelId="{DAF1171D-88DF-43FF-A67D-288049881F49}" type="pres">
      <dgm:prSet presAssocID="{F44F52DB-C14A-4E2B-A16E-2DEEE5421027}" presName="sibTrans" presStyleCnt="0"/>
      <dgm:spPr/>
    </dgm:pt>
    <dgm:pt modelId="{F8CDD817-EB41-44BB-8A28-3B57AF9468AA}" type="pres">
      <dgm:prSet presAssocID="{B422AD4A-5992-4577-9A74-0B1BFEE1258C}" presName="compNode" presStyleCnt="0"/>
      <dgm:spPr/>
    </dgm:pt>
    <dgm:pt modelId="{36E331D7-988A-49CD-8A94-5DB2C88B2C85}" type="pres">
      <dgm:prSet presAssocID="{B422AD4A-5992-4577-9A74-0B1BFEE1258C}" presName="bgRect" presStyleLbl="bgShp" presStyleIdx="1" presStyleCnt="2"/>
      <dgm:spPr/>
    </dgm:pt>
    <dgm:pt modelId="{C4A7199E-3D2D-4D32-9AB2-08651BD520BE}" type="pres">
      <dgm:prSet presAssocID="{B422AD4A-5992-4577-9A74-0B1BFEE125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4F4356F-0150-41EE-9822-618FBEFEA0EE}" type="pres">
      <dgm:prSet presAssocID="{B422AD4A-5992-4577-9A74-0B1BFEE1258C}" presName="spaceRect" presStyleCnt="0"/>
      <dgm:spPr/>
    </dgm:pt>
    <dgm:pt modelId="{46372762-A0D0-4787-AD2B-156817FDECAE}" type="pres">
      <dgm:prSet presAssocID="{B422AD4A-5992-4577-9A74-0B1BFEE125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577809-2E4C-4C53-8FD2-E23FB5C801E6}" type="presOf" srcId="{923EBDBF-7E98-4D07-AC90-CB95CF1240C3}" destId="{856631EC-A6A0-40D5-87DD-45C98E8E3F36}" srcOrd="0" destOrd="0" presId="urn:microsoft.com/office/officeart/2018/2/layout/IconVerticalSolidList"/>
    <dgm:cxn modelId="{A5EA3312-3C56-4D25-900B-595FBBB4DB15}" type="presOf" srcId="{2EF427A5-6FA6-484C-9832-CFEC9C491625}" destId="{E6A0748D-245E-417E-BE43-204FED9B8A33}" srcOrd="0" destOrd="0" presId="urn:microsoft.com/office/officeart/2018/2/layout/IconVerticalSolidList"/>
    <dgm:cxn modelId="{7BB53F54-B55E-4CA4-9711-87BDF18B32B0}" srcId="{923EBDBF-7E98-4D07-AC90-CB95CF1240C3}" destId="{B422AD4A-5992-4577-9A74-0B1BFEE1258C}" srcOrd="1" destOrd="0" parTransId="{A6EC5C24-68B0-4970-B699-1FEBFF7B2841}" sibTransId="{F2DEFA1E-1B3B-4760-B97A-10D9C8A8F122}"/>
    <dgm:cxn modelId="{225EAE98-362C-4FFE-9668-57E62AC4DB6D}" type="presOf" srcId="{B422AD4A-5992-4577-9A74-0B1BFEE1258C}" destId="{46372762-A0D0-4787-AD2B-156817FDECAE}" srcOrd="0" destOrd="0" presId="urn:microsoft.com/office/officeart/2018/2/layout/IconVerticalSolidList"/>
    <dgm:cxn modelId="{A217B0DB-34BD-47FC-A3F4-23C4E38E65B8}" srcId="{923EBDBF-7E98-4D07-AC90-CB95CF1240C3}" destId="{2EF427A5-6FA6-484C-9832-CFEC9C491625}" srcOrd="0" destOrd="0" parTransId="{455C0F09-A6DB-4D44-B55D-E98A0E6643FC}" sibTransId="{F44F52DB-C14A-4E2B-A16E-2DEEE5421027}"/>
    <dgm:cxn modelId="{EFA2D30D-DE26-445F-A1CF-826C86432CAD}" type="presParOf" srcId="{856631EC-A6A0-40D5-87DD-45C98E8E3F36}" destId="{AB583359-4D85-45D1-9A32-042998EE9DE2}" srcOrd="0" destOrd="0" presId="urn:microsoft.com/office/officeart/2018/2/layout/IconVerticalSolidList"/>
    <dgm:cxn modelId="{9BD392C0-1951-4A44-8301-0AC3C24664C5}" type="presParOf" srcId="{AB583359-4D85-45D1-9A32-042998EE9DE2}" destId="{31594A0F-CD9B-4FFA-8BEC-183B07A371A6}" srcOrd="0" destOrd="0" presId="urn:microsoft.com/office/officeart/2018/2/layout/IconVerticalSolidList"/>
    <dgm:cxn modelId="{413B3E1C-6936-44B0-9130-ABCF4FE1ABAD}" type="presParOf" srcId="{AB583359-4D85-45D1-9A32-042998EE9DE2}" destId="{0B41360D-7CC9-433F-99A2-47824546A7D5}" srcOrd="1" destOrd="0" presId="urn:microsoft.com/office/officeart/2018/2/layout/IconVerticalSolidList"/>
    <dgm:cxn modelId="{CD417C61-A95D-430E-8F65-BF0F13510DA0}" type="presParOf" srcId="{AB583359-4D85-45D1-9A32-042998EE9DE2}" destId="{65F2A190-4DFD-4BAF-913A-D90AD09B843F}" srcOrd="2" destOrd="0" presId="urn:microsoft.com/office/officeart/2018/2/layout/IconVerticalSolidList"/>
    <dgm:cxn modelId="{F0C2A355-F557-4EFE-961E-B993AED88D09}" type="presParOf" srcId="{AB583359-4D85-45D1-9A32-042998EE9DE2}" destId="{E6A0748D-245E-417E-BE43-204FED9B8A33}" srcOrd="3" destOrd="0" presId="urn:microsoft.com/office/officeart/2018/2/layout/IconVerticalSolidList"/>
    <dgm:cxn modelId="{85F622ED-BA9D-40CC-9420-FC123A7E4726}" type="presParOf" srcId="{856631EC-A6A0-40D5-87DD-45C98E8E3F36}" destId="{DAF1171D-88DF-43FF-A67D-288049881F49}" srcOrd="1" destOrd="0" presId="urn:microsoft.com/office/officeart/2018/2/layout/IconVerticalSolidList"/>
    <dgm:cxn modelId="{6225AA9B-65B6-4CA2-9A91-47440E3D43C9}" type="presParOf" srcId="{856631EC-A6A0-40D5-87DD-45C98E8E3F36}" destId="{F8CDD817-EB41-44BB-8A28-3B57AF9468AA}" srcOrd="2" destOrd="0" presId="urn:microsoft.com/office/officeart/2018/2/layout/IconVerticalSolidList"/>
    <dgm:cxn modelId="{2F18510C-6491-43A8-BB05-4D55CD202A3A}" type="presParOf" srcId="{F8CDD817-EB41-44BB-8A28-3B57AF9468AA}" destId="{36E331D7-988A-49CD-8A94-5DB2C88B2C85}" srcOrd="0" destOrd="0" presId="urn:microsoft.com/office/officeart/2018/2/layout/IconVerticalSolidList"/>
    <dgm:cxn modelId="{0B880A24-7AA2-4B66-B7DD-489E24B726B3}" type="presParOf" srcId="{F8CDD817-EB41-44BB-8A28-3B57AF9468AA}" destId="{C4A7199E-3D2D-4D32-9AB2-08651BD520BE}" srcOrd="1" destOrd="0" presId="urn:microsoft.com/office/officeart/2018/2/layout/IconVerticalSolidList"/>
    <dgm:cxn modelId="{0A57D0A9-80F7-48F4-8798-78B11D881166}" type="presParOf" srcId="{F8CDD817-EB41-44BB-8A28-3B57AF9468AA}" destId="{74F4356F-0150-41EE-9822-618FBEFEA0EE}" srcOrd="2" destOrd="0" presId="urn:microsoft.com/office/officeart/2018/2/layout/IconVerticalSolidList"/>
    <dgm:cxn modelId="{ED8121FC-A59D-4956-82FF-A83820AB1E1E}" type="presParOf" srcId="{F8CDD817-EB41-44BB-8A28-3B57AF9468AA}" destId="{46372762-A0D0-4787-AD2B-156817FDEC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B9B87E-6CF7-440B-AC09-52906A4363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E8F468-2D2F-4FB4-89FF-7FB2589A30F7}">
      <dgm:prSet/>
      <dgm:spPr/>
      <dgm:t>
        <a:bodyPr/>
        <a:lstStyle/>
        <a:p>
          <a:r>
            <a:rPr lang="en-US"/>
            <a:t>Dynamic websites have 2 parts: </a:t>
          </a:r>
        </a:p>
      </dgm:t>
    </dgm:pt>
    <dgm:pt modelId="{9EBE4C2F-2133-418D-A9EA-54EFD30AB1F1}" type="parTrans" cxnId="{5FB84A5D-7DC8-4D3F-BC65-C0CBEDD39584}">
      <dgm:prSet/>
      <dgm:spPr/>
      <dgm:t>
        <a:bodyPr/>
        <a:lstStyle/>
        <a:p>
          <a:endParaRPr lang="en-US"/>
        </a:p>
      </dgm:t>
    </dgm:pt>
    <dgm:pt modelId="{75110449-1BC2-4BC3-9A4A-15F640D31D7C}" type="sibTrans" cxnId="{5FB84A5D-7DC8-4D3F-BC65-C0CBEDD39584}">
      <dgm:prSet/>
      <dgm:spPr/>
      <dgm:t>
        <a:bodyPr/>
        <a:lstStyle/>
        <a:p>
          <a:endParaRPr lang="en-US"/>
        </a:p>
      </dgm:t>
    </dgm:pt>
    <dgm:pt modelId="{223EB282-BDDD-4388-9517-02D1EC824B65}">
      <dgm:prSet/>
      <dgm:spPr/>
      <dgm:t>
        <a:bodyPr/>
        <a:lstStyle/>
        <a:p>
          <a:r>
            <a:rPr lang="en-US" dirty="0"/>
            <a:t>User-Facing &gt; Website </a:t>
          </a:r>
        </a:p>
      </dgm:t>
    </dgm:pt>
    <dgm:pt modelId="{79B662E0-7ABD-460F-BB27-A4B836BCAD19}" type="parTrans" cxnId="{A3B89E21-3429-4124-B654-7C8FA5085524}">
      <dgm:prSet/>
      <dgm:spPr/>
      <dgm:t>
        <a:bodyPr/>
        <a:lstStyle/>
        <a:p>
          <a:endParaRPr lang="en-US"/>
        </a:p>
      </dgm:t>
    </dgm:pt>
    <dgm:pt modelId="{B186BCA8-A98F-4C3B-B47D-D050F1BBC15A}" type="sibTrans" cxnId="{A3B89E21-3429-4124-B654-7C8FA5085524}">
      <dgm:prSet/>
      <dgm:spPr/>
      <dgm:t>
        <a:bodyPr/>
        <a:lstStyle/>
        <a:p>
          <a:endParaRPr lang="en-US"/>
        </a:p>
      </dgm:t>
    </dgm:pt>
    <dgm:pt modelId="{BEA9C8BF-E391-4009-AC81-9F312677EC88}">
      <dgm:prSet/>
      <dgm:spPr/>
      <dgm:t>
        <a:bodyPr/>
        <a:lstStyle/>
        <a:p>
          <a:r>
            <a:rPr lang="en-US" dirty="0"/>
            <a:t>Client Handled &gt; Control Panel / Admin Panel</a:t>
          </a:r>
        </a:p>
      </dgm:t>
    </dgm:pt>
    <dgm:pt modelId="{FF6BC955-4C15-4F42-8E33-138FB9DE2492}" type="parTrans" cxnId="{B03BD9DA-5BF9-495E-BFD4-906FD278C9D6}">
      <dgm:prSet/>
      <dgm:spPr/>
      <dgm:t>
        <a:bodyPr/>
        <a:lstStyle/>
        <a:p>
          <a:endParaRPr lang="en-US"/>
        </a:p>
      </dgm:t>
    </dgm:pt>
    <dgm:pt modelId="{F2457FED-D7EF-4CC0-95B7-6E2967EE7431}" type="sibTrans" cxnId="{B03BD9DA-5BF9-495E-BFD4-906FD278C9D6}">
      <dgm:prSet/>
      <dgm:spPr/>
      <dgm:t>
        <a:bodyPr/>
        <a:lstStyle/>
        <a:p>
          <a:endParaRPr lang="en-US"/>
        </a:p>
      </dgm:t>
    </dgm:pt>
    <dgm:pt modelId="{369A17FB-5F7A-4885-9B20-4468D098BB1B}" type="pres">
      <dgm:prSet presAssocID="{E1B9B87E-6CF7-440B-AC09-52906A43639E}" presName="root" presStyleCnt="0">
        <dgm:presLayoutVars>
          <dgm:dir/>
          <dgm:resizeHandles val="exact"/>
        </dgm:presLayoutVars>
      </dgm:prSet>
      <dgm:spPr/>
    </dgm:pt>
    <dgm:pt modelId="{0E170CDF-648B-4373-AF53-4024C3D63BCE}" type="pres">
      <dgm:prSet presAssocID="{F4E8F468-2D2F-4FB4-89FF-7FB2589A30F7}" presName="compNode" presStyleCnt="0"/>
      <dgm:spPr/>
    </dgm:pt>
    <dgm:pt modelId="{33D45EEC-BC98-4A1D-BFA5-47FDDE3BECDC}" type="pres">
      <dgm:prSet presAssocID="{F4E8F468-2D2F-4FB4-89FF-7FB2589A30F7}" presName="bgRect" presStyleLbl="bgShp" presStyleIdx="0" presStyleCnt="3"/>
      <dgm:spPr/>
    </dgm:pt>
    <dgm:pt modelId="{3130065C-50A5-4183-8062-6524C42717F6}" type="pres">
      <dgm:prSet presAssocID="{F4E8F468-2D2F-4FB4-89FF-7FB2589A30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F2F49E1-D63B-4055-9B3F-F4E1D3FFA25B}" type="pres">
      <dgm:prSet presAssocID="{F4E8F468-2D2F-4FB4-89FF-7FB2589A30F7}" presName="spaceRect" presStyleCnt="0"/>
      <dgm:spPr/>
    </dgm:pt>
    <dgm:pt modelId="{285ED868-7B37-411A-BF84-29944F0BD890}" type="pres">
      <dgm:prSet presAssocID="{F4E8F468-2D2F-4FB4-89FF-7FB2589A30F7}" presName="parTx" presStyleLbl="revTx" presStyleIdx="0" presStyleCnt="3">
        <dgm:presLayoutVars>
          <dgm:chMax val="0"/>
          <dgm:chPref val="0"/>
        </dgm:presLayoutVars>
      </dgm:prSet>
      <dgm:spPr/>
    </dgm:pt>
    <dgm:pt modelId="{008FA0AA-43C6-4989-9EDA-8A5FB5326837}" type="pres">
      <dgm:prSet presAssocID="{75110449-1BC2-4BC3-9A4A-15F640D31D7C}" presName="sibTrans" presStyleCnt="0"/>
      <dgm:spPr/>
    </dgm:pt>
    <dgm:pt modelId="{BE7BE473-79D8-4623-9062-7D150F289DA1}" type="pres">
      <dgm:prSet presAssocID="{223EB282-BDDD-4388-9517-02D1EC824B65}" presName="compNode" presStyleCnt="0"/>
      <dgm:spPr/>
    </dgm:pt>
    <dgm:pt modelId="{A96BFEE5-BBDE-4105-B8A4-66228DFD8EE9}" type="pres">
      <dgm:prSet presAssocID="{223EB282-BDDD-4388-9517-02D1EC824B65}" presName="bgRect" presStyleLbl="bgShp" presStyleIdx="1" presStyleCnt="3"/>
      <dgm:spPr/>
    </dgm:pt>
    <dgm:pt modelId="{ADCF05FF-0A52-4E14-981D-E9159576CE26}" type="pres">
      <dgm:prSet presAssocID="{223EB282-BDDD-4388-9517-02D1EC824B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E4DE2C8-11BA-461F-B12A-81261D3C6E09}" type="pres">
      <dgm:prSet presAssocID="{223EB282-BDDD-4388-9517-02D1EC824B65}" presName="spaceRect" presStyleCnt="0"/>
      <dgm:spPr/>
    </dgm:pt>
    <dgm:pt modelId="{141350DD-0D30-4FB8-BA48-C72D25605C5C}" type="pres">
      <dgm:prSet presAssocID="{223EB282-BDDD-4388-9517-02D1EC824B65}" presName="parTx" presStyleLbl="revTx" presStyleIdx="1" presStyleCnt="3">
        <dgm:presLayoutVars>
          <dgm:chMax val="0"/>
          <dgm:chPref val="0"/>
        </dgm:presLayoutVars>
      </dgm:prSet>
      <dgm:spPr/>
    </dgm:pt>
    <dgm:pt modelId="{1FE7E27C-D38D-410B-A820-180737D3554F}" type="pres">
      <dgm:prSet presAssocID="{B186BCA8-A98F-4C3B-B47D-D050F1BBC15A}" presName="sibTrans" presStyleCnt="0"/>
      <dgm:spPr/>
    </dgm:pt>
    <dgm:pt modelId="{2BA21FD7-59B4-49A6-A4C7-94DB0099C8C4}" type="pres">
      <dgm:prSet presAssocID="{BEA9C8BF-E391-4009-AC81-9F312677EC88}" presName="compNode" presStyleCnt="0"/>
      <dgm:spPr/>
    </dgm:pt>
    <dgm:pt modelId="{87F9929B-FDD1-4827-9968-4DDFA811A197}" type="pres">
      <dgm:prSet presAssocID="{BEA9C8BF-E391-4009-AC81-9F312677EC88}" presName="bgRect" presStyleLbl="bgShp" presStyleIdx="2" presStyleCnt="3"/>
      <dgm:spPr/>
    </dgm:pt>
    <dgm:pt modelId="{5A1A4B44-2AF6-424B-AA15-6C281C7D9FE3}" type="pres">
      <dgm:prSet presAssocID="{BEA9C8BF-E391-4009-AC81-9F312677EC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87707A7-21D4-44B2-94E8-3EAB87C253CF}" type="pres">
      <dgm:prSet presAssocID="{BEA9C8BF-E391-4009-AC81-9F312677EC88}" presName="spaceRect" presStyleCnt="0"/>
      <dgm:spPr/>
    </dgm:pt>
    <dgm:pt modelId="{9DFB1DCB-9084-4D70-B671-48783A2FE56F}" type="pres">
      <dgm:prSet presAssocID="{BEA9C8BF-E391-4009-AC81-9F312677EC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85A213-FD9C-4E96-9D31-783147260DC5}" type="presOf" srcId="{223EB282-BDDD-4388-9517-02D1EC824B65}" destId="{141350DD-0D30-4FB8-BA48-C72D25605C5C}" srcOrd="0" destOrd="0" presId="urn:microsoft.com/office/officeart/2018/2/layout/IconVerticalSolidList"/>
    <dgm:cxn modelId="{A3B89E21-3429-4124-B654-7C8FA5085524}" srcId="{E1B9B87E-6CF7-440B-AC09-52906A43639E}" destId="{223EB282-BDDD-4388-9517-02D1EC824B65}" srcOrd="1" destOrd="0" parTransId="{79B662E0-7ABD-460F-BB27-A4B836BCAD19}" sibTransId="{B186BCA8-A98F-4C3B-B47D-D050F1BBC15A}"/>
    <dgm:cxn modelId="{314DF422-5A36-4BEB-9147-A97EA3CBE69C}" type="presOf" srcId="{E1B9B87E-6CF7-440B-AC09-52906A43639E}" destId="{369A17FB-5F7A-4885-9B20-4468D098BB1B}" srcOrd="0" destOrd="0" presId="urn:microsoft.com/office/officeart/2018/2/layout/IconVerticalSolidList"/>
    <dgm:cxn modelId="{5FB84A5D-7DC8-4D3F-BC65-C0CBEDD39584}" srcId="{E1B9B87E-6CF7-440B-AC09-52906A43639E}" destId="{F4E8F468-2D2F-4FB4-89FF-7FB2589A30F7}" srcOrd="0" destOrd="0" parTransId="{9EBE4C2F-2133-418D-A9EA-54EFD30AB1F1}" sibTransId="{75110449-1BC2-4BC3-9A4A-15F640D31D7C}"/>
    <dgm:cxn modelId="{3E9E71CB-6D69-4D37-9FB2-0EEC9566E692}" type="presOf" srcId="{BEA9C8BF-E391-4009-AC81-9F312677EC88}" destId="{9DFB1DCB-9084-4D70-B671-48783A2FE56F}" srcOrd="0" destOrd="0" presId="urn:microsoft.com/office/officeart/2018/2/layout/IconVerticalSolidList"/>
    <dgm:cxn modelId="{B03BD9DA-5BF9-495E-BFD4-906FD278C9D6}" srcId="{E1B9B87E-6CF7-440B-AC09-52906A43639E}" destId="{BEA9C8BF-E391-4009-AC81-9F312677EC88}" srcOrd="2" destOrd="0" parTransId="{FF6BC955-4C15-4F42-8E33-138FB9DE2492}" sibTransId="{F2457FED-D7EF-4CC0-95B7-6E2967EE7431}"/>
    <dgm:cxn modelId="{9C2E47F9-6795-47A0-A709-99A83048F2D5}" type="presOf" srcId="{F4E8F468-2D2F-4FB4-89FF-7FB2589A30F7}" destId="{285ED868-7B37-411A-BF84-29944F0BD890}" srcOrd="0" destOrd="0" presId="urn:microsoft.com/office/officeart/2018/2/layout/IconVerticalSolidList"/>
    <dgm:cxn modelId="{2DF41267-7A66-447C-8D49-37476DB72EB2}" type="presParOf" srcId="{369A17FB-5F7A-4885-9B20-4468D098BB1B}" destId="{0E170CDF-648B-4373-AF53-4024C3D63BCE}" srcOrd="0" destOrd="0" presId="urn:microsoft.com/office/officeart/2018/2/layout/IconVerticalSolidList"/>
    <dgm:cxn modelId="{AC7C0EF0-FF9A-48F5-B4F4-B4AB3C7C98D9}" type="presParOf" srcId="{0E170CDF-648B-4373-AF53-4024C3D63BCE}" destId="{33D45EEC-BC98-4A1D-BFA5-47FDDE3BECDC}" srcOrd="0" destOrd="0" presId="urn:microsoft.com/office/officeart/2018/2/layout/IconVerticalSolidList"/>
    <dgm:cxn modelId="{D21B408C-1F90-4D1C-9A3F-6619602D8DDA}" type="presParOf" srcId="{0E170CDF-648B-4373-AF53-4024C3D63BCE}" destId="{3130065C-50A5-4183-8062-6524C42717F6}" srcOrd="1" destOrd="0" presId="urn:microsoft.com/office/officeart/2018/2/layout/IconVerticalSolidList"/>
    <dgm:cxn modelId="{D0993D3E-B4ED-4550-8959-CEE6E57D5E61}" type="presParOf" srcId="{0E170CDF-648B-4373-AF53-4024C3D63BCE}" destId="{BF2F49E1-D63B-4055-9B3F-F4E1D3FFA25B}" srcOrd="2" destOrd="0" presId="urn:microsoft.com/office/officeart/2018/2/layout/IconVerticalSolidList"/>
    <dgm:cxn modelId="{5D4B4086-F9E6-42EC-8018-AE169688D46E}" type="presParOf" srcId="{0E170CDF-648B-4373-AF53-4024C3D63BCE}" destId="{285ED868-7B37-411A-BF84-29944F0BD890}" srcOrd="3" destOrd="0" presId="urn:microsoft.com/office/officeart/2018/2/layout/IconVerticalSolidList"/>
    <dgm:cxn modelId="{6A32E410-37ED-4259-BE27-02CC6746BA29}" type="presParOf" srcId="{369A17FB-5F7A-4885-9B20-4468D098BB1B}" destId="{008FA0AA-43C6-4989-9EDA-8A5FB5326837}" srcOrd="1" destOrd="0" presId="urn:microsoft.com/office/officeart/2018/2/layout/IconVerticalSolidList"/>
    <dgm:cxn modelId="{249329EB-3682-4267-94ED-34F0722C6E17}" type="presParOf" srcId="{369A17FB-5F7A-4885-9B20-4468D098BB1B}" destId="{BE7BE473-79D8-4623-9062-7D150F289DA1}" srcOrd="2" destOrd="0" presId="urn:microsoft.com/office/officeart/2018/2/layout/IconVerticalSolidList"/>
    <dgm:cxn modelId="{5C9D1735-F22A-4B8E-8428-893DE50FCC04}" type="presParOf" srcId="{BE7BE473-79D8-4623-9062-7D150F289DA1}" destId="{A96BFEE5-BBDE-4105-B8A4-66228DFD8EE9}" srcOrd="0" destOrd="0" presId="urn:microsoft.com/office/officeart/2018/2/layout/IconVerticalSolidList"/>
    <dgm:cxn modelId="{B3F31A1B-1743-49BA-A680-7F88EBC33BCA}" type="presParOf" srcId="{BE7BE473-79D8-4623-9062-7D150F289DA1}" destId="{ADCF05FF-0A52-4E14-981D-E9159576CE26}" srcOrd="1" destOrd="0" presId="urn:microsoft.com/office/officeart/2018/2/layout/IconVerticalSolidList"/>
    <dgm:cxn modelId="{49E4BF1F-24CB-4A9F-84A5-3179AFEBD5E8}" type="presParOf" srcId="{BE7BE473-79D8-4623-9062-7D150F289DA1}" destId="{8E4DE2C8-11BA-461F-B12A-81261D3C6E09}" srcOrd="2" destOrd="0" presId="urn:microsoft.com/office/officeart/2018/2/layout/IconVerticalSolidList"/>
    <dgm:cxn modelId="{81549A46-3C7F-4AA4-B133-69B1D3E6DF32}" type="presParOf" srcId="{BE7BE473-79D8-4623-9062-7D150F289DA1}" destId="{141350DD-0D30-4FB8-BA48-C72D25605C5C}" srcOrd="3" destOrd="0" presId="urn:microsoft.com/office/officeart/2018/2/layout/IconVerticalSolidList"/>
    <dgm:cxn modelId="{DBF4B55F-2335-416C-81E1-EA56DE02CC6C}" type="presParOf" srcId="{369A17FB-5F7A-4885-9B20-4468D098BB1B}" destId="{1FE7E27C-D38D-410B-A820-180737D3554F}" srcOrd="3" destOrd="0" presId="urn:microsoft.com/office/officeart/2018/2/layout/IconVerticalSolidList"/>
    <dgm:cxn modelId="{319F616C-D655-408B-9168-54D5BE4342B9}" type="presParOf" srcId="{369A17FB-5F7A-4885-9B20-4468D098BB1B}" destId="{2BA21FD7-59B4-49A6-A4C7-94DB0099C8C4}" srcOrd="4" destOrd="0" presId="urn:microsoft.com/office/officeart/2018/2/layout/IconVerticalSolidList"/>
    <dgm:cxn modelId="{36A2CC19-CDCD-48A3-A561-B7ABBA1A89D7}" type="presParOf" srcId="{2BA21FD7-59B4-49A6-A4C7-94DB0099C8C4}" destId="{87F9929B-FDD1-4827-9968-4DDFA811A197}" srcOrd="0" destOrd="0" presId="urn:microsoft.com/office/officeart/2018/2/layout/IconVerticalSolidList"/>
    <dgm:cxn modelId="{EB7A976C-6AC2-494C-8923-23F994AEDE10}" type="presParOf" srcId="{2BA21FD7-59B4-49A6-A4C7-94DB0099C8C4}" destId="{5A1A4B44-2AF6-424B-AA15-6C281C7D9FE3}" srcOrd="1" destOrd="0" presId="urn:microsoft.com/office/officeart/2018/2/layout/IconVerticalSolidList"/>
    <dgm:cxn modelId="{80D46622-030B-4A1B-91D5-AD7F3D6AAE94}" type="presParOf" srcId="{2BA21FD7-59B4-49A6-A4C7-94DB0099C8C4}" destId="{B87707A7-21D4-44B2-94E8-3EAB87C253CF}" srcOrd="2" destOrd="0" presId="urn:microsoft.com/office/officeart/2018/2/layout/IconVerticalSolidList"/>
    <dgm:cxn modelId="{F481F8FC-84B0-44A4-A53E-D4B295C0C5D4}" type="presParOf" srcId="{2BA21FD7-59B4-49A6-A4C7-94DB0099C8C4}" destId="{9DFB1DCB-9084-4D70-B671-48783A2FE5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D17853-19C0-4276-9991-81D82DCC1D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6D97B-DA71-4043-92D7-96AA8562AA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Dynamic Websites requires Database and Server Connection. </a:t>
          </a:r>
        </a:p>
      </dgm:t>
    </dgm:pt>
    <dgm:pt modelId="{6AE7B0B2-16C1-47DD-B1DF-136E7A132EFD}" type="parTrans" cxnId="{1A342DCE-C980-4703-91D2-C4BFCE885F2B}">
      <dgm:prSet/>
      <dgm:spPr/>
      <dgm:t>
        <a:bodyPr/>
        <a:lstStyle/>
        <a:p>
          <a:endParaRPr lang="en-US"/>
        </a:p>
      </dgm:t>
    </dgm:pt>
    <dgm:pt modelId="{10D236A0-F948-4EC0-858B-BD5CCF9C0756}" type="sibTrans" cxnId="{1A342DCE-C980-4703-91D2-C4BFCE885F2B}">
      <dgm:prSet/>
      <dgm:spPr/>
      <dgm:t>
        <a:bodyPr/>
        <a:lstStyle/>
        <a:p>
          <a:endParaRPr lang="en-US"/>
        </a:p>
      </dgm:t>
    </dgm:pt>
    <dgm:pt modelId="{71FB5449-4077-4F4B-AC38-60A4F5C64D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Hence, you need to have grip on DBs like MongoDb, MySQL, Postgresql, Firebase.</a:t>
          </a:r>
        </a:p>
      </dgm:t>
    </dgm:pt>
    <dgm:pt modelId="{33E5C0B4-140D-40C1-8C3B-ECAE5CE8C28F}" type="parTrans" cxnId="{1EE3ACDF-BEE9-4186-9207-7333454C9F66}">
      <dgm:prSet/>
      <dgm:spPr/>
      <dgm:t>
        <a:bodyPr/>
        <a:lstStyle/>
        <a:p>
          <a:endParaRPr lang="en-US"/>
        </a:p>
      </dgm:t>
    </dgm:pt>
    <dgm:pt modelId="{D28E2549-F1E6-4957-8D14-5D8835BD4250}" type="sibTrans" cxnId="{1EE3ACDF-BEE9-4186-9207-7333454C9F66}">
      <dgm:prSet/>
      <dgm:spPr/>
      <dgm:t>
        <a:bodyPr/>
        <a:lstStyle/>
        <a:p>
          <a:endParaRPr lang="en-US"/>
        </a:p>
      </dgm:t>
    </dgm:pt>
    <dgm:pt modelId="{9155C2DB-01AB-4280-9DB5-75C0C7C45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 like, Nodejs, PHP, Python, Java, .net.</a:t>
          </a:r>
        </a:p>
      </dgm:t>
    </dgm:pt>
    <dgm:pt modelId="{F381E2B3-684D-4B71-8E21-65C092C071C3}" type="parTrans" cxnId="{099FBBA0-6832-42C3-9C77-EBABE2AEF934}">
      <dgm:prSet/>
      <dgm:spPr/>
      <dgm:t>
        <a:bodyPr/>
        <a:lstStyle/>
        <a:p>
          <a:endParaRPr lang="en-US"/>
        </a:p>
      </dgm:t>
    </dgm:pt>
    <dgm:pt modelId="{96BB555C-89F9-4E97-AEDC-3921287B26E1}" type="sibTrans" cxnId="{099FBBA0-6832-42C3-9C77-EBABE2AEF934}">
      <dgm:prSet/>
      <dgm:spPr/>
      <dgm:t>
        <a:bodyPr/>
        <a:lstStyle/>
        <a:p>
          <a:endParaRPr lang="en-US"/>
        </a:p>
      </dgm:t>
    </dgm:pt>
    <dgm:pt modelId="{524F431F-5A4D-45FD-8605-8BEAE8DB33A8}" type="pres">
      <dgm:prSet presAssocID="{39D17853-19C0-4276-9991-81D82DCC1D1D}" presName="root" presStyleCnt="0">
        <dgm:presLayoutVars>
          <dgm:dir/>
          <dgm:resizeHandles val="exact"/>
        </dgm:presLayoutVars>
      </dgm:prSet>
      <dgm:spPr/>
    </dgm:pt>
    <dgm:pt modelId="{C44144DF-4C87-4561-ADFE-D064BB0FBED6}" type="pres">
      <dgm:prSet presAssocID="{07B6D97B-DA71-4043-92D7-96AA8562AAFD}" presName="compNode" presStyleCnt="0"/>
      <dgm:spPr/>
    </dgm:pt>
    <dgm:pt modelId="{26616B3C-2060-4570-B362-FA461E8B4E07}" type="pres">
      <dgm:prSet presAssocID="{07B6D97B-DA71-4043-92D7-96AA8562AAFD}" presName="bgRect" presStyleLbl="bgShp" presStyleIdx="0" presStyleCnt="3"/>
      <dgm:spPr/>
    </dgm:pt>
    <dgm:pt modelId="{8286BDA9-8333-472D-A06A-8484AC242175}" type="pres">
      <dgm:prSet presAssocID="{07B6D97B-DA71-4043-92D7-96AA8562AA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F7EA19-E591-43A9-BA15-5DC9D3ED3037}" type="pres">
      <dgm:prSet presAssocID="{07B6D97B-DA71-4043-92D7-96AA8562AAFD}" presName="spaceRect" presStyleCnt="0"/>
      <dgm:spPr/>
    </dgm:pt>
    <dgm:pt modelId="{868A5EB0-C6FC-4618-AE5F-5427FF3B003A}" type="pres">
      <dgm:prSet presAssocID="{07B6D97B-DA71-4043-92D7-96AA8562AAFD}" presName="parTx" presStyleLbl="revTx" presStyleIdx="0" presStyleCnt="3">
        <dgm:presLayoutVars>
          <dgm:chMax val="0"/>
          <dgm:chPref val="0"/>
        </dgm:presLayoutVars>
      </dgm:prSet>
      <dgm:spPr/>
    </dgm:pt>
    <dgm:pt modelId="{1AF4BEF6-986C-48B1-9D0B-6C91D0AB8A7F}" type="pres">
      <dgm:prSet presAssocID="{10D236A0-F948-4EC0-858B-BD5CCF9C0756}" presName="sibTrans" presStyleCnt="0"/>
      <dgm:spPr/>
    </dgm:pt>
    <dgm:pt modelId="{51963D6E-D888-4229-9B33-F028D925B16E}" type="pres">
      <dgm:prSet presAssocID="{71FB5449-4077-4F4B-AC38-60A4F5C64D03}" presName="compNode" presStyleCnt="0"/>
      <dgm:spPr/>
    </dgm:pt>
    <dgm:pt modelId="{75B8B2D3-9268-44EE-8CFF-2AE34B4E20DB}" type="pres">
      <dgm:prSet presAssocID="{71FB5449-4077-4F4B-AC38-60A4F5C64D03}" presName="bgRect" presStyleLbl="bgShp" presStyleIdx="1" presStyleCnt="3"/>
      <dgm:spPr/>
    </dgm:pt>
    <dgm:pt modelId="{46D8ABFA-95B8-454A-A24C-E66F0A199F56}" type="pres">
      <dgm:prSet presAssocID="{71FB5449-4077-4F4B-AC38-60A4F5C64D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0F519A8-9AC0-4F27-A0B8-FE0359AFEBD8}" type="pres">
      <dgm:prSet presAssocID="{71FB5449-4077-4F4B-AC38-60A4F5C64D03}" presName="spaceRect" presStyleCnt="0"/>
      <dgm:spPr/>
    </dgm:pt>
    <dgm:pt modelId="{21961358-F821-4124-9820-FAAF469571BC}" type="pres">
      <dgm:prSet presAssocID="{71FB5449-4077-4F4B-AC38-60A4F5C64D03}" presName="parTx" presStyleLbl="revTx" presStyleIdx="1" presStyleCnt="3">
        <dgm:presLayoutVars>
          <dgm:chMax val="0"/>
          <dgm:chPref val="0"/>
        </dgm:presLayoutVars>
      </dgm:prSet>
      <dgm:spPr/>
    </dgm:pt>
    <dgm:pt modelId="{C32EBDC1-11C7-4437-AB08-F5B87C532586}" type="pres">
      <dgm:prSet presAssocID="{D28E2549-F1E6-4957-8D14-5D8835BD4250}" presName="sibTrans" presStyleCnt="0"/>
      <dgm:spPr/>
    </dgm:pt>
    <dgm:pt modelId="{81BAF995-A370-4F32-8EAE-243F6E619FC5}" type="pres">
      <dgm:prSet presAssocID="{9155C2DB-01AB-4280-9DB5-75C0C7C4596B}" presName="compNode" presStyleCnt="0"/>
      <dgm:spPr/>
    </dgm:pt>
    <dgm:pt modelId="{566A4BB3-ED06-4784-B919-C7DD9C093887}" type="pres">
      <dgm:prSet presAssocID="{9155C2DB-01AB-4280-9DB5-75C0C7C4596B}" presName="bgRect" presStyleLbl="bgShp" presStyleIdx="2" presStyleCnt="3"/>
      <dgm:spPr/>
    </dgm:pt>
    <dgm:pt modelId="{3096CF49-8B96-4048-BED8-AA8564EBCECF}" type="pres">
      <dgm:prSet presAssocID="{9155C2DB-01AB-4280-9DB5-75C0C7C459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1BE2F38-321D-4C3B-AC8E-AE52DA215AFD}" type="pres">
      <dgm:prSet presAssocID="{9155C2DB-01AB-4280-9DB5-75C0C7C4596B}" presName="spaceRect" presStyleCnt="0"/>
      <dgm:spPr/>
    </dgm:pt>
    <dgm:pt modelId="{5A741C8E-C5F1-42F2-BFB4-5E4271458B23}" type="pres">
      <dgm:prSet presAssocID="{9155C2DB-01AB-4280-9DB5-75C0C7C459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9B1780-3F5A-4012-BB7D-14F45746B1BF}" type="presOf" srcId="{39D17853-19C0-4276-9991-81D82DCC1D1D}" destId="{524F431F-5A4D-45FD-8605-8BEAE8DB33A8}" srcOrd="0" destOrd="0" presId="urn:microsoft.com/office/officeart/2018/2/layout/IconVerticalSolidList"/>
    <dgm:cxn modelId="{099FBBA0-6832-42C3-9C77-EBABE2AEF934}" srcId="{39D17853-19C0-4276-9991-81D82DCC1D1D}" destId="{9155C2DB-01AB-4280-9DB5-75C0C7C4596B}" srcOrd="2" destOrd="0" parTransId="{F381E2B3-684D-4B71-8E21-65C092C071C3}" sibTransId="{96BB555C-89F9-4E97-AEDC-3921287B26E1}"/>
    <dgm:cxn modelId="{C3F99EA1-F31F-492C-B5B1-888CF6579454}" type="presOf" srcId="{9155C2DB-01AB-4280-9DB5-75C0C7C4596B}" destId="{5A741C8E-C5F1-42F2-BFB4-5E4271458B23}" srcOrd="0" destOrd="0" presId="urn:microsoft.com/office/officeart/2018/2/layout/IconVerticalSolidList"/>
    <dgm:cxn modelId="{4A3A14BE-6341-429A-8FB6-F040579ABBDC}" type="presOf" srcId="{71FB5449-4077-4F4B-AC38-60A4F5C64D03}" destId="{21961358-F821-4124-9820-FAAF469571BC}" srcOrd="0" destOrd="0" presId="urn:microsoft.com/office/officeart/2018/2/layout/IconVerticalSolidList"/>
    <dgm:cxn modelId="{1A342DCE-C980-4703-91D2-C4BFCE885F2B}" srcId="{39D17853-19C0-4276-9991-81D82DCC1D1D}" destId="{07B6D97B-DA71-4043-92D7-96AA8562AAFD}" srcOrd="0" destOrd="0" parTransId="{6AE7B0B2-16C1-47DD-B1DF-136E7A132EFD}" sibTransId="{10D236A0-F948-4EC0-858B-BD5CCF9C0756}"/>
    <dgm:cxn modelId="{1EE3ACDF-BEE9-4186-9207-7333454C9F66}" srcId="{39D17853-19C0-4276-9991-81D82DCC1D1D}" destId="{71FB5449-4077-4F4B-AC38-60A4F5C64D03}" srcOrd="1" destOrd="0" parTransId="{33E5C0B4-140D-40C1-8C3B-ECAE5CE8C28F}" sibTransId="{D28E2549-F1E6-4957-8D14-5D8835BD4250}"/>
    <dgm:cxn modelId="{19DC30E8-A594-44B8-B723-BB03D21C00F1}" type="presOf" srcId="{07B6D97B-DA71-4043-92D7-96AA8562AAFD}" destId="{868A5EB0-C6FC-4618-AE5F-5427FF3B003A}" srcOrd="0" destOrd="0" presId="urn:microsoft.com/office/officeart/2018/2/layout/IconVerticalSolidList"/>
    <dgm:cxn modelId="{B52D96AC-B6EA-42DF-B294-EA38B99C76FC}" type="presParOf" srcId="{524F431F-5A4D-45FD-8605-8BEAE8DB33A8}" destId="{C44144DF-4C87-4561-ADFE-D064BB0FBED6}" srcOrd="0" destOrd="0" presId="urn:microsoft.com/office/officeart/2018/2/layout/IconVerticalSolidList"/>
    <dgm:cxn modelId="{0DDE3C38-7724-4788-82AF-1851AEFBD9D1}" type="presParOf" srcId="{C44144DF-4C87-4561-ADFE-D064BB0FBED6}" destId="{26616B3C-2060-4570-B362-FA461E8B4E07}" srcOrd="0" destOrd="0" presId="urn:microsoft.com/office/officeart/2018/2/layout/IconVerticalSolidList"/>
    <dgm:cxn modelId="{56FF2F2D-4B76-46BE-AF5F-7DB2AEC1832A}" type="presParOf" srcId="{C44144DF-4C87-4561-ADFE-D064BB0FBED6}" destId="{8286BDA9-8333-472D-A06A-8484AC242175}" srcOrd="1" destOrd="0" presId="urn:microsoft.com/office/officeart/2018/2/layout/IconVerticalSolidList"/>
    <dgm:cxn modelId="{D085F85B-24B6-4FB4-8756-BAE298F3BED0}" type="presParOf" srcId="{C44144DF-4C87-4561-ADFE-D064BB0FBED6}" destId="{94F7EA19-E591-43A9-BA15-5DC9D3ED3037}" srcOrd="2" destOrd="0" presId="urn:microsoft.com/office/officeart/2018/2/layout/IconVerticalSolidList"/>
    <dgm:cxn modelId="{63E30110-5726-408F-A976-6D692EC72F1D}" type="presParOf" srcId="{C44144DF-4C87-4561-ADFE-D064BB0FBED6}" destId="{868A5EB0-C6FC-4618-AE5F-5427FF3B003A}" srcOrd="3" destOrd="0" presId="urn:microsoft.com/office/officeart/2018/2/layout/IconVerticalSolidList"/>
    <dgm:cxn modelId="{75B0C4A9-1D98-4BC9-A84A-029B166666D2}" type="presParOf" srcId="{524F431F-5A4D-45FD-8605-8BEAE8DB33A8}" destId="{1AF4BEF6-986C-48B1-9D0B-6C91D0AB8A7F}" srcOrd="1" destOrd="0" presId="urn:microsoft.com/office/officeart/2018/2/layout/IconVerticalSolidList"/>
    <dgm:cxn modelId="{E65E8389-504D-48FD-824C-ED63BF09C039}" type="presParOf" srcId="{524F431F-5A4D-45FD-8605-8BEAE8DB33A8}" destId="{51963D6E-D888-4229-9B33-F028D925B16E}" srcOrd="2" destOrd="0" presId="urn:microsoft.com/office/officeart/2018/2/layout/IconVerticalSolidList"/>
    <dgm:cxn modelId="{6EF0C401-12D4-4596-98D3-AE8EB37DC4A1}" type="presParOf" srcId="{51963D6E-D888-4229-9B33-F028D925B16E}" destId="{75B8B2D3-9268-44EE-8CFF-2AE34B4E20DB}" srcOrd="0" destOrd="0" presId="urn:microsoft.com/office/officeart/2018/2/layout/IconVerticalSolidList"/>
    <dgm:cxn modelId="{06BBF8D3-7519-410C-B552-1ABC898F5516}" type="presParOf" srcId="{51963D6E-D888-4229-9B33-F028D925B16E}" destId="{46D8ABFA-95B8-454A-A24C-E66F0A199F56}" srcOrd="1" destOrd="0" presId="urn:microsoft.com/office/officeart/2018/2/layout/IconVerticalSolidList"/>
    <dgm:cxn modelId="{CEDDA144-690A-42D9-A255-112920400D36}" type="presParOf" srcId="{51963D6E-D888-4229-9B33-F028D925B16E}" destId="{80F519A8-9AC0-4F27-A0B8-FE0359AFEBD8}" srcOrd="2" destOrd="0" presId="urn:microsoft.com/office/officeart/2018/2/layout/IconVerticalSolidList"/>
    <dgm:cxn modelId="{75B2EDBE-6F20-42F7-BC32-6E9A4B374EAF}" type="presParOf" srcId="{51963D6E-D888-4229-9B33-F028D925B16E}" destId="{21961358-F821-4124-9820-FAAF469571BC}" srcOrd="3" destOrd="0" presId="urn:microsoft.com/office/officeart/2018/2/layout/IconVerticalSolidList"/>
    <dgm:cxn modelId="{3C9C285D-95E2-4DB8-9CA8-EE60E282315B}" type="presParOf" srcId="{524F431F-5A4D-45FD-8605-8BEAE8DB33A8}" destId="{C32EBDC1-11C7-4437-AB08-F5B87C532586}" srcOrd="3" destOrd="0" presId="urn:microsoft.com/office/officeart/2018/2/layout/IconVerticalSolidList"/>
    <dgm:cxn modelId="{194865B7-A2BF-4597-9531-D49E6A4824E9}" type="presParOf" srcId="{524F431F-5A4D-45FD-8605-8BEAE8DB33A8}" destId="{81BAF995-A370-4F32-8EAE-243F6E619FC5}" srcOrd="4" destOrd="0" presId="urn:microsoft.com/office/officeart/2018/2/layout/IconVerticalSolidList"/>
    <dgm:cxn modelId="{240F485C-32E3-40E6-9015-3641D3EE70D2}" type="presParOf" srcId="{81BAF995-A370-4F32-8EAE-243F6E619FC5}" destId="{566A4BB3-ED06-4784-B919-C7DD9C093887}" srcOrd="0" destOrd="0" presId="urn:microsoft.com/office/officeart/2018/2/layout/IconVerticalSolidList"/>
    <dgm:cxn modelId="{364213D2-58D2-481B-9FA5-9E4CE88F5A3C}" type="presParOf" srcId="{81BAF995-A370-4F32-8EAE-243F6E619FC5}" destId="{3096CF49-8B96-4048-BED8-AA8564EBCECF}" srcOrd="1" destOrd="0" presId="urn:microsoft.com/office/officeart/2018/2/layout/IconVerticalSolidList"/>
    <dgm:cxn modelId="{F2272EE0-9449-46A0-BA63-9494766F9374}" type="presParOf" srcId="{81BAF995-A370-4F32-8EAE-243F6E619FC5}" destId="{21BE2F38-321D-4C3B-AC8E-AE52DA215AFD}" srcOrd="2" destOrd="0" presId="urn:microsoft.com/office/officeart/2018/2/layout/IconVerticalSolidList"/>
    <dgm:cxn modelId="{E2EFE215-DBCE-4037-B8BB-98EDD6CCF4A4}" type="presParOf" srcId="{81BAF995-A370-4F32-8EAE-243F6E619FC5}" destId="{5A741C8E-C5F1-42F2-BFB4-5E4271458B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04630-0DA9-4111-9F5E-78A284829050}">
      <dsp:nvSpPr>
        <dsp:cNvPr id="0" name=""/>
        <dsp:cNvSpPr/>
      </dsp:nvSpPr>
      <dsp:spPr>
        <a:xfrm>
          <a:off x="0" y="3321442"/>
          <a:ext cx="5861090" cy="21792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 dirty="0"/>
            <a:t>info.cern.ch</a:t>
          </a:r>
          <a:endParaRPr lang="en-US" sz="1900" kern="1200" dirty="0"/>
        </a:p>
      </dsp:txBody>
      <dsp:txXfrm>
        <a:off x="0" y="3321442"/>
        <a:ext cx="5861090" cy="2179225"/>
      </dsp:txXfrm>
    </dsp:sp>
    <dsp:sp modelId="{9FA5708C-1C4C-4D69-A9C7-CCDF25024516}">
      <dsp:nvSpPr>
        <dsp:cNvPr id="0" name=""/>
        <dsp:cNvSpPr/>
      </dsp:nvSpPr>
      <dsp:spPr>
        <a:xfrm rot="10800000">
          <a:off x="0" y="2481"/>
          <a:ext cx="5861090" cy="335164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Tim Berners-Lee, a British scientist, invented the World Wide Web (WWW) in 1989, while working at CERN</a:t>
          </a:r>
          <a:r>
            <a:rPr lang="en-US" sz="1900" b="0" i="0" kern="1200"/>
            <a:t>. The Web was originally conceived and developed to meet the demand for automated information-sharing between scientists in universities and institutes around the world.</a:t>
          </a:r>
          <a:endParaRPr lang="en-US" sz="1900" kern="1200"/>
        </a:p>
      </dsp:txBody>
      <dsp:txXfrm rot="10800000">
        <a:off x="0" y="2481"/>
        <a:ext cx="5861090" cy="2177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D6567-E757-426D-B895-FD7C65EED4F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2104-9F10-42F9-A629-293D78A5679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9E52A-FFCA-408C-9812-935B0D1BD0E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3.0 is not dependent or lead by any human. </a:t>
          </a:r>
        </a:p>
      </dsp:txBody>
      <dsp:txXfrm>
        <a:off x="1507738" y="707092"/>
        <a:ext cx="9007861" cy="1305401"/>
      </dsp:txXfrm>
    </dsp:sp>
    <dsp:sp modelId="{84BE594C-C4BC-4AA1-AC9A-62BF5BC9127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12798-D8BD-4D01-91B2-F22CD6240CE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399DC-C416-423A-9FD8-CBD9773E009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entirely working on defined piece of code called </a:t>
          </a:r>
          <a:r>
            <a:rPr lang="en-US" sz="2500" b="1" kern="1200"/>
            <a:t>“Smart Contracts”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F73AE-7717-4B53-8047-851CA770A5F2}">
      <dsp:nvSpPr>
        <dsp:cNvPr id="0" name=""/>
        <dsp:cNvSpPr/>
      </dsp:nvSpPr>
      <dsp:spPr>
        <a:xfrm>
          <a:off x="1277" y="1846583"/>
          <a:ext cx="2784590" cy="18099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Static </a:t>
          </a:r>
        </a:p>
      </dsp:txBody>
      <dsp:txXfrm>
        <a:off x="89633" y="1934939"/>
        <a:ext cx="2607878" cy="1633271"/>
      </dsp:txXfrm>
    </dsp:sp>
    <dsp:sp modelId="{D79B2206-388A-4963-945D-F661EEDFBC9D}">
      <dsp:nvSpPr>
        <dsp:cNvPr id="0" name=""/>
        <dsp:cNvSpPr/>
      </dsp:nvSpPr>
      <dsp:spPr>
        <a:xfrm>
          <a:off x="1393572" y="1214602"/>
          <a:ext cx="3073944" cy="3073944"/>
        </a:xfrm>
        <a:custGeom>
          <a:avLst/>
          <a:gdLst/>
          <a:ahLst/>
          <a:cxnLst/>
          <a:rect l="0" t="0" r="0" b="0"/>
          <a:pathLst>
            <a:path>
              <a:moveTo>
                <a:pt x="309477" y="612017"/>
              </a:moveTo>
              <a:arcTo wR="1536972" hR="1536972" stAng="13019948" swAng="636010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D2A5-6CDA-44CF-9BC5-C04501E27407}">
      <dsp:nvSpPr>
        <dsp:cNvPr id="0" name=""/>
        <dsp:cNvSpPr/>
      </dsp:nvSpPr>
      <dsp:spPr>
        <a:xfrm>
          <a:off x="3075222" y="1846583"/>
          <a:ext cx="2784590" cy="1809983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Dynamic</a:t>
          </a:r>
        </a:p>
      </dsp:txBody>
      <dsp:txXfrm>
        <a:off x="3163578" y="1934939"/>
        <a:ext cx="2607878" cy="1633271"/>
      </dsp:txXfrm>
    </dsp:sp>
    <dsp:sp modelId="{7A3534FA-B45E-4017-AB94-1024D1E1D8CE}">
      <dsp:nvSpPr>
        <dsp:cNvPr id="0" name=""/>
        <dsp:cNvSpPr/>
      </dsp:nvSpPr>
      <dsp:spPr>
        <a:xfrm>
          <a:off x="1393572" y="1214602"/>
          <a:ext cx="3073944" cy="3073944"/>
        </a:xfrm>
        <a:custGeom>
          <a:avLst/>
          <a:gdLst/>
          <a:ahLst/>
          <a:cxnLst/>
          <a:rect l="0" t="0" r="0" b="0"/>
          <a:pathLst>
            <a:path>
              <a:moveTo>
                <a:pt x="2764467" y="2461927"/>
              </a:moveTo>
              <a:arcTo wR="1536972" hR="1536972" stAng="2219948" swAng="6360103"/>
            </a:path>
          </a:pathLst>
        </a:custGeom>
        <a:noFill/>
        <a:ln w="635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9A9F3-D855-4DB0-8545-B426531B0FC1}">
      <dsp:nvSpPr>
        <dsp:cNvPr id="0" name=""/>
        <dsp:cNvSpPr/>
      </dsp:nvSpPr>
      <dsp:spPr>
        <a:xfrm>
          <a:off x="0" y="671"/>
          <a:ext cx="586109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761A3-123D-416C-89B9-CA3D6260F5BA}">
      <dsp:nvSpPr>
        <dsp:cNvPr id="0" name=""/>
        <dsp:cNvSpPr/>
      </dsp:nvSpPr>
      <dsp:spPr>
        <a:xfrm>
          <a:off x="0" y="671"/>
          <a:ext cx="5861090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Fixed Data &amp; Design</a:t>
          </a:r>
        </a:p>
      </dsp:txBody>
      <dsp:txXfrm>
        <a:off x="0" y="671"/>
        <a:ext cx="5861090" cy="785972"/>
      </dsp:txXfrm>
    </dsp:sp>
    <dsp:sp modelId="{7B5E0BB5-CA47-499A-9A0A-CD936F8D50DD}">
      <dsp:nvSpPr>
        <dsp:cNvPr id="0" name=""/>
        <dsp:cNvSpPr/>
      </dsp:nvSpPr>
      <dsp:spPr>
        <a:xfrm>
          <a:off x="0" y="786644"/>
          <a:ext cx="5861090" cy="0"/>
        </a:xfrm>
        <a:prstGeom prst="line">
          <a:avLst/>
        </a:prstGeom>
        <a:solidFill>
          <a:schemeClr val="accent5">
            <a:hueOff val="392797"/>
            <a:satOff val="-1878"/>
            <a:lumOff val="2059"/>
            <a:alphaOff val="0"/>
          </a:schemeClr>
        </a:solidFill>
        <a:ln w="12700" cap="flat" cmpd="sng" algn="ctr">
          <a:solidFill>
            <a:schemeClr val="accent5">
              <a:hueOff val="392797"/>
              <a:satOff val="-1878"/>
              <a:lumOff val="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9E07E-EEC5-4625-9B0F-EE3C83C2C662}">
      <dsp:nvSpPr>
        <dsp:cNvPr id="0" name=""/>
        <dsp:cNvSpPr/>
      </dsp:nvSpPr>
      <dsp:spPr>
        <a:xfrm>
          <a:off x="0" y="786644"/>
          <a:ext cx="5861090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Developer Dependent (User can’t make changes on own)</a:t>
          </a:r>
        </a:p>
      </dsp:txBody>
      <dsp:txXfrm>
        <a:off x="0" y="786644"/>
        <a:ext cx="5861090" cy="785972"/>
      </dsp:txXfrm>
    </dsp:sp>
    <dsp:sp modelId="{F170DE3B-346C-4B2C-BA0B-9D96B66E5D7C}">
      <dsp:nvSpPr>
        <dsp:cNvPr id="0" name=""/>
        <dsp:cNvSpPr/>
      </dsp:nvSpPr>
      <dsp:spPr>
        <a:xfrm>
          <a:off x="0" y="1572616"/>
          <a:ext cx="5861090" cy="0"/>
        </a:xfrm>
        <a:prstGeom prst="line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2700" cap="flat" cmpd="sng" algn="ctr">
          <a:solidFill>
            <a:schemeClr val="accent5">
              <a:hueOff val="785595"/>
              <a:satOff val="-3757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8498F-A5E7-4B72-B96F-9126A094B3A9}">
      <dsp:nvSpPr>
        <dsp:cNvPr id="0" name=""/>
        <dsp:cNvSpPr/>
      </dsp:nvSpPr>
      <dsp:spPr>
        <a:xfrm>
          <a:off x="0" y="1572616"/>
          <a:ext cx="5861090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Same content for longest time. </a:t>
          </a:r>
        </a:p>
      </dsp:txBody>
      <dsp:txXfrm>
        <a:off x="0" y="1572616"/>
        <a:ext cx="5861090" cy="785972"/>
      </dsp:txXfrm>
    </dsp:sp>
    <dsp:sp modelId="{D742262C-FD55-4BA0-91A3-18A27DE299F7}">
      <dsp:nvSpPr>
        <dsp:cNvPr id="0" name=""/>
        <dsp:cNvSpPr/>
      </dsp:nvSpPr>
      <dsp:spPr>
        <a:xfrm>
          <a:off x="0" y="2358588"/>
          <a:ext cx="5861090" cy="0"/>
        </a:xfrm>
        <a:prstGeom prst="line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2700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4ECC8-C6C0-4752-8176-BA2DE035949A}">
      <dsp:nvSpPr>
        <dsp:cNvPr id="0" name=""/>
        <dsp:cNvSpPr/>
      </dsp:nvSpPr>
      <dsp:spPr>
        <a:xfrm>
          <a:off x="0" y="2358588"/>
          <a:ext cx="5861090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Doesn’t use database</a:t>
          </a:r>
        </a:p>
      </dsp:txBody>
      <dsp:txXfrm>
        <a:off x="0" y="2358588"/>
        <a:ext cx="5861090" cy="785972"/>
      </dsp:txXfrm>
    </dsp:sp>
    <dsp:sp modelId="{2EA4F154-9349-4123-BEBC-7F795FD61055}">
      <dsp:nvSpPr>
        <dsp:cNvPr id="0" name=""/>
        <dsp:cNvSpPr/>
      </dsp:nvSpPr>
      <dsp:spPr>
        <a:xfrm>
          <a:off x="0" y="3144561"/>
          <a:ext cx="5861090" cy="0"/>
        </a:xfrm>
        <a:prstGeom prst="line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2700" cap="flat" cmpd="sng" algn="ctr">
          <a:solidFill>
            <a:schemeClr val="accent5">
              <a:hueOff val="1571189"/>
              <a:satOff val="-7513"/>
              <a:lumOff val="8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FD1C5-10E5-4F36-BF5D-EEBEEAB41D2E}">
      <dsp:nvSpPr>
        <dsp:cNvPr id="0" name=""/>
        <dsp:cNvSpPr/>
      </dsp:nvSpPr>
      <dsp:spPr>
        <a:xfrm>
          <a:off x="0" y="3144561"/>
          <a:ext cx="5861090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 Server </a:t>
          </a:r>
        </a:p>
      </dsp:txBody>
      <dsp:txXfrm>
        <a:off x="0" y="3144561"/>
        <a:ext cx="5861090" cy="785972"/>
      </dsp:txXfrm>
    </dsp:sp>
    <dsp:sp modelId="{9CA52D08-02E6-4916-9FF3-3F19ACE061CB}">
      <dsp:nvSpPr>
        <dsp:cNvPr id="0" name=""/>
        <dsp:cNvSpPr/>
      </dsp:nvSpPr>
      <dsp:spPr>
        <a:xfrm>
          <a:off x="0" y="3930533"/>
          <a:ext cx="5861090" cy="0"/>
        </a:xfrm>
        <a:prstGeom prst="line">
          <a:avLst/>
        </a:prstGeom>
        <a:solidFill>
          <a:schemeClr val="accent5">
            <a:hueOff val="1963986"/>
            <a:satOff val="-9392"/>
            <a:lumOff val="10294"/>
            <a:alphaOff val="0"/>
          </a:schemeClr>
        </a:solidFill>
        <a:ln w="12700" cap="flat" cmpd="sng" algn="ctr">
          <a:solidFill>
            <a:schemeClr val="accent5">
              <a:hueOff val="1963986"/>
              <a:satOff val="-9392"/>
              <a:lumOff val="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9D4B1-C1A6-42D5-A8B2-2482CF744AE8}">
      <dsp:nvSpPr>
        <dsp:cNvPr id="0" name=""/>
        <dsp:cNvSpPr/>
      </dsp:nvSpPr>
      <dsp:spPr>
        <a:xfrm>
          <a:off x="0" y="3930533"/>
          <a:ext cx="5861090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Fast loading </a:t>
          </a:r>
        </a:p>
      </dsp:txBody>
      <dsp:txXfrm>
        <a:off x="0" y="3930533"/>
        <a:ext cx="5861090" cy="785972"/>
      </dsp:txXfrm>
    </dsp:sp>
    <dsp:sp modelId="{14445DE6-130E-4B9F-9562-F8E01D0ECA46}">
      <dsp:nvSpPr>
        <dsp:cNvPr id="0" name=""/>
        <dsp:cNvSpPr/>
      </dsp:nvSpPr>
      <dsp:spPr>
        <a:xfrm>
          <a:off x="0" y="4716505"/>
          <a:ext cx="5861090" cy="0"/>
        </a:xfrm>
        <a:prstGeom prst="line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4E349-5842-4E68-975D-E7FE990ECDE2}">
      <dsp:nvSpPr>
        <dsp:cNvPr id="0" name=""/>
        <dsp:cNvSpPr/>
      </dsp:nvSpPr>
      <dsp:spPr>
        <a:xfrm>
          <a:off x="0" y="4716505"/>
          <a:ext cx="5861090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Design part of a Website is usually </a:t>
          </a:r>
          <a:r>
            <a:rPr lang="en-US" sz="2100" b="1" kern="1200"/>
            <a:t>Static</a:t>
          </a:r>
          <a:endParaRPr lang="en-US" sz="2100" kern="1200"/>
        </a:p>
      </dsp:txBody>
      <dsp:txXfrm>
        <a:off x="0" y="4716505"/>
        <a:ext cx="5861090" cy="785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7D20F-2B92-4BFE-8844-DD5C3010B767}">
      <dsp:nvSpPr>
        <dsp:cNvPr id="0" name=""/>
        <dsp:cNvSpPr/>
      </dsp:nvSpPr>
      <dsp:spPr>
        <a:xfrm>
          <a:off x="0" y="480514"/>
          <a:ext cx="586109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15A4B-32FC-4385-824C-6FA464110C44}">
      <dsp:nvSpPr>
        <dsp:cNvPr id="0" name=""/>
        <dsp:cNvSpPr/>
      </dsp:nvSpPr>
      <dsp:spPr>
        <a:xfrm>
          <a:off x="293054" y="22954"/>
          <a:ext cx="4102763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HTML</a:t>
          </a:r>
        </a:p>
      </dsp:txBody>
      <dsp:txXfrm>
        <a:off x="337726" y="67626"/>
        <a:ext cx="4013419" cy="825776"/>
      </dsp:txXfrm>
    </dsp:sp>
    <dsp:sp modelId="{EFDCE581-9FD6-4B37-8CC7-25BE36152DC0}">
      <dsp:nvSpPr>
        <dsp:cNvPr id="0" name=""/>
        <dsp:cNvSpPr/>
      </dsp:nvSpPr>
      <dsp:spPr>
        <a:xfrm>
          <a:off x="0" y="1886674"/>
          <a:ext cx="586109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E7374-78D9-4E4B-9233-1A8C96E6A491}">
      <dsp:nvSpPr>
        <dsp:cNvPr id="0" name=""/>
        <dsp:cNvSpPr/>
      </dsp:nvSpPr>
      <dsp:spPr>
        <a:xfrm>
          <a:off x="293054" y="1429114"/>
          <a:ext cx="4102763" cy="9151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CSS</a:t>
          </a:r>
        </a:p>
      </dsp:txBody>
      <dsp:txXfrm>
        <a:off x="337726" y="1473786"/>
        <a:ext cx="4013419" cy="825776"/>
      </dsp:txXfrm>
    </dsp:sp>
    <dsp:sp modelId="{6B3EEE85-DA3F-4AD4-ACC7-A14B1C23A289}">
      <dsp:nvSpPr>
        <dsp:cNvPr id="0" name=""/>
        <dsp:cNvSpPr/>
      </dsp:nvSpPr>
      <dsp:spPr>
        <a:xfrm>
          <a:off x="0" y="3292835"/>
          <a:ext cx="586109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D041C-FB8E-45DF-858F-9F97E3758D45}">
      <dsp:nvSpPr>
        <dsp:cNvPr id="0" name=""/>
        <dsp:cNvSpPr/>
      </dsp:nvSpPr>
      <dsp:spPr>
        <a:xfrm>
          <a:off x="293054" y="2835274"/>
          <a:ext cx="4102763" cy="9151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JS </a:t>
          </a:r>
        </a:p>
      </dsp:txBody>
      <dsp:txXfrm>
        <a:off x="337726" y="2879946"/>
        <a:ext cx="4013419" cy="825776"/>
      </dsp:txXfrm>
    </dsp:sp>
    <dsp:sp modelId="{9AEEBC7B-A59B-4919-8827-13612D154CF5}">
      <dsp:nvSpPr>
        <dsp:cNvPr id="0" name=""/>
        <dsp:cNvSpPr/>
      </dsp:nvSpPr>
      <dsp:spPr>
        <a:xfrm>
          <a:off x="0" y="4698994"/>
          <a:ext cx="586109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B06C7-4F61-4512-BC5B-681BD6BB8C0E}">
      <dsp:nvSpPr>
        <dsp:cNvPr id="0" name=""/>
        <dsp:cNvSpPr/>
      </dsp:nvSpPr>
      <dsp:spPr>
        <a:xfrm>
          <a:off x="293054" y="4241435"/>
          <a:ext cx="4102763" cy="9151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Bootstrap</a:t>
          </a:r>
        </a:p>
      </dsp:txBody>
      <dsp:txXfrm>
        <a:off x="337726" y="4286107"/>
        <a:ext cx="4013419" cy="825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E304-817F-45ED-A460-2F95DC61DAC4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EBDF8-225A-4D67-A196-F35CAD4157D7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56A41-44B2-43BA-A991-E864F5B3984F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Portfolios </a:t>
          </a:r>
        </a:p>
      </dsp:txBody>
      <dsp:txXfrm>
        <a:off x="1936708" y="908268"/>
        <a:ext cx="4308556" cy="1676804"/>
      </dsp:txXfrm>
    </dsp:sp>
    <dsp:sp modelId="{F5FA81DF-0CB3-4C28-9210-19CBC84BE9F4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C0B3A-B1EE-4FCD-A571-83C20F86717E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52D1D-1C07-483E-8742-D9BE077EB489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Resumes </a:t>
          </a:r>
        </a:p>
      </dsp:txBody>
      <dsp:txXfrm>
        <a:off x="1936708" y="3004274"/>
        <a:ext cx="4308556" cy="16768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94A0F-CD9B-4FFA-8BEC-183B07A371A6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1360D-7CC9-433F-99A2-47824546A7D5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0748D-245E-417E-BE43-204FED9B8A33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Enables changing in Data</a:t>
          </a:r>
        </a:p>
      </dsp:txBody>
      <dsp:txXfrm>
        <a:off x="1936708" y="908268"/>
        <a:ext cx="4308556" cy="1676804"/>
      </dsp:txXfrm>
    </dsp:sp>
    <dsp:sp modelId="{36E331D7-988A-49CD-8A94-5DB2C88B2C85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7199E-3D2D-4D32-9AB2-08651BD520BE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72762-A0D0-4787-AD2B-156817FDECAE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have unique content on every visit.</a:t>
          </a:r>
        </a:p>
      </dsp:txBody>
      <dsp:txXfrm>
        <a:off x="1936708" y="3004274"/>
        <a:ext cx="4308556" cy="1676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45EEC-BC98-4A1D-BFA5-47FDDE3BECDC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0065C-50A5-4183-8062-6524C42717F6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ED868-7B37-411A-BF84-29944F0BD890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Dynamic websites have 2 parts: </a:t>
          </a:r>
        </a:p>
      </dsp:txBody>
      <dsp:txXfrm>
        <a:off x="1844034" y="682"/>
        <a:ext cx="4401230" cy="1596566"/>
      </dsp:txXfrm>
    </dsp:sp>
    <dsp:sp modelId="{A96BFEE5-BBDE-4105-B8A4-66228DFD8EE9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F05FF-0A52-4E14-981D-E9159576CE26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350DD-0D30-4FB8-BA48-C72D25605C5C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User-Facing &gt; Website </a:t>
          </a:r>
        </a:p>
      </dsp:txBody>
      <dsp:txXfrm>
        <a:off x="1844034" y="1996390"/>
        <a:ext cx="4401230" cy="1596566"/>
      </dsp:txXfrm>
    </dsp:sp>
    <dsp:sp modelId="{87F9929B-FDD1-4827-9968-4DDFA811A19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A4B44-2AF6-424B-AA15-6C281C7D9FE3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B1DCB-9084-4D70-B671-48783A2FE56F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Client Handled &gt; Control Panel / Admin Panel</a:t>
          </a:r>
        </a:p>
      </dsp:txBody>
      <dsp:txXfrm>
        <a:off x="1844034" y="3992098"/>
        <a:ext cx="4401230" cy="15965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16B3C-2060-4570-B362-FA461E8B4E0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6BDA9-8333-472D-A06A-8484AC24217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A5EB0-C6FC-4618-AE5F-5427FF3B003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Dynamic Websites requires Database and Server Connection. </a:t>
          </a:r>
        </a:p>
      </dsp:txBody>
      <dsp:txXfrm>
        <a:off x="1435590" y="531"/>
        <a:ext cx="9080009" cy="1242935"/>
      </dsp:txXfrm>
    </dsp:sp>
    <dsp:sp modelId="{75B8B2D3-9268-44EE-8CFF-2AE34B4E20D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8ABFA-95B8-454A-A24C-E66F0A199F5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1358-F821-4124-9820-FAAF469571B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Hence, you need to have grip on DBs like MongoDb, MySQL, Postgresql, Firebase.</a:t>
          </a:r>
        </a:p>
      </dsp:txBody>
      <dsp:txXfrm>
        <a:off x="1435590" y="1554201"/>
        <a:ext cx="9080009" cy="1242935"/>
      </dsp:txXfrm>
    </dsp:sp>
    <dsp:sp modelId="{566A4BB3-ED06-4784-B919-C7DD9C09388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6CF49-8B96-4048-BED8-AA8564EBCEC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41C8E-C5F1-42F2-BFB4-5E4271458B2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Server like, Nodejs, PHP, Python, Java, .net.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E21BA-C6C3-450D-B3AA-ADC17452C9F7}" type="datetimeFigureOut">
              <a:rPr lang="en-PK" smtClean="0"/>
              <a:t>28/11/2022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D208E-8BDA-42BA-8E76-62D0C72869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405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sharing, 1-1 &gt; website 1-* &gt; digital newspaper &gt; cost effective &gt; fast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D208E-8BDA-42BA-8E76-62D0C72869E3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318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websites aren’t dependent on developers and user can add/remove/update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D208E-8BDA-42BA-8E76-62D0C72869E3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35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products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D208E-8BDA-42BA-8E76-62D0C72869E3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994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products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D208E-8BDA-42BA-8E76-62D0C72869E3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79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8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09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5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2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7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6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6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52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2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9_5E1BFD9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11D8F-59C4-D1D1-7B8C-CBF8EE62B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37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6F49C-A009-0A03-7E10-E75C2A77C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Web and Mobile App Development</a:t>
            </a:r>
            <a:endParaRPr lang="en-PK" sz="7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822D-5E2A-D655-EEB6-EF65BF830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Lecture # 2</a:t>
            </a:r>
            <a:endParaRPr lang="en-PK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61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9926E-DB1B-4F07-0BA9-ACF215AC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/>
              <a:t>Types of Website</a:t>
            </a:r>
            <a:endParaRPr lang="en-PK" sz="7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D1F311-81FE-C7D4-4507-650A24133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08600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61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EFD03-493F-2648-4A43-2667B370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/>
              <a:t>Static Website</a:t>
            </a:r>
            <a:endParaRPr lang="en-PK" sz="7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AF0CA-8BE5-B767-C53B-DF236BB9D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3305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02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7172E-341C-4A47-0CA7-7ED380D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6700"/>
              <a:t>Static Website – Skills Required </a:t>
            </a:r>
            <a:endParaRPr lang="en-PK" sz="6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15AB9-3847-4118-4AE2-EA55196F1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26260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57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62865-5228-BCE4-4E84-C0B0999F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Example of Static Site</a:t>
            </a:r>
            <a:endParaRPr lang="en-PK" sz="6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6A840C-BC2B-0F0A-5410-4A69CC8F8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1120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83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6789-595D-63E4-E8C8-71C97FFA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 dirty="0"/>
              <a:t>Dynamic Website	</a:t>
            </a:r>
            <a:endParaRPr lang="en-PK" sz="6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16C592-2D13-CB18-9D13-D954D2784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5226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32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AFA2B-8C64-BBC0-4A50-F6F76BC8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 dirty="0"/>
              <a:t>Dynamic Websites</a:t>
            </a:r>
            <a:endParaRPr lang="en-PK" sz="6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C925A6-E0DE-4C83-C721-FE96975EB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7724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491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3AB1-1877-F5B7-E49D-A82E2A88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Website - Skills Required</a:t>
            </a:r>
            <a:endParaRPr lang="en-PK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25A6195-C3DA-F189-82AF-B8BA0F8538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98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E386-2170-FB53-59FA-3A58066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2"/>
            <a:ext cx="5517822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Frontend &amp; Backend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ackend meaning and everything you need to know about it">
            <a:extLst>
              <a:ext uri="{FF2B5EF4-FFF2-40B4-BE49-F238E27FC236}">
                <a16:creationId xmlns:a16="http://schemas.microsoft.com/office/drawing/2014/main" id="{695EE6C2-CD95-92A3-87BE-5017FB990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56" y="1068541"/>
            <a:ext cx="96320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4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7" name="Straight Connector 6150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8" name="Rectangle 615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Frontend vs Backend - Evertop">
            <a:extLst>
              <a:ext uri="{FF2B5EF4-FFF2-40B4-BE49-F238E27FC236}">
                <a16:creationId xmlns:a16="http://schemas.microsoft.com/office/drawing/2014/main" id="{9246F484-C387-926E-C61B-DE978A2DC4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" b="10775"/>
          <a:stretch/>
        </p:blipFill>
        <p:spPr bwMode="auto">
          <a:xfrm>
            <a:off x="307775" y="231940"/>
            <a:ext cx="11576450" cy="63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2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96401-93C5-FC09-91F3-39310AF0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6EE9-E43B-2D08-B28F-9AB2F408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Websites were originally developed for information sharing. 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8A99F-6197-1840-826F-D5A93D0A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700" dirty="0">
                <a:solidFill>
                  <a:schemeClr val="bg1"/>
                </a:solidFill>
              </a:rPr>
              <a:t>Frontend</a:t>
            </a:r>
            <a:endParaRPr lang="en-PK" sz="67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9956-1D4C-8D76-DAF7-E10D66CD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Front-end development is the process of building components that interact with users. Examples are the 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user interface, buttons, user-entered data, and user experience (UX) features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sz="1800" b="0" i="0" dirty="0">
                <a:effectLst/>
                <a:latin typeface="arial" panose="020B0604020202020204" pitchFamily="34" charset="0"/>
              </a:rPr>
            </a:br>
            <a:endParaRPr lang="en-PK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6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F9BFB-55F9-A78E-FBE5-273E6890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Backend</a:t>
            </a:r>
            <a:endParaRPr lang="en-PK" sz="72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D897-C828-6725-7C86-1E4C1648D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The back-end, also called the server-side, 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consists of the server which provides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data on request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, the application that channels it, and the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database which organizes the information</a:t>
            </a:r>
            <a:endParaRPr lang="en-PK" sz="18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7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C5344-1D88-FE0D-1716-1B39950A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700">
                <a:solidFill>
                  <a:schemeClr val="bg1"/>
                </a:solidFill>
              </a:rPr>
              <a:t>Database</a:t>
            </a:r>
            <a:endParaRPr lang="en-PK" sz="67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1C67-435E-54D7-904D-748984B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Databases support good data access because: 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Large volumes of data can be stored in one place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 Multiple users can read and modify the data at the same time. Databases are searchable and sortable, so the data you need can be found quick and easily.</a:t>
            </a:r>
            <a:endParaRPr lang="en-PK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8AAFC-8607-1C85-385A-208AC0FA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Categories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C56-B068-AFB9-20EC-DAF94237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kern="1200" cap="all" baseline="0" dirty="0">
                <a:latin typeface="+mj-lt"/>
                <a:ea typeface="+mj-ea"/>
                <a:cs typeface="+mj-cs"/>
              </a:rPr>
              <a:t>Web Categories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8BEA-765B-5DD8-41ED-4D0153B4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Blogs. (medium.com)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Business/Corporate Websites. (techloset.com)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NGO /Non-Profit Websites. (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saylaniwelfareuk.com)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E-Commerce Websites. (khaadi.com)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Multi-vendor Websites. (daraz.pk)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Educational Websites. (lms.uaf.edu.pk)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Entertainment Website. (Netflix.com)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Portfolio Website.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Social Media Websites.(Facebook.com)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8457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ess, radio, tv, web | Radio, Web design, Tv">
            <a:extLst>
              <a:ext uri="{FF2B5EF4-FFF2-40B4-BE49-F238E27FC236}">
                <a16:creationId xmlns:a16="http://schemas.microsoft.com/office/drawing/2014/main" id="{0D2F727A-8BA7-CF43-73E9-0FBAD637DB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8" r="-2" b="7098"/>
          <a:stretch/>
        </p:blipFill>
        <p:spPr bwMode="auto">
          <a:xfrm>
            <a:off x="1553404" y="328598"/>
            <a:ext cx="10638597" cy="6529402"/>
          </a:xfrm>
          <a:custGeom>
            <a:avLst/>
            <a:gdLst/>
            <a:ahLst/>
            <a:cxnLst/>
            <a:rect l="l" t="t" r="r" b="b"/>
            <a:pathLst>
              <a:path w="10638597" h="6529402">
                <a:moveTo>
                  <a:pt x="5871233" y="0"/>
                </a:moveTo>
                <a:cubicBezTo>
                  <a:pt x="7796522" y="0"/>
                  <a:pt x="9505369" y="926699"/>
                  <a:pt x="10576060" y="2358381"/>
                </a:cubicBezTo>
                <a:lnTo>
                  <a:pt x="10638597" y="2446324"/>
                </a:lnTo>
                <a:lnTo>
                  <a:pt x="10638597" y="6529402"/>
                </a:lnTo>
                <a:lnTo>
                  <a:pt x="37666" y="6529402"/>
                </a:lnTo>
                <a:lnTo>
                  <a:pt x="30313" y="6471533"/>
                </a:lnTo>
                <a:cubicBezTo>
                  <a:pt x="10268" y="6274159"/>
                  <a:pt x="0" y="6073895"/>
                  <a:pt x="0" y="5871233"/>
                </a:cubicBezTo>
                <a:cubicBezTo>
                  <a:pt x="0" y="2628641"/>
                  <a:pt x="2628641" y="0"/>
                  <a:pt x="58712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Graphic 11">
            <a:extLst>
              <a:ext uri="{FF2B5EF4-FFF2-40B4-BE49-F238E27FC236}">
                <a16:creationId xmlns:a16="http://schemas.microsoft.com/office/drawing/2014/main" id="{A15B4AF2-7DAE-40C8-9E39-60FDA9FF5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5869" y="397144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3" name="Graphic 10">
            <a:extLst>
              <a:ext uri="{FF2B5EF4-FFF2-40B4-BE49-F238E27FC236}">
                <a16:creationId xmlns:a16="http://schemas.microsoft.com/office/drawing/2014/main" id="{881BB4AC-54B2-44AE-BC84-8439DE21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5281" y="141929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5" name="Graphic 12">
            <a:extLst>
              <a:ext uri="{FF2B5EF4-FFF2-40B4-BE49-F238E27FC236}">
                <a16:creationId xmlns:a16="http://schemas.microsoft.com/office/drawing/2014/main" id="{35830BCB-5239-43C5-8BFD-DAD3674F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233" y="5057868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31B7-F42D-B29B-2ACF-6D6D2B71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/>
              <a:t>First Website</a:t>
            </a:r>
            <a:endParaRPr lang="en-PK" sz="7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5B42B4-224F-4B51-BBD9-45C6907F1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160208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84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What exactly is Web 3.0? - DEV Community 👩‍💻👨‍💻">
            <a:extLst>
              <a:ext uri="{FF2B5EF4-FFF2-40B4-BE49-F238E27FC236}">
                <a16:creationId xmlns:a16="http://schemas.microsoft.com/office/drawing/2014/main" id="{0BCB8857-456A-8695-4369-93AE32213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2680"/>
          <a:stretch/>
        </p:blipFill>
        <p:spPr bwMode="auto">
          <a:xfrm>
            <a:off x="307775" y="261437"/>
            <a:ext cx="11576450" cy="63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926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w will the rise of Web 3.0 benefit businesses and entrepreneurs?">
            <a:extLst>
              <a:ext uri="{FF2B5EF4-FFF2-40B4-BE49-F238E27FC236}">
                <a16:creationId xmlns:a16="http://schemas.microsoft.com/office/drawing/2014/main" id="{D6B345C7-ACDB-3ADD-B4A2-F88177EB6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" r="8694" b="-1"/>
          <a:stretch/>
        </p:blipFill>
        <p:spPr bwMode="auto">
          <a:xfrm>
            <a:off x="307775" y="261437"/>
            <a:ext cx="11576450" cy="63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8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Web 1.0, Web 2.0 and Web 3.0? - Flitpay">
            <a:extLst>
              <a:ext uri="{FF2B5EF4-FFF2-40B4-BE49-F238E27FC236}">
                <a16:creationId xmlns:a16="http://schemas.microsoft.com/office/drawing/2014/main" id="{C4EE0C0A-4E06-5DAF-1FCC-05D1D6D706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5014"/>
            <a:ext cx="10515600" cy="39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99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Web 1.0, Web 2.0 and Web 3.0? - Flitpay">
            <a:extLst>
              <a:ext uri="{FF2B5EF4-FFF2-40B4-BE49-F238E27FC236}">
                <a16:creationId xmlns:a16="http://schemas.microsoft.com/office/drawing/2014/main" id="{C3D0CDE5-2A43-9C01-7A51-8677ADB15A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5014"/>
            <a:ext cx="10515600" cy="39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6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8E07-6FF7-717C-6135-97B268C0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3.0	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33AE7-19C4-7CB8-7E2B-0D3FE5E028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476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473</Words>
  <Application>Microsoft Office PowerPoint</Application>
  <PresentationFormat>Widescreen</PresentationFormat>
  <Paragraphs>67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Univers</vt:lpstr>
      <vt:lpstr>GradientVTI</vt:lpstr>
      <vt:lpstr>Web and Mobile App Development</vt:lpstr>
      <vt:lpstr>Websites </vt:lpstr>
      <vt:lpstr>PowerPoint Presentation</vt:lpstr>
      <vt:lpstr>First Website</vt:lpstr>
      <vt:lpstr>PowerPoint Presentation</vt:lpstr>
      <vt:lpstr>PowerPoint Presentation</vt:lpstr>
      <vt:lpstr>PowerPoint Presentation</vt:lpstr>
      <vt:lpstr>PowerPoint Presentation</vt:lpstr>
      <vt:lpstr>Web 3.0 </vt:lpstr>
      <vt:lpstr>Types of Website</vt:lpstr>
      <vt:lpstr>Static Website</vt:lpstr>
      <vt:lpstr>Static Website – Skills Required </vt:lpstr>
      <vt:lpstr>Example of Static Site</vt:lpstr>
      <vt:lpstr>Dynamic Website </vt:lpstr>
      <vt:lpstr>Dynamic Websites</vt:lpstr>
      <vt:lpstr>Dynamic Website - Skills Required</vt:lpstr>
      <vt:lpstr>Frontend &amp; Backend</vt:lpstr>
      <vt:lpstr>PowerPoint Presentation</vt:lpstr>
      <vt:lpstr>PowerPoint Presentation</vt:lpstr>
      <vt:lpstr>Frontend</vt:lpstr>
      <vt:lpstr>Backend</vt:lpstr>
      <vt:lpstr>Database</vt:lpstr>
      <vt:lpstr>Web Categories</vt:lpstr>
      <vt:lpstr>Web Categories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</dc:title>
  <dc:creator>Aroma Tariq</dc:creator>
  <cp:lastModifiedBy>Aroma Tariq</cp:lastModifiedBy>
  <cp:revision>3</cp:revision>
  <dcterms:created xsi:type="dcterms:W3CDTF">2022-11-26T12:36:38Z</dcterms:created>
  <dcterms:modified xsi:type="dcterms:W3CDTF">2022-11-28T07:18:59Z</dcterms:modified>
</cp:coreProperties>
</file>