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20B060402020202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35fa58c2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35fa58c2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35fa58c2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135fa58c2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35fa58c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35fa58c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35fa58c2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135fa58c2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35fa58c2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135fa58c2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35fa58c2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35fa58c2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35fa58c2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135fa58c2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93400" y="1225100"/>
            <a:ext cx="6074700" cy="25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SPEECH </a:t>
            </a:r>
            <a:endParaRPr sz="5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RECOGNITION</a:t>
            </a:r>
            <a:endParaRPr sz="5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59700" y="3050875"/>
            <a:ext cx="33435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FAIQ ASLAM(19P-0082)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UMAIR AZAD(19P-0030)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149325" y="393750"/>
            <a:ext cx="4660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INTRODUCTION:</a:t>
            </a:r>
            <a:endParaRPr sz="40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86175" y="1567550"/>
            <a:ext cx="805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Speech recognition is the process of converting spoken words into text.It is a technology that enables computers to understand and interpret human speech.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14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073525" y="393750"/>
            <a:ext cx="6390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FOR URDU?</a:t>
            </a:r>
            <a:endParaRPr sz="40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21225" y="1529650"/>
            <a:ext cx="7720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Urdu is the national language of Pakistan and it is widely spoken in South Asia and the Middle East.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15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149325" y="393750"/>
            <a:ext cx="550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METHODOLOGY:</a:t>
            </a:r>
            <a:endParaRPr sz="4000"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16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325" y="1307850"/>
            <a:ext cx="7606700" cy="364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199825" y="393750"/>
            <a:ext cx="490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OUTPUT:</a:t>
            </a:r>
            <a:endParaRPr sz="4000"/>
          </a:p>
        </p:txBody>
      </p:sp>
      <p:pic>
        <p:nvPicPr>
          <p:cNvPr id="164" name="Google Shape;164;p17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50" y="1544400"/>
            <a:ext cx="4329325" cy="32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50" y="1490675"/>
            <a:ext cx="4138175" cy="32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-6473"/>
          <a:stretch/>
        </p:blipFill>
        <p:spPr>
          <a:xfrm>
            <a:off x="1405375" y="1342950"/>
            <a:ext cx="7201524" cy="2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116175" y="2212450"/>
            <a:ext cx="35397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CODE</a:t>
            </a:r>
            <a:endParaRPr sz="6300"/>
          </a:p>
        </p:txBody>
      </p:sp>
      <p:pic>
        <p:nvPicPr>
          <p:cNvPr id="177" name="Google Shape;177;p19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932375" y="1947225"/>
            <a:ext cx="4900500" cy="25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   THANKS!!</a:t>
            </a:r>
            <a:endParaRPr sz="6500"/>
          </a:p>
        </p:txBody>
      </p:sp>
      <p:pic>
        <p:nvPicPr>
          <p:cNvPr id="183" name="Google Shape;183;p20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054" y="120740"/>
            <a:ext cx="1104359" cy="11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SPEECH  RECOGNITION</vt:lpstr>
      <vt:lpstr>INTRODUCTION:</vt:lpstr>
      <vt:lpstr>WHY FOR URDU?</vt:lpstr>
      <vt:lpstr>METHODOLOGY:</vt:lpstr>
      <vt:lpstr>OUTPUT:</vt:lpstr>
      <vt:lpstr>PowerPoint Presentation</vt:lpstr>
      <vt:lpstr>CODE</vt:lpstr>
      <vt:lpstr>   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 RECOGNITION</dc:title>
  <cp:lastModifiedBy>Faiq Aslam</cp:lastModifiedBy>
  <cp:revision>1</cp:revision>
  <dcterms:modified xsi:type="dcterms:W3CDTF">2023-05-09T06:17:08Z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2023-05-09T06:17:04Z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6e2edb2a-0e93-417b-aa11-cb6e9166bbd2</vt:lpwstr>
  </property>
  <property fmtid="{D5CDD505-2E9C-101B-9397-08002B2CF9AE}" pid="7" name="MSIP_Label_defa4170-0d19-0005-0004-bc88714345d2_ActionId">
    <vt:lpwstr>2c3970c2-01f6-450a-89b1-a6b7b0246fb1</vt:lpwstr>
  </property>
  <property fmtid="{D5CDD505-2E9C-101B-9397-08002B2CF9AE}" pid="8" name="MSIP_Label_defa4170-0d19-0005-0004-bc88714345d2_ContentBits">
    <vt:lpwstr>0</vt:lpwstr>
  </property>
</Properties>
</file>