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5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59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567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68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914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33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0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9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1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9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7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0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03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6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1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7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Real-Time Sentiment Analysis of </a:t>
            </a:r>
            <a:r>
              <a:rPr lang="en-US" dirty="0"/>
              <a:t>Twitter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AL Faiq Ahamed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The</a:t>
            </a:r>
            <a:r>
              <a:rPr dirty="0"/>
              <a:t> project aims to develop a real-time sentiment analysis system for </a:t>
            </a:r>
            <a:r>
              <a:t>monitoring </a:t>
            </a:r>
            <a:r>
              <a:rPr lang="en-US"/>
              <a:t>Twitter </a:t>
            </a:r>
            <a:r>
              <a:t>feeds</a:t>
            </a:r>
            <a:r>
              <a:rPr dirty="0"/>
              <a:t>. This system will analyze public sentiment and brand perception across various social media platforms.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 / Market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Research indicates a growing importance of sentiment analysis in understanding consumer behavior and brand reputation. Market trends show an increasing demand for real-time analytics to drive proactive decision-making.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22248"/>
            <a:ext cx="6347714" cy="3017901"/>
          </a:xfrm>
        </p:spPr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1. Data Acquisition: Utilize Twitter API for real-time data ingestion.</a:t>
            </a:r>
            <a:br>
              <a:rPr dirty="0"/>
            </a:br>
            <a:r>
              <a:rPr dirty="0"/>
              <a:t>2. Data Processing: Implement Spark for streaming data processing and sentiment analysis using NLP techniques.</a:t>
            </a:r>
            <a:br>
              <a:rPr dirty="0"/>
            </a:br>
            <a:r>
              <a:rPr dirty="0"/>
              <a:t>3. Data Storage: Store analyzed data in Elasticsearch for efficient querying and indexing.</a:t>
            </a:r>
            <a:br>
              <a:rPr dirty="0"/>
            </a:br>
            <a:r>
              <a:rPr dirty="0"/>
              <a:t>4. Visualization: Use Kibana for real-time visualization of sentiment trends and insights.</a:t>
            </a:r>
          </a:p>
        </p:txBody>
      </p:sp>
      <p:pic>
        <p:nvPicPr>
          <p:cNvPr id="1026" name="Picture 2" descr="Sentiment Analysis of Twitter Data Using Machine Learning Approaches |  SpringerLink">
            <a:extLst>
              <a:ext uri="{FF2B5EF4-FFF2-40B4-BE49-F238E27FC236}">
                <a16:creationId xmlns:a16="http://schemas.microsoft.com/office/drawing/2014/main" id="{349B4AB4-D162-9C65-FDEF-64E0F3426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24" y="4040149"/>
            <a:ext cx="5070652" cy="280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Planned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- Milestone 1 (</a:t>
            </a:r>
            <a:r>
              <a:rPr lang="en-US" dirty="0"/>
              <a:t>week</a:t>
            </a:r>
            <a:r>
              <a:rPr dirty="0"/>
              <a:t> 2): Complete setup of data ingestion and initial Spark processing pipeline.</a:t>
            </a:r>
            <a:br>
              <a:rPr dirty="0"/>
            </a:br>
            <a:r>
              <a:rPr dirty="0"/>
              <a:t>- Milestone 2 (</a:t>
            </a:r>
            <a:r>
              <a:rPr lang="en-US" dirty="0"/>
              <a:t>week</a:t>
            </a:r>
            <a:r>
              <a:rPr dirty="0"/>
              <a:t> </a:t>
            </a:r>
            <a:r>
              <a:rPr lang="en-US" dirty="0"/>
              <a:t>3</a:t>
            </a:r>
            <a:r>
              <a:rPr dirty="0"/>
              <a:t>): Achieve real-time sentiment analysis and integration with Elasticsearch.</a:t>
            </a:r>
            <a:br>
              <a:rPr dirty="0"/>
            </a:br>
            <a:r>
              <a:rPr dirty="0"/>
              <a:t>- Final Outcome</a:t>
            </a:r>
            <a:r>
              <a:rPr lang="en-US" dirty="0"/>
              <a:t> (week 3) </a:t>
            </a:r>
            <a:r>
              <a:rPr dirty="0"/>
              <a:t>: Deliver a functional system with a user-friendly Kibana dashboard for visualizing sentiment trends and insights.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205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Real-Time Sentiment Analysis of Twitter</vt:lpstr>
      <vt:lpstr>Project Scope</vt:lpstr>
      <vt:lpstr>Literature Review / Market Study</vt:lpstr>
      <vt:lpstr>Methodology</vt:lpstr>
      <vt:lpstr>Planned Achievements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Faiq Latheef</cp:lastModifiedBy>
  <cp:revision>6</cp:revision>
  <dcterms:created xsi:type="dcterms:W3CDTF">2013-01-27T09:14:16Z</dcterms:created>
  <dcterms:modified xsi:type="dcterms:W3CDTF">2024-07-06T14:31:35Z</dcterms:modified>
  <cp:category/>
</cp:coreProperties>
</file>