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298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98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4066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4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59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5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2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02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3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723" y="1872691"/>
            <a:ext cx="6315234" cy="1646302"/>
          </a:xfrm>
        </p:spPr>
        <p:txBody>
          <a:bodyPr/>
          <a:lstStyle/>
          <a:p>
            <a:r>
              <a:rPr sz="4400" b="1" dirty="0"/>
              <a:t>Big Data Architecture Solutions for Real-Time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Leveraging Big Data for Enhanced Security</a:t>
            </a:r>
          </a:p>
          <a:p>
            <a:r>
              <a:rPr dirty="0"/>
              <a:t>Presented by: </a:t>
            </a:r>
            <a:r>
              <a:rPr lang="en-US" dirty="0"/>
              <a:t>Team 3</a:t>
            </a:r>
          </a:p>
          <a:p>
            <a:r>
              <a:rPr lang="en-US" dirty="0"/>
              <a:t>Date: Week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Tools and Technologies:</a:t>
            </a:r>
          </a:p>
          <a:p>
            <a:r>
              <a:rPr dirty="0"/>
              <a:t>Kibana: Data visualization plugin for Elasticsearch, providing real-time insights</a:t>
            </a:r>
          </a:p>
          <a:p>
            <a:r>
              <a:rPr dirty="0"/>
              <a:t>Grafana: Open-source platform for monitoring and observability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Purpose:</a:t>
            </a:r>
          </a:p>
          <a:p>
            <a:r>
              <a:rPr dirty="0"/>
              <a:t>Provide a visual interface for monitoring and analyzing fraud detection metrics</a:t>
            </a:r>
          </a:p>
          <a:p>
            <a:r>
              <a:rPr dirty="0"/>
              <a:t>Enable quick decision-making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Scalability: Handling increasing data volumes</a:t>
            </a:r>
          </a:p>
          <a:p>
            <a:r>
              <a:t>Latency: Ensuring real-time processing without delays</a:t>
            </a:r>
          </a:p>
          <a:p>
            <a:r>
              <a:t>Accuracy: Reducing false positives and negatives</a:t>
            </a:r>
          </a:p>
          <a:p>
            <a:r>
              <a:t>Data Privacy: Protecting sensitive user information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Quality: Implement data validation and cleansing processes</a:t>
            </a:r>
          </a:p>
          <a:p>
            <a:r>
              <a:rPr dirty="0"/>
              <a:t>Scalable Infrastructure: Use cloud-based solutions to manage load variations</a:t>
            </a:r>
          </a:p>
          <a:p>
            <a:r>
              <a:rPr dirty="0"/>
              <a:t>Model Training: Regularly update and validate machine learning models</a:t>
            </a:r>
          </a:p>
          <a:p>
            <a:r>
              <a:rPr dirty="0"/>
              <a:t>Security Measures: Employ robust encryption and access control mechanisms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Summary:</a:t>
            </a:r>
          </a:p>
          <a:p>
            <a:r>
              <a:rPr dirty="0"/>
              <a:t>Effective real-time fraud detection relies on a robust big data architecture</a:t>
            </a:r>
          </a:p>
          <a:p>
            <a:r>
              <a:rPr lang="en-US" dirty="0"/>
              <a:t>I</a:t>
            </a:r>
            <a:r>
              <a:rPr dirty="0"/>
              <a:t>ntegration of various tools and technologies for seamless data flow</a:t>
            </a:r>
          </a:p>
          <a:p>
            <a:r>
              <a:rPr dirty="0"/>
              <a:t>Continuous improvement through addressing challenges and adopting best practices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631820"/>
            <a:ext cx="7946572" cy="4110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Overview:</a:t>
            </a:r>
          </a:p>
          <a:p>
            <a:r>
              <a:rPr dirty="0"/>
              <a:t>Importance of real-time fraud detection in various industries</a:t>
            </a:r>
          </a:p>
          <a:p>
            <a:r>
              <a:rPr dirty="0"/>
              <a:t>Role of big data in identifying and mitigating fraudulent activities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Objective:</a:t>
            </a:r>
          </a:p>
          <a:p>
            <a:r>
              <a:rPr dirty="0"/>
              <a:t>Explore the architecture of a real-time fraud detection system</a:t>
            </a:r>
          </a:p>
          <a:p>
            <a:r>
              <a:rPr dirty="0"/>
              <a:t>Discuss tools and technologies used for ETL (Extract, Transform, Load), processing, analysis, and deployment</a:t>
            </a:r>
          </a:p>
          <a:p>
            <a:r>
              <a:rPr dirty="0"/>
              <a:t>Analyze challenges and best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Fraud Detection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Use Case Description:</a:t>
            </a:r>
          </a:p>
          <a:p>
            <a:r>
              <a:rPr dirty="0"/>
              <a:t>Continuous monitoring of transactions for signs of fraud</a:t>
            </a:r>
          </a:p>
          <a:p>
            <a:r>
              <a:rPr dirty="0"/>
              <a:t>Immediate response to potential fraudulent activities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Industries Benefited:</a:t>
            </a:r>
          </a:p>
          <a:p>
            <a:r>
              <a:rPr dirty="0"/>
              <a:t>Banking and finance</a:t>
            </a:r>
          </a:p>
          <a:p>
            <a:r>
              <a:rPr dirty="0"/>
              <a:t>E-commerce</a:t>
            </a:r>
          </a:p>
          <a:p>
            <a:r>
              <a:rPr dirty="0"/>
              <a:t>Telecommunications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602964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Components:</a:t>
            </a:r>
          </a:p>
          <a:p>
            <a:r>
              <a:rPr dirty="0"/>
              <a:t>Data Sources</a:t>
            </a:r>
          </a:p>
          <a:p>
            <a:r>
              <a:rPr dirty="0"/>
              <a:t>Data Ingestion</a:t>
            </a:r>
          </a:p>
          <a:p>
            <a:r>
              <a:rPr dirty="0"/>
              <a:t>Stream Processing</a:t>
            </a:r>
          </a:p>
          <a:p>
            <a:r>
              <a:rPr dirty="0"/>
              <a:t>Data Storage</a:t>
            </a:r>
          </a:p>
          <a:p>
            <a:r>
              <a:rPr dirty="0"/>
              <a:t>Analytics</a:t>
            </a:r>
          </a:p>
          <a:p>
            <a:r>
              <a:rPr dirty="0"/>
              <a:t>Visualization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Workflow:</a:t>
            </a:r>
          </a:p>
          <a:p>
            <a:r>
              <a:rPr dirty="0"/>
              <a:t>Data flows from various sources, gets processed in real-time, and actionable insights are generated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pic>
        <p:nvPicPr>
          <p:cNvPr id="3" name="Picture 2" descr="real_time_fraud_detection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21" y="2010131"/>
            <a:ext cx="6933270" cy="3294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Tools and Technologies:</a:t>
            </a:r>
          </a:p>
          <a:p>
            <a:r>
              <a:rPr dirty="0"/>
              <a:t>Apache Kafka: High-throughput, low-latency platform for handling real-time data feeds</a:t>
            </a:r>
          </a:p>
          <a:p>
            <a:r>
              <a:rPr dirty="0"/>
              <a:t>Apache Flume: Distributed service for efficiently collecting, aggregating, and moving large amounts of log data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Purpose:</a:t>
            </a:r>
          </a:p>
          <a:p>
            <a:r>
              <a:rPr dirty="0"/>
              <a:t>Seamless data capture from multiple sources</a:t>
            </a:r>
          </a:p>
          <a:p>
            <a:r>
              <a:rPr dirty="0"/>
              <a:t>Ensure data integrity and reliability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Tools and Technologies:</a:t>
            </a:r>
          </a:p>
          <a:p>
            <a:r>
              <a:rPr dirty="0"/>
              <a:t>Apache Storm: Real-time computation system for processing data streams</a:t>
            </a:r>
          </a:p>
          <a:p>
            <a:r>
              <a:rPr dirty="0"/>
              <a:t>- Apache Spark Streaming: Scalable fault-tolerant stream processing system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Purpose:</a:t>
            </a:r>
          </a:p>
          <a:p>
            <a:r>
              <a:rPr dirty="0"/>
              <a:t>Real-time data analysis</a:t>
            </a:r>
          </a:p>
          <a:p>
            <a:r>
              <a:rPr dirty="0"/>
              <a:t>Detect anomalies and trigger alerts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Tools and Technologies:</a:t>
            </a:r>
          </a:p>
          <a:p>
            <a:r>
              <a:rPr dirty="0"/>
              <a:t>HBase: Non-relational, distributed database designed to handle large amounts of sparse data</a:t>
            </a:r>
          </a:p>
          <a:p>
            <a:r>
              <a:rPr dirty="0"/>
              <a:t>Cassandra: Highly scalable distributed database for managing large volumes of structured data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Purpose:</a:t>
            </a:r>
          </a:p>
          <a:p>
            <a:r>
              <a:rPr dirty="0"/>
              <a:t>Store historical transaction data</a:t>
            </a:r>
          </a:p>
          <a:p>
            <a:r>
              <a:rPr dirty="0"/>
              <a:t>Provide fast read and write capabilities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Tools and Technologies:</a:t>
            </a:r>
          </a:p>
          <a:p>
            <a:r>
              <a:rPr dirty="0"/>
              <a:t>Machine Learning Models: Classification algorithms (e.g., Random Forest, SVM)</a:t>
            </a:r>
          </a:p>
          <a:p>
            <a:r>
              <a:rPr dirty="0"/>
              <a:t>Anomaly Detection Algorithms: Clustering, statistical models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Purpose:</a:t>
            </a:r>
          </a:p>
          <a:p>
            <a:r>
              <a:rPr dirty="0"/>
              <a:t>Identify patterns indicative of fraud</a:t>
            </a:r>
          </a:p>
          <a:p>
            <a:r>
              <a:rPr dirty="0"/>
              <a:t>Improve detection accuracy over time through model training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1171</TotalTime>
  <Words>464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Big Data Architecture Solutions for Real-Time Fraud Detection</vt:lpstr>
      <vt:lpstr>Introduction</vt:lpstr>
      <vt:lpstr>Real-Time Fraud Detection Use Case</vt:lpstr>
      <vt:lpstr>Big Data Architecture Overview</vt:lpstr>
      <vt:lpstr>Architecture Diagram</vt:lpstr>
      <vt:lpstr>Data Ingestion</vt:lpstr>
      <vt:lpstr>Stream Processing</vt:lpstr>
      <vt:lpstr>Data Storage</vt:lpstr>
      <vt:lpstr>Analytics</vt:lpstr>
      <vt:lpstr>Visualization</vt:lpstr>
      <vt:lpstr>Challenges</vt:lpstr>
      <vt:lpstr>Best Practices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Faiq Latheef</cp:lastModifiedBy>
  <cp:revision>3</cp:revision>
  <dcterms:created xsi:type="dcterms:W3CDTF">2013-01-27T09:14:16Z</dcterms:created>
  <dcterms:modified xsi:type="dcterms:W3CDTF">2024-06-22T13:36:25Z</dcterms:modified>
  <cp:category/>
</cp:coreProperties>
</file>