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9" r:id="rId7"/>
    <p:sldId id="261" r:id="rId8"/>
    <p:sldId id="268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28962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923b3d83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5923b3d83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851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923b3d831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5923b3d831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5112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923b3d831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5923b3d831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5223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923b3d831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5923b3d831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093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923b3d831_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5923b3d831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2128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923b3d831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5923b3d831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8391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23b3d831_3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5923b3d831_3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68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70ad3d7c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570ad3d7c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49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 descr="UKI-Logo-fin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7300" y="1744175"/>
            <a:ext cx="3737399" cy="20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 descr="https://lh4.googleusercontent.com/zgRXYgE4GYXkWUGke19JxGaEyB4OHM0nwopfzWVznPro3j3oSekIBHhziYULeChVy6z5B40F7pVWinwuBne7JIFv2en_fJPffnyT-MiSiouniWaVxKafFX0nOxiO0j9vY5c0_okaSbrrB4dpVQ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83141" y="4245376"/>
            <a:ext cx="5425719" cy="47436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2041763" y="5958382"/>
            <a:ext cx="195438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398CC"/>
                </a:solidFill>
                <a:latin typeface="Varela Round"/>
                <a:ea typeface="Varela Round"/>
                <a:cs typeface="Varela Round"/>
                <a:sym typeface="Varela Round"/>
              </a:rPr>
              <a:t>www.uki.life</a:t>
            </a:r>
            <a:endParaRPr sz="2400">
              <a:solidFill>
                <a:srgbClr val="0398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8195855" y="5958382"/>
            <a:ext cx="21403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398CC"/>
                </a:solidFill>
                <a:latin typeface="Varela Round"/>
                <a:ea typeface="Varela Round"/>
                <a:cs typeface="Varela Round"/>
                <a:sym typeface="Varela Round"/>
              </a:rPr>
              <a:t>0775694587</a:t>
            </a:r>
            <a:endParaRPr sz="2400">
              <a:solidFill>
                <a:srgbClr val="0398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096367" y="5958382"/>
            <a:ext cx="1999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398CC"/>
                </a:solidFill>
                <a:latin typeface="Varela Round"/>
                <a:ea typeface="Varela Round"/>
                <a:cs typeface="Varela Round"/>
                <a:sym typeface="Varela Round"/>
              </a:rPr>
              <a:t>Info@uki.life</a:t>
            </a:r>
            <a:endParaRPr sz="2400">
              <a:solidFill>
                <a:srgbClr val="0398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 descr="UKI-Logo-fin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5924" y="4066500"/>
            <a:ext cx="2806551" cy="15541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0" y="6394264"/>
            <a:ext cx="5844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398CC"/>
                </a:solidFill>
                <a:latin typeface="Varela Round"/>
                <a:ea typeface="Varela Round"/>
                <a:cs typeface="Varela Round"/>
                <a:sym typeface="Varela Round"/>
              </a:rPr>
              <a:t>     www.uki.life     |     info@uki.life    |     0775694587</a:t>
            </a:r>
            <a:endParaRPr sz="1800">
              <a:solidFill>
                <a:srgbClr val="0398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97" name="Google Shape;97;p14" descr="https://lh4.googleusercontent.com/zgRXYgE4GYXkWUGke19JxGaEyB4OHM0nwopfzWVznPro3j3oSekIBHhziYULeChVy6z5B40F7pVWinwuBne7JIFv2en_fJPffnyT-MiSiouniWaVxKafFX0nOxiO0j9vY5c0_okaSbrrB4dpVQ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2231" y="6394264"/>
            <a:ext cx="2990990" cy="2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466753" y="1286540"/>
            <a:ext cx="6198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Project Title 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89767" y="3030279"/>
            <a:ext cx="4795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Full Name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6394264"/>
            <a:ext cx="5844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398CC"/>
                </a:solidFill>
                <a:latin typeface="Varela Round"/>
                <a:ea typeface="Varela Round"/>
                <a:cs typeface="Varela Round"/>
                <a:sym typeface="Varela Round"/>
              </a:rPr>
              <a:t>     www.uki.life     |     info@uki.life    |     0775694587</a:t>
            </a:r>
            <a:endParaRPr sz="1800">
              <a:solidFill>
                <a:srgbClr val="0398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08" name="Google Shape;108;p15" descr="https://lh4.googleusercontent.com/zgRXYgE4GYXkWUGke19JxGaEyB4OHM0nwopfzWVznPro3j3oSekIBHhziYULeChVy6z5B40F7pVWinwuBne7JIFv2en_fJPffnyT-MiSiouniWaVxKafFX0nOxiO0j9vY5c0_okaSbrrB4dpV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2231" y="6394264"/>
            <a:ext cx="2990990" cy="2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372800" y="318977"/>
            <a:ext cx="4944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Why ?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53563" y="1637414"/>
            <a:ext cx="592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Explain why you have chosen this problem as your project idea 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/>
        </p:nvSpPr>
        <p:spPr>
          <a:xfrm>
            <a:off x="0" y="6394264"/>
            <a:ext cx="5844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398CC"/>
                </a:solidFill>
                <a:latin typeface="Varela Round"/>
                <a:ea typeface="Varela Round"/>
                <a:cs typeface="Varela Round"/>
                <a:sym typeface="Varela Round"/>
              </a:rPr>
              <a:t>     www.uki.life     |     info@uki.life    |     0775694587</a:t>
            </a:r>
            <a:endParaRPr sz="1800">
              <a:solidFill>
                <a:srgbClr val="0398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40" name="Google Shape;140;p17" descr="https://lh4.googleusercontent.com/zgRXYgE4GYXkWUGke19JxGaEyB4OHM0nwopfzWVznPro3j3oSekIBHhziYULeChVy6z5B40F7pVWinwuBne7JIFv2en_fJPffnyT-MiSiouniWaVxKafFX0nOxiO0j9vY5c0_okaSbrrB4dpV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2231" y="6394264"/>
            <a:ext cx="2990990" cy="2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997842" y="340242"/>
            <a:ext cx="3253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How ?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61907" y="1265275"/>
            <a:ext cx="4804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you are going to solve that problem</a:t>
            </a:r>
            <a:r>
              <a:rPr lang="en-US" dirty="0" smtClean="0"/>
              <a:t>? Tell about the architecture of solution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/>
        </p:nvSpPr>
        <p:spPr>
          <a:xfrm>
            <a:off x="0" y="6394264"/>
            <a:ext cx="5844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398CC"/>
                </a:solidFill>
                <a:latin typeface="Varela Round"/>
                <a:ea typeface="Varela Round"/>
                <a:cs typeface="Varela Round"/>
                <a:sym typeface="Varela Round"/>
              </a:rPr>
              <a:t>     www.uki.life     |     info@uki.life    |     0775694587</a:t>
            </a:r>
            <a:endParaRPr sz="1800">
              <a:solidFill>
                <a:srgbClr val="0398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24" name="Google Shape;124;p16" descr="https://lh4.googleusercontent.com/zgRXYgE4GYXkWUGke19JxGaEyB4OHM0nwopfzWVznPro3j3oSekIBHhziYULeChVy6z5B40F7pVWinwuBne7JIFv2en_fJPffnyT-MiSiouniWaVxKafFX0nOxiO0j9vY5c0_okaSbrrB4dpV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2231" y="6394264"/>
            <a:ext cx="2990990" cy="2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838353" y="520996"/>
            <a:ext cx="4380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What ?</a:t>
            </a:r>
            <a:endParaRPr lang="en-US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136066" y="1531087"/>
            <a:ext cx="359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is </a:t>
            </a:r>
            <a:r>
              <a:rPr lang="en-US" dirty="0" smtClean="0"/>
              <a:t>the solution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/>
        </p:nvSpPr>
        <p:spPr>
          <a:xfrm>
            <a:off x="0" y="6394264"/>
            <a:ext cx="5844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398CC"/>
                </a:solidFill>
                <a:latin typeface="Varela Round"/>
                <a:ea typeface="Varela Round"/>
                <a:cs typeface="Varela Round"/>
                <a:sym typeface="Varela Round"/>
              </a:rPr>
              <a:t>     www.uki.life     |     info@uki.life    |     0775694587</a:t>
            </a:r>
            <a:endParaRPr sz="1800">
              <a:solidFill>
                <a:srgbClr val="0398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40" name="Google Shape;140;p17" descr="https://lh4.googleusercontent.com/zgRXYgE4GYXkWUGke19JxGaEyB4OHM0nwopfzWVznPro3j3oSekIBHhziYULeChVy6z5B40F7pVWinwuBne7JIFv2en_fJPffnyT-MiSiouniWaVxKafFX0nOxiO0j9vY5c0_okaSbrrB4dpV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2231" y="6394264"/>
            <a:ext cx="2990990" cy="2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922435" y="255182"/>
            <a:ext cx="54226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/>
              <a:t>Characteristics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55581" y="1275907"/>
            <a:ext cx="5220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Explain the characteristics of </a:t>
            </a:r>
            <a:r>
              <a:rPr lang="en-US" smtClean="0"/>
              <a:t>your solution/application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/>
        </p:nvSpPr>
        <p:spPr>
          <a:xfrm>
            <a:off x="0" y="6394264"/>
            <a:ext cx="5844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398CC"/>
                </a:solidFill>
                <a:latin typeface="Varela Round"/>
                <a:ea typeface="Varela Round"/>
                <a:cs typeface="Varela Round"/>
                <a:sym typeface="Varela Round"/>
              </a:rPr>
              <a:t>     www.uki.life     |     info@uki.life    |     0775694587</a:t>
            </a:r>
            <a:endParaRPr sz="1800">
              <a:solidFill>
                <a:srgbClr val="0398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50" name="Google Shape;150;p18" descr="https://lh4.googleusercontent.com/zgRXYgE4GYXkWUGke19JxGaEyB4OHM0nwopfzWVznPro3j3oSekIBHhziYULeChVy6z5B40F7pVWinwuBne7JIFv2en_fJPffnyT-MiSiouniWaVxKafFX0nOxiO0j9vY5c0_okaSbrrB4dpV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2231" y="6394264"/>
            <a:ext cx="2990990" cy="2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742660" y="382773"/>
            <a:ext cx="36044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Tech stack</a:t>
            </a:r>
            <a:endParaRPr lang="en-US" sz="4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/>
        </p:nvSpPr>
        <p:spPr>
          <a:xfrm>
            <a:off x="593785" y="567983"/>
            <a:ext cx="10288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Thank you</a:t>
            </a:r>
            <a:endParaRPr sz="60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0" y="6394264"/>
            <a:ext cx="584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398CC"/>
                </a:solidFill>
                <a:latin typeface="Varela Round"/>
                <a:ea typeface="Varela Round"/>
                <a:cs typeface="Varela Round"/>
                <a:sym typeface="Varela Round"/>
              </a:rPr>
              <a:t>     www.uki.life     |     info@uki.life    |     0775694587</a:t>
            </a:r>
            <a:endParaRPr sz="1800">
              <a:solidFill>
                <a:srgbClr val="0398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28" name="Google Shape;228;p25" descr="https://lh4.googleusercontent.com/zgRXYgE4GYXkWUGke19JxGaEyB4OHM0nwopfzWVznPro3j3oSekIBHhziYULeChVy6z5B40F7pVWinwuBne7JIFv2en_fJPffnyT-MiSiouniWaVxKafFX0nOxiO0j9vY5c0_okaSbrrB4dpV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2231" y="6394264"/>
            <a:ext cx="2990990" cy="26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5" descr="UKI-Logo-final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47350" y="2553000"/>
            <a:ext cx="6053101" cy="33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97</Words>
  <Application>Microsoft Macintosh PowerPoint</Application>
  <PresentationFormat>Widescreen</PresentationFormat>
  <Paragraphs>22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Varela Round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7</cp:revision>
  <dcterms:modified xsi:type="dcterms:W3CDTF">2022-01-29T08:16:13Z</dcterms:modified>
</cp:coreProperties>
</file>