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3016-39C0-55BF-9C67-695A2379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1E3BB-2C32-A34B-9A43-2EFD995C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4B3A-C73B-AAF3-3D10-9594E5A0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3F50-F883-F0CD-6EFC-9272BEB8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C0A2-C834-19D2-FDE2-120E343D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35BC-214E-98C9-99CB-F3F19E97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8FE1-D36D-62B0-09F2-F6CBCFAC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76B1-C0FD-62C1-D322-AD0497A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1D57-6B8B-2676-2893-B2E3401F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8A15-D8EB-FED0-D462-64ED1ED7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AB729-C45A-ADD0-11DA-5AACEDC0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88DF-9F34-65F2-AED0-B60F26B4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731B-56B4-441B-B36B-DE58E524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B4B2-7EE0-BDB6-E0C2-3C539D14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69D0-A9ED-1A9F-3154-C791ADE0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B68-03E1-FFCE-933F-0D4D92B9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1A50-8E41-BB5D-05D0-4373105E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6A05-FFC5-54FA-0486-5C5AE115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E135-5690-9715-D890-8171A771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50F-62BE-E428-08BC-0E2F8153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37B0-514C-1B24-A361-8AA3D0DE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BA112-9443-CC69-A6BF-E0094E49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35A0-F2FC-87E0-846F-C9702E35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1ABF-84B0-774F-7535-5BB8B823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F779-6C58-3DED-0BD9-12E80F6E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3990-B726-E027-ED22-021CDE02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5B6B-A514-2448-155D-306A92740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A51B8-98A4-DEAB-D12C-01A5EFBF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B10C3-4466-9468-32FF-0417E064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00552-92AF-305A-B38B-6581444A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021AC-533A-6F79-B77A-E4B9D3B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E99D-251F-9DD6-A95C-11DE3A10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1FCA-9FFE-DBCB-A045-F0E270D0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2B39F-60C4-1BA7-38C9-C7BCB76A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AC817-DF11-0F02-36DB-F7550374C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F0385-5A01-837A-6710-D828CAD30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29EE9-60B1-2E47-CD64-0FABBC49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2118-9491-F92E-9FEF-4BA2453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FFE16-D668-C1CD-B15F-00F825C4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298-7E6D-F218-B4A6-2881A0CD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C369E-6075-7A5A-4128-7401FE1B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135B-B6A4-F8BE-B8FF-E902FBF2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2A40D-4C5C-1BB1-BE52-6EB7F0AC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7BB0-6DD1-770D-9D4F-8992415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50A25-860C-E687-979A-2DC74D12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BB8F5-E742-50C1-FC8A-95BBF294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B161-D1EA-FD0F-738A-AE75DD8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2730-6B05-664D-000B-0B80E7E3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5432C-9EB1-CB7E-03C8-39774849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09B1E-2345-16A3-A55E-081D4884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40A99-FC55-DF01-309A-80FB8311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CA27-B370-068F-FAFE-59DCB51B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C116-DAE8-F8F3-90DB-27C9F1B9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D08D3-396C-E659-6907-3731BF036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C6CCA-9CB3-AD5E-CC0A-ABD2C62B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80140-1559-5E3F-A832-7A2A6EC8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5215A-F0C9-4E7C-DCE0-23B767AA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F001-EFB7-6DFD-0ADB-949172AA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431AE-0537-CC5D-C8B5-C0C25F31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9CBE-49E8-E962-612D-C63BA7BE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12F3-C71E-0E09-3EAD-6F4C0688E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4968-0280-4F1A-B07D-335B4EE0D9C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0BD6-3570-84AA-867A-8FDDDB9EA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83F8-5DCA-004C-ACD8-7AE9029D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84AE-F3F1-44AE-A88B-98193C4F8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8310-E642-B4FD-E770-3E08737FD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Stock Level Prediction Model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3CA60-8E92-CB78-D9B1-43C2CB88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AF0FE4-2910-7BEF-CF6E-0D1FC4E40936}"/>
              </a:ext>
            </a:extLst>
          </p:cNvPr>
          <p:cNvSpPr txBox="1"/>
          <p:nvPr/>
        </p:nvSpPr>
        <p:spPr>
          <a:xfrm>
            <a:off x="3048000" y="338304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Insights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"Our model predicts stock levels with an average error of [MAE value] units per product."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Recommendations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"This model can help optimize supplier orders to minimize overstock and stockouts."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"Leverage predictions to enhance procurement strategies and reduce inventory costs."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Visual Representation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Include a chart or graph showing a comparison between actual and predicted stock levels for selected products. You can use a line chart or bar chart to illustrate the predictions and actual values.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"The model demonstrates promising accuracy in stock level prediction and offers actionable insights for inventory management."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Next Steps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"Deploy the model in real-time or batch processing to guide procurement decisions."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"Implement continuous monitoring to adapt to changing demand patterns."</a:t>
            </a:r>
          </a:p>
        </p:txBody>
      </p:sp>
    </p:spTree>
    <p:extLst>
      <p:ext uri="{BB962C8B-B14F-4D97-AF65-F5344CB8AC3E}">
        <p14:creationId xmlns:p14="http://schemas.microsoft.com/office/powerpoint/2010/main" val="246920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Stock Level Prediction Model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Title: Data and Strategy for Stock Level Prediction</dc:title>
  <dc:creator>Faiq Latheef</dc:creator>
  <cp:lastModifiedBy>Faiq Latheef</cp:lastModifiedBy>
  <cp:revision>2</cp:revision>
  <dcterms:created xsi:type="dcterms:W3CDTF">2023-11-07T11:15:53Z</dcterms:created>
  <dcterms:modified xsi:type="dcterms:W3CDTF">2023-11-07T11:32:37Z</dcterms:modified>
</cp:coreProperties>
</file>