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9"/>
  </p:notesMasterIdLst>
  <p:sldIdLst>
    <p:sldId id="256" r:id="rId2"/>
    <p:sldId id="258" r:id="rId3"/>
    <p:sldId id="261" r:id="rId4"/>
    <p:sldId id="263" r:id="rId5"/>
    <p:sldId id="259" r:id="rId6"/>
    <p:sldId id="260" r:id="rId7"/>
    <p:sldId id="318" r:id="rId8"/>
    <p:sldId id="262" r:id="rId9"/>
    <p:sldId id="264" r:id="rId10"/>
    <p:sldId id="312" r:id="rId11"/>
    <p:sldId id="313" r:id="rId12"/>
    <p:sldId id="314" r:id="rId13"/>
    <p:sldId id="315" r:id="rId14"/>
    <p:sldId id="316" r:id="rId15"/>
    <p:sldId id="317" r:id="rId16"/>
    <p:sldId id="265" r:id="rId17"/>
    <p:sldId id="319" r:id="rId18"/>
  </p:sldIdLst>
  <p:sldSz cx="9144000" cy="5143500" type="screen16x9"/>
  <p:notesSz cx="6858000" cy="9144000"/>
  <p:embeddedFontLst>
    <p:embeddedFont>
      <p:font typeface="Philosopher" panose="020B0604020202020204" charset="0"/>
      <p:regular r:id="rId20"/>
      <p:bold r:id="rId21"/>
      <p:italic r:id="rId22"/>
      <p:boldItalic r:id="rId23"/>
    </p:embeddedFont>
    <p:embeddedFont>
      <p:font typeface="Bebas Neue" panose="020B0604020202020204" charset="0"/>
      <p:regular r:id="rId24"/>
    </p:embeddedFont>
    <p:embeddedFont>
      <p:font typeface="Didact Gothic"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7C4261-F9AE-404C-8095-23038E849E8F}">
  <a:tblStyle styleId="{0A7C4261-F9AE-404C-8095-23038E849E8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86A3A6C-8E8F-417A-87AF-8409B6C4D45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28" autoAdjust="0"/>
  </p:normalViewPr>
  <p:slideViewPr>
    <p:cSldViewPr snapToGrid="0">
      <p:cViewPr varScale="1">
        <p:scale>
          <a:sx n="89" d="100"/>
          <a:sy n="89" d="100"/>
        </p:scale>
        <p:origin x="84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457679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ee6d783e5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ee6d783e5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44094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6136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ed8a0dfbb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ed8a0dfbb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8071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990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ed8a0dfbb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ed8a0dfbb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7105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ed8a0dfb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ed8a0dfb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6192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ed8a0dfbb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ed8a0dfbb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01898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ed8a0dfbb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ed8a0dfbb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7527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ed8a0dfbb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ed8a0dfbb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30542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756525" y="1343525"/>
            <a:ext cx="3679800" cy="2169300"/>
          </a:xfrm>
          <a:prstGeom prst="rect">
            <a:avLst/>
          </a:prstGeom>
        </p:spPr>
        <p:txBody>
          <a:bodyPr spcFirstLastPara="1" wrap="square" lIns="91425" tIns="91425" rIns="91425" bIns="91425" anchor="b" anchorCtr="0">
            <a:noAutofit/>
          </a:bodyPr>
          <a:lstStyle>
            <a:lvl1pPr lvl="0" algn="r">
              <a:lnSpc>
                <a:spcPct val="90000"/>
              </a:lnSpc>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709425" y="3434275"/>
            <a:ext cx="3727500" cy="365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6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6033875" y="2868925"/>
            <a:ext cx="4444225" cy="2959750"/>
            <a:chOff x="929625" y="1082900"/>
            <a:chExt cx="4444225" cy="2959750"/>
          </a:xfrm>
        </p:grpSpPr>
        <p:sp>
          <p:nvSpPr>
            <p:cNvPr id="12" name="Google Shape;12;p2"/>
            <p:cNvSpPr/>
            <p:nvPr/>
          </p:nvSpPr>
          <p:spPr>
            <a:xfrm>
              <a:off x="929625" y="1193550"/>
              <a:ext cx="4444225" cy="2849100"/>
            </a:xfrm>
            <a:custGeom>
              <a:avLst/>
              <a:gdLst/>
              <a:ahLst/>
              <a:cxnLst/>
              <a:rect l="l" t="t" r="r" b="b"/>
              <a:pathLst>
                <a:path w="177769" h="113964" extrusionOk="0">
                  <a:moveTo>
                    <a:pt x="177083" y="1"/>
                  </a:moveTo>
                  <a:lnTo>
                    <a:pt x="177004" y="27"/>
                  </a:lnTo>
                  <a:lnTo>
                    <a:pt x="176925" y="53"/>
                  </a:lnTo>
                  <a:lnTo>
                    <a:pt x="176846" y="106"/>
                  </a:lnTo>
                  <a:lnTo>
                    <a:pt x="176793" y="185"/>
                  </a:lnTo>
                  <a:lnTo>
                    <a:pt x="176741" y="290"/>
                  </a:lnTo>
                  <a:lnTo>
                    <a:pt x="176688" y="501"/>
                  </a:lnTo>
                  <a:lnTo>
                    <a:pt x="176556" y="1028"/>
                  </a:lnTo>
                  <a:lnTo>
                    <a:pt x="176135" y="2819"/>
                  </a:lnTo>
                  <a:lnTo>
                    <a:pt x="175661" y="4584"/>
                  </a:lnTo>
                  <a:lnTo>
                    <a:pt x="175134" y="6323"/>
                  </a:lnTo>
                  <a:lnTo>
                    <a:pt x="174581" y="8036"/>
                  </a:lnTo>
                  <a:lnTo>
                    <a:pt x="173975" y="9695"/>
                  </a:lnTo>
                  <a:lnTo>
                    <a:pt x="173342" y="11302"/>
                  </a:lnTo>
                  <a:lnTo>
                    <a:pt x="172657" y="12909"/>
                  </a:lnTo>
                  <a:lnTo>
                    <a:pt x="171946" y="14463"/>
                  </a:lnTo>
                  <a:lnTo>
                    <a:pt x="171182" y="15965"/>
                  </a:lnTo>
                  <a:lnTo>
                    <a:pt x="170366" y="17440"/>
                  </a:lnTo>
                  <a:lnTo>
                    <a:pt x="169523" y="18889"/>
                  </a:lnTo>
                  <a:lnTo>
                    <a:pt x="168627" y="20312"/>
                  </a:lnTo>
                  <a:lnTo>
                    <a:pt x="167705" y="21682"/>
                  </a:lnTo>
                  <a:lnTo>
                    <a:pt x="166730" y="22999"/>
                  </a:lnTo>
                  <a:lnTo>
                    <a:pt x="165703" y="24290"/>
                  </a:lnTo>
                  <a:lnTo>
                    <a:pt x="164649" y="25554"/>
                  </a:lnTo>
                  <a:lnTo>
                    <a:pt x="163543" y="26766"/>
                  </a:lnTo>
                  <a:lnTo>
                    <a:pt x="162410" y="27951"/>
                  </a:lnTo>
                  <a:lnTo>
                    <a:pt x="161224" y="29084"/>
                  </a:lnTo>
                  <a:lnTo>
                    <a:pt x="159986" y="30191"/>
                  </a:lnTo>
                  <a:lnTo>
                    <a:pt x="158722" y="31271"/>
                  </a:lnTo>
                  <a:lnTo>
                    <a:pt x="157404" y="32298"/>
                  </a:lnTo>
                  <a:lnTo>
                    <a:pt x="156035" y="33273"/>
                  </a:lnTo>
                  <a:lnTo>
                    <a:pt x="154638" y="34221"/>
                  </a:lnTo>
                  <a:lnTo>
                    <a:pt x="153189" y="35143"/>
                  </a:lnTo>
                  <a:lnTo>
                    <a:pt x="151688" y="36013"/>
                  </a:lnTo>
                  <a:lnTo>
                    <a:pt x="150160" y="36856"/>
                  </a:lnTo>
                  <a:lnTo>
                    <a:pt x="148579" y="37646"/>
                  </a:lnTo>
                  <a:lnTo>
                    <a:pt x="146946" y="38383"/>
                  </a:lnTo>
                  <a:lnTo>
                    <a:pt x="145286" y="39095"/>
                  </a:lnTo>
                  <a:lnTo>
                    <a:pt x="143574" y="39780"/>
                  </a:lnTo>
                  <a:lnTo>
                    <a:pt x="141809" y="40412"/>
                  </a:lnTo>
                  <a:lnTo>
                    <a:pt x="139807" y="41070"/>
                  </a:lnTo>
                  <a:lnTo>
                    <a:pt x="137778" y="41676"/>
                  </a:lnTo>
                  <a:lnTo>
                    <a:pt x="135750" y="42282"/>
                  </a:lnTo>
                  <a:lnTo>
                    <a:pt x="133721" y="42836"/>
                  </a:lnTo>
                  <a:lnTo>
                    <a:pt x="129638" y="43942"/>
                  </a:lnTo>
                  <a:lnTo>
                    <a:pt x="127583" y="44495"/>
                  </a:lnTo>
                  <a:lnTo>
                    <a:pt x="125555" y="45101"/>
                  </a:lnTo>
                  <a:lnTo>
                    <a:pt x="124211" y="45523"/>
                  </a:lnTo>
                  <a:lnTo>
                    <a:pt x="122894" y="45970"/>
                  </a:lnTo>
                  <a:lnTo>
                    <a:pt x="121603" y="46471"/>
                  </a:lnTo>
                  <a:lnTo>
                    <a:pt x="120339" y="46998"/>
                  </a:lnTo>
                  <a:lnTo>
                    <a:pt x="119074" y="47551"/>
                  </a:lnTo>
                  <a:lnTo>
                    <a:pt x="117863" y="48157"/>
                  </a:lnTo>
                  <a:lnTo>
                    <a:pt x="116651" y="48816"/>
                  </a:lnTo>
                  <a:lnTo>
                    <a:pt x="115492" y="49500"/>
                  </a:lnTo>
                  <a:lnTo>
                    <a:pt x="114332" y="50212"/>
                  </a:lnTo>
                  <a:lnTo>
                    <a:pt x="113226" y="51002"/>
                  </a:lnTo>
                  <a:lnTo>
                    <a:pt x="112146" y="51819"/>
                  </a:lnTo>
                  <a:lnTo>
                    <a:pt x="111092" y="52688"/>
                  </a:lnTo>
                  <a:lnTo>
                    <a:pt x="110065" y="53636"/>
                  </a:lnTo>
                  <a:lnTo>
                    <a:pt x="109064" y="54611"/>
                  </a:lnTo>
                  <a:lnTo>
                    <a:pt x="108590" y="55112"/>
                  </a:lnTo>
                  <a:lnTo>
                    <a:pt x="108115" y="55639"/>
                  </a:lnTo>
                  <a:lnTo>
                    <a:pt x="107641" y="56165"/>
                  </a:lnTo>
                  <a:lnTo>
                    <a:pt x="107193" y="56719"/>
                  </a:lnTo>
                  <a:lnTo>
                    <a:pt x="106298" y="57825"/>
                  </a:lnTo>
                  <a:lnTo>
                    <a:pt x="105455" y="58958"/>
                  </a:lnTo>
                  <a:lnTo>
                    <a:pt x="104612" y="60117"/>
                  </a:lnTo>
                  <a:lnTo>
                    <a:pt x="103769" y="61250"/>
                  </a:lnTo>
                  <a:lnTo>
                    <a:pt x="102162" y="63568"/>
                  </a:lnTo>
                  <a:lnTo>
                    <a:pt x="100528" y="65913"/>
                  </a:lnTo>
                  <a:lnTo>
                    <a:pt x="98869" y="68310"/>
                  </a:lnTo>
                  <a:lnTo>
                    <a:pt x="97999" y="69495"/>
                  </a:lnTo>
                  <a:lnTo>
                    <a:pt x="97104" y="70654"/>
                  </a:lnTo>
                  <a:lnTo>
                    <a:pt x="96208" y="71814"/>
                  </a:lnTo>
                  <a:lnTo>
                    <a:pt x="95260" y="72920"/>
                  </a:lnTo>
                  <a:lnTo>
                    <a:pt x="94259" y="74000"/>
                  </a:lnTo>
                  <a:lnTo>
                    <a:pt x="93758" y="74527"/>
                  </a:lnTo>
                  <a:lnTo>
                    <a:pt x="93231" y="75027"/>
                  </a:lnTo>
                  <a:lnTo>
                    <a:pt x="92573" y="75633"/>
                  </a:lnTo>
                  <a:lnTo>
                    <a:pt x="91940" y="76187"/>
                  </a:lnTo>
                  <a:lnTo>
                    <a:pt x="91282" y="76766"/>
                  </a:lnTo>
                  <a:lnTo>
                    <a:pt x="90597" y="77293"/>
                  </a:lnTo>
                  <a:lnTo>
                    <a:pt x="89938" y="77794"/>
                  </a:lnTo>
                  <a:lnTo>
                    <a:pt x="89253" y="78294"/>
                  </a:lnTo>
                  <a:lnTo>
                    <a:pt x="88568" y="78768"/>
                  </a:lnTo>
                  <a:lnTo>
                    <a:pt x="87857" y="79216"/>
                  </a:lnTo>
                  <a:lnTo>
                    <a:pt x="87172" y="79638"/>
                  </a:lnTo>
                  <a:lnTo>
                    <a:pt x="86461" y="80033"/>
                  </a:lnTo>
                  <a:lnTo>
                    <a:pt x="85750" y="80428"/>
                  </a:lnTo>
                  <a:lnTo>
                    <a:pt x="85012" y="80797"/>
                  </a:lnTo>
                  <a:lnTo>
                    <a:pt x="84274" y="81139"/>
                  </a:lnTo>
                  <a:lnTo>
                    <a:pt x="83537" y="81455"/>
                  </a:lnTo>
                  <a:lnTo>
                    <a:pt x="82799" y="81745"/>
                  </a:lnTo>
                  <a:lnTo>
                    <a:pt x="82035" y="82009"/>
                  </a:lnTo>
                  <a:lnTo>
                    <a:pt x="81271" y="82272"/>
                  </a:lnTo>
                  <a:lnTo>
                    <a:pt x="80507" y="82509"/>
                  </a:lnTo>
                  <a:lnTo>
                    <a:pt x="79717" y="82720"/>
                  </a:lnTo>
                  <a:lnTo>
                    <a:pt x="78927" y="82904"/>
                  </a:lnTo>
                  <a:lnTo>
                    <a:pt x="78136" y="83062"/>
                  </a:lnTo>
                  <a:lnTo>
                    <a:pt x="77346" y="83194"/>
                  </a:lnTo>
                  <a:lnTo>
                    <a:pt x="76529" y="83326"/>
                  </a:lnTo>
                  <a:lnTo>
                    <a:pt x="75713" y="83431"/>
                  </a:lnTo>
                  <a:lnTo>
                    <a:pt x="74896" y="83510"/>
                  </a:lnTo>
                  <a:lnTo>
                    <a:pt x="74053" y="83563"/>
                  </a:lnTo>
                  <a:lnTo>
                    <a:pt x="73210" y="83589"/>
                  </a:lnTo>
                  <a:lnTo>
                    <a:pt x="72367" y="83589"/>
                  </a:lnTo>
                  <a:lnTo>
                    <a:pt x="71524" y="83563"/>
                  </a:lnTo>
                  <a:lnTo>
                    <a:pt x="70655" y="83537"/>
                  </a:lnTo>
                  <a:lnTo>
                    <a:pt x="69785" y="83484"/>
                  </a:lnTo>
                  <a:lnTo>
                    <a:pt x="68890" y="83378"/>
                  </a:lnTo>
                  <a:lnTo>
                    <a:pt x="67678" y="83247"/>
                  </a:lnTo>
                  <a:lnTo>
                    <a:pt x="66440" y="83062"/>
                  </a:lnTo>
                  <a:lnTo>
                    <a:pt x="63990" y="82667"/>
                  </a:lnTo>
                  <a:lnTo>
                    <a:pt x="62778" y="82483"/>
                  </a:lnTo>
                  <a:lnTo>
                    <a:pt x="61540" y="82298"/>
                  </a:lnTo>
                  <a:lnTo>
                    <a:pt x="60328" y="82140"/>
                  </a:lnTo>
                  <a:lnTo>
                    <a:pt x="59090" y="82009"/>
                  </a:lnTo>
                  <a:lnTo>
                    <a:pt x="58141" y="81956"/>
                  </a:lnTo>
                  <a:lnTo>
                    <a:pt x="57219" y="81956"/>
                  </a:lnTo>
                  <a:lnTo>
                    <a:pt x="56324" y="81982"/>
                  </a:lnTo>
                  <a:lnTo>
                    <a:pt x="55428" y="82035"/>
                  </a:lnTo>
                  <a:lnTo>
                    <a:pt x="54559" y="82167"/>
                  </a:lnTo>
                  <a:lnTo>
                    <a:pt x="53689" y="82325"/>
                  </a:lnTo>
                  <a:lnTo>
                    <a:pt x="52846" y="82535"/>
                  </a:lnTo>
                  <a:lnTo>
                    <a:pt x="52030" y="82799"/>
                  </a:lnTo>
                  <a:lnTo>
                    <a:pt x="51239" y="83089"/>
                  </a:lnTo>
                  <a:lnTo>
                    <a:pt x="50449" y="83457"/>
                  </a:lnTo>
                  <a:lnTo>
                    <a:pt x="49685" y="83853"/>
                  </a:lnTo>
                  <a:lnTo>
                    <a:pt x="48921" y="84327"/>
                  </a:lnTo>
                  <a:lnTo>
                    <a:pt x="48183" y="84827"/>
                  </a:lnTo>
                  <a:lnTo>
                    <a:pt x="47472" y="85407"/>
                  </a:lnTo>
                  <a:lnTo>
                    <a:pt x="46787" y="86039"/>
                  </a:lnTo>
                  <a:lnTo>
                    <a:pt x="46129" y="86724"/>
                  </a:lnTo>
                  <a:lnTo>
                    <a:pt x="45312" y="87646"/>
                  </a:lnTo>
                  <a:lnTo>
                    <a:pt x="44522" y="88568"/>
                  </a:lnTo>
                  <a:lnTo>
                    <a:pt x="43784" y="89543"/>
                  </a:lnTo>
                  <a:lnTo>
                    <a:pt x="43046" y="90544"/>
                  </a:lnTo>
                  <a:lnTo>
                    <a:pt x="42362" y="91519"/>
                  </a:lnTo>
                  <a:lnTo>
                    <a:pt x="41650" y="92546"/>
                  </a:lnTo>
                  <a:lnTo>
                    <a:pt x="40307" y="94575"/>
                  </a:lnTo>
                  <a:lnTo>
                    <a:pt x="38621" y="97077"/>
                  </a:lnTo>
                  <a:lnTo>
                    <a:pt x="37778" y="98315"/>
                  </a:lnTo>
                  <a:lnTo>
                    <a:pt x="36908" y="99553"/>
                  </a:lnTo>
                  <a:lnTo>
                    <a:pt x="36013" y="100765"/>
                  </a:lnTo>
                  <a:lnTo>
                    <a:pt x="35117" y="101977"/>
                  </a:lnTo>
                  <a:lnTo>
                    <a:pt x="34169" y="103163"/>
                  </a:lnTo>
                  <a:lnTo>
                    <a:pt x="33194" y="104295"/>
                  </a:lnTo>
                  <a:lnTo>
                    <a:pt x="32167" y="105402"/>
                  </a:lnTo>
                  <a:lnTo>
                    <a:pt x="31666" y="105929"/>
                  </a:lnTo>
                  <a:lnTo>
                    <a:pt x="31139" y="106429"/>
                  </a:lnTo>
                  <a:lnTo>
                    <a:pt x="30612" y="106930"/>
                  </a:lnTo>
                  <a:lnTo>
                    <a:pt x="30059" y="107404"/>
                  </a:lnTo>
                  <a:lnTo>
                    <a:pt x="29506" y="107878"/>
                  </a:lnTo>
                  <a:lnTo>
                    <a:pt x="28953" y="108326"/>
                  </a:lnTo>
                  <a:lnTo>
                    <a:pt x="28399" y="108747"/>
                  </a:lnTo>
                  <a:lnTo>
                    <a:pt x="27846" y="109143"/>
                  </a:lnTo>
                  <a:lnTo>
                    <a:pt x="27267" y="109538"/>
                  </a:lnTo>
                  <a:lnTo>
                    <a:pt x="26687" y="109907"/>
                  </a:lnTo>
                  <a:lnTo>
                    <a:pt x="26081" y="110275"/>
                  </a:lnTo>
                  <a:lnTo>
                    <a:pt x="25475" y="110591"/>
                  </a:lnTo>
                  <a:lnTo>
                    <a:pt x="24869" y="110908"/>
                  </a:lnTo>
                  <a:lnTo>
                    <a:pt x="24263" y="111224"/>
                  </a:lnTo>
                  <a:lnTo>
                    <a:pt x="23631" y="111487"/>
                  </a:lnTo>
                  <a:lnTo>
                    <a:pt x="22999" y="111751"/>
                  </a:lnTo>
                  <a:lnTo>
                    <a:pt x="22367" y="111988"/>
                  </a:lnTo>
                  <a:lnTo>
                    <a:pt x="21708" y="112198"/>
                  </a:lnTo>
                  <a:lnTo>
                    <a:pt x="21049" y="112383"/>
                  </a:lnTo>
                  <a:lnTo>
                    <a:pt x="20365" y="112541"/>
                  </a:lnTo>
                  <a:lnTo>
                    <a:pt x="19680" y="112699"/>
                  </a:lnTo>
                  <a:lnTo>
                    <a:pt x="18995" y="112831"/>
                  </a:lnTo>
                  <a:lnTo>
                    <a:pt x="18310" y="112936"/>
                  </a:lnTo>
                  <a:lnTo>
                    <a:pt x="17598" y="113015"/>
                  </a:lnTo>
                  <a:lnTo>
                    <a:pt x="16861" y="113068"/>
                  </a:lnTo>
                  <a:lnTo>
                    <a:pt x="16123" y="113094"/>
                  </a:lnTo>
                  <a:lnTo>
                    <a:pt x="15386" y="113120"/>
                  </a:lnTo>
                  <a:lnTo>
                    <a:pt x="14648" y="113094"/>
                  </a:lnTo>
                  <a:lnTo>
                    <a:pt x="13884" y="113068"/>
                  </a:lnTo>
                  <a:lnTo>
                    <a:pt x="13120" y="112989"/>
                  </a:lnTo>
                  <a:lnTo>
                    <a:pt x="12251" y="112910"/>
                  </a:lnTo>
                  <a:lnTo>
                    <a:pt x="11434" y="112778"/>
                  </a:lnTo>
                  <a:lnTo>
                    <a:pt x="10591" y="112646"/>
                  </a:lnTo>
                  <a:lnTo>
                    <a:pt x="9774" y="112488"/>
                  </a:lnTo>
                  <a:lnTo>
                    <a:pt x="8958" y="112304"/>
                  </a:lnTo>
                  <a:lnTo>
                    <a:pt x="8141" y="112093"/>
                  </a:lnTo>
                  <a:lnTo>
                    <a:pt x="7324" y="111882"/>
                  </a:lnTo>
                  <a:lnTo>
                    <a:pt x="6534" y="111645"/>
                  </a:lnTo>
                  <a:lnTo>
                    <a:pt x="5744" y="111382"/>
                  </a:lnTo>
                  <a:lnTo>
                    <a:pt x="4953" y="111118"/>
                  </a:lnTo>
                  <a:lnTo>
                    <a:pt x="3373" y="110539"/>
                  </a:lnTo>
                  <a:lnTo>
                    <a:pt x="1819" y="109907"/>
                  </a:lnTo>
                  <a:lnTo>
                    <a:pt x="264" y="109222"/>
                  </a:lnTo>
                  <a:lnTo>
                    <a:pt x="238" y="109432"/>
                  </a:lnTo>
                  <a:lnTo>
                    <a:pt x="185" y="109617"/>
                  </a:lnTo>
                  <a:lnTo>
                    <a:pt x="106" y="109775"/>
                  </a:lnTo>
                  <a:lnTo>
                    <a:pt x="1" y="109959"/>
                  </a:lnTo>
                  <a:lnTo>
                    <a:pt x="54" y="109986"/>
                  </a:lnTo>
                  <a:lnTo>
                    <a:pt x="2003" y="110881"/>
                  </a:lnTo>
                  <a:lnTo>
                    <a:pt x="2978" y="111303"/>
                  </a:lnTo>
                  <a:lnTo>
                    <a:pt x="3952" y="111724"/>
                  </a:lnTo>
                  <a:lnTo>
                    <a:pt x="5085" y="112146"/>
                  </a:lnTo>
                  <a:lnTo>
                    <a:pt x="6218" y="112541"/>
                  </a:lnTo>
                  <a:lnTo>
                    <a:pt x="7351" y="112910"/>
                  </a:lnTo>
                  <a:lnTo>
                    <a:pt x="8510" y="113199"/>
                  </a:lnTo>
                  <a:lnTo>
                    <a:pt x="9669" y="113463"/>
                  </a:lnTo>
                  <a:lnTo>
                    <a:pt x="10854" y="113674"/>
                  </a:lnTo>
                  <a:lnTo>
                    <a:pt x="12040" y="113832"/>
                  </a:lnTo>
                  <a:lnTo>
                    <a:pt x="13225" y="113963"/>
                  </a:lnTo>
                  <a:lnTo>
                    <a:pt x="18020" y="113963"/>
                  </a:lnTo>
                  <a:lnTo>
                    <a:pt x="18125" y="113832"/>
                  </a:lnTo>
                  <a:lnTo>
                    <a:pt x="18204" y="113779"/>
                  </a:lnTo>
                  <a:lnTo>
                    <a:pt x="18257" y="113753"/>
                  </a:lnTo>
                  <a:lnTo>
                    <a:pt x="19311" y="113621"/>
                  </a:lnTo>
                  <a:lnTo>
                    <a:pt x="20338" y="113463"/>
                  </a:lnTo>
                  <a:lnTo>
                    <a:pt x="21339" y="113226"/>
                  </a:lnTo>
                  <a:lnTo>
                    <a:pt x="22314" y="112962"/>
                  </a:lnTo>
                  <a:lnTo>
                    <a:pt x="23262" y="112673"/>
                  </a:lnTo>
                  <a:lnTo>
                    <a:pt x="24211" y="112304"/>
                  </a:lnTo>
                  <a:lnTo>
                    <a:pt x="25106" y="111909"/>
                  </a:lnTo>
                  <a:lnTo>
                    <a:pt x="26002" y="111461"/>
                  </a:lnTo>
                  <a:lnTo>
                    <a:pt x="26871" y="110987"/>
                  </a:lnTo>
                  <a:lnTo>
                    <a:pt x="27714" y="110460"/>
                  </a:lnTo>
                  <a:lnTo>
                    <a:pt x="28557" y="109907"/>
                  </a:lnTo>
                  <a:lnTo>
                    <a:pt x="29348" y="109301"/>
                  </a:lnTo>
                  <a:lnTo>
                    <a:pt x="30164" y="108668"/>
                  </a:lnTo>
                  <a:lnTo>
                    <a:pt x="30928" y="108010"/>
                  </a:lnTo>
                  <a:lnTo>
                    <a:pt x="31692" y="107299"/>
                  </a:lnTo>
                  <a:lnTo>
                    <a:pt x="32430" y="106587"/>
                  </a:lnTo>
                  <a:lnTo>
                    <a:pt x="33115" y="105876"/>
                  </a:lnTo>
                  <a:lnTo>
                    <a:pt x="33773" y="105191"/>
                  </a:lnTo>
                  <a:lnTo>
                    <a:pt x="34406" y="104453"/>
                  </a:lnTo>
                  <a:lnTo>
                    <a:pt x="35038" y="103716"/>
                  </a:lnTo>
                  <a:lnTo>
                    <a:pt x="35644" y="102978"/>
                  </a:lnTo>
                  <a:lnTo>
                    <a:pt x="36223" y="102214"/>
                  </a:lnTo>
                  <a:lnTo>
                    <a:pt x="37383" y="100686"/>
                  </a:lnTo>
                  <a:lnTo>
                    <a:pt x="38489" y="99106"/>
                  </a:lnTo>
                  <a:lnTo>
                    <a:pt x="39543" y="97499"/>
                  </a:lnTo>
                  <a:lnTo>
                    <a:pt x="40597" y="95892"/>
                  </a:lnTo>
                  <a:lnTo>
                    <a:pt x="41650" y="94258"/>
                  </a:lnTo>
                  <a:lnTo>
                    <a:pt x="42783" y="92546"/>
                  </a:lnTo>
                  <a:lnTo>
                    <a:pt x="43336" y="91677"/>
                  </a:lnTo>
                  <a:lnTo>
                    <a:pt x="43942" y="90834"/>
                  </a:lnTo>
                  <a:lnTo>
                    <a:pt x="44548" y="90017"/>
                  </a:lnTo>
                  <a:lnTo>
                    <a:pt x="45154" y="89200"/>
                  </a:lnTo>
                  <a:lnTo>
                    <a:pt x="45813" y="88384"/>
                  </a:lnTo>
                  <a:lnTo>
                    <a:pt x="46471" y="87593"/>
                  </a:lnTo>
                  <a:lnTo>
                    <a:pt x="46998" y="87040"/>
                  </a:lnTo>
                  <a:lnTo>
                    <a:pt x="47525" y="86513"/>
                  </a:lnTo>
                  <a:lnTo>
                    <a:pt x="48078" y="86013"/>
                  </a:lnTo>
                  <a:lnTo>
                    <a:pt x="48658" y="85565"/>
                  </a:lnTo>
                  <a:lnTo>
                    <a:pt x="49237" y="85143"/>
                  </a:lnTo>
                  <a:lnTo>
                    <a:pt x="49843" y="84748"/>
                  </a:lnTo>
                  <a:lnTo>
                    <a:pt x="50449" y="84406"/>
                  </a:lnTo>
                  <a:lnTo>
                    <a:pt x="51081" y="84063"/>
                  </a:lnTo>
                  <a:lnTo>
                    <a:pt x="51740" y="83800"/>
                  </a:lnTo>
                  <a:lnTo>
                    <a:pt x="52398" y="83537"/>
                  </a:lnTo>
                  <a:lnTo>
                    <a:pt x="53083" y="83326"/>
                  </a:lnTo>
                  <a:lnTo>
                    <a:pt x="53795" y="83141"/>
                  </a:lnTo>
                  <a:lnTo>
                    <a:pt x="54506" y="83010"/>
                  </a:lnTo>
                  <a:lnTo>
                    <a:pt x="55244" y="82878"/>
                  </a:lnTo>
                  <a:lnTo>
                    <a:pt x="55981" y="82825"/>
                  </a:lnTo>
                  <a:lnTo>
                    <a:pt x="56745" y="82773"/>
                  </a:lnTo>
                  <a:lnTo>
                    <a:pt x="57667" y="82773"/>
                  </a:lnTo>
                  <a:lnTo>
                    <a:pt x="58563" y="82799"/>
                  </a:lnTo>
                  <a:lnTo>
                    <a:pt x="59432" y="82878"/>
                  </a:lnTo>
                  <a:lnTo>
                    <a:pt x="60328" y="82957"/>
                  </a:lnTo>
                  <a:lnTo>
                    <a:pt x="61224" y="83062"/>
                  </a:lnTo>
                  <a:lnTo>
                    <a:pt x="62119" y="83168"/>
                  </a:lnTo>
                  <a:lnTo>
                    <a:pt x="62989" y="83326"/>
                  </a:lnTo>
                  <a:lnTo>
                    <a:pt x="63884" y="83484"/>
                  </a:lnTo>
                  <a:lnTo>
                    <a:pt x="65597" y="83774"/>
                  </a:lnTo>
                  <a:lnTo>
                    <a:pt x="67335" y="84037"/>
                  </a:lnTo>
                  <a:lnTo>
                    <a:pt x="68205" y="84142"/>
                  </a:lnTo>
                  <a:lnTo>
                    <a:pt x="69074" y="84221"/>
                  </a:lnTo>
                  <a:lnTo>
                    <a:pt x="69943" y="84300"/>
                  </a:lnTo>
                  <a:lnTo>
                    <a:pt x="70813" y="84327"/>
                  </a:lnTo>
                  <a:lnTo>
                    <a:pt x="71682" y="84380"/>
                  </a:lnTo>
                  <a:lnTo>
                    <a:pt x="73394" y="84380"/>
                  </a:lnTo>
                  <a:lnTo>
                    <a:pt x="74290" y="84327"/>
                  </a:lnTo>
                  <a:lnTo>
                    <a:pt x="75159" y="84274"/>
                  </a:lnTo>
                  <a:lnTo>
                    <a:pt x="76029" y="84195"/>
                  </a:lnTo>
                  <a:lnTo>
                    <a:pt x="76898" y="84090"/>
                  </a:lnTo>
                  <a:lnTo>
                    <a:pt x="77767" y="83932"/>
                  </a:lnTo>
                  <a:lnTo>
                    <a:pt x="78479" y="83800"/>
                  </a:lnTo>
                  <a:lnTo>
                    <a:pt x="79190" y="83642"/>
                  </a:lnTo>
                  <a:lnTo>
                    <a:pt x="79901" y="83484"/>
                  </a:lnTo>
                  <a:lnTo>
                    <a:pt x="80586" y="83299"/>
                  </a:lnTo>
                  <a:lnTo>
                    <a:pt x="81271" y="83115"/>
                  </a:lnTo>
                  <a:lnTo>
                    <a:pt x="81956" y="82904"/>
                  </a:lnTo>
                  <a:lnTo>
                    <a:pt x="82615" y="82694"/>
                  </a:lnTo>
                  <a:lnTo>
                    <a:pt x="83273" y="82456"/>
                  </a:lnTo>
                  <a:lnTo>
                    <a:pt x="83932" y="82193"/>
                  </a:lnTo>
                  <a:lnTo>
                    <a:pt x="84564" y="81930"/>
                  </a:lnTo>
                  <a:lnTo>
                    <a:pt x="85196" y="81640"/>
                  </a:lnTo>
                  <a:lnTo>
                    <a:pt x="85829" y="81350"/>
                  </a:lnTo>
                  <a:lnTo>
                    <a:pt x="86435" y="81060"/>
                  </a:lnTo>
                  <a:lnTo>
                    <a:pt x="87040" y="80744"/>
                  </a:lnTo>
                  <a:lnTo>
                    <a:pt x="87646" y="80402"/>
                  </a:lnTo>
                  <a:lnTo>
                    <a:pt x="88226" y="80059"/>
                  </a:lnTo>
                  <a:lnTo>
                    <a:pt x="89385" y="79322"/>
                  </a:lnTo>
                  <a:lnTo>
                    <a:pt x="90518" y="78531"/>
                  </a:lnTo>
                  <a:lnTo>
                    <a:pt x="91598" y="77688"/>
                  </a:lnTo>
                  <a:lnTo>
                    <a:pt x="92678" y="76793"/>
                  </a:lnTo>
                  <a:lnTo>
                    <a:pt x="93705" y="75844"/>
                  </a:lnTo>
                  <a:lnTo>
                    <a:pt x="94706" y="74843"/>
                  </a:lnTo>
                  <a:lnTo>
                    <a:pt x="95681" y="73789"/>
                  </a:lnTo>
                  <a:lnTo>
                    <a:pt x="96630" y="72683"/>
                  </a:lnTo>
                  <a:lnTo>
                    <a:pt x="97894" y="71129"/>
                  </a:lnTo>
                  <a:lnTo>
                    <a:pt x="99106" y="69522"/>
                  </a:lnTo>
                  <a:lnTo>
                    <a:pt x="100291" y="67888"/>
                  </a:lnTo>
                  <a:lnTo>
                    <a:pt x="101450" y="66229"/>
                  </a:lnTo>
                  <a:lnTo>
                    <a:pt x="103742" y="62936"/>
                  </a:lnTo>
                  <a:lnTo>
                    <a:pt x="104901" y="61276"/>
                  </a:lnTo>
                  <a:lnTo>
                    <a:pt x="106061" y="59616"/>
                  </a:lnTo>
                  <a:lnTo>
                    <a:pt x="106983" y="58378"/>
                  </a:lnTo>
                  <a:lnTo>
                    <a:pt x="107931" y="57193"/>
                  </a:lnTo>
                  <a:lnTo>
                    <a:pt x="108932" y="56060"/>
                  </a:lnTo>
                  <a:lnTo>
                    <a:pt x="109959" y="54980"/>
                  </a:lnTo>
                  <a:lnTo>
                    <a:pt x="111013" y="53953"/>
                  </a:lnTo>
                  <a:lnTo>
                    <a:pt x="112120" y="52978"/>
                  </a:lnTo>
                  <a:lnTo>
                    <a:pt x="113252" y="52056"/>
                  </a:lnTo>
                  <a:lnTo>
                    <a:pt x="114438" y="51186"/>
                  </a:lnTo>
                  <a:lnTo>
                    <a:pt x="115650" y="50370"/>
                  </a:lnTo>
                  <a:lnTo>
                    <a:pt x="116888" y="49606"/>
                  </a:lnTo>
                  <a:lnTo>
                    <a:pt x="118179" y="48868"/>
                  </a:lnTo>
                  <a:lnTo>
                    <a:pt x="119496" y="48210"/>
                  </a:lnTo>
                  <a:lnTo>
                    <a:pt x="120839" y="47577"/>
                  </a:lnTo>
                  <a:lnTo>
                    <a:pt x="122236" y="46998"/>
                  </a:lnTo>
                  <a:lnTo>
                    <a:pt x="123658" y="46471"/>
                  </a:lnTo>
                  <a:lnTo>
                    <a:pt x="125133" y="45997"/>
                  </a:lnTo>
                  <a:lnTo>
                    <a:pt x="126819" y="45496"/>
                  </a:lnTo>
                  <a:lnTo>
                    <a:pt x="128532" y="45022"/>
                  </a:lnTo>
                  <a:lnTo>
                    <a:pt x="131956" y="44074"/>
                  </a:lnTo>
                  <a:lnTo>
                    <a:pt x="135381" y="43152"/>
                  </a:lnTo>
                  <a:lnTo>
                    <a:pt x="138806" y="42230"/>
                  </a:lnTo>
                  <a:lnTo>
                    <a:pt x="140492" y="41729"/>
                  </a:lnTo>
                  <a:lnTo>
                    <a:pt x="142125" y="41202"/>
                  </a:lnTo>
                  <a:lnTo>
                    <a:pt x="143732" y="40623"/>
                  </a:lnTo>
                  <a:lnTo>
                    <a:pt x="145313" y="40017"/>
                  </a:lnTo>
                  <a:lnTo>
                    <a:pt x="146867" y="39358"/>
                  </a:lnTo>
                  <a:lnTo>
                    <a:pt x="148369" y="38673"/>
                  </a:lnTo>
                  <a:lnTo>
                    <a:pt x="149844" y="37962"/>
                  </a:lnTo>
                  <a:lnTo>
                    <a:pt x="151293" y="37198"/>
                  </a:lnTo>
                  <a:lnTo>
                    <a:pt x="152689" y="36408"/>
                  </a:lnTo>
                  <a:lnTo>
                    <a:pt x="154059" y="35565"/>
                  </a:lnTo>
                  <a:lnTo>
                    <a:pt x="155402" y="34695"/>
                  </a:lnTo>
                  <a:lnTo>
                    <a:pt x="156719" y="33800"/>
                  </a:lnTo>
                  <a:lnTo>
                    <a:pt x="157984" y="32851"/>
                  </a:lnTo>
                  <a:lnTo>
                    <a:pt x="159222" y="31877"/>
                  </a:lnTo>
                  <a:lnTo>
                    <a:pt x="160408" y="30849"/>
                  </a:lnTo>
                  <a:lnTo>
                    <a:pt x="161593" y="29795"/>
                  </a:lnTo>
                  <a:lnTo>
                    <a:pt x="162726" y="28715"/>
                  </a:lnTo>
                  <a:lnTo>
                    <a:pt x="163832" y="27583"/>
                  </a:lnTo>
                  <a:lnTo>
                    <a:pt x="164886" y="26423"/>
                  </a:lnTo>
                  <a:lnTo>
                    <a:pt x="165913" y="25238"/>
                  </a:lnTo>
                  <a:lnTo>
                    <a:pt x="166914" y="24000"/>
                  </a:lnTo>
                  <a:lnTo>
                    <a:pt x="167889" y="22735"/>
                  </a:lnTo>
                  <a:lnTo>
                    <a:pt x="168838" y="21418"/>
                  </a:lnTo>
                  <a:lnTo>
                    <a:pt x="169733" y="20075"/>
                  </a:lnTo>
                  <a:lnTo>
                    <a:pt x="170603" y="18705"/>
                  </a:lnTo>
                  <a:lnTo>
                    <a:pt x="171419" y="17282"/>
                  </a:lnTo>
                  <a:lnTo>
                    <a:pt x="172236" y="15833"/>
                  </a:lnTo>
                  <a:lnTo>
                    <a:pt x="173000" y="14358"/>
                  </a:lnTo>
                  <a:lnTo>
                    <a:pt x="173738" y="12830"/>
                  </a:lnTo>
                  <a:lnTo>
                    <a:pt x="174422" y="11276"/>
                  </a:lnTo>
                  <a:lnTo>
                    <a:pt x="175107" y="9669"/>
                  </a:lnTo>
                  <a:lnTo>
                    <a:pt x="175740" y="8062"/>
                  </a:lnTo>
                  <a:lnTo>
                    <a:pt x="176056" y="7140"/>
                  </a:lnTo>
                  <a:lnTo>
                    <a:pt x="176346" y="6218"/>
                  </a:lnTo>
                  <a:lnTo>
                    <a:pt x="176609" y="5296"/>
                  </a:lnTo>
                  <a:lnTo>
                    <a:pt x="176846" y="4347"/>
                  </a:lnTo>
                  <a:lnTo>
                    <a:pt x="177294" y="2477"/>
                  </a:lnTo>
                  <a:lnTo>
                    <a:pt x="177768" y="607"/>
                  </a:lnTo>
                  <a:lnTo>
                    <a:pt x="177768" y="370"/>
                  </a:lnTo>
                  <a:lnTo>
                    <a:pt x="177584" y="238"/>
                  </a:lnTo>
                  <a:lnTo>
                    <a:pt x="177452" y="132"/>
                  </a:lnTo>
                  <a:lnTo>
                    <a:pt x="177294" y="53"/>
                  </a:lnTo>
                  <a:lnTo>
                    <a:pt x="177189" y="27"/>
                  </a:lnTo>
                  <a:lnTo>
                    <a:pt x="1770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1029075" y="1082900"/>
              <a:ext cx="4008875" cy="2782575"/>
            </a:xfrm>
            <a:custGeom>
              <a:avLst/>
              <a:gdLst/>
              <a:ahLst/>
              <a:cxnLst/>
              <a:rect l="l" t="t" r="r" b="b"/>
              <a:pathLst>
                <a:path w="160355" h="111303" extrusionOk="0">
                  <a:moveTo>
                    <a:pt x="159775" y="1"/>
                  </a:moveTo>
                  <a:lnTo>
                    <a:pt x="159670" y="27"/>
                  </a:lnTo>
                  <a:lnTo>
                    <a:pt x="159591" y="80"/>
                  </a:lnTo>
                  <a:lnTo>
                    <a:pt x="159512" y="133"/>
                  </a:lnTo>
                  <a:lnTo>
                    <a:pt x="159433" y="238"/>
                  </a:lnTo>
                  <a:lnTo>
                    <a:pt x="158985" y="923"/>
                  </a:lnTo>
                  <a:lnTo>
                    <a:pt x="157088" y="3900"/>
                  </a:lnTo>
                  <a:lnTo>
                    <a:pt x="155165" y="6850"/>
                  </a:lnTo>
                  <a:lnTo>
                    <a:pt x="154190" y="8326"/>
                  </a:lnTo>
                  <a:lnTo>
                    <a:pt x="153189" y="9774"/>
                  </a:lnTo>
                  <a:lnTo>
                    <a:pt x="152162" y="11223"/>
                  </a:lnTo>
                  <a:lnTo>
                    <a:pt x="151135" y="12620"/>
                  </a:lnTo>
                  <a:lnTo>
                    <a:pt x="150265" y="13726"/>
                  </a:lnTo>
                  <a:lnTo>
                    <a:pt x="149396" y="14832"/>
                  </a:lnTo>
                  <a:lnTo>
                    <a:pt x="148500" y="15886"/>
                  </a:lnTo>
                  <a:lnTo>
                    <a:pt x="147604" y="16914"/>
                  </a:lnTo>
                  <a:lnTo>
                    <a:pt x="146656" y="17915"/>
                  </a:lnTo>
                  <a:lnTo>
                    <a:pt x="145681" y="18889"/>
                  </a:lnTo>
                  <a:lnTo>
                    <a:pt x="144707" y="19838"/>
                  </a:lnTo>
                  <a:lnTo>
                    <a:pt x="143679" y="20733"/>
                  </a:lnTo>
                  <a:lnTo>
                    <a:pt x="142626" y="21629"/>
                  </a:lnTo>
                  <a:lnTo>
                    <a:pt x="141572" y="22472"/>
                  </a:lnTo>
                  <a:lnTo>
                    <a:pt x="140465" y="23262"/>
                  </a:lnTo>
                  <a:lnTo>
                    <a:pt x="139306" y="24026"/>
                  </a:lnTo>
                  <a:lnTo>
                    <a:pt x="138147" y="24764"/>
                  </a:lnTo>
                  <a:lnTo>
                    <a:pt x="136935" y="25449"/>
                  </a:lnTo>
                  <a:lnTo>
                    <a:pt x="135697" y="26081"/>
                  </a:lnTo>
                  <a:lnTo>
                    <a:pt x="134406" y="26687"/>
                  </a:lnTo>
                  <a:lnTo>
                    <a:pt x="133563" y="27030"/>
                  </a:lnTo>
                  <a:lnTo>
                    <a:pt x="132747" y="27346"/>
                  </a:lnTo>
                  <a:lnTo>
                    <a:pt x="131904" y="27635"/>
                  </a:lnTo>
                  <a:lnTo>
                    <a:pt x="131034" y="27899"/>
                  </a:lnTo>
                  <a:lnTo>
                    <a:pt x="130191" y="28136"/>
                  </a:lnTo>
                  <a:lnTo>
                    <a:pt x="129322" y="28347"/>
                  </a:lnTo>
                  <a:lnTo>
                    <a:pt x="128479" y="28531"/>
                  </a:lnTo>
                  <a:lnTo>
                    <a:pt x="127610" y="28716"/>
                  </a:lnTo>
                  <a:lnTo>
                    <a:pt x="126740" y="28874"/>
                  </a:lnTo>
                  <a:lnTo>
                    <a:pt x="125845" y="29005"/>
                  </a:lnTo>
                  <a:lnTo>
                    <a:pt x="124106" y="29242"/>
                  </a:lnTo>
                  <a:lnTo>
                    <a:pt x="122341" y="29453"/>
                  </a:lnTo>
                  <a:lnTo>
                    <a:pt x="120576" y="29638"/>
                  </a:lnTo>
                  <a:lnTo>
                    <a:pt x="119338" y="29822"/>
                  </a:lnTo>
                  <a:lnTo>
                    <a:pt x="118126" y="30033"/>
                  </a:lnTo>
                  <a:lnTo>
                    <a:pt x="116967" y="30296"/>
                  </a:lnTo>
                  <a:lnTo>
                    <a:pt x="116387" y="30454"/>
                  </a:lnTo>
                  <a:lnTo>
                    <a:pt x="115808" y="30639"/>
                  </a:lnTo>
                  <a:lnTo>
                    <a:pt x="115254" y="30823"/>
                  </a:lnTo>
                  <a:lnTo>
                    <a:pt x="114728" y="31007"/>
                  </a:lnTo>
                  <a:lnTo>
                    <a:pt x="114174" y="31245"/>
                  </a:lnTo>
                  <a:lnTo>
                    <a:pt x="113647" y="31455"/>
                  </a:lnTo>
                  <a:lnTo>
                    <a:pt x="113121" y="31719"/>
                  </a:lnTo>
                  <a:lnTo>
                    <a:pt x="112620" y="31956"/>
                  </a:lnTo>
                  <a:lnTo>
                    <a:pt x="112120" y="32246"/>
                  </a:lnTo>
                  <a:lnTo>
                    <a:pt x="111619" y="32535"/>
                  </a:lnTo>
                  <a:lnTo>
                    <a:pt x="111145" y="32825"/>
                  </a:lnTo>
                  <a:lnTo>
                    <a:pt x="110671" y="33141"/>
                  </a:lnTo>
                  <a:lnTo>
                    <a:pt x="110196" y="33484"/>
                  </a:lnTo>
                  <a:lnTo>
                    <a:pt x="109749" y="33826"/>
                  </a:lnTo>
                  <a:lnTo>
                    <a:pt x="109301" y="34195"/>
                  </a:lnTo>
                  <a:lnTo>
                    <a:pt x="108853" y="34564"/>
                  </a:lnTo>
                  <a:lnTo>
                    <a:pt x="108431" y="34959"/>
                  </a:lnTo>
                  <a:lnTo>
                    <a:pt x="108010" y="35381"/>
                  </a:lnTo>
                  <a:lnTo>
                    <a:pt x="107588" y="35802"/>
                  </a:lnTo>
                  <a:lnTo>
                    <a:pt x="107193" y="36224"/>
                  </a:lnTo>
                  <a:lnTo>
                    <a:pt x="106798" y="36698"/>
                  </a:lnTo>
                  <a:lnTo>
                    <a:pt x="106429" y="37146"/>
                  </a:lnTo>
                  <a:lnTo>
                    <a:pt x="106060" y="37646"/>
                  </a:lnTo>
                  <a:lnTo>
                    <a:pt x="105692" y="38147"/>
                  </a:lnTo>
                  <a:lnTo>
                    <a:pt x="105323" y="38647"/>
                  </a:lnTo>
                  <a:lnTo>
                    <a:pt x="104980" y="39200"/>
                  </a:lnTo>
                  <a:lnTo>
                    <a:pt x="104269" y="40386"/>
                  </a:lnTo>
                  <a:lnTo>
                    <a:pt x="103584" y="41571"/>
                  </a:lnTo>
                  <a:lnTo>
                    <a:pt x="102926" y="42809"/>
                  </a:lnTo>
                  <a:lnTo>
                    <a:pt x="102293" y="44021"/>
                  </a:lnTo>
                  <a:lnTo>
                    <a:pt x="101661" y="45286"/>
                  </a:lnTo>
                  <a:lnTo>
                    <a:pt x="101082" y="46524"/>
                  </a:lnTo>
                  <a:lnTo>
                    <a:pt x="99896" y="49027"/>
                  </a:lnTo>
                  <a:lnTo>
                    <a:pt x="99185" y="50528"/>
                  </a:lnTo>
                  <a:lnTo>
                    <a:pt x="98421" y="51977"/>
                  </a:lnTo>
                  <a:lnTo>
                    <a:pt x="97657" y="53426"/>
                  </a:lnTo>
                  <a:lnTo>
                    <a:pt x="96840" y="54848"/>
                  </a:lnTo>
                  <a:lnTo>
                    <a:pt x="95971" y="56218"/>
                  </a:lnTo>
                  <a:lnTo>
                    <a:pt x="95049" y="57588"/>
                  </a:lnTo>
                  <a:lnTo>
                    <a:pt x="94575" y="58247"/>
                  </a:lnTo>
                  <a:lnTo>
                    <a:pt x="94074" y="58905"/>
                  </a:lnTo>
                  <a:lnTo>
                    <a:pt x="93574" y="59564"/>
                  </a:lnTo>
                  <a:lnTo>
                    <a:pt x="93047" y="60196"/>
                  </a:lnTo>
                  <a:lnTo>
                    <a:pt x="92573" y="60776"/>
                  </a:lnTo>
                  <a:lnTo>
                    <a:pt x="92098" y="61329"/>
                  </a:lnTo>
                  <a:lnTo>
                    <a:pt x="91598" y="61856"/>
                  </a:lnTo>
                  <a:lnTo>
                    <a:pt x="91071" y="62383"/>
                  </a:lnTo>
                  <a:lnTo>
                    <a:pt x="90570" y="62883"/>
                  </a:lnTo>
                  <a:lnTo>
                    <a:pt x="90044" y="63358"/>
                  </a:lnTo>
                  <a:lnTo>
                    <a:pt x="89517" y="63832"/>
                  </a:lnTo>
                  <a:lnTo>
                    <a:pt x="88990" y="64280"/>
                  </a:lnTo>
                  <a:lnTo>
                    <a:pt x="88437" y="64727"/>
                  </a:lnTo>
                  <a:lnTo>
                    <a:pt x="87883" y="65149"/>
                  </a:lnTo>
                  <a:lnTo>
                    <a:pt x="87330" y="65544"/>
                  </a:lnTo>
                  <a:lnTo>
                    <a:pt x="86751" y="65913"/>
                  </a:lnTo>
                  <a:lnTo>
                    <a:pt x="86171" y="66282"/>
                  </a:lnTo>
                  <a:lnTo>
                    <a:pt x="85591" y="66624"/>
                  </a:lnTo>
                  <a:lnTo>
                    <a:pt x="84986" y="66967"/>
                  </a:lnTo>
                  <a:lnTo>
                    <a:pt x="84380" y="67256"/>
                  </a:lnTo>
                  <a:lnTo>
                    <a:pt x="83774" y="67546"/>
                  </a:lnTo>
                  <a:lnTo>
                    <a:pt x="83168" y="67810"/>
                  </a:lnTo>
                  <a:lnTo>
                    <a:pt x="82536" y="68073"/>
                  </a:lnTo>
                  <a:lnTo>
                    <a:pt x="81877" y="68284"/>
                  </a:lnTo>
                  <a:lnTo>
                    <a:pt x="81218" y="68495"/>
                  </a:lnTo>
                  <a:lnTo>
                    <a:pt x="80560" y="68679"/>
                  </a:lnTo>
                  <a:lnTo>
                    <a:pt x="79901" y="68863"/>
                  </a:lnTo>
                  <a:lnTo>
                    <a:pt x="79216" y="68995"/>
                  </a:lnTo>
                  <a:lnTo>
                    <a:pt x="78531" y="69127"/>
                  </a:lnTo>
                  <a:lnTo>
                    <a:pt x="77820" y="69232"/>
                  </a:lnTo>
                  <a:lnTo>
                    <a:pt x="77109" y="69311"/>
                  </a:lnTo>
                  <a:lnTo>
                    <a:pt x="76397" y="69364"/>
                  </a:lnTo>
                  <a:lnTo>
                    <a:pt x="75660" y="69390"/>
                  </a:lnTo>
                  <a:lnTo>
                    <a:pt x="74922" y="69417"/>
                  </a:lnTo>
                  <a:lnTo>
                    <a:pt x="74185" y="69390"/>
                  </a:lnTo>
                  <a:lnTo>
                    <a:pt x="73421" y="69364"/>
                  </a:lnTo>
                  <a:lnTo>
                    <a:pt x="69785" y="69179"/>
                  </a:lnTo>
                  <a:lnTo>
                    <a:pt x="66123" y="68995"/>
                  </a:lnTo>
                  <a:lnTo>
                    <a:pt x="64912" y="68942"/>
                  </a:lnTo>
                  <a:lnTo>
                    <a:pt x="63673" y="68942"/>
                  </a:lnTo>
                  <a:lnTo>
                    <a:pt x="62462" y="68969"/>
                  </a:lnTo>
                  <a:lnTo>
                    <a:pt x="61250" y="69048"/>
                  </a:lnTo>
                  <a:lnTo>
                    <a:pt x="60038" y="69206"/>
                  </a:lnTo>
                  <a:lnTo>
                    <a:pt x="59432" y="69285"/>
                  </a:lnTo>
                  <a:lnTo>
                    <a:pt x="58826" y="69390"/>
                  </a:lnTo>
                  <a:lnTo>
                    <a:pt x="58220" y="69522"/>
                  </a:lnTo>
                  <a:lnTo>
                    <a:pt x="57641" y="69654"/>
                  </a:lnTo>
                  <a:lnTo>
                    <a:pt x="57035" y="69812"/>
                  </a:lnTo>
                  <a:lnTo>
                    <a:pt x="56455" y="69996"/>
                  </a:lnTo>
                  <a:lnTo>
                    <a:pt x="55454" y="70339"/>
                  </a:lnTo>
                  <a:lnTo>
                    <a:pt x="54480" y="70707"/>
                  </a:lnTo>
                  <a:lnTo>
                    <a:pt x="53557" y="71129"/>
                  </a:lnTo>
                  <a:lnTo>
                    <a:pt x="52662" y="71603"/>
                  </a:lnTo>
                  <a:lnTo>
                    <a:pt x="51766" y="72077"/>
                  </a:lnTo>
                  <a:lnTo>
                    <a:pt x="50923" y="72604"/>
                  </a:lnTo>
                  <a:lnTo>
                    <a:pt x="50080" y="73184"/>
                  </a:lnTo>
                  <a:lnTo>
                    <a:pt x="49290" y="73763"/>
                  </a:lnTo>
                  <a:lnTo>
                    <a:pt x="48500" y="74396"/>
                  </a:lnTo>
                  <a:lnTo>
                    <a:pt x="47736" y="75028"/>
                  </a:lnTo>
                  <a:lnTo>
                    <a:pt x="46972" y="75713"/>
                  </a:lnTo>
                  <a:lnTo>
                    <a:pt x="46260" y="76424"/>
                  </a:lnTo>
                  <a:lnTo>
                    <a:pt x="45549" y="77135"/>
                  </a:lnTo>
                  <a:lnTo>
                    <a:pt x="44838" y="77873"/>
                  </a:lnTo>
                  <a:lnTo>
                    <a:pt x="44153" y="78637"/>
                  </a:lnTo>
                  <a:lnTo>
                    <a:pt x="43468" y="79401"/>
                  </a:lnTo>
                  <a:lnTo>
                    <a:pt x="42836" y="80165"/>
                  </a:lnTo>
                  <a:lnTo>
                    <a:pt x="42203" y="80955"/>
                  </a:lnTo>
                  <a:lnTo>
                    <a:pt x="41597" y="81745"/>
                  </a:lnTo>
                  <a:lnTo>
                    <a:pt x="40992" y="82536"/>
                  </a:lnTo>
                  <a:lnTo>
                    <a:pt x="39832" y="84169"/>
                  </a:lnTo>
                  <a:lnTo>
                    <a:pt x="38726" y="85829"/>
                  </a:lnTo>
                  <a:lnTo>
                    <a:pt x="37620" y="87488"/>
                  </a:lnTo>
                  <a:lnTo>
                    <a:pt x="36539" y="89174"/>
                  </a:lnTo>
                  <a:lnTo>
                    <a:pt x="34379" y="92546"/>
                  </a:lnTo>
                  <a:lnTo>
                    <a:pt x="33484" y="93890"/>
                  </a:lnTo>
                  <a:lnTo>
                    <a:pt x="32588" y="95233"/>
                  </a:lnTo>
                  <a:lnTo>
                    <a:pt x="31666" y="96551"/>
                  </a:lnTo>
                  <a:lnTo>
                    <a:pt x="30744" y="97868"/>
                  </a:lnTo>
                  <a:lnTo>
                    <a:pt x="29743" y="99159"/>
                  </a:lnTo>
                  <a:lnTo>
                    <a:pt x="28742" y="100397"/>
                  </a:lnTo>
                  <a:lnTo>
                    <a:pt x="27688" y="101609"/>
                  </a:lnTo>
                  <a:lnTo>
                    <a:pt x="27135" y="102214"/>
                  </a:lnTo>
                  <a:lnTo>
                    <a:pt x="26582" y="102794"/>
                  </a:lnTo>
                  <a:lnTo>
                    <a:pt x="26028" y="103347"/>
                  </a:lnTo>
                  <a:lnTo>
                    <a:pt x="25475" y="103874"/>
                  </a:lnTo>
                  <a:lnTo>
                    <a:pt x="24922" y="104401"/>
                  </a:lnTo>
                  <a:lnTo>
                    <a:pt x="24369" y="104875"/>
                  </a:lnTo>
                  <a:lnTo>
                    <a:pt x="23789" y="105349"/>
                  </a:lnTo>
                  <a:lnTo>
                    <a:pt x="23210" y="105824"/>
                  </a:lnTo>
                  <a:lnTo>
                    <a:pt x="22630" y="106245"/>
                  </a:lnTo>
                  <a:lnTo>
                    <a:pt x="22024" y="106667"/>
                  </a:lnTo>
                  <a:lnTo>
                    <a:pt x="21418" y="107062"/>
                  </a:lnTo>
                  <a:lnTo>
                    <a:pt x="20812" y="107430"/>
                  </a:lnTo>
                  <a:lnTo>
                    <a:pt x="20206" y="107799"/>
                  </a:lnTo>
                  <a:lnTo>
                    <a:pt x="19600" y="108115"/>
                  </a:lnTo>
                  <a:lnTo>
                    <a:pt x="18968" y="108432"/>
                  </a:lnTo>
                  <a:lnTo>
                    <a:pt x="18336" y="108748"/>
                  </a:lnTo>
                  <a:lnTo>
                    <a:pt x="17677" y="109011"/>
                  </a:lnTo>
                  <a:lnTo>
                    <a:pt x="17019" y="109248"/>
                  </a:lnTo>
                  <a:lnTo>
                    <a:pt x="16360" y="109485"/>
                  </a:lnTo>
                  <a:lnTo>
                    <a:pt x="15702" y="109696"/>
                  </a:lnTo>
                  <a:lnTo>
                    <a:pt x="15043" y="109880"/>
                  </a:lnTo>
                  <a:lnTo>
                    <a:pt x="14358" y="110039"/>
                  </a:lnTo>
                  <a:lnTo>
                    <a:pt x="13673" y="110197"/>
                  </a:lnTo>
                  <a:lnTo>
                    <a:pt x="12962" y="110302"/>
                  </a:lnTo>
                  <a:lnTo>
                    <a:pt x="12251" y="110407"/>
                  </a:lnTo>
                  <a:lnTo>
                    <a:pt x="11539" y="110486"/>
                  </a:lnTo>
                  <a:lnTo>
                    <a:pt x="10828" y="110539"/>
                  </a:lnTo>
                  <a:lnTo>
                    <a:pt x="10090" y="110565"/>
                  </a:lnTo>
                  <a:lnTo>
                    <a:pt x="8615" y="110565"/>
                  </a:lnTo>
                  <a:lnTo>
                    <a:pt x="7851" y="110513"/>
                  </a:lnTo>
                  <a:lnTo>
                    <a:pt x="7087" y="110434"/>
                  </a:lnTo>
                  <a:lnTo>
                    <a:pt x="6323" y="110355"/>
                  </a:lnTo>
                  <a:lnTo>
                    <a:pt x="5559" y="110249"/>
                  </a:lnTo>
                  <a:lnTo>
                    <a:pt x="4453" y="110039"/>
                  </a:lnTo>
                  <a:lnTo>
                    <a:pt x="3346" y="109775"/>
                  </a:lnTo>
                  <a:lnTo>
                    <a:pt x="1134" y="109275"/>
                  </a:lnTo>
                  <a:lnTo>
                    <a:pt x="80" y="108721"/>
                  </a:lnTo>
                  <a:lnTo>
                    <a:pt x="53" y="108906"/>
                  </a:lnTo>
                  <a:lnTo>
                    <a:pt x="1" y="109090"/>
                  </a:lnTo>
                  <a:lnTo>
                    <a:pt x="264" y="109248"/>
                  </a:lnTo>
                  <a:lnTo>
                    <a:pt x="528" y="109354"/>
                  </a:lnTo>
                  <a:lnTo>
                    <a:pt x="817" y="109459"/>
                  </a:lnTo>
                  <a:lnTo>
                    <a:pt x="1134" y="109512"/>
                  </a:lnTo>
                  <a:lnTo>
                    <a:pt x="2187" y="109933"/>
                  </a:lnTo>
                  <a:lnTo>
                    <a:pt x="3241" y="110276"/>
                  </a:lnTo>
                  <a:lnTo>
                    <a:pt x="4268" y="110592"/>
                  </a:lnTo>
                  <a:lnTo>
                    <a:pt x="5322" y="110829"/>
                  </a:lnTo>
                  <a:lnTo>
                    <a:pt x="6376" y="111040"/>
                  </a:lnTo>
                  <a:lnTo>
                    <a:pt x="7430" y="111171"/>
                  </a:lnTo>
                  <a:lnTo>
                    <a:pt x="8483" y="111277"/>
                  </a:lnTo>
                  <a:lnTo>
                    <a:pt x="9537" y="111303"/>
                  </a:lnTo>
                  <a:lnTo>
                    <a:pt x="10591" y="111303"/>
                  </a:lnTo>
                  <a:lnTo>
                    <a:pt x="11645" y="111224"/>
                  </a:lnTo>
                  <a:lnTo>
                    <a:pt x="12698" y="111092"/>
                  </a:lnTo>
                  <a:lnTo>
                    <a:pt x="13752" y="110934"/>
                  </a:lnTo>
                  <a:lnTo>
                    <a:pt x="14806" y="110697"/>
                  </a:lnTo>
                  <a:lnTo>
                    <a:pt x="15860" y="110407"/>
                  </a:lnTo>
                  <a:lnTo>
                    <a:pt x="16913" y="110065"/>
                  </a:lnTo>
                  <a:lnTo>
                    <a:pt x="17967" y="109670"/>
                  </a:lnTo>
                  <a:lnTo>
                    <a:pt x="18942" y="109248"/>
                  </a:lnTo>
                  <a:lnTo>
                    <a:pt x="19864" y="108800"/>
                  </a:lnTo>
                  <a:lnTo>
                    <a:pt x="20786" y="108300"/>
                  </a:lnTo>
                  <a:lnTo>
                    <a:pt x="21655" y="107799"/>
                  </a:lnTo>
                  <a:lnTo>
                    <a:pt x="22498" y="107246"/>
                  </a:lnTo>
                  <a:lnTo>
                    <a:pt x="23341" y="106667"/>
                  </a:lnTo>
                  <a:lnTo>
                    <a:pt x="24132" y="106034"/>
                  </a:lnTo>
                  <a:lnTo>
                    <a:pt x="24922" y="105402"/>
                  </a:lnTo>
                  <a:lnTo>
                    <a:pt x="25686" y="104743"/>
                  </a:lnTo>
                  <a:lnTo>
                    <a:pt x="26423" y="104058"/>
                  </a:lnTo>
                  <a:lnTo>
                    <a:pt x="27161" y="103321"/>
                  </a:lnTo>
                  <a:lnTo>
                    <a:pt x="27872" y="102610"/>
                  </a:lnTo>
                  <a:lnTo>
                    <a:pt x="28557" y="101846"/>
                  </a:lnTo>
                  <a:lnTo>
                    <a:pt x="29242" y="101082"/>
                  </a:lnTo>
                  <a:lnTo>
                    <a:pt x="29901" y="100291"/>
                  </a:lnTo>
                  <a:lnTo>
                    <a:pt x="30533" y="99475"/>
                  </a:lnTo>
                  <a:lnTo>
                    <a:pt x="31640" y="98052"/>
                  </a:lnTo>
                  <a:lnTo>
                    <a:pt x="32693" y="96577"/>
                  </a:lnTo>
                  <a:lnTo>
                    <a:pt x="33721" y="95102"/>
                  </a:lnTo>
                  <a:lnTo>
                    <a:pt x="34722" y="93600"/>
                  </a:lnTo>
                  <a:lnTo>
                    <a:pt x="36698" y="90571"/>
                  </a:lnTo>
                  <a:lnTo>
                    <a:pt x="38673" y="87541"/>
                  </a:lnTo>
                  <a:lnTo>
                    <a:pt x="39674" y="86013"/>
                  </a:lnTo>
                  <a:lnTo>
                    <a:pt x="40702" y="84538"/>
                  </a:lnTo>
                  <a:lnTo>
                    <a:pt x="41756" y="83063"/>
                  </a:lnTo>
                  <a:lnTo>
                    <a:pt x="42836" y="81640"/>
                  </a:lnTo>
                  <a:lnTo>
                    <a:pt x="43968" y="80244"/>
                  </a:lnTo>
                  <a:lnTo>
                    <a:pt x="44548" y="79559"/>
                  </a:lnTo>
                  <a:lnTo>
                    <a:pt x="45154" y="78874"/>
                  </a:lnTo>
                  <a:lnTo>
                    <a:pt x="45760" y="78215"/>
                  </a:lnTo>
                  <a:lnTo>
                    <a:pt x="46392" y="77557"/>
                  </a:lnTo>
                  <a:lnTo>
                    <a:pt x="47024" y="76925"/>
                  </a:lnTo>
                  <a:lnTo>
                    <a:pt x="47683" y="76292"/>
                  </a:lnTo>
                  <a:lnTo>
                    <a:pt x="48605" y="75476"/>
                  </a:lnTo>
                  <a:lnTo>
                    <a:pt x="49553" y="74685"/>
                  </a:lnTo>
                  <a:lnTo>
                    <a:pt x="50502" y="73974"/>
                  </a:lnTo>
                  <a:lnTo>
                    <a:pt x="51503" y="73315"/>
                  </a:lnTo>
                  <a:lnTo>
                    <a:pt x="52504" y="72683"/>
                  </a:lnTo>
                  <a:lnTo>
                    <a:pt x="53505" y="72130"/>
                  </a:lnTo>
                  <a:lnTo>
                    <a:pt x="54559" y="71629"/>
                  </a:lnTo>
                  <a:lnTo>
                    <a:pt x="55612" y="71182"/>
                  </a:lnTo>
                  <a:lnTo>
                    <a:pt x="56692" y="70813"/>
                  </a:lnTo>
                  <a:lnTo>
                    <a:pt x="57799" y="70470"/>
                  </a:lnTo>
                  <a:lnTo>
                    <a:pt x="58378" y="70339"/>
                  </a:lnTo>
                  <a:lnTo>
                    <a:pt x="58932" y="70207"/>
                  </a:lnTo>
                  <a:lnTo>
                    <a:pt x="59511" y="70101"/>
                  </a:lnTo>
                  <a:lnTo>
                    <a:pt x="60091" y="69996"/>
                  </a:lnTo>
                  <a:lnTo>
                    <a:pt x="60670" y="69917"/>
                  </a:lnTo>
                  <a:lnTo>
                    <a:pt x="61276" y="69838"/>
                  </a:lnTo>
                  <a:lnTo>
                    <a:pt x="61856" y="69785"/>
                  </a:lnTo>
                  <a:lnTo>
                    <a:pt x="62462" y="69759"/>
                  </a:lnTo>
                  <a:lnTo>
                    <a:pt x="63068" y="69733"/>
                  </a:lnTo>
                  <a:lnTo>
                    <a:pt x="63700" y="69733"/>
                  </a:lnTo>
                  <a:lnTo>
                    <a:pt x="64938" y="69785"/>
                  </a:lnTo>
                  <a:lnTo>
                    <a:pt x="66993" y="69891"/>
                  </a:lnTo>
                  <a:lnTo>
                    <a:pt x="69048" y="69970"/>
                  </a:lnTo>
                  <a:lnTo>
                    <a:pt x="71129" y="70075"/>
                  </a:lnTo>
                  <a:lnTo>
                    <a:pt x="73184" y="70181"/>
                  </a:lnTo>
                  <a:lnTo>
                    <a:pt x="73842" y="70207"/>
                  </a:lnTo>
                  <a:lnTo>
                    <a:pt x="74474" y="70233"/>
                  </a:lnTo>
                  <a:lnTo>
                    <a:pt x="75133" y="70207"/>
                  </a:lnTo>
                  <a:lnTo>
                    <a:pt x="75765" y="70207"/>
                  </a:lnTo>
                  <a:lnTo>
                    <a:pt x="76397" y="70154"/>
                  </a:lnTo>
                  <a:lnTo>
                    <a:pt x="77030" y="70128"/>
                  </a:lnTo>
                  <a:lnTo>
                    <a:pt x="77662" y="70049"/>
                  </a:lnTo>
                  <a:lnTo>
                    <a:pt x="78268" y="69970"/>
                  </a:lnTo>
                  <a:lnTo>
                    <a:pt x="78874" y="69864"/>
                  </a:lnTo>
                  <a:lnTo>
                    <a:pt x="79480" y="69759"/>
                  </a:lnTo>
                  <a:lnTo>
                    <a:pt x="80059" y="69627"/>
                  </a:lnTo>
                  <a:lnTo>
                    <a:pt x="80665" y="69469"/>
                  </a:lnTo>
                  <a:lnTo>
                    <a:pt x="81245" y="69311"/>
                  </a:lnTo>
                  <a:lnTo>
                    <a:pt x="81824" y="69127"/>
                  </a:lnTo>
                  <a:lnTo>
                    <a:pt x="82404" y="68942"/>
                  </a:lnTo>
                  <a:lnTo>
                    <a:pt x="82957" y="68732"/>
                  </a:lnTo>
                  <a:lnTo>
                    <a:pt x="83537" y="68495"/>
                  </a:lnTo>
                  <a:lnTo>
                    <a:pt x="84090" y="68257"/>
                  </a:lnTo>
                  <a:lnTo>
                    <a:pt x="84617" y="68020"/>
                  </a:lnTo>
                  <a:lnTo>
                    <a:pt x="85170" y="67731"/>
                  </a:lnTo>
                  <a:lnTo>
                    <a:pt x="85697" y="67441"/>
                  </a:lnTo>
                  <a:lnTo>
                    <a:pt x="86250" y="67151"/>
                  </a:lnTo>
                  <a:lnTo>
                    <a:pt x="87277" y="66492"/>
                  </a:lnTo>
                  <a:lnTo>
                    <a:pt x="88305" y="65807"/>
                  </a:lnTo>
                  <a:lnTo>
                    <a:pt x="89306" y="65044"/>
                  </a:lnTo>
                  <a:lnTo>
                    <a:pt x="90307" y="64227"/>
                  </a:lnTo>
                  <a:lnTo>
                    <a:pt x="91255" y="63331"/>
                  </a:lnTo>
                  <a:lnTo>
                    <a:pt x="92072" y="62515"/>
                  </a:lnTo>
                  <a:lnTo>
                    <a:pt x="92862" y="61698"/>
                  </a:lnTo>
                  <a:lnTo>
                    <a:pt x="93626" y="60855"/>
                  </a:lnTo>
                  <a:lnTo>
                    <a:pt x="94338" y="59959"/>
                  </a:lnTo>
                  <a:lnTo>
                    <a:pt x="95049" y="59090"/>
                  </a:lnTo>
                  <a:lnTo>
                    <a:pt x="95707" y="58168"/>
                  </a:lnTo>
                  <a:lnTo>
                    <a:pt x="96366" y="57246"/>
                  </a:lnTo>
                  <a:lnTo>
                    <a:pt x="96972" y="56297"/>
                  </a:lnTo>
                  <a:lnTo>
                    <a:pt x="97578" y="55349"/>
                  </a:lnTo>
                  <a:lnTo>
                    <a:pt x="98157" y="54374"/>
                  </a:lnTo>
                  <a:lnTo>
                    <a:pt x="98711" y="53400"/>
                  </a:lnTo>
                  <a:lnTo>
                    <a:pt x="99264" y="52399"/>
                  </a:lnTo>
                  <a:lnTo>
                    <a:pt x="99791" y="51397"/>
                  </a:lnTo>
                  <a:lnTo>
                    <a:pt x="100291" y="50396"/>
                  </a:lnTo>
                  <a:lnTo>
                    <a:pt x="101292" y="48342"/>
                  </a:lnTo>
                  <a:lnTo>
                    <a:pt x="102451" y="45944"/>
                  </a:lnTo>
                  <a:lnTo>
                    <a:pt x="103031" y="44759"/>
                  </a:lnTo>
                  <a:lnTo>
                    <a:pt x="103637" y="43573"/>
                  </a:lnTo>
                  <a:lnTo>
                    <a:pt x="104243" y="42414"/>
                  </a:lnTo>
                  <a:lnTo>
                    <a:pt x="104901" y="41255"/>
                  </a:lnTo>
                  <a:lnTo>
                    <a:pt x="105586" y="40122"/>
                  </a:lnTo>
                  <a:lnTo>
                    <a:pt x="106324" y="39016"/>
                  </a:lnTo>
                  <a:lnTo>
                    <a:pt x="106851" y="38278"/>
                  </a:lnTo>
                  <a:lnTo>
                    <a:pt x="107378" y="37593"/>
                  </a:lnTo>
                  <a:lnTo>
                    <a:pt x="107931" y="36908"/>
                  </a:lnTo>
                  <a:lnTo>
                    <a:pt x="108510" y="36276"/>
                  </a:lnTo>
                  <a:lnTo>
                    <a:pt x="109116" y="35644"/>
                  </a:lnTo>
                  <a:lnTo>
                    <a:pt x="109749" y="35064"/>
                  </a:lnTo>
                  <a:lnTo>
                    <a:pt x="110381" y="34538"/>
                  </a:lnTo>
                  <a:lnTo>
                    <a:pt x="111066" y="34011"/>
                  </a:lnTo>
                  <a:lnTo>
                    <a:pt x="111751" y="33536"/>
                  </a:lnTo>
                  <a:lnTo>
                    <a:pt x="112462" y="33089"/>
                  </a:lnTo>
                  <a:lnTo>
                    <a:pt x="113200" y="32667"/>
                  </a:lnTo>
                  <a:lnTo>
                    <a:pt x="113990" y="32298"/>
                  </a:lnTo>
                  <a:lnTo>
                    <a:pt x="114780" y="31956"/>
                  </a:lnTo>
                  <a:lnTo>
                    <a:pt x="115597" y="31666"/>
                  </a:lnTo>
                  <a:lnTo>
                    <a:pt x="116440" y="31403"/>
                  </a:lnTo>
                  <a:lnTo>
                    <a:pt x="117336" y="31166"/>
                  </a:lnTo>
                  <a:lnTo>
                    <a:pt x="118943" y="30823"/>
                  </a:lnTo>
                  <a:lnTo>
                    <a:pt x="120550" y="30533"/>
                  </a:lnTo>
                  <a:lnTo>
                    <a:pt x="122183" y="30323"/>
                  </a:lnTo>
                  <a:lnTo>
                    <a:pt x="122999" y="30217"/>
                  </a:lnTo>
                  <a:lnTo>
                    <a:pt x="123816" y="30164"/>
                  </a:lnTo>
                  <a:lnTo>
                    <a:pt x="125318" y="30006"/>
                  </a:lnTo>
                  <a:lnTo>
                    <a:pt x="126819" y="29796"/>
                  </a:lnTo>
                  <a:lnTo>
                    <a:pt x="128295" y="29532"/>
                  </a:lnTo>
                  <a:lnTo>
                    <a:pt x="129717" y="29216"/>
                  </a:lnTo>
                  <a:lnTo>
                    <a:pt x="131140" y="28821"/>
                  </a:lnTo>
                  <a:lnTo>
                    <a:pt x="132536" y="28373"/>
                  </a:lnTo>
                  <a:lnTo>
                    <a:pt x="133879" y="27873"/>
                  </a:lnTo>
                  <a:lnTo>
                    <a:pt x="135223" y="27319"/>
                  </a:lnTo>
                  <a:lnTo>
                    <a:pt x="136540" y="26713"/>
                  </a:lnTo>
                  <a:lnTo>
                    <a:pt x="137831" y="26029"/>
                  </a:lnTo>
                  <a:lnTo>
                    <a:pt x="139095" y="25317"/>
                  </a:lnTo>
                  <a:lnTo>
                    <a:pt x="140307" y="24527"/>
                  </a:lnTo>
                  <a:lnTo>
                    <a:pt x="141545" y="23684"/>
                  </a:lnTo>
                  <a:lnTo>
                    <a:pt x="142731" y="22788"/>
                  </a:lnTo>
                  <a:lnTo>
                    <a:pt x="143890" y="21840"/>
                  </a:lnTo>
                  <a:lnTo>
                    <a:pt x="145023" y="20839"/>
                  </a:lnTo>
                  <a:lnTo>
                    <a:pt x="146182" y="19759"/>
                  </a:lnTo>
                  <a:lnTo>
                    <a:pt x="147288" y="18626"/>
                  </a:lnTo>
                  <a:lnTo>
                    <a:pt x="148368" y="17493"/>
                  </a:lnTo>
                  <a:lnTo>
                    <a:pt x="149422" y="16308"/>
                  </a:lnTo>
                  <a:lnTo>
                    <a:pt x="150423" y="15122"/>
                  </a:lnTo>
                  <a:lnTo>
                    <a:pt x="151398" y="13910"/>
                  </a:lnTo>
                  <a:lnTo>
                    <a:pt x="152373" y="12672"/>
                  </a:lnTo>
                  <a:lnTo>
                    <a:pt x="153295" y="11434"/>
                  </a:lnTo>
                  <a:lnTo>
                    <a:pt x="154217" y="10143"/>
                  </a:lnTo>
                  <a:lnTo>
                    <a:pt x="155112" y="8879"/>
                  </a:lnTo>
                  <a:lnTo>
                    <a:pt x="155982" y="7562"/>
                  </a:lnTo>
                  <a:lnTo>
                    <a:pt x="156825" y="6271"/>
                  </a:lnTo>
                  <a:lnTo>
                    <a:pt x="158511" y="3610"/>
                  </a:lnTo>
                  <a:lnTo>
                    <a:pt x="160144" y="949"/>
                  </a:lnTo>
                  <a:lnTo>
                    <a:pt x="160276" y="739"/>
                  </a:lnTo>
                  <a:lnTo>
                    <a:pt x="160328" y="633"/>
                  </a:lnTo>
                  <a:lnTo>
                    <a:pt x="160355" y="554"/>
                  </a:lnTo>
                  <a:lnTo>
                    <a:pt x="160355" y="475"/>
                  </a:lnTo>
                  <a:lnTo>
                    <a:pt x="160355" y="396"/>
                  </a:lnTo>
                  <a:lnTo>
                    <a:pt x="160328" y="317"/>
                  </a:lnTo>
                  <a:lnTo>
                    <a:pt x="160302" y="238"/>
                  </a:lnTo>
                  <a:lnTo>
                    <a:pt x="160170" y="106"/>
                  </a:lnTo>
                  <a:lnTo>
                    <a:pt x="160065" y="54"/>
                  </a:lnTo>
                  <a:lnTo>
                    <a:pt x="159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4" name="Google Shape;14;p2"/>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15"/>
        <p:cNvGrpSpPr/>
        <p:nvPr/>
      </p:nvGrpSpPr>
      <p:grpSpPr>
        <a:xfrm>
          <a:off x="0" y="0"/>
          <a:ext cx="0" cy="0"/>
          <a:chOff x="0" y="0"/>
          <a:chExt cx="0" cy="0"/>
        </a:xfrm>
      </p:grpSpPr>
      <p:pic>
        <p:nvPicPr>
          <p:cNvPr id="216" name="Google Shape;216;p27"/>
          <p:cNvPicPr preferRelativeResize="0"/>
          <p:nvPr/>
        </p:nvPicPr>
        <p:blipFill>
          <a:blip r:embed="rId2">
            <a:alphaModFix/>
          </a:blip>
          <a:stretch>
            <a:fillRect/>
          </a:stretch>
        </p:blipFill>
        <p:spPr>
          <a:xfrm>
            <a:off x="0" y="0"/>
            <a:ext cx="9144000" cy="5143500"/>
          </a:xfrm>
          <a:prstGeom prst="rect">
            <a:avLst/>
          </a:prstGeom>
          <a:noFill/>
          <a:ln>
            <a:noFill/>
          </a:ln>
        </p:spPr>
      </p:pic>
      <p:sp>
        <p:nvSpPr>
          <p:cNvPr id="217" name="Google Shape;217;p27"/>
          <p:cNvSpPr txBox="1">
            <a:spLocks noGrp="1"/>
          </p:cNvSpPr>
          <p:nvPr>
            <p:ph type="title"/>
          </p:nvPr>
        </p:nvSpPr>
        <p:spPr>
          <a:xfrm>
            <a:off x="2461725" y="1460800"/>
            <a:ext cx="19782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b="1">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8" name="Google Shape;218;p27"/>
          <p:cNvSpPr txBox="1">
            <a:spLocks noGrp="1"/>
          </p:cNvSpPr>
          <p:nvPr>
            <p:ph type="subTitle" idx="1"/>
          </p:nvPr>
        </p:nvSpPr>
        <p:spPr>
          <a:xfrm>
            <a:off x="2461725" y="1924353"/>
            <a:ext cx="19782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19" name="Google Shape;219;p27"/>
          <p:cNvSpPr txBox="1">
            <a:spLocks noGrp="1"/>
          </p:cNvSpPr>
          <p:nvPr>
            <p:ph type="title" idx="2"/>
          </p:nvPr>
        </p:nvSpPr>
        <p:spPr>
          <a:xfrm>
            <a:off x="4701632" y="1460800"/>
            <a:ext cx="19782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b="1">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0" name="Google Shape;220;p27"/>
          <p:cNvSpPr txBox="1">
            <a:spLocks noGrp="1"/>
          </p:cNvSpPr>
          <p:nvPr>
            <p:ph type="subTitle" idx="3"/>
          </p:nvPr>
        </p:nvSpPr>
        <p:spPr>
          <a:xfrm>
            <a:off x="4701632" y="1924353"/>
            <a:ext cx="1978200" cy="548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21" name="Google Shape;221;p27"/>
          <p:cNvSpPr txBox="1">
            <a:spLocks noGrp="1"/>
          </p:cNvSpPr>
          <p:nvPr>
            <p:ph type="title" idx="4"/>
          </p:nvPr>
        </p:nvSpPr>
        <p:spPr>
          <a:xfrm>
            <a:off x="2462950" y="3061000"/>
            <a:ext cx="19782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b="1">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2" name="Google Shape;222;p27"/>
          <p:cNvSpPr txBox="1">
            <a:spLocks noGrp="1"/>
          </p:cNvSpPr>
          <p:nvPr>
            <p:ph type="subTitle" idx="5"/>
          </p:nvPr>
        </p:nvSpPr>
        <p:spPr>
          <a:xfrm>
            <a:off x="2462950" y="3524553"/>
            <a:ext cx="19782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23" name="Google Shape;223;p27"/>
          <p:cNvSpPr txBox="1">
            <a:spLocks noGrp="1"/>
          </p:cNvSpPr>
          <p:nvPr>
            <p:ph type="title" idx="6"/>
          </p:nvPr>
        </p:nvSpPr>
        <p:spPr>
          <a:xfrm>
            <a:off x="4702857" y="3061000"/>
            <a:ext cx="19782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b="1">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4" name="Google Shape;224;p27"/>
          <p:cNvSpPr txBox="1">
            <a:spLocks noGrp="1"/>
          </p:cNvSpPr>
          <p:nvPr>
            <p:ph type="subTitle" idx="7"/>
          </p:nvPr>
        </p:nvSpPr>
        <p:spPr>
          <a:xfrm>
            <a:off x="4702857" y="3524553"/>
            <a:ext cx="1978200" cy="548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25" name="Google Shape;225;p27"/>
          <p:cNvSpPr txBox="1">
            <a:spLocks noGrp="1"/>
          </p:cNvSpPr>
          <p:nvPr>
            <p:ph type="title" idx="8"/>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26" name="Google Shape;226;p27"/>
          <p:cNvSpPr/>
          <p:nvPr/>
        </p:nvSpPr>
        <p:spPr>
          <a:xfrm rot="8707181" flipH="1">
            <a:off x="2563824" y="-1397199"/>
            <a:ext cx="4016353" cy="2826878"/>
          </a:xfrm>
          <a:custGeom>
            <a:avLst/>
            <a:gdLst/>
            <a:ahLst/>
            <a:cxnLst/>
            <a:rect l="l" t="t" r="r" b="b"/>
            <a:pathLst>
              <a:path w="160644" h="113068" extrusionOk="0">
                <a:moveTo>
                  <a:pt x="148262" y="1"/>
                </a:moveTo>
                <a:lnTo>
                  <a:pt x="146392" y="291"/>
                </a:lnTo>
                <a:lnTo>
                  <a:pt x="145444" y="449"/>
                </a:lnTo>
                <a:lnTo>
                  <a:pt x="144522" y="633"/>
                </a:lnTo>
                <a:lnTo>
                  <a:pt x="143468" y="897"/>
                </a:lnTo>
                <a:lnTo>
                  <a:pt x="142441" y="1213"/>
                </a:lnTo>
                <a:lnTo>
                  <a:pt x="141439" y="1555"/>
                </a:lnTo>
                <a:lnTo>
                  <a:pt x="140465" y="1950"/>
                </a:lnTo>
                <a:lnTo>
                  <a:pt x="139516" y="2398"/>
                </a:lnTo>
                <a:lnTo>
                  <a:pt x="138594" y="2872"/>
                </a:lnTo>
                <a:lnTo>
                  <a:pt x="137699" y="3373"/>
                </a:lnTo>
                <a:lnTo>
                  <a:pt x="136829" y="3926"/>
                </a:lnTo>
                <a:lnTo>
                  <a:pt x="135986" y="4506"/>
                </a:lnTo>
                <a:lnTo>
                  <a:pt x="135143" y="5138"/>
                </a:lnTo>
                <a:lnTo>
                  <a:pt x="134353" y="5770"/>
                </a:lnTo>
                <a:lnTo>
                  <a:pt x="133563" y="6455"/>
                </a:lnTo>
                <a:lnTo>
                  <a:pt x="132825" y="7193"/>
                </a:lnTo>
                <a:lnTo>
                  <a:pt x="132087" y="7930"/>
                </a:lnTo>
                <a:lnTo>
                  <a:pt x="131376" y="8721"/>
                </a:lnTo>
                <a:lnTo>
                  <a:pt x="130691" y="9537"/>
                </a:lnTo>
                <a:lnTo>
                  <a:pt x="129558" y="10986"/>
                </a:lnTo>
                <a:lnTo>
                  <a:pt x="128426" y="12488"/>
                </a:lnTo>
                <a:lnTo>
                  <a:pt x="127346" y="14016"/>
                </a:lnTo>
                <a:lnTo>
                  <a:pt x="126265" y="15544"/>
                </a:lnTo>
                <a:lnTo>
                  <a:pt x="124158" y="18626"/>
                </a:lnTo>
                <a:lnTo>
                  <a:pt x="123104" y="20154"/>
                </a:lnTo>
                <a:lnTo>
                  <a:pt x="122051" y="21682"/>
                </a:lnTo>
                <a:lnTo>
                  <a:pt x="120259" y="24290"/>
                </a:lnTo>
                <a:lnTo>
                  <a:pt x="118468" y="26924"/>
                </a:lnTo>
                <a:lnTo>
                  <a:pt x="117572" y="28215"/>
                </a:lnTo>
                <a:lnTo>
                  <a:pt x="116650" y="29506"/>
                </a:lnTo>
                <a:lnTo>
                  <a:pt x="115728" y="30797"/>
                </a:lnTo>
                <a:lnTo>
                  <a:pt x="114753" y="32061"/>
                </a:lnTo>
                <a:lnTo>
                  <a:pt x="114200" y="32746"/>
                </a:lnTo>
                <a:lnTo>
                  <a:pt x="113647" y="33405"/>
                </a:lnTo>
                <a:lnTo>
                  <a:pt x="113067" y="34063"/>
                </a:lnTo>
                <a:lnTo>
                  <a:pt x="112461" y="34696"/>
                </a:lnTo>
                <a:lnTo>
                  <a:pt x="111855" y="35275"/>
                </a:lnTo>
                <a:lnTo>
                  <a:pt x="111250" y="35855"/>
                </a:lnTo>
                <a:lnTo>
                  <a:pt x="110644" y="36408"/>
                </a:lnTo>
                <a:lnTo>
                  <a:pt x="110011" y="36961"/>
                </a:lnTo>
                <a:lnTo>
                  <a:pt x="109353" y="37462"/>
                </a:lnTo>
                <a:lnTo>
                  <a:pt x="108694" y="37936"/>
                </a:lnTo>
                <a:lnTo>
                  <a:pt x="108036" y="38410"/>
                </a:lnTo>
                <a:lnTo>
                  <a:pt x="107351" y="38832"/>
                </a:lnTo>
                <a:lnTo>
                  <a:pt x="106666" y="39253"/>
                </a:lnTo>
                <a:lnTo>
                  <a:pt x="105981" y="39622"/>
                </a:lnTo>
                <a:lnTo>
                  <a:pt x="105270" y="39991"/>
                </a:lnTo>
                <a:lnTo>
                  <a:pt x="104558" y="40333"/>
                </a:lnTo>
                <a:lnTo>
                  <a:pt x="103821" y="40649"/>
                </a:lnTo>
                <a:lnTo>
                  <a:pt x="103083" y="40939"/>
                </a:lnTo>
                <a:lnTo>
                  <a:pt x="102319" y="41202"/>
                </a:lnTo>
                <a:lnTo>
                  <a:pt x="101555" y="41413"/>
                </a:lnTo>
                <a:lnTo>
                  <a:pt x="100791" y="41650"/>
                </a:lnTo>
                <a:lnTo>
                  <a:pt x="100001" y="41835"/>
                </a:lnTo>
                <a:lnTo>
                  <a:pt x="99184" y="41993"/>
                </a:lnTo>
                <a:lnTo>
                  <a:pt x="98394" y="42124"/>
                </a:lnTo>
                <a:lnTo>
                  <a:pt x="97551" y="42230"/>
                </a:lnTo>
                <a:lnTo>
                  <a:pt x="96734" y="42309"/>
                </a:lnTo>
                <a:lnTo>
                  <a:pt x="95865" y="42362"/>
                </a:lnTo>
                <a:lnTo>
                  <a:pt x="95022" y="42388"/>
                </a:lnTo>
                <a:lnTo>
                  <a:pt x="94153" y="42388"/>
                </a:lnTo>
                <a:lnTo>
                  <a:pt x="93257" y="42362"/>
                </a:lnTo>
                <a:lnTo>
                  <a:pt x="92361" y="42309"/>
                </a:lnTo>
                <a:lnTo>
                  <a:pt x="91465" y="42230"/>
                </a:lnTo>
                <a:lnTo>
                  <a:pt x="90175" y="42124"/>
                </a:lnTo>
                <a:lnTo>
                  <a:pt x="88910" y="42045"/>
                </a:lnTo>
                <a:lnTo>
                  <a:pt x="87619" y="41993"/>
                </a:lnTo>
                <a:lnTo>
                  <a:pt x="86328" y="41993"/>
                </a:lnTo>
                <a:lnTo>
                  <a:pt x="85038" y="42019"/>
                </a:lnTo>
                <a:lnTo>
                  <a:pt x="83747" y="42072"/>
                </a:lnTo>
                <a:lnTo>
                  <a:pt x="82482" y="42151"/>
                </a:lnTo>
                <a:lnTo>
                  <a:pt x="81218" y="42283"/>
                </a:lnTo>
                <a:lnTo>
                  <a:pt x="80665" y="42335"/>
                </a:lnTo>
                <a:lnTo>
                  <a:pt x="80111" y="42441"/>
                </a:lnTo>
                <a:lnTo>
                  <a:pt x="79058" y="42651"/>
                </a:lnTo>
                <a:lnTo>
                  <a:pt x="78004" y="42915"/>
                </a:lnTo>
                <a:lnTo>
                  <a:pt x="77003" y="43231"/>
                </a:lnTo>
                <a:lnTo>
                  <a:pt x="76028" y="43600"/>
                </a:lnTo>
                <a:lnTo>
                  <a:pt x="75080" y="44021"/>
                </a:lnTo>
                <a:lnTo>
                  <a:pt x="74158" y="44495"/>
                </a:lnTo>
                <a:lnTo>
                  <a:pt x="73236" y="44996"/>
                </a:lnTo>
                <a:lnTo>
                  <a:pt x="72366" y="45549"/>
                </a:lnTo>
                <a:lnTo>
                  <a:pt x="71497" y="46155"/>
                </a:lnTo>
                <a:lnTo>
                  <a:pt x="70654" y="46787"/>
                </a:lnTo>
                <a:lnTo>
                  <a:pt x="69837" y="47472"/>
                </a:lnTo>
                <a:lnTo>
                  <a:pt x="69047" y="48157"/>
                </a:lnTo>
                <a:lnTo>
                  <a:pt x="68257" y="48895"/>
                </a:lnTo>
                <a:lnTo>
                  <a:pt x="67493" y="49659"/>
                </a:lnTo>
                <a:lnTo>
                  <a:pt x="66755" y="50449"/>
                </a:lnTo>
                <a:lnTo>
                  <a:pt x="66070" y="51239"/>
                </a:lnTo>
                <a:lnTo>
                  <a:pt x="65385" y="52030"/>
                </a:lnTo>
                <a:lnTo>
                  <a:pt x="64753" y="52846"/>
                </a:lnTo>
                <a:lnTo>
                  <a:pt x="64147" y="53663"/>
                </a:lnTo>
                <a:lnTo>
                  <a:pt x="63568" y="54506"/>
                </a:lnTo>
                <a:lnTo>
                  <a:pt x="62988" y="55349"/>
                </a:lnTo>
                <a:lnTo>
                  <a:pt x="62435" y="56218"/>
                </a:lnTo>
                <a:lnTo>
                  <a:pt x="61908" y="57114"/>
                </a:lnTo>
                <a:lnTo>
                  <a:pt x="61381" y="57983"/>
                </a:lnTo>
                <a:lnTo>
                  <a:pt x="60880" y="58879"/>
                </a:lnTo>
                <a:lnTo>
                  <a:pt x="59932" y="60697"/>
                </a:lnTo>
                <a:lnTo>
                  <a:pt x="59010" y="62541"/>
                </a:lnTo>
                <a:lnTo>
                  <a:pt x="58114" y="64411"/>
                </a:lnTo>
                <a:lnTo>
                  <a:pt x="56955" y="66756"/>
                </a:lnTo>
                <a:lnTo>
                  <a:pt x="55796" y="69074"/>
                </a:lnTo>
                <a:lnTo>
                  <a:pt x="55164" y="70207"/>
                </a:lnTo>
                <a:lnTo>
                  <a:pt x="54558" y="71340"/>
                </a:lnTo>
                <a:lnTo>
                  <a:pt x="53899" y="72472"/>
                </a:lnTo>
                <a:lnTo>
                  <a:pt x="53241" y="73579"/>
                </a:lnTo>
                <a:lnTo>
                  <a:pt x="52688" y="74422"/>
                </a:lnTo>
                <a:lnTo>
                  <a:pt x="52108" y="75212"/>
                </a:lnTo>
                <a:lnTo>
                  <a:pt x="51476" y="75976"/>
                </a:lnTo>
                <a:lnTo>
                  <a:pt x="50844" y="76687"/>
                </a:lnTo>
                <a:lnTo>
                  <a:pt x="50159" y="77372"/>
                </a:lnTo>
                <a:lnTo>
                  <a:pt x="49474" y="77978"/>
                </a:lnTo>
                <a:lnTo>
                  <a:pt x="48736" y="78584"/>
                </a:lnTo>
                <a:lnTo>
                  <a:pt x="47972" y="79111"/>
                </a:lnTo>
                <a:lnTo>
                  <a:pt x="47182" y="79612"/>
                </a:lnTo>
                <a:lnTo>
                  <a:pt x="46339" y="80059"/>
                </a:lnTo>
                <a:lnTo>
                  <a:pt x="45496" y="80481"/>
                </a:lnTo>
                <a:lnTo>
                  <a:pt x="44626" y="80850"/>
                </a:lnTo>
                <a:lnTo>
                  <a:pt x="43704" y="81166"/>
                </a:lnTo>
                <a:lnTo>
                  <a:pt x="42756" y="81429"/>
                </a:lnTo>
                <a:lnTo>
                  <a:pt x="41808" y="81666"/>
                </a:lnTo>
                <a:lnTo>
                  <a:pt x="40807" y="81851"/>
                </a:lnTo>
                <a:lnTo>
                  <a:pt x="38409" y="82246"/>
                </a:lnTo>
                <a:lnTo>
                  <a:pt x="36012" y="82588"/>
                </a:lnTo>
                <a:lnTo>
                  <a:pt x="33615" y="82984"/>
                </a:lnTo>
                <a:lnTo>
                  <a:pt x="32429" y="83168"/>
                </a:lnTo>
                <a:lnTo>
                  <a:pt x="31244" y="83379"/>
                </a:lnTo>
                <a:lnTo>
                  <a:pt x="30585" y="83537"/>
                </a:lnTo>
                <a:lnTo>
                  <a:pt x="29900" y="83668"/>
                </a:lnTo>
                <a:lnTo>
                  <a:pt x="28609" y="84011"/>
                </a:lnTo>
                <a:lnTo>
                  <a:pt x="27345" y="84406"/>
                </a:lnTo>
                <a:lnTo>
                  <a:pt x="26107" y="84880"/>
                </a:lnTo>
                <a:lnTo>
                  <a:pt x="24895" y="85381"/>
                </a:lnTo>
                <a:lnTo>
                  <a:pt x="23710" y="85934"/>
                </a:lnTo>
                <a:lnTo>
                  <a:pt x="22550" y="86514"/>
                </a:lnTo>
                <a:lnTo>
                  <a:pt x="21418" y="87172"/>
                </a:lnTo>
                <a:lnTo>
                  <a:pt x="20311" y="87857"/>
                </a:lnTo>
                <a:lnTo>
                  <a:pt x="19231" y="88595"/>
                </a:lnTo>
                <a:lnTo>
                  <a:pt x="18177" y="89359"/>
                </a:lnTo>
                <a:lnTo>
                  <a:pt x="17150" y="90175"/>
                </a:lnTo>
                <a:lnTo>
                  <a:pt x="16123" y="91018"/>
                </a:lnTo>
                <a:lnTo>
                  <a:pt x="15121" y="91914"/>
                </a:lnTo>
                <a:lnTo>
                  <a:pt x="14147" y="92836"/>
                </a:lnTo>
                <a:lnTo>
                  <a:pt x="13198" y="93784"/>
                </a:lnTo>
                <a:lnTo>
                  <a:pt x="12250" y="94759"/>
                </a:lnTo>
                <a:lnTo>
                  <a:pt x="11302" y="95787"/>
                </a:lnTo>
                <a:lnTo>
                  <a:pt x="10406" y="96814"/>
                </a:lnTo>
                <a:lnTo>
                  <a:pt x="9537" y="97894"/>
                </a:lnTo>
                <a:lnTo>
                  <a:pt x="8667" y="98948"/>
                </a:lnTo>
                <a:lnTo>
                  <a:pt x="7824" y="100054"/>
                </a:lnTo>
                <a:lnTo>
                  <a:pt x="7034" y="101161"/>
                </a:lnTo>
                <a:lnTo>
                  <a:pt x="6217" y="102267"/>
                </a:lnTo>
                <a:lnTo>
                  <a:pt x="5453" y="103400"/>
                </a:lnTo>
                <a:lnTo>
                  <a:pt x="4689" y="104533"/>
                </a:lnTo>
                <a:lnTo>
                  <a:pt x="3214" y="106851"/>
                </a:lnTo>
                <a:lnTo>
                  <a:pt x="1765" y="109195"/>
                </a:lnTo>
                <a:lnTo>
                  <a:pt x="343" y="111566"/>
                </a:lnTo>
                <a:lnTo>
                  <a:pt x="264" y="111724"/>
                </a:lnTo>
                <a:lnTo>
                  <a:pt x="211" y="111909"/>
                </a:lnTo>
                <a:lnTo>
                  <a:pt x="106" y="112278"/>
                </a:lnTo>
                <a:lnTo>
                  <a:pt x="53" y="112673"/>
                </a:lnTo>
                <a:lnTo>
                  <a:pt x="0" y="113068"/>
                </a:lnTo>
                <a:lnTo>
                  <a:pt x="290" y="112831"/>
                </a:lnTo>
                <a:lnTo>
                  <a:pt x="580" y="112567"/>
                </a:lnTo>
                <a:lnTo>
                  <a:pt x="870" y="112330"/>
                </a:lnTo>
                <a:lnTo>
                  <a:pt x="1001" y="112172"/>
                </a:lnTo>
                <a:lnTo>
                  <a:pt x="1107" y="112041"/>
                </a:lnTo>
                <a:lnTo>
                  <a:pt x="2345" y="110223"/>
                </a:lnTo>
                <a:lnTo>
                  <a:pt x="3557" y="108405"/>
                </a:lnTo>
                <a:lnTo>
                  <a:pt x="5980" y="104743"/>
                </a:lnTo>
                <a:lnTo>
                  <a:pt x="7218" y="102926"/>
                </a:lnTo>
                <a:lnTo>
                  <a:pt x="8457" y="101108"/>
                </a:lnTo>
                <a:lnTo>
                  <a:pt x="9721" y="99317"/>
                </a:lnTo>
                <a:lnTo>
                  <a:pt x="11038" y="97578"/>
                </a:lnTo>
                <a:lnTo>
                  <a:pt x="11829" y="96577"/>
                </a:lnTo>
                <a:lnTo>
                  <a:pt x="12645" y="95602"/>
                </a:lnTo>
                <a:lnTo>
                  <a:pt x="13488" y="94654"/>
                </a:lnTo>
                <a:lnTo>
                  <a:pt x="14358" y="93758"/>
                </a:lnTo>
                <a:lnTo>
                  <a:pt x="15227" y="92889"/>
                </a:lnTo>
                <a:lnTo>
                  <a:pt x="16149" y="92046"/>
                </a:lnTo>
                <a:lnTo>
                  <a:pt x="17097" y="91255"/>
                </a:lnTo>
                <a:lnTo>
                  <a:pt x="18072" y="90465"/>
                </a:lnTo>
                <a:lnTo>
                  <a:pt x="19073" y="89728"/>
                </a:lnTo>
                <a:lnTo>
                  <a:pt x="20100" y="89016"/>
                </a:lnTo>
                <a:lnTo>
                  <a:pt x="21154" y="88358"/>
                </a:lnTo>
                <a:lnTo>
                  <a:pt x="22234" y="87725"/>
                </a:lnTo>
                <a:lnTo>
                  <a:pt x="23341" y="87119"/>
                </a:lnTo>
                <a:lnTo>
                  <a:pt x="24473" y="86566"/>
                </a:lnTo>
                <a:lnTo>
                  <a:pt x="25633" y="86013"/>
                </a:lnTo>
                <a:lnTo>
                  <a:pt x="26818" y="85539"/>
                </a:lnTo>
                <a:lnTo>
                  <a:pt x="27582" y="85249"/>
                </a:lnTo>
                <a:lnTo>
                  <a:pt x="28320" y="84986"/>
                </a:lnTo>
                <a:lnTo>
                  <a:pt x="29084" y="84749"/>
                </a:lnTo>
                <a:lnTo>
                  <a:pt x="29848" y="84538"/>
                </a:lnTo>
                <a:lnTo>
                  <a:pt x="30612" y="84353"/>
                </a:lnTo>
                <a:lnTo>
                  <a:pt x="31376" y="84169"/>
                </a:lnTo>
                <a:lnTo>
                  <a:pt x="32930" y="83853"/>
                </a:lnTo>
                <a:lnTo>
                  <a:pt x="34484" y="83616"/>
                </a:lnTo>
                <a:lnTo>
                  <a:pt x="36065" y="83379"/>
                </a:lnTo>
                <a:lnTo>
                  <a:pt x="39200" y="83010"/>
                </a:lnTo>
                <a:lnTo>
                  <a:pt x="39832" y="82904"/>
                </a:lnTo>
                <a:lnTo>
                  <a:pt x="40490" y="82825"/>
                </a:lnTo>
                <a:lnTo>
                  <a:pt x="41123" y="82694"/>
                </a:lnTo>
                <a:lnTo>
                  <a:pt x="41729" y="82562"/>
                </a:lnTo>
                <a:lnTo>
                  <a:pt x="42334" y="82430"/>
                </a:lnTo>
                <a:lnTo>
                  <a:pt x="42940" y="82272"/>
                </a:lnTo>
                <a:lnTo>
                  <a:pt x="43520" y="82088"/>
                </a:lnTo>
                <a:lnTo>
                  <a:pt x="44126" y="81903"/>
                </a:lnTo>
                <a:lnTo>
                  <a:pt x="44679" y="81693"/>
                </a:lnTo>
                <a:lnTo>
                  <a:pt x="45232" y="81482"/>
                </a:lnTo>
                <a:lnTo>
                  <a:pt x="45786" y="81245"/>
                </a:lnTo>
                <a:lnTo>
                  <a:pt x="46339" y="80981"/>
                </a:lnTo>
                <a:lnTo>
                  <a:pt x="46866" y="80718"/>
                </a:lnTo>
                <a:lnTo>
                  <a:pt x="47392" y="80428"/>
                </a:lnTo>
                <a:lnTo>
                  <a:pt x="47893" y="80138"/>
                </a:lnTo>
                <a:lnTo>
                  <a:pt x="48394" y="79822"/>
                </a:lnTo>
                <a:lnTo>
                  <a:pt x="48868" y="79480"/>
                </a:lnTo>
                <a:lnTo>
                  <a:pt x="49342" y="79137"/>
                </a:lnTo>
                <a:lnTo>
                  <a:pt x="49816" y="78795"/>
                </a:lnTo>
                <a:lnTo>
                  <a:pt x="50290" y="78400"/>
                </a:lnTo>
                <a:lnTo>
                  <a:pt x="50712" y="78031"/>
                </a:lnTo>
                <a:lnTo>
                  <a:pt x="51160" y="77609"/>
                </a:lnTo>
                <a:lnTo>
                  <a:pt x="51581" y="77188"/>
                </a:lnTo>
                <a:lnTo>
                  <a:pt x="52003" y="76740"/>
                </a:lnTo>
                <a:lnTo>
                  <a:pt x="52398" y="76292"/>
                </a:lnTo>
                <a:lnTo>
                  <a:pt x="52793" y="75818"/>
                </a:lnTo>
                <a:lnTo>
                  <a:pt x="53188" y="75344"/>
                </a:lnTo>
                <a:lnTo>
                  <a:pt x="53557" y="74843"/>
                </a:lnTo>
                <a:lnTo>
                  <a:pt x="53899" y="74316"/>
                </a:lnTo>
                <a:lnTo>
                  <a:pt x="54268" y="73790"/>
                </a:lnTo>
                <a:lnTo>
                  <a:pt x="54611" y="73236"/>
                </a:lnTo>
                <a:lnTo>
                  <a:pt x="54927" y="72683"/>
                </a:lnTo>
                <a:lnTo>
                  <a:pt x="55533" y="71577"/>
                </a:lnTo>
                <a:lnTo>
                  <a:pt x="56139" y="70444"/>
                </a:lnTo>
                <a:lnTo>
                  <a:pt x="57298" y="68178"/>
                </a:lnTo>
                <a:lnTo>
                  <a:pt x="58404" y="65913"/>
                </a:lnTo>
                <a:lnTo>
                  <a:pt x="59484" y="63595"/>
                </a:lnTo>
                <a:lnTo>
                  <a:pt x="60248" y="61961"/>
                </a:lnTo>
                <a:lnTo>
                  <a:pt x="61065" y="60354"/>
                </a:lnTo>
                <a:lnTo>
                  <a:pt x="61908" y="58747"/>
                </a:lnTo>
                <a:lnTo>
                  <a:pt x="62804" y="57193"/>
                </a:lnTo>
                <a:lnTo>
                  <a:pt x="63278" y="56429"/>
                </a:lnTo>
                <a:lnTo>
                  <a:pt x="63752" y="55665"/>
                </a:lnTo>
                <a:lnTo>
                  <a:pt x="64252" y="54901"/>
                </a:lnTo>
                <a:lnTo>
                  <a:pt x="64753" y="54164"/>
                </a:lnTo>
                <a:lnTo>
                  <a:pt x="65280" y="53426"/>
                </a:lnTo>
                <a:lnTo>
                  <a:pt x="65833" y="52715"/>
                </a:lnTo>
                <a:lnTo>
                  <a:pt x="66413" y="52003"/>
                </a:lnTo>
                <a:lnTo>
                  <a:pt x="66992" y="51318"/>
                </a:lnTo>
                <a:lnTo>
                  <a:pt x="67677" y="50554"/>
                </a:lnTo>
                <a:lnTo>
                  <a:pt x="68362" y="49817"/>
                </a:lnTo>
                <a:lnTo>
                  <a:pt x="69073" y="49106"/>
                </a:lnTo>
                <a:lnTo>
                  <a:pt x="69811" y="48421"/>
                </a:lnTo>
                <a:lnTo>
                  <a:pt x="70549" y="47762"/>
                </a:lnTo>
                <a:lnTo>
                  <a:pt x="71313" y="47130"/>
                </a:lnTo>
                <a:lnTo>
                  <a:pt x="72103" y="46550"/>
                </a:lnTo>
                <a:lnTo>
                  <a:pt x="72920" y="45997"/>
                </a:lnTo>
                <a:lnTo>
                  <a:pt x="73736" y="45470"/>
                </a:lnTo>
                <a:lnTo>
                  <a:pt x="74579" y="44996"/>
                </a:lnTo>
                <a:lnTo>
                  <a:pt x="75475" y="44574"/>
                </a:lnTo>
                <a:lnTo>
                  <a:pt x="76371" y="44179"/>
                </a:lnTo>
                <a:lnTo>
                  <a:pt x="77293" y="43863"/>
                </a:lnTo>
                <a:lnTo>
                  <a:pt x="78267" y="43573"/>
                </a:lnTo>
                <a:lnTo>
                  <a:pt x="79242" y="43363"/>
                </a:lnTo>
                <a:lnTo>
                  <a:pt x="79743" y="43257"/>
                </a:lnTo>
                <a:lnTo>
                  <a:pt x="80269" y="43178"/>
                </a:lnTo>
                <a:lnTo>
                  <a:pt x="81692" y="43020"/>
                </a:lnTo>
                <a:lnTo>
                  <a:pt x="83115" y="42915"/>
                </a:lnTo>
                <a:lnTo>
                  <a:pt x="84537" y="42836"/>
                </a:lnTo>
                <a:lnTo>
                  <a:pt x="85960" y="42809"/>
                </a:lnTo>
                <a:lnTo>
                  <a:pt x="87409" y="42809"/>
                </a:lnTo>
                <a:lnTo>
                  <a:pt x="88831" y="42836"/>
                </a:lnTo>
                <a:lnTo>
                  <a:pt x="90280" y="42888"/>
                </a:lnTo>
                <a:lnTo>
                  <a:pt x="91703" y="42967"/>
                </a:lnTo>
                <a:lnTo>
                  <a:pt x="92993" y="43020"/>
                </a:lnTo>
                <a:lnTo>
                  <a:pt x="94258" y="43047"/>
                </a:lnTo>
                <a:lnTo>
                  <a:pt x="95522" y="43020"/>
                </a:lnTo>
                <a:lnTo>
                  <a:pt x="96787" y="42967"/>
                </a:lnTo>
                <a:lnTo>
                  <a:pt x="97999" y="42836"/>
                </a:lnTo>
                <a:lnTo>
                  <a:pt x="99237" y="42678"/>
                </a:lnTo>
                <a:lnTo>
                  <a:pt x="100422" y="42467"/>
                </a:lnTo>
                <a:lnTo>
                  <a:pt x="101608" y="42204"/>
                </a:lnTo>
                <a:lnTo>
                  <a:pt x="102187" y="42019"/>
                </a:lnTo>
                <a:lnTo>
                  <a:pt x="102767" y="41861"/>
                </a:lnTo>
                <a:lnTo>
                  <a:pt x="103346" y="41677"/>
                </a:lnTo>
                <a:lnTo>
                  <a:pt x="103926" y="41466"/>
                </a:lnTo>
                <a:lnTo>
                  <a:pt x="104479" y="41229"/>
                </a:lnTo>
                <a:lnTo>
                  <a:pt x="105059" y="40992"/>
                </a:lnTo>
                <a:lnTo>
                  <a:pt x="105612" y="40755"/>
                </a:lnTo>
                <a:lnTo>
                  <a:pt x="106165" y="40465"/>
                </a:lnTo>
                <a:lnTo>
                  <a:pt x="106692" y="40175"/>
                </a:lnTo>
                <a:lnTo>
                  <a:pt x="107245" y="39885"/>
                </a:lnTo>
                <a:lnTo>
                  <a:pt x="107772" y="39543"/>
                </a:lnTo>
                <a:lnTo>
                  <a:pt x="108299" y="39200"/>
                </a:lnTo>
                <a:lnTo>
                  <a:pt x="108826" y="38832"/>
                </a:lnTo>
                <a:lnTo>
                  <a:pt x="109353" y="38436"/>
                </a:lnTo>
                <a:lnTo>
                  <a:pt x="109853" y="38041"/>
                </a:lnTo>
                <a:lnTo>
                  <a:pt x="110380" y="37620"/>
                </a:lnTo>
                <a:lnTo>
                  <a:pt x="111803" y="36355"/>
                </a:lnTo>
                <a:lnTo>
                  <a:pt x="112514" y="35697"/>
                </a:lnTo>
                <a:lnTo>
                  <a:pt x="113199" y="35038"/>
                </a:lnTo>
                <a:lnTo>
                  <a:pt x="113884" y="34353"/>
                </a:lnTo>
                <a:lnTo>
                  <a:pt x="114516" y="33642"/>
                </a:lnTo>
                <a:lnTo>
                  <a:pt x="115122" y="32904"/>
                </a:lnTo>
                <a:lnTo>
                  <a:pt x="115702" y="32167"/>
                </a:lnTo>
                <a:lnTo>
                  <a:pt x="116887" y="30533"/>
                </a:lnTo>
                <a:lnTo>
                  <a:pt x="118046" y="28874"/>
                </a:lnTo>
                <a:lnTo>
                  <a:pt x="119205" y="27214"/>
                </a:lnTo>
                <a:lnTo>
                  <a:pt x="120312" y="25554"/>
                </a:lnTo>
                <a:lnTo>
                  <a:pt x="122551" y="22209"/>
                </a:lnTo>
                <a:lnTo>
                  <a:pt x="124764" y="18837"/>
                </a:lnTo>
                <a:lnTo>
                  <a:pt x="125712" y="17388"/>
                </a:lnTo>
                <a:lnTo>
                  <a:pt x="126687" y="15939"/>
                </a:lnTo>
                <a:lnTo>
                  <a:pt x="127662" y="14516"/>
                </a:lnTo>
                <a:lnTo>
                  <a:pt x="128689" y="13094"/>
                </a:lnTo>
                <a:lnTo>
                  <a:pt x="129743" y="11724"/>
                </a:lnTo>
                <a:lnTo>
                  <a:pt x="130270" y="11065"/>
                </a:lnTo>
                <a:lnTo>
                  <a:pt x="130823" y="10380"/>
                </a:lnTo>
                <a:lnTo>
                  <a:pt x="131403" y="9748"/>
                </a:lnTo>
                <a:lnTo>
                  <a:pt x="131982" y="9089"/>
                </a:lnTo>
                <a:lnTo>
                  <a:pt x="132588" y="8457"/>
                </a:lnTo>
                <a:lnTo>
                  <a:pt x="133194" y="7851"/>
                </a:lnTo>
                <a:lnTo>
                  <a:pt x="133905" y="7166"/>
                </a:lnTo>
                <a:lnTo>
                  <a:pt x="134643" y="6508"/>
                </a:lnTo>
                <a:lnTo>
                  <a:pt x="135380" y="5902"/>
                </a:lnTo>
                <a:lnTo>
                  <a:pt x="136144" y="5296"/>
                </a:lnTo>
                <a:lnTo>
                  <a:pt x="136908" y="4769"/>
                </a:lnTo>
                <a:lnTo>
                  <a:pt x="137672" y="4242"/>
                </a:lnTo>
                <a:lnTo>
                  <a:pt x="138463" y="3768"/>
                </a:lnTo>
                <a:lnTo>
                  <a:pt x="139227" y="3320"/>
                </a:lnTo>
                <a:lnTo>
                  <a:pt x="140043" y="2899"/>
                </a:lnTo>
                <a:lnTo>
                  <a:pt x="140834" y="2530"/>
                </a:lnTo>
                <a:lnTo>
                  <a:pt x="141650" y="2187"/>
                </a:lnTo>
                <a:lnTo>
                  <a:pt x="142467" y="1898"/>
                </a:lnTo>
                <a:lnTo>
                  <a:pt x="143310" y="1608"/>
                </a:lnTo>
                <a:lnTo>
                  <a:pt x="144127" y="1371"/>
                </a:lnTo>
                <a:lnTo>
                  <a:pt x="144970" y="1160"/>
                </a:lnTo>
                <a:lnTo>
                  <a:pt x="145813" y="1002"/>
                </a:lnTo>
                <a:lnTo>
                  <a:pt x="146682" y="870"/>
                </a:lnTo>
                <a:lnTo>
                  <a:pt x="147525" y="765"/>
                </a:lnTo>
                <a:lnTo>
                  <a:pt x="148394" y="712"/>
                </a:lnTo>
                <a:lnTo>
                  <a:pt x="149264" y="686"/>
                </a:lnTo>
                <a:lnTo>
                  <a:pt x="150133" y="686"/>
                </a:lnTo>
                <a:lnTo>
                  <a:pt x="151029" y="739"/>
                </a:lnTo>
                <a:lnTo>
                  <a:pt x="151898" y="818"/>
                </a:lnTo>
                <a:lnTo>
                  <a:pt x="152794" y="923"/>
                </a:lnTo>
                <a:lnTo>
                  <a:pt x="153689" y="1081"/>
                </a:lnTo>
                <a:lnTo>
                  <a:pt x="154585" y="1265"/>
                </a:lnTo>
                <a:lnTo>
                  <a:pt x="155481" y="1476"/>
                </a:lnTo>
                <a:lnTo>
                  <a:pt x="156376" y="1740"/>
                </a:lnTo>
                <a:lnTo>
                  <a:pt x="157272" y="2029"/>
                </a:lnTo>
                <a:lnTo>
                  <a:pt x="158194" y="2346"/>
                </a:lnTo>
                <a:lnTo>
                  <a:pt x="159090" y="2714"/>
                </a:lnTo>
                <a:lnTo>
                  <a:pt x="160012" y="3109"/>
                </a:lnTo>
                <a:lnTo>
                  <a:pt x="160275" y="3189"/>
                </a:lnTo>
                <a:lnTo>
                  <a:pt x="160539" y="3268"/>
                </a:lnTo>
                <a:lnTo>
                  <a:pt x="160644" y="2951"/>
                </a:lnTo>
                <a:lnTo>
                  <a:pt x="159380" y="2451"/>
                </a:lnTo>
                <a:lnTo>
                  <a:pt x="158115" y="1924"/>
                </a:lnTo>
                <a:lnTo>
                  <a:pt x="156851" y="1450"/>
                </a:lnTo>
                <a:lnTo>
                  <a:pt x="156192" y="1213"/>
                </a:lnTo>
                <a:lnTo>
                  <a:pt x="155560" y="1002"/>
                </a:lnTo>
                <a:lnTo>
                  <a:pt x="154954" y="844"/>
                </a:lnTo>
                <a:lnTo>
                  <a:pt x="154348" y="686"/>
                </a:lnTo>
                <a:lnTo>
                  <a:pt x="153136" y="449"/>
                </a:lnTo>
                <a:lnTo>
                  <a:pt x="151898" y="212"/>
                </a:lnTo>
                <a:lnTo>
                  <a:pt x="1506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27"/>
          <p:cNvSpPr/>
          <p:nvPr/>
        </p:nvSpPr>
        <p:spPr>
          <a:xfrm rot="9089344">
            <a:off x="311897" y="4170466"/>
            <a:ext cx="1236232" cy="1887013"/>
          </a:xfrm>
          <a:custGeom>
            <a:avLst/>
            <a:gdLst/>
            <a:ahLst/>
            <a:cxnLst/>
            <a:rect l="l" t="t" r="r" b="b"/>
            <a:pathLst>
              <a:path w="36487" h="55691" extrusionOk="0">
                <a:moveTo>
                  <a:pt x="19073" y="3372"/>
                </a:moveTo>
                <a:lnTo>
                  <a:pt x="20048" y="3425"/>
                </a:lnTo>
                <a:lnTo>
                  <a:pt x="20996" y="3530"/>
                </a:lnTo>
                <a:lnTo>
                  <a:pt x="21918" y="3688"/>
                </a:lnTo>
                <a:lnTo>
                  <a:pt x="22866" y="3873"/>
                </a:lnTo>
                <a:lnTo>
                  <a:pt x="23788" y="4110"/>
                </a:lnTo>
                <a:lnTo>
                  <a:pt x="24710" y="4347"/>
                </a:lnTo>
                <a:lnTo>
                  <a:pt x="25632" y="4636"/>
                </a:lnTo>
                <a:lnTo>
                  <a:pt x="26528" y="4979"/>
                </a:lnTo>
                <a:lnTo>
                  <a:pt x="27424" y="5321"/>
                </a:lnTo>
                <a:lnTo>
                  <a:pt x="28293" y="5690"/>
                </a:lnTo>
                <a:lnTo>
                  <a:pt x="29162" y="6059"/>
                </a:lnTo>
                <a:lnTo>
                  <a:pt x="30032" y="6481"/>
                </a:lnTo>
                <a:lnTo>
                  <a:pt x="30848" y="6876"/>
                </a:lnTo>
                <a:lnTo>
                  <a:pt x="31665" y="7297"/>
                </a:lnTo>
                <a:lnTo>
                  <a:pt x="33298" y="8167"/>
                </a:lnTo>
                <a:lnTo>
                  <a:pt x="31481" y="8088"/>
                </a:lnTo>
                <a:lnTo>
                  <a:pt x="30585" y="8035"/>
                </a:lnTo>
                <a:lnTo>
                  <a:pt x="29663" y="7982"/>
                </a:lnTo>
                <a:lnTo>
                  <a:pt x="28767" y="7877"/>
                </a:lnTo>
                <a:lnTo>
                  <a:pt x="27845" y="7771"/>
                </a:lnTo>
                <a:lnTo>
                  <a:pt x="26950" y="7666"/>
                </a:lnTo>
                <a:lnTo>
                  <a:pt x="26054" y="7508"/>
                </a:lnTo>
                <a:lnTo>
                  <a:pt x="25158" y="7324"/>
                </a:lnTo>
                <a:lnTo>
                  <a:pt x="24263" y="7139"/>
                </a:lnTo>
                <a:lnTo>
                  <a:pt x="23393" y="6902"/>
                </a:lnTo>
                <a:lnTo>
                  <a:pt x="22524" y="6639"/>
                </a:lnTo>
                <a:lnTo>
                  <a:pt x="21681" y="6349"/>
                </a:lnTo>
                <a:lnTo>
                  <a:pt x="20838" y="6006"/>
                </a:lnTo>
                <a:lnTo>
                  <a:pt x="19995" y="5664"/>
                </a:lnTo>
                <a:lnTo>
                  <a:pt x="19178" y="5242"/>
                </a:lnTo>
                <a:lnTo>
                  <a:pt x="18335" y="4795"/>
                </a:lnTo>
                <a:lnTo>
                  <a:pt x="17492" y="4347"/>
                </a:lnTo>
                <a:lnTo>
                  <a:pt x="17071" y="4162"/>
                </a:lnTo>
                <a:lnTo>
                  <a:pt x="16623" y="4004"/>
                </a:lnTo>
                <a:lnTo>
                  <a:pt x="16149" y="3846"/>
                </a:lnTo>
                <a:lnTo>
                  <a:pt x="15701" y="3741"/>
                </a:lnTo>
                <a:lnTo>
                  <a:pt x="16096" y="3609"/>
                </a:lnTo>
                <a:lnTo>
                  <a:pt x="16517" y="3530"/>
                </a:lnTo>
                <a:lnTo>
                  <a:pt x="16939" y="3451"/>
                </a:lnTo>
                <a:lnTo>
                  <a:pt x="17360" y="3398"/>
                </a:lnTo>
                <a:lnTo>
                  <a:pt x="17808" y="3372"/>
                </a:lnTo>
                <a:close/>
                <a:moveTo>
                  <a:pt x="18388" y="8140"/>
                </a:moveTo>
                <a:lnTo>
                  <a:pt x="18730" y="8351"/>
                </a:lnTo>
                <a:lnTo>
                  <a:pt x="19073" y="8535"/>
                </a:lnTo>
                <a:lnTo>
                  <a:pt x="19415" y="8693"/>
                </a:lnTo>
                <a:lnTo>
                  <a:pt x="19784" y="8851"/>
                </a:lnTo>
                <a:lnTo>
                  <a:pt x="20495" y="9115"/>
                </a:lnTo>
                <a:lnTo>
                  <a:pt x="21259" y="9326"/>
                </a:lnTo>
                <a:lnTo>
                  <a:pt x="22023" y="9510"/>
                </a:lnTo>
                <a:lnTo>
                  <a:pt x="22814" y="9668"/>
                </a:lnTo>
                <a:lnTo>
                  <a:pt x="24342" y="9958"/>
                </a:lnTo>
                <a:lnTo>
                  <a:pt x="25395" y="10142"/>
                </a:lnTo>
                <a:lnTo>
                  <a:pt x="26449" y="10379"/>
                </a:lnTo>
                <a:lnTo>
                  <a:pt x="27476" y="10643"/>
                </a:lnTo>
                <a:lnTo>
                  <a:pt x="28478" y="10959"/>
                </a:lnTo>
                <a:lnTo>
                  <a:pt x="29479" y="11301"/>
                </a:lnTo>
                <a:lnTo>
                  <a:pt x="30480" y="11697"/>
                </a:lnTo>
                <a:lnTo>
                  <a:pt x="31428" y="12144"/>
                </a:lnTo>
                <a:lnTo>
                  <a:pt x="32376" y="12619"/>
                </a:lnTo>
                <a:lnTo>
                  <a:pt x="33325" y="13172"/>
                </a:lnTo>
                <a:lnTo>
                  <a:pt x="34247" y="13751"/>
                </a:lnTo>
                <a:lnTo>
                  <a:pt x="34668" y="14068"/>
                </a:lnTo>
                <a:lnTo>
                  <a:pt x="35116" y="14410"/>
                </a:lnTo>
                <a:lnTo>
                  <a:pt x="35538" y="14752"/>
                </a:lnTo>
                <a:lnTo>
                  <a:pt x="35933" y="15095"/>
                </a:lnTo>
                <a:lnTo>
                  <a:pt x="33852" y="15200"/>
                </a:lnTo>
                <a:lnTo>
                  <a:pt x="32824" y="15227"/>
                </a:lnTo>
                <a:lnTo>
                  <a:pt x="32297" y="15200"/>
                </a:lnTo>
                <a:lnTo>
                  <a:pt x="31770" y="15174"/>
                </a:lnTo>
                <a:lnTo>
                  <a:pt x="31244" y="15121"/>
                </a:lnTo>
                <a:lnTo>
                  <a:pt x="30743" y="15042"/>
                </a:lnTo>
                <a:lnTo>
                  <a:pt x="30243" y="14963"/>
                </a:lnTo>
                <a:lnTo>
                  <a:pt x="29742" y="14858"/>
                </a:lnTo>
                <a:lnTo>
                  <a:pt x="28715" y="14594"/>
                </a:lnTo>
                <a:lnTo>
                  <a:pt x="27740" y="14305"/>
                </a:lnTo>
                <a:lnTo>
                  <a:pt x="26792" y="13936"/>
                </a:lnTo>
                <a:lnTo>
                  <a:pt x="25843" y="13514"/>
                </a:lnTo>
                <a:lnTo>
                  <a:pt x="24947" y="13066"/>
                </a:lnTo>
                <a:lnTo>
                  <a:pt x="24052" y="12566"/>
                </a:lnTo>
                <a:lnTo>
                  <a:pt x="23182" y="12039"/>
                </a:lnTo>
                <a:lnTo>
                  <a:pt x="22339" y="11460"/>
                </a:lnTo>
                <a:lnTo>
                  <a:pt x="21523" y="10880"/>
                </a:lnTo>
                <a:lnTo>
                  <a:pt x="20706" y="10248"/>
                </a:lnTo>
                <a:lnTo>
                  <a:pt x="20127" y="9721"/>
                </a:lnTo>
                <a:lnTo>
                  <a:pt x="19547" y="9220"/>
                </a:lnTo>
                <a:lnTo>
                  <a:pt x="18388" y="8140"/>
                </a:lnTo>
                <a:close/>
                <a:moveTo>
                  <a:pt x="20337" y="14305"/>
                </a:moveTo>
                <a:lnTo>
                  <a:pt x="20680" y="14568"/>
                </a:lnTo>
                <a:lnTo>
                  <a:pt x="21049" y="14805"/>
                </a:lnTo>
                <a:lnTo>
                  <a:pt x="21444" y="15016"/>
                </a:lnTo>
                <a:lnTo>
                  <a:pt x="21813" y="15227"/>
                </a:lnTo>
                <a:lnTo>
                  <a:pt x="22603" y="15622"/>
                </a:lnTo>
                <a:lnTo>
                  <a:pt x="23420" y="15964"/>
                </a:lnTo>
                <a:lnTo>
                  <a:pt x="25053" y="16623"/>
                </a:lnTo>
                <a:lnTo>
                  <a:pt x="25870" y="16992"/>
                </a:lnTo>
                <a:lnTo>
                  <a:pt x="26660" y="17360"/>
                </a:lnTo>
                <a:lnTo>
                  <a:pt x="27503" y="17808"/>
                </a:lnTo>
                <a:lnTo>
                  <a:pt x="28319" y="18283"/>
                </a:lnTo>
                <a:lnTo>
                  <a:pt x="29110" y="18809"/>
                </a:lnTo>
                <a:lnTo>
                  <a:pt x="29874" y="19336"/>
                </a:lnTo>
                <a:lnTo>
                  <a:pt x="30611" y="19916"/>
                </a:lnTo>
                <a:lnTo>
                  <a:pt x="31349" y="20522"/>
                </a:lnTo>
                <a:lnTo>
                  <a:pt x="32060" y="21128"/>
                </a:lnTo>
                <a:lnTo>
                  <a:pt x="32745" y="21786"/>
                </a:lnTo>
                <a:lnTo>
                  <a:pt x="33351" y="22418"/>
                </a:lnTo>
                <a:lnTo>
                  <a:pt x="33904" y="23051"/>
                </a:lnTo>
                <a:lnTo>
                  <a:pt x="34431" y="23709"/>
                </a:lnTo>
                <a:lnTo>
                  <a:pt x="34958" y="24394"/>
                </a:lnTo>
                <a:lnTo>
                  <a:pt x="34958" y="24394"/>
                </a:lnTo>
                <a:lnTo>
                  <a:pt x="34405" y="23999"/>
                </a:lnTo>
                <a:lnTo>
                  <a:pt x="33852" y="23604"/>
                </a:lnTo>
                <a:lnTo>
                  <a:pt x="33272" y="23235"/>
                </a:lnTo>
                <a:lnTo>
                  <a:pt x="32640" y="22919"/>
                </a:lnTo>
                <a:lnTo>
                  <a:pt x="31797" y="22498"/>
                </a:lnTo>
                <a:lnTo>
                  <a:pt x="30927" y="22102"/>
                </a:lnTo>
                <a:lnTo>
                  <a:pt x="29189" y="21365"/>
                </a:lnTo>
                <a:lnTo>
                  <a:pt x="28319" y="20970"/>
                </a:lnTo>
                <a:lnTo>
                  <a:pt x="27476" y="20574"/>
                </a:lnTo>
                <a:lnTo>
                  <a:pt x="26633" y="20153"/>
                </a:lnTo>
                <a:lnTo>
                  <a:pt x="25817" y="19679"/>
                </a:lnTo>
                <a:lnTo>
                  <a:pt x="25000" y="19126"/>
                </a:lnTo>
                <a:lnTo>
                  <a:pt x="24210" y="18546"/>
                </a:lnTo>
                <a:lnTo>
                  <a:pt x="23472" y="17940"/>
                </a:lnTo>
                <a:lnTo>
                  <a:pt x="22761" y="17255"/>
                </a:lnTo>
                <a:lnTo>
                  <a:pt x="22076" y="16570"/>
                </a:lnTo>
                <a:lnTo>
                  <a:pt x="21470" y="15859"/>
                </a:lnTo>
                <a:lnTo>
                  <a:pt x="20891" y="15095"/>
                </a:lnTo>
                <a:lnTo>
                  <a:pt x="20337" y="14305"/>
                </a:lnTo>
                <a:close/>
                <a:moveTo>
                  <a:pt x="14594" y="6691"/>
                </a:moveTo>
                <a:lnTo>
                  <a:pt x="14384" y="7613"/>
                </a:lnTo>
                <a:lnTo>
                  <a:pt x="14147" y="8509"/>
                </a:lnTo>
                <a:lnTo>
                  <a:pt x="13830" y="9405"/>
                </a:lnTo>
                <a:lnTo>
                  <a:pt x="13514" y="10274"/>
                </a:lnTo>
                <a:lnTo>
                  <a:pt x="13146" y="11143"/>
                </a:lnTo>
                <a:lnTo>
                  <a:pt x="12750" y="12013"/>
                </a:lnTo>
                <a:lnTo>
                  <a:pt x="12303" y="12856"/>
                </a:lnTo>
                <a:lnTo>
                  <a:pt x="11828" y="13672"/>
                </a:lnTo>
                <a:lnTo>
                  <a:pt x="11486" y="14226"/>
                </a:lnTo>
                <a:lnTo>
                  <a:pt x="11117" y="14779"/>
                </a:lnTo>
                <a:lnTo>
                  <a:pt x="10748" y="15306"/>
                </a:lnTo>
                <a:lnTo>
                  <a:pt x="10353" y="15833"/>
                </a:lnTo>
                <a:lnTo>
                  <a:pt x="9563" y="16860"/>
                </a:lnTo>
                <a:lnTo>
                  <a:pt x="8693" y="17861"/>
                </a:lnTo>
                <a:lnTo>
                  <a:pt x="7798" y="18809"/>
                </a:lnTo>
                <a:lnTo>
                  <a:pt x="6849" y="19731"/>
                </a:lnTo>
                <a:lnTo>
                  <a:pt x="5875" y="20627"/>
                </a:lnTo>
                <a:lnTo>
                  <a:pt x="4874" y="21470"/>
                </a:lnTo>
                <a:lnTo>
                  <a:pt x="3820" y="22287"/>
                </a:lnTo>
                <a:lnTo>
                  <a:pt x="2740" y="23077"/>
                </a:lnTo>
                <a:lnTo>
                  <a:pt x="1660" y="23841"/>
                </a:lnTo>
                <a:lnTo>
                  <a:pt x="553" y="24579"/>
                </a:lnTo>
                <a:lnTo>
                  <a:pt x="1133" y="23499"/>
                </a:lnTo>
                <a:lnTo>
                  <a:pt x="1739" y="22418"/>
                </a:lnTo>
                <a:lnTo>
                  <a:pt x="2371" y="21365"/>
                </a:lnTo>
                <a:lnTo>
                  <a:pt x="3030" y="20311"/>
                </a:lnTo>
                <a:lnTo>
                  <a:pt x="3714" y="19284"/>
                </a:lnTo>
                <a:lnTo>
                  <a:pt x="4426" y="18283"/>
                </a:lnTo>
                <a:lnTo>
                  <a:pt x="5163" y="17281"/>
                </a:lnTo>
                <a:lnTo>
                  <a:pt x="5927" y="16307"/>
                </a:lnTo>
                <a:lnTo>
                  <a:pt x="6744" y="15306"/>
                </a:lnTo>
                <a:lnTo>
                  <a:pt x="7587" y="14331"/>
                </a:lnTo>
                <a:lnTo>
                  <a:pt x="8456" y="13356"/>
                </a:lnTo>
                <a:lnTo>
                  <a:pt x="9352" y="12434"/>
                </a:lnTo>
                <a:lnTo>
                  <a:pt x="10300" y="11486"/>
                </a:lnTo>
                <a:lnTo>
                  <a:pt x="11301" y="10590"/>
                </a:lnTo>
                <a:lnTo>
                  <a:pt x="12250" y="9668"/>
                </a:lnTo>
                <a:lnTo>
                  <a:pt x="12724" y="9194"/>
                </a:lnTo>
                <a:lnTo>
                  <a:pt x="13172" y="8693"/>
                </a:lnTo>
                <a:lnTo>
                  <a:pt x="13567" y="8219"/>
                </a:lnTo>
                <a:lnTo>
                  <a:pt x="13962" y="7719"/>
                </a:lnTo>
                <a:lnTo>
                  <a:pt x="14305" y="7218"/>
                </a:lnTo>
                <a:lnTo>
                  <a:pt x="14594" y="6691"/>
                </a:lnTo>
                <a:close/>
                <a:moveTo>
                  <a:pt x="16623" y="9457"/>
                </a:moveTo>
                <a:lnTo>
                  <a:pt x="16517" y="11196"/>
                </a:lnTo>
                <a:lnTo>
                  <a:pt x="16465" y="12065"/>
                </a:lnTo>
                <a:lnTo>
                  <a:pt x="16386" y="12935"/>
                </a:lnTo>
                <a:lnTo>
                  <a:pt x="16254" y="14252"/>
                </a:lnTo>
                <a:lnTo>
                  <a:pt x="16043" y="15595"/>
                </a:lnTo>
                <a:lnTo>
                  <a:pt x="15806" y="16913"/>
                </a:lnTo>
                <a:lnTo>
                  <a:pt x="15648" y="17571"/>
                </a:lnTo>
                <a:lnTo>
                  <a:pt x="15490" y="18203"/>
                </a:lnTo>
                <a:lnTo>
                  <a:pt x="15306" y="18809"/>
                </a:lnTo>
                <a:lnTo>
                  <a:pt x="15121" y="19389"/>
                </a:lnTo>
                <a:lnTo>
                  <a:pt x="14911" y="19969"/>
                </a:lnTo>
                <a:lnTo>
                  <a:pt x="14700" y="20548"/>
                </a:lnTo>
                <a:lnTo>
                  <a:pt x="14463" y="21101"/>
                </a:lnTo>
                <a:lnTo>
                  <a:pt x="14199" y="21681"/>
                </a:lnTo>
                <a:lnTo>
                  <a:pt x="13936" y="22208"/>
                </a:lnTo>
                <a:lnTo>
                  <a:pt x="13646" y="22761"/>
                </a:lnTo>
                <a:lnTo>
                  <a:pt x="13330" y="23288"/>
                </a:lnTo>
                <a:lnTo>
                  <a:pt x="12987" y="23788"/>
                </a:lnTo>
                <a:lnTo>
                  <a:pt x="12645" y="24289"/>
                </a:lnTo>
                <a:lnTo>
                  <a:pt x="12276" y="24789"/>
                </a:lnTo>
                <a:lnTo>
                  <a:pt x="11881" y="25237"/>
                </a:lnTo>
                <a:lnTo>
                  <a:pt x="11460" y="25711"/>
                </a:lnTo>
                <a:lnTo>
                  <a:pt x="11012" y="26133"/>
                </a:lnTo>
                <a:lnTo>
                  <a:pt x="10564" y="26554"/>
                </a:lnTo>
                <a:lnTo>
                  <a:pt x="10037" y="26976"/>
                </a:lnTo>
                <a:lnTo>
                  <a:pt x="9510" y="27397"/>
                </a:lnTo>
                <a:lnTo>
                  <a:pt x="8957" y="27793"/>
                </a:lnTo>
                <a:lnTo>
                  <a:pt x="8404" y="28161"/>
                </a:lnTo>
                <a:lnTo>
                  <a:pt x="7245" y="28899"/>
                </a:lnTo>
                <a:lnTo>
                  <a:pt x="6085" y="29584"/>
                </a:lnTo>
                <a:lnTo>
                  <a:pt x="6981" y="27266"/>
                </a:lnTo>
                <a:lnTo>
                  <a:pt x="7903" y="24947"/>
                </a:lnTo>
                <a:lnTo>
                  <a:pt x="8377" y="23788"/>
                </a:lnTo>
                <a:lnTo>
                  <a:pt x="8878" y="22656"/>
                </a:lnTo>
                <a:lnTo>
                  <a:pt x="9378" y="21523"/>
                </a:lnTo>
                <a:lnTo>
                  <a:pt x="9932" y="20390"/>
                </a:lnTo>
                <a:lnTo>
                  <a:pt x="10485" y="19257"/>
                </a:lnTo>
                <a:lnTo>
                  <a:pt x="11091" y="18124"/>
                </a:lnTo>
                <a:lnTo>
                  <a:pt x="11697" y="16992"/>
                </a:lnTo>
                <a:lnTo>
                  <a:pt x="12355" y="15885"/>
                </a:lnTo>
                <a:lnTo>
                  <a:pt x="13040" y="14805"/>
                </a:lnTo>
                <a:lnTo>
                  <a:pt x="13751" y="13751"/>
                </a:lnTo>
                <a:lnTo>
                  <a:pt x="14515" y="12724"/>
                </a:lnTo>
                <a:lnTo>
                  <a:pt x="15253" y="11670"/>
                </a:lnTo>
                <a:lnTo>
                  <a:pt x="15648" y="11143"/>
                </a:lnTo>
                <a:lnTo>
                  <a:pt x="15991" y="10617"/>
                </a:lnTo>
                <a:lnTo>
                  <a:pt x="16333" y="10037"/>
                </a:lnTo>
                <a:lnTo>
                  <a:pt x="16623" y="9457"/>
                </a:lnTo>
                <a:close/>
                <a:moveTo>
                  <a:pt x="19837" y="15701"/>
                </a:moveTo>
                <a:lnTo>
                  <a:pt x="19784" y="16649"/>
                </a:lnTo>
                <a:lnTo>
                  <a:pt x="19705" y="17598"/>
                </a:lnTo>
                <a:lnTo>
                  <a:pt x="19547" y="18546"/>
                </a:lnTo>
                <a:lnTo>
                  <a:pt x="19363" y="19494"/>
                </a:lnTo>
                <a:lnTo>
                  <a:pt x="19152" y="20416"/>
                </a:lnTo>
                <a:lnTo>
                  <a:pt x="18862" y="21338"/>
                </a:lnTo>
                <a:lnTo>
                  <a:pt x="18546" y="22234"/>
                </a:lnTo>
                <a:lnTo>
                  <a:pt x="18177" y="23103"/>
                </a:lnTo>
                <a:lnTo>
                  <a:pt x="17703" y="24078"/>
                </a:lnTo>
                <a:lnTo>
                  <a:pt x="17176" y="25026"/>
                </a:lnTo>
                <a:lnTo>
                  <a:pt x="16597" y="25949"/>
                </a:lnTo>
                <a:lnTo>
                  <a:pt x="15964" y="26844"/>
                </a:lnTo>
                <a:lnTo>
                  <a:pt x="15306" y="27687"/>
                </a:lnTo>
                <a:lnTo>
                  <a:pt x="14594" y="28530"/>
                </a:lnTo>
                <a:lnTo>
                  <a:pt x="13857" y="29321"/>
                </a:lnTo>
                <a:lnTo>
                  <a:pt x="13093" y="30058"/>
                </a:lnTo>
                <a:lnTo>
                  <a:pt x="12276" y="30822"/>
                </a:lnTo>
                <a:lnTo>
                  <a:pt x="11407" y="31507"/>
                </a:lnTo>
                <a:lnTo>
                  <a:pt x="10511" y="32166"/>
                </a:lnTo>
                <a:lnTo>
                  <a:pt x="9589" y="32798"/>
                </a:lnTo>
                <a:lnTo>
                  <a:pt x="11749" y="29057"/>
                </a:lnTo>
                <a:lnTo>
                  <a:pt x="12829" y="27213"/>
                </a:lnTo>
                <a:lnTo>
                  <a:pt x="13936" y="25343"/>
                </a:lnTo>
                <a:lnTo>
                  <a:pt x="14515" y="24421"/>
                </a:lnTo>
                <a:lnTo>
                  <a:pt x="15121" y="23499"/>
                </a:lnTo>
                <a:lnTo>
                  <a:pt x="15754" y="22577"/>
                </a:lnTo>
                <a:lnTo>
                  <a:pt x="16386" y="21681"/>
                </a:lnTo>
                <a:lnTo>
                  <a:pt x="17677" y="19995"/>
                </a:lnTo>
                <a:lnTo>
                  <a:pt x="18309" y="19126"/>
                </a:lnTo>
                <a:lnTo>
                  <a:pt x="18599" y="18678"/>
                </a:lnTo>
                <a:lnTo>
                  <a:pt x="18862" y="18230"/>
                </a:lnTo>
                <a:lnTo>
                  <a:pt x="19178" y="17624"/>
                </a:lnTo>
                <a:lnTo>
                  <a:pt x="19442" y="16992"/>
                </a:lnTo>
                <a:lnTo>
                  <a:pt x="19652" y="16359"/>
                </a:lnTo>
                <a:lnTo>
                  <a:pt x="19758" y="16043"/>
                </a:lnTo>
                <a:lnTo>
                  <a:pt x="19837" y="15701"/>
                </a:lnTo>
                <a:close/>
                <a:moveTo>
                  <a:pt x="22234" y="22076"/>
                </a:moveTo>
                <a:lnTo>
                  <a:pt x="23077" y="22418"/>
                </a:lnTo>
                <a:lnTo>
                  <a:pt x="23894" y="22761"/>
                </a:lnTo>
                <a:lnTo>
                  <a:pt x="24710" y="23156"/>
                </a:lnTo>
                <a:lnTo>
                  <a:pt x="25501" y="23578"/>
                </a:lnTo>
                <a:lnTo>
                  <a:pt x="26291" y="24025"/>
                </a:lnTo>
                <a:lnTo>
                  <a:pt x="27055" y="24500"/>
                </a:lnTo>
                <a:lnTo>
                  <a:pt x="27793" y="25000"/>
                </a:lnTo>
                <a:lnTo>
                  <a:pt x="28530" y="25527"/>
                </a:lnTo>
                <a:lnTo>
                  <a:pt x="29215" y="26080"/>
                </a:lnTo>
                <a:lnTo>
                  <a:pt x="29900" y="26660"/>
                </a:lnTo>
                <a:lnTo>
                  <a:pt x="30559" y="27266"/>
                </a:lnTo>
                <a:lnTo>
                  <a:pt x="31217" y="27898"/>
                </a:lnTo>
                <a:lnTo>
                  <a:pt x="31823" y="28557"/>
                </a:lnTo>
                <a:lnTo>
                  <a:pt x="32403" y="29215"/>
                </a:lnTo>
                <a:lnTo>
                  <a:pt x="32956" y="29926"/>
                </a:lnTo>
                <a:lnTo>
                  <a:pt x="33483" y="30664"/>
                </a:lnTo>
                <a:lnTo>
                  <a:pt x="34010" y="31428"/>
                </a:lnTo>
                <a:lnTo>
                  <a:pt x="34484" y="32218"/>
                </a:lnTo>
                <a:lnTo>
                  <a:pt x="34932" y="33035"/>
                </a:lnTo>
                <a:lnTo>
                  <a:pt x="35353" y="33852"/>
                </a:lnTo>
                <a:lnTo>
                  <a:pt x="34721" y="33404"/>
                </a:lnTo>
                <a:lnTo>
                  <a:pt x="34062" y="32956"/>
                </a:lnTo>
                <a:lnTo>
                  <a:pt x="33404" y="32534"/>
                </a:lnTo>
                <a:lnTo>
                  <a:pt x="32719" y="32113"/>
                </a:lnTo>
                <a:lnTo>
                  <a:pt x="31138" y="31191"/>
                </a:lnTo>
                <a:lnTo>
                  <a:pt x="30348" y="30690"/>
                </a:lnTo>
                <a:lnTo>
                  <a:pt x="29558" y="30190"/>
                </a:lnTo>
                <a:lnTo>
                  <a:pt x="28846" y="29637"/>
                </a:lnTo>
                <a:lnTo>
                  <a:pt x="28135" y="29057"/>
                </a:lnTo>
                <a:lnTo>
                  <a:pt x="27476" y="28451"/>
                </a:lnTo>
                <a:lnTo>
                  <a:pt x="26818" y="27819"/>
                </a:lnTo>
                <a:lnTo>
                  <a:pt x="26186" y="27160"/>
                </a:lnTo>
                <a:lnTo>
                  <a:pt x="25606" y="26475"/>
                </a:lnTo>
                <a:lnTo>
                  <a:pt x="25000" y="25790"/>
                </a:lnTo>
                <a:lnTo>
                  <a:pt x="24447" y="25079"/>
                </a:lnTo>
                <a:lnTo>
                  <a:pt x="23314" y="23604"/>
                </a:lnTo>
                <a:lnTo>
                  <a:pt x="22234" y="22076"/>
                </a:lnTo>
                <a:close/>
                <a:moveTo>
                  <a:pt x="21786" y="26765"/>
                </a:moveTo>
                <a:lnTo>
                  <a:pt x="21391" y="27424"/>
                </a:lnTo>
                <a:lnTo>
                  <a:pt x="20970" y="28056"/>
                </a:lnTo>
                <a:lnTo>
                  <a:pt x="20522" y="28688"/>
                </a:lnTo>
                <a:lnTo>
                  <a:pt x="20074" y="29294"/>
                </a:lnTo>
                <a:lnTo>
                  <a:pt x="19600" y="29874"/>
                </a:lnTo>
                <a:lnTo>
                  <a:pt x="19099" y="30453"/>
                </a:lnTo>
                <a:lnTo>
                  <a:pt x="18572" y="31007"/>
                </a:lnTo>
                <a:lnTo>
                  <a:pt x="18045" y="31533"/>
                </a:lnTo>
                <a:lnTo>
                  <a:pt x="17492" y="32060"/>
                </a:lnTo>
                <a:lnTo>
                  <a:pt x="16913" y="32561"/>
                </a:lnTo>
                <a:lnTo>
                  <a:pt x="16333" y="33035"/>
                </a:lnTo>
                <a:lnTo>
                  <a:pt x="15727" y="33509"/>
                </a:lnTo>
                <a:lnTo>
                  <a:pt x="15095" y="33957"/>
                </a:lnTo>
                <a:lnTo>
                  <a:pt x="14489" y="34379"/>
                </a:lnTo>
                <a:lnTo>
                  <a:pt x="13830" y="34800"/>
                </a:lnTo>
                <a:lnTo>
                  <a:pt x="13172" y="35195"/>
                </a:lnTo>
                <a:lnTo>
                  <a:pt x="12487" y="35617"/>
                </a:lnTo>
                <a:lnTo>
                  <a:pt x="11749" y="35985"/>
                </a:lnTo>
                <a:lnTo>
                  <a:pt x="11038" y="36354"/>
                </a:lnTo>
                <a:lnTo>
                  <a:pt x="10300" y="36723"/>
                </a:lnTo>
                <a:lnTo>
                  <a:pt x="10748" y="36091"/>
                </a:lnTo>
                <a:lnTo>
                  <a:pt x="11222" y="35485"/>
                </a:lnTo>
                <a:lnTo>
                  <a:pt x="11697" y="34879"/>
                </a:lnTo>
                <a:lnTo>
                  <a:pt x="12197" y="34273"/>
                </a:lnTo>
                <a:lnTo>
                  <a:pt x="12724" y="33694"/>
                </a:lnTo>
                <a:lnTo>
                  <a:pt x="13251" y="33140"/>
                </a:lnTo>
                <a:lnTo>
                  <a:pt x="13778" y="32587"/>
                </a:lnTo>
                <a:lnTo>
                  <a:pt x="14331" y="32034"/>
                </a:lnTo>
                <a:lnTo>
                  <a:pt x="14911" y="31507"/>
                </a:lnTo>
                <a:lnTo>
                  <a:pt x="15490" y="31007"/>
                </a:lnTo>
                <a:lnTo>
                  <a:pt x="16070" y="30506"/>
                </a:lnTo>
                <a:lnTo>
                  <a:pt x="16676" y="30005"/>
                </a:lnTo>
                <a:lnTo>
                  <a:pt x="17281" y="29558"/>
                </a:lnTo>
                <a:lnTo>
                  <a:pt x="17914" y="29110"/>
                </a:lnTo>
                <a:lnTo>
                  <a:pt x="18546" y="28662"/>
                </a:lnTo>
                <a:lnTo>
                  <a:pt x="19205" y="28240"/>
                </a:lnTo>
                <a:lnTo>
                  <a:pt x="19837" y="27845"/>
                </a:lnTo>
                <a:lnTo>
                  <a:pt x="20469" y="27476"/>
                </a:lnTo>
                <a:lnTo>
                  <a:pt x="21128" y="27108"/>
                </a:lnTo>
                <a:lnTo>
                  <a:pt x="21786" y="26765"/>
                </a:lnTo>
                <a:close/>
                <a:moveTo>
                  <a:pt x="22418" y="26291"/>
                </a:moveTo>
                <a:lnTo>
                  <a:pt x="22735" y="26528"/>
                </a:lnTo>
                <a:lnTo>
                  <a:pt x="23051" y="26792"/>
                </a:lnTo>
                <a:lnTo>
                  <a:pt x="23630" y="27345"/>
                </a:lnTo>
                <a:lnTo>
                  <a:pt x="24184" y="27951"/>
                </a:lnTo>
                <a:lnTo>
                  <a:pt x="24710" y="28557"/>
                </a:lnTo>
                <a:lnTo>
                  <a:pt x="25185" y="29215"/>
                </a:lnTo>
                <a:lnTo>
                  <a:pt x="25659" y="29900"/>
                </a:lnTo>
                <a:lnTo>
                  <a:pt x="26107" y="30559"/>
                </a:lnTo>
                <a:lnTo>
                  <a:pt x="26554" y="31244"/>
                </a:lnTo>
                <a:lnTo>
                  <a:pt x="27529" y="32824"/>
                </a:lnTo>
                <a:lnTo>
                  <a:pt x="28003" y="33641"/>
                </a:lnTo>
                <a:lnTo>
                  <a:pt x="28451" y="34431"/>
                </a:lnTo>
                <a:lnTo>
                  <a:pt x="28899" y="35274"/>
                </a:lnTo>
                <a:lnTo>
                  <a:pt x="29294" y="36091"/>
                </a:lnTo>
                <a:lnTo>
                  <a:pt x="29663" y="36960"/>
                </a:lnTo>
                <a:lnTo>
                  <a:pt x="29979" y="37830"/>
                </a:lnTo>
                <a:lnTo>
                  <a:pt x="30243" y="38699"/>
                </a:lnTo>
                <a:lnTo>
                  <a:pt x="30453" y="39568"/>
                </a:lnTo>
                <a:lnTo>
                  <a:pt x="30585" y="40464"/>
                </a:lnTo>
                <a:lnTo>
                  <a:pt x="30638" y="40912"/>
                </a:lnTo>
                <a:lnTo>
                  <a:pt x="30690" y="41360"/>
                </a:lnTo>
                <a:lnTo>
                  <a:pt x="30348" y="40701"/>
                </a:lnTo>
                <a:lnTo>
                  <a:pt x="29979" y="40042"/>
                </a:lnTo>
                <a:lnTo>
                  <a:pt x="29610" y="39384"/>
                </a:lnTo>
                <a:lnTo>
                  <a:pt x="29215" y="38752"/>
                </a:lnTo>
                <a:lnTo>
                  <a:pt x="28715" y="38014"/>
                </a:lnTo>
                <a:lnTo>
                  <a:pt x="28214" y="37303"/>
                </a:lnTo>
                <a:lnTo>
                  <a:pt x="27687" y="36565"/>
                </a:lnTo>
                <a:lnTo>
                  <a:pt x="27213" y="35854"/>
                </a:lnTo>
                <a:lnTo>
                  <a:pt x="26739" y="35116"/>
                </a:lnTo>
                <a:lnTo>
                  <a:pt x="26265" y="34379"/>
                </a:lnTo>
                <a:lnTo>
                  <a:pt x="25843" y="33615"/>
                </a:lnTo>
                <a:lnTo>
                  <a:pt x="25395" y="32851"/>
                </a:lnTo>
                <a:lnTo>
                  <a:pt x="25000" y="32087"/>
                </a:lnTo>
                <a:lnTo>
                  <a:pt x="24605" y="31323"/>
                </a:lnTo>
                <a:lnTo>
                  <a:pt x="24210" y="30532"/>
                </a:lnTo>
                <a:lnTo>
                  <a:pt x="23841" y="29742"/>
                </a:lnTo>
                <a:lnTo>
                  <a:pt x="23077" y="28030"/>
                </a:lnTo>
                <a:lnTo>
                  <a:pt x="22735" y="27160"/>
                </a:lnTo>
                <a:lnTo>
                  <a:pt x="22418" y="26291"/>
                </a:lnTo>
                <a:close/>
                <a:moveTo>
                  <a:pt x="21734" y="33404"/>
                </a:moveTo>
                <a:lnTo>
                  <a:pt x="20812" y="34484"/>
                </a:lnTo>
                <a:lnTo>
                  <a:pt x="19837" y="35538"/>
                </a:lnTo>
                <a:lnTo>
                  <a:pt x="19336" y="36065"/>
                </a:lnTo>
                <a:lnTo>
                  <a:pt x="18836" y="36565"/>
                </a:lnTo>
                <a:lnTo>
                  <a:pt x="18309" y="37066"/>
                </a:lnTo>
                <a:lnTo>
                  <a:pt x="17782" y="37540"/>
                </a:lnTo>
                <a:lnTo>
                  <a:pt x="17176" y="38040"/>
                </a:lnTo>
                <a:lnTo>
                  <a:pt x="16544" y="38541"/>
                </a:lnTo>
                <a:lnTo>
                  <a:pt x="15912" y="39015"/>
                </a:lnTo>
                <a:lnTo>
                  <a:pt x="15279" y="39463"/>
                </a:lnTo>
                <a:lnTo>
                  <a:pt x="14621" y="39911"/>
                </a:lnTo>
                <a:lnTo>
                  <a:pt x="13962" y="40306"/>
                </a:lnTo>
                <a:lnTo>
                  <a:pt x="13277" y="40727"/>
                </a:lnTo>
                <a:lnTo>
                  <a:pt x="12592" y="41096"/>
                </a:lnTo>
                <a:lnTo>
                  <a:pt x="11881" y="41439"/>
                </a:lnTo>
                <a:lnTo>
                  <a:pt x="11170" y="41781"/>
                </a:lnTo>
                <a:lnTo>
                  <a:pt x="9747" y="42387"/>
                </a:lnTo>
                <a:lnTo>
                  <a:pt x="10169" y="41860"/>
                </a:lnTo>
                <a:lnTo>
                  <a:pt x="10590" y="41307"/>
                </a:lnTo>
                <a:lnTo>
                  <a:pt x="11038" y="40806"/>
                </a:lnTo>
                <a:lnTo>
                  <a:pt x="11512" y="40306"/>
                </a:lnTo>
                <a:lnTo>
                  <a:pt x="12039" y="39726"/>
                </a:lnTo>
                <a:lnTo>
                  <a:pt x="12619" y="39173"/>
                </a:lnTo>
                <a:lnTo>
                  <a:pt x="13198" y="38620"/>
                </a:lnTo>
                <a:lnTo>
                  <a:pt x="13778" y="38093"/>
                </a:lnTo>
                <a:lnTo>
                  <a:pt x="14384" y="37592"/>
                </a:lnTo>
                <a:lnTo>
                  <a:pt x="15016" y="37118"/>
                </a:lnTo>
                <a:lnTo>
                  <a:pt x="15648" y="36644"/>
                </a:lnTo>
                <a:lnTo>
                  <a:pt x="16280" y="36196"/>
                </a:lnTo>
                <a:lnTo>
                  <a:pt x="16939" y="35775"/>
                </a:lnTo>
                <a:lnTo>
                  <a:pt x="17598" y="35353"/>
                </a:lnTo>
                <a:lnTo>
                  <a:pt x="18283" y="34984"/>
                </a:lnTo>
                <a:lnTo>
                  <a:pt x="18967" y="34616"/>
                </a:lnTo>
                <a:lnTo>
                  <a:pt x="19652" y="34273"/>
                </a:lnTo>
                <a:lnTo>
                  <a:pt x="20337" y="33957"/>
                </a:lnTo>
                <a:lnTo>
                  <a:pt x="21022" y="33667"/>
                </a:lnTo>
                <a:lnTo>
                  <a:pt x="21734" y="33404"/>
                </a:lnTo>
                <a:close/>
                <a:moveTo>
                  <a:pt x="22471" y="33246"/>
                </a:moveTo>
                <a:lnTo>
                  <a:pt x="22945" y="33799"/>
                </a:lnTo>
                <a:lnTo>
                  <a:pt x="23367" y="34352"/>
                </a:lnTo>
                <a:lnTo>
                  <a:pt x="23788" y="34932"/>
                </a:lnTo>
                <a:lnTo>
                  <a:pt x="24184" y="35511"/>
                </a:lnTo>
                <a:lnTo>
                  <a:pt x="24552" y="36117"/>
                </a:lnTo>
                <a:lnTo>
                  <a:pt x="24895" y="36749"/>
                </a:lnTo>
                <a:lnTo>
                  <a:pt x="25211" y="37382"/>
                </a:lnTo>
                <a:lnTo>
                  <a:pt x="25501" y="38040"/>
                </a:lnTo>
                <a:lnTo>
                  <a:pt x="25764" y="38699"/>
                </a:lnTo>
                <a:lnTo>
                  <a:pt x="26001" y="39357"/>
                </a:lnTo>
                <a:lnTo>
                  <a:pt x="26212" y="40042"/>
                </a:lnTo>
                <a:lnTo>
                  <a:pt x="26423" y="40727"/>
                </a:lnTo>
                <a:lnTo>
                  <a:pt x="26581" y="41412"/>
                </a:lnTo>
                <a:lnTo>
                  <a:pt x="26713" y="42097"/>
                </a:lnTo>
                <a:lnTo>
                  <a:pt x="26818" y="42808"/>
                </a:lnTo>
                <a:lnTo>
                  <a:pt x="26871" y="43520"/>
                </a:lnTo>
                <a:lnTo>
                  <a:pt x="26923" y="44205"/>
                </a:lnTo>
                <a:lnTo>
                  <a:pt x="26923" y="44890"/>
                </a:lnTo>
                <a:lnTo>
                  <a:pt x="26923" y="45575"/>
                </a:lnTo>
                <a:lnTo>
                  <a:pt x="26871" y="46260"/>
                </a:lnTo>
                <a:lnTo>
                  <a:pt x="26396" y="44969"/>
                </a:lnTo>
                <a:lnTo>
                  <a:pt x="25896" y="43704"/>
                </a:lnTo>
                <a:lnTo>
                  <a:pt x="24921" y="41175"/>
                </a:lnTo>
                <a:lnTo>
                  <a:pt x="24658" y="40490"/>
                </a:lnTo>
                <a:lnTo>
                  <a:pt x="24421" y="39779"/>
                </a:lnTo>
                <a:lnTo>
                  <a:pt x="24210" y="39068"/>
                </a:lnTo>
                <a:lnTo>
                  <a:pt x="24025" y="38356"/>
                </a:lnTo>
                <a:lnTo>
                  <a:pt x="23709" y="36987"/>
                </a:lnTo>
                <a:lnTo>
                  <a:pt x="23551" y="36302"/>
                </a:lnTo>
                <a:lnTo>
                  <a:pt x="23367" y="35617"/>
                </a:lnTo>
                <a:lnTo>
                  <a:pt x="23182" y="35011"/>
                </a:lnTo>
                <a:lnTo>
                  <a:pt x="22998" y="34405"/>
                </a:lnTo>
                <a:lnTo>
                  <a:pt x="22761" y="33825"/>
                </a:lnTo>
                <a:lnTo>
                  <a:pt x="22471" y="33246"/>
                </a:lnTo>
                <a:close/>
                <a:moveTo>
                  <a:pt x="20864" y="39199"/>
                </a:moveTo>
                <a:lnTo>
                  <a:pt x="19863" y="40279"/>
                </a:lnTo>
                <a:lnTo>
                  <a:pt x="18836" y="41307"/>
                </a:lnTo>
                <a:lnTo>
                  <a:pt x="17756" y="42308"/>
                </a:lnTo>
                <a:lnTo>
                  <a:pt x="17229" y="42782"/>
                </a:lnTo>
                <a:lnTo>
                  <a:pt x="16649" y="43256"/>
                </a:lnTo>
                <a:lnTo>
                  <a:pt x="16096" y="43704"/>
                </a:lnTo>
                <a:lnTo>
                  <a:pt x="15516" y="44126"/>
                </a:lnTo>
                <a:lnTo>
                  <a:pt x="14911" y="44574"/>
                </a:lnTo>
                <a:lnTo>
                  <a:pt x="14305" y="44969"/>
                </a:lnTo>
                <a:lnTo>
                  <a:pt x="13699" y="45364"/>
                </a:lnTo>
                <a:lnTo>
                  <a:pt x="13093" y="45759"/>
                </a:lnTo>
                <a:lnTo>
                  <a:pt x="12461" y="46128"/>
                </a:lnTo>
                <a:lnTo>
                  <a:pt x="11828" y="46497"/>
                </a:lnTo>
                <a:lnTo>
                  <a:pt x="11117" y="46865"/>
                </a:lnTo>
                <a:lnTo>
                  <a:pt x="10379" y="47208"/>
                </a:lnTo>
                <a:lnTo>
                  <a:pt x="9642" y="47524"/>
                </a:lnTo>
                <a:lnTo>
                  <a:pt x="8878" y="47787"/>
                </a:lnTo>
                <a:lnTo>
                  <a:pt x="8878" y="47787"/>
                </a:lnTo>
                <a:lnTo>
                  <a:pt x="9905" y="46786"/>
                </a:lnTo>
                <a:lnTo>
                  <a:pt x="10933" y="45785"/>
                </a:lnTo>
                <a:lnTo>
                  <a:pt x="12013" y="44837"/>
                </a:lnTo>
                <a:lnTo>
                  <a:pt x="12566" y="44363"/>
                </a:lnTo>
                <a:lnTo>
                  <a:pt x="13119" y="43915"/>
                </a:lnTo>
                <a:lnTo>
                  <a:pt x="13751" y="43441"/>
                </a:lnTo>
                <a:lnTo>
                  <a:pt x="14384" y="42993"/>
                </a:lnTo>
                <a:lnTo>
                  <a:pt x="15016" y="42545"/>
                </a:lnTo>
                <a:lnTo>
                  <a:pt x="15648" y="42097"/>
                </a:lnTo>
                <a:lnTo>
                  <a:pt x="16307" y="41702"/>
                </a:lnTo>
                <a:lnTo>
                  <a:pt x="16992" y="41281"/>
                </a:lnTo>
                <a:lnTo>
                  <a:pt x="17650" y="40885"/>
                </a:lnTo>
                <a:lnTo>
                  <a:pt x="18335" y="40517"/>
                </a:lnTo>
                <a:lnTo>
                  <a:pt x="18967" y="40200"/>
                </a:lnTo>
                <a:lnTo>
                  <a:pt x="19600" y="39884"/>
                </a:lnTo>
                <a:lnTo>
                  <a:pt x="20232" y="39568"/>
                </a:lnTo>
                <a:lnTo>
                  <a:pt x="20864" y="39199"/>
                </a:lnTo>
                <a:close/>
                <a:moveTo>
                  <a:pt x="21549" y="39094"/>
                </a:moveTo>
                <a:lnTo>
                  <a:pt x="22102" y="40306"/>
                </a:lnTo>
                <a:lnTo>
                  <a:pt x="22629" y="41544"/>
                </a:lnTo>
                <a:lnTo>
                  <a:pt x="23103" y="42782"/>
                </a:lnTo>
                <a:lnTo>
                  <a:pt x="23551" y="44047"/>
                </a:lnTo>
                <a:lnTo>
                  <a:pt x="23788" y="44758"/>
                </a:lnTo>
                <a:lnTo>
                  <a:pt x="23973" y="45496"/>
                </a:lnTo>
                <a:lnTo>
                  <a:pt x="24157" y="46233"/>
                </a:lnTo>
                <a:lnTo>
                  <a:pt x="24289" y="46971"/>
                </a:lnTo>
                <a:lnTo>
                  <a:pt x="24394" y="47708"/>
                </a:lnTo>
                <a:lnTo>
                  <a:pt x="24473" y="48446"/>
                </a:lnTo>
                <a:lnTo>
                  <a:pt x="24526" y="49210"/>
                </a:lnTo>
                <a:lnTo>
                  <a:pt x="24552" y="49974"/>
                </a:lnTo>
                <a:lnTo>
                  <a:pt x="24526" y="50738"/>
                </a:lnTo>
                <a:lnTo>
                  <a:pt x="24473" y="51502"/>
                </a:lnTo>
                <a:lnTo>
                  <a:pt x="24421" y="52266"/>
                </a:lnTo>
                <a:lnTo>
                  <a:pt x="24315" y="53056"/>
                </a:lnTo>
                <a:lnTo>
                  <a:pt x="23946" y="51871"/>
                </a:lnTo>
                <a:lnTo>
                  <a:pt x="23578" y="50685"/>
                </a:lnTo>
                <a:lnTo>
                  <a:pt x="23156" y="49263"/>
                </a:lnTo>
                <a:lnTo>
                  <a:pt x="22761" y="47840"/>
                </a:lnTo>
                <a:lnTo>
                  <a:pt x="22392" y="46365"/>
                </a:lnTo>
                <a:lnTo>
                  <a:pt x="22076" y="44863"/>
                </a:lnTo>
                <a:lnTo>
                  <a:pt x="21944" y="44126"/>
                </a:lnTo>
                <a:lnTo>
                  <a:pt x="21839" y="43388"/>
                </a:lnTo>
                <a:lnTo>
                  <a:pt x="21760" y="42624"/>
                </a:lnTo>
                <a:lnTo>
                  <a:pt x="21681" y="41886"/>
                </a:lnTo>
                <a:lnTo>
                  <a:pt x="21628" y="41175"/>
                </a:lnTo>
                <a:lnTo>
                  <a:pt x="21575" y="40490"/>
                </a:lnTo>
                <a:lnTo>
                  <a:pt x="21549" y="39779"/>
                </a:lnTo>
                <a:lnTo>
                  <a:pt x="21549" y="39094"/>
                </a:lnTo>
                <a:close/>
                <a:moveTo>
                  <a:pt x="20495" y="41307"/>
                </a:moveTo>
                <a:lnTo>
                  <a:pt x="20127" y="42756"/>
                </a:lnTo>
                <a:lnTo>
                  <a:pt x="19679" y="44178"/>
                </a:lnTo>
                <a:lnTo>
                  <a:pt x="19310" y="45127"/>
                </a:lnTo>
                <a:lnTo>
                  <a:pt x="18888" y="46049"/>
                </a:lnTo>
                <a:lnTo>
                  <a:pt x="18441" y="46944"/>
                </a:lnTo>
                <a:lnTo>
                  <a:pt x="17940" y="47814"/>
                </a:lnTo>
                <a:lnTo>
                  <a:pt x="17519" y="48499"/>
                </a:lnTo>
                <a:lnTo>
                  <a:pt x="17071" y="49184"/>
                </a:lnTo>
                <a:lnTo>
                  <a:pt x="16597" y="49842"/>
                </a:lnTo>
                <a:lnTo>
                  <a:pt x="16122" y="50474"/>
                </a:lnTo>
                <a:lnTo>
                  <a:pt x="15622" y="51107"/>
                </a:lnTo>
                <a:lnTo>
                  <a:pt x="15095" y="51713"/>
                </a:lnTo>
                <a:lnTo>
                  <a:pt x="14542" y="52319"/>
                </a:lnTo>
                <a:lnTo>
                  <a:pt x="14015" y="52924"/>
                </a:lnTo>
                <a:lnTo>
                  <a:pt x="13462" y="53478"/>
                </a:lnTo>
                <a:lnTo>
                  <a:pt x="12908" y="54031"/>
                </a:lnTo>
                <a:lnTo>
                  <a:pt x="11749" y="55111"/>
                </a:lnTo>
                <a:lnTo>
                  <a:pt x="11855" y="54663"/>
                </a:lnTo>
                <a:lnTo>
                  <a:pt x="11986" y="54242"/>
                </a:lnTo>
                <a:lnTo>
                  <a:pt x="12118" y="53794"/>
                </a:lnTo>
                <a:lnTo>
                  <a:pt x="12276" y="53372"/>
                </a:lnTo>
                <a:lnTo>
                  <a:pt x="12461" y="52951"/>
                </a:lnTo>
                <a:lnTo>
                  <a:pt x="12645" y="52556"/>
                </a:lnTo>
                <a:lnTo>
                  <a:pt x="13066" y="51739"/>
                </a:lnTo>
                <a:lnTo>
                  <a:pt x="13514" y="50949"/>
                </a:lnTo>
                <a:lnTo>
                  <a:pt x="14015" y="50185"/>
                </a:lnTo>
                <a:lnTo>
                  <a:pt x="14515" y="49421"/>
                </a:lnTo>
                <a:lnTo>
                  <a:pt x="15042" y="48683"/>
                </a:lnTo>
                <a:lnTo>
                  <a:pt x="15622" y="47893"/>
                </a:lnTo>
                <a:lnTo>
                  <a:pt x="16228" y="47076"/>
                </a:lnTo>
                <a:lnTo>
                  <a:pt x="17466" y="45522"/>
                </a:lnTo>
                <a:lnTo>
                  <a:pt x="18599" y="44126"/>
                </a:lnTo>
                <a:lnTo>
                  <a:pt x="19152" y="43414"/>
                </a:lnTo>
                <a:lnTo>
                  <a:pt x="19679" y="42677"/>
                </a:lnTo>
                <a:lnTo>
                  <a:pt x="20100" y="42018"/>
                </a:lnTo>
                <a:lnTo>
                  <a:pt x="20495" y="41307"/>
                </a:lnTo>
                <a:close/>
                <a:moveTo>
                  <a:pt x="12540" y="0"/>
                </a:moveTo>
                <a:lnTo>
                  <a:pt x="12487" y="26"/>
                </a:lnTo>
                <a:lnTo>
                  <a:pt x="12434" y="53"/>
                </a:lnTo>
                <a:lnTo>
                  <a:pt x="12408" y="105"/>
                </a:lnTo>
                <a:lnTo>
                  <a:pt x="12382" y="158"/>
                </a:lnTo>
                <a:lnTo>
                  <a:pt x="12382" y="237"/>
                </a:lnTo>
                <a:lnTo>
                  <a:pt x="12382" y="290"/>
                </a:lnTo>
                <a:lnTo>
                  <a:pt x="12698" y="790"/>
                </a:lnTo>
                <a:lnTo>
                  <a:pt x="12987" y="1238"/>
                </a:lnTo>
                <a:lnTo>
                  <a:pt x="13646" y="2187"/>
                </a:lnTo>
                <a:lnTo>
                  <a:pt x="14252" y="3082"/>
                </a:lnTo>
                <a:lnTo>
                  <a:pt x="14831" y="3978"/>
                </a:lnTo>
                <a:lnTo>
                  <a:pt x="14990" y="4215"/>
                </a:lnTo>
                <a:lnTo>
                  <a:pt x="14911" y="4795"/>
                </a:lnTo>
                <a:lnTo>
                  <a:pt x="14831" y="5374"/>
                </a:lnTo>
                <a:lnTo>
                  <a:pt x="14673" y="5796"/>
                </a:lnTo>
                <a:lnTo>
                  <a:pt x="14489" y="6217"/>
                </a:lnTo>
                <a:lnTo>
                  <a:pt x="14278" y="6612"/>
                </a:lnTo>
                <a:lnTo>
                  <a:pt x="14068" y="7007"/>
                </a:lnTo>
                <a:lnTo>
                  <a:pt x="13804" y="7376"/>
                </a:lnTo>
                <a:lnTo>
                  <a:pt x="13541" y="7745"/>
                </a:lnTo>
                <a:lnTo>
                  <a:pt x="13251" y="8088"/>
                </a:lnTo>
                <a:lnTo>
                  <a:pt x="12961" y="8430"/>
                </a:lnTo>
                <a:lnTo>
                  <a:pt x="12513" y="8904"/>
                </a:lnTo>
                <a:lnTo>
                  <a:pt x="12039" y="9378"/>
                </a:lnTo>
                <a:lnTo>
                  <a:pt x="11091" y="10300"/>
                </a:lnTo>
                <a:lnTo>
                  <a:pt x="10116" y="11222"/>
                </a:lnTo>
                <a:lnTo>
                  <a:pt x="9194" y="12144"/>
                </a:lnTo>
                <a:lnTo>
                  <a:pt x="8298" y="13040"/>
                </a:lnTo>
                <a:lnTo>
                  <a:pt x="7455" y="13988"/>
                </a:lnTo>
                <a:lnTo>
                  <a:pt x="6639" y="14937"/>
                </a:lnTo>
                <a:lnTo>
                  <a:pt x="5822" y="15912"/>
                </a:lnTo>
                <a:lnTo>
                  <a:pt x="5058" y="16886"/>
                </a:lnTo>
                <a:lnTo>
                  <a:pt x="4294" y="17914"/>
                </a:lnTo>
                <a:lnTo>
                  <a:pt x="3556" y="18941"/>
                </a:lnTo>
                <a:lnTo>
                  <a:pt x="2871" y="19995"/>
                </a:lnTo>
                <a:lnTo>
                  <a:pt x="2107" y="21207"/>
                </a:lnTo>
                <a:lnTo>
                  <a:pt x="1370" y="22418"/>
                </a:lnTo>
                <a:lnTo>
                  <a:pt x="685" y="23657"/>
                </a:lnTo>
                <a:lnTo>
                  <a:pt x="26" y="24921"/>
                </a:lnTo>
                <a:lnTo>
                  <a:pt x="0" y="24974"/>
                </a:lnTo>
                <a:lnTo>
                  <a:pt x="26" y="25026"/>
                </a:lnTo>
                <a:lnTo>
                  <a:pt x="53" y="25106"/>
                </a:lnTo>
                <a:lnTo>
                  <a:pt x="132" y="25132"/>
                </a:lnTo>
                <a:lnTo>
                  <a:pt x="184" y="25132"/>
                </a:lnTo>
                <a:lnTo>
                  <a:pt x="237" y="25106"/>
                </a:lnTo>
                <a:lnTo>
                  <a:pt x="1344" y="24394"/>
                </a:lnTo>
                <a:lnTo>
                  <a:pt x="2450" y="23657"/>
                </a:lnTo>
                <a:lnTo>
                  <a:pt x="3530" y="22866"/>
                </a:lnTo>
                <a:lnTo>
                  <a:pt x="4584" y="22076"/>
                </a:lnTo>
                <a:lnTo>
                  <a:pt x="5611" y="21233"/>
                </a:lnTo>
                <a:lnTo>
                  <a:pt x="6612" y="20364"/>
                </a:lnTo>
                <a:lnTo>
                  <a:pt x="7561" y="19442"/>
                </a:lnTo>
                <a:lnTo>
                  <a:pt x="8509" y="18493"/>
                </a:lnTo>
                <a:lnTo>
                  <a:pt x="9378" y="17519"/>
                </a:lnTo>
                <a:lnTo>
                  <a:pt x="10221" y="16491"/>
                </a:lnTo>
                <a:lnTo>
                  <a:pt x="10617" y="15964"/>
                </a:lnTo>
                <a:lnTo>
                  <a:pt x="11012" y="15437"/>
                </a:lnTo>
                <a:lnTo>
                  <a:pt x="11380" y="14884"/>
                </a:lnTo>
                <a:lnTo>
                  <a:pt x="11749" y="14357"/>
                </a:lnTo>
                <a:lnTo>
                  <a:pt x="12092" y="13778"/>
                </a:lnTo>
                <a:lnTo>
                  <a:pt x="12434" y="13225"/>
                </a:lnTo>
                <a:lnTo>
                  <a:pt x="12750" y="12645"/>
                </a:lnTo>
                <a:lnTo>
                  <a:pt x="13040" y="12039"/>
                </a:lnTo>
                <a:lnTo>
                  <a:pt x="13330" y="11460"/>
                </a:lnTo>
                <a:lnTo>
                  <a:pt x="13593" y="10854"/>
                </a:lnTo>
                <a:lnTo>
                  <a:pt x="13857" y="10248"/>
                </a:lnTo>
                <a:lnTo>
                  <a:pt x="14094" y="9615"/>
                </a:lnTo>
                <a:lnTo>
                  <a:pt x="14410" y="8614"/>
                </a:lnTo>
                <a:lnTo>
                  <a:pt x="14700" y="7613"/>
                </a:lnTo>
                <a:lnTo>
                  <a:pt x="14911" y="6586"/>
                </a:lnTo>
                <a:lnTo>
                  <a:pt x="15095" y="5559"/>
                </a:lnTo>
                <a:lnTo>
                  <a:pt x="15200" y="5137"/>
                </a:lnTo>
                <a:lnTo>
                  <a:pt x="15306" y="4742"/>
                </a:lnTo>
                <a:lnTo>
                  <a:pt x="16043" y="6033"/>
                </a:lnTo>
                <a:lnTo>
                  <a:pt x="16755" y="7350"/>
                </a:lnTo>
                <a:lnTo>
                  <a:pt x="16728" y="7613"/>
                </a:lnTo>
                <a:lnTo>
                  <a:pt x="16702" y="7903"/>
                </a:lnTo>
                <a:lnTo>
                  <a:pt x="16676" y="8167"/>
                </a:lnTo>
                <a:lnTo>
                  <a:pt x="16597" y="8430"/>
                </a:lnTo>
                <a:lnTo>
                  <a:pt x="16438" y="8957"/>
                </a:lnTo>
                <a:lnTo>
                  <a:pt x="16228" y="9457"/>
                </a:lnTo>
                <a:lnTo>
                  <a:pt x="15964" y="9958"/>
                </a:lnTo>
                <a:lnTo>
                  <a:pt x="15674" y="10432"/>
                </a:lnTo>
                <a:lnTo>
                  <a:pt x="15385" y="10906"/>
                </a:lnTo>
                <a:lnTo>
                  <a:pt x="15069" y="11354"/>
                </a:lnTo>
                <a:lnTo>
                  <a:pt x="14357" y="12355"/>
                </a:lnTo>
                <a:lnTo>
                  <a:pt x="13646" y="13356"/>
                </a:lnTo>
                <a:lnTo>
                  <a:pt x="12961" y="14357"/>
                </a:lnTo>
                <a:lnTo>
                  <a:pt x="12329" y="15411"/>
                </a:lnTo>
                <a:lnTo>
                  <a:pt x="11670" y="16491"/>
                </a:lnTo>
                <a:lnTo>
                  <a:pt x="11064" y="17624"/>
                </a:lnTo>
                <a:lnTo>
                  <a:pt x="10485" y="18730"/>
                </a:lnTo>
                <a:lnTo>
                  <a:pt x="9932" y="19863"/>
                </a:lnTo>
                <a:lnTo>
                  <a:pt x="9378" y="21022"/>
                </a:lnTo>
                <a:lnTo>
                  <a:pt x="8851" y="22181"/>
                </a:lnTo>
                <a:lnTo>
                  <a:pt x="7824" y="24500"/>
                </a:lnTo>
                <a:lnTo>
                  <a:pt x="6718" y="27187"/>
                </a:lnTo>
                <a:lnTo>
                  <a:pt x="5638" y="29874"/>
                </a:lnTo>
                <a:lnTo>
                  <a:pt x="5638" y="29926"/>
                </a:lnTo>
                <a:lnTo>
                  <a:pt x="5638" y="29979"/>
                </a:lnTo>
                <a:lnTo>
                  <a:pt x="5690" y="30058"/>
                </a:lnTo>
                <a:lnTo>
                  <a:pt x="5769" y="30084"/>
                </a:lnTo>
                <a:lnTo>
                  <a:pt x="5822" y="30084"/>
                </a:lnTo>
                <a:lnTo>
                  <a:pt x="5875" y="30058"/>
                </a:lnTo>
                <a:lnTo>
                  <a:pt x="6981" y="29400"/>
                </a:lnTo>
                <a:lnTo>
                  <a:pt x="8114" y="28688"/>
                </a:lnTo>
                <a:lnTo>
                  <a:pt x="9194" y="27951"/>
                </a:lnTo>
                <a:lnTo>
                  <a:pt x="9721" y="27555"/>
                </a:lnTo>
                <a:lnTo>
                  <a:pt x="10248" y="27134"/>
                </a:lnTo>
                <a:lnTo>
                  <a:pt x="10696" y="26739"/>
                </a:lnTo>
                <a:lnTo>
                  <a:pt x="11170" y="26344"/>
                </a:lnTo>
                <a:lnTo>
                  <a:pt x="11591" y="25896"/>
                </a:lnTo>
                <a:lnTo>
                  <a:pt x="12013" y="25448"/>
                </a:lnTo>
                <a:lnTo>
                  <a:pt x="12408" y="25000"/>
                </a:lnTo>
                <a:lnTo>
                  <a:pt x="12803" y="24500"/>
                </a:lnTo>
                <a:lnTo>
                  <a:pt x="13172" y="23999"/>
                </a:lnTo>
                <a:lnTo>
                  <a:pt x="13514" y="23499"/>
                </a:lnTo>
                <a:lnTo>
                  <a:pt x="13857" y="22945"/>
                </a:lnTo>
                <a:lnTo>
                  <a:pt x="14173" y="22366"/>
                </a:lnTo>
                <a:lnTo>
                  <a:pt x="14463" y="21786"/>
                </a:lnTo>
                <a:lnTo>
                  <a:pt x="14726" y="21207"/>
                </a:lnTo>
                <a:lnTo>
                  <a:pt x="14990" y="20601"/>
                </a:lnTo>
                <a:lnTo>
                  <a:pt x="15227" y="19995"/>
                </a:lnTo>
                <a:lnTo>
                  <a:pt x="15437" y="19389"/>
                </a:lnTo>
                <a:lnTo>
                  <a:pt x="15622" y="18783"/>
                </a:lnTo>
                <a:lnTo>
                  <a:pt x="15806" y="18151"/>
                </a:lnTo>
                <a:lnTo>
                  <a:pt x="15964" y="17519"/>
                </a:lnTo>
                <a:lnTo>
                  <a:pt x="16122" y="16886"/>
                </a:lnTo>
                <a:lnTo>
                  <a:pt x="16254" y="16254"/>
                </a:lnTo>
                <a:lnTo>
                  <a:pt x="16465" y="14963"/>
                </a:lnTo>
                <a:lnTo>
                  <a:pt x="16623" y="13672"/>
                </a:lnTo>
                <a:lnTo>
                  <a:pt x="16755" y="12408"/>
                </a:lnTo>
                <a:lnTo>
                  <a:pt x="16860" y="11117"/>
                </a:lnTo>
                <a:lnTo>
                  <a:pt x="16913" y="9853"/>
                </a:lnTo>
                <a:lnTo>
                  <a:pt x="16965" y="8562"/>
                </a:lnTo>
                <a:lnTo>
                  <a:pt x="17018" y="8272"/>
                </a:lnTo>
                <a:lnTo>
                  <a:pt x="17071" y="7956"/>
                </a:lnTo>
                <a:lnTo>
                  <a:pt x="17440" y="8746"/>
                </a:lnTo>
                <a:lnTo>
                  <a:pt x="17808" y="9563"/>
                </a:lnTo>
                <a:lnTo>
                  <a:pt x="18177" y="10379"/>
                </a:lnTo>
                <a:lnTo>
                  <a:pt x="18520" y="11196"/>
                </a:lnTo>
                <a:lnTo>
                  <a:pt x="18862" y="12013"/>
                </a:lnTo>
                <a:lnTo>
                  <a:pt x="19178" y="12829"/>
                </a:lnTo>
                <a:lnTo>
                  <a:pt x="19468" y="13672"/>
                </a:lnTo>
                <a:lnTo>
                  <a:pt x="19758" y="14515"/>
                </a:lnTo>
                <a:lnTo>
                  <a:pt x="19705" y="15016"/>
                </a:lnTo>
                <a:lnTo>
                  <a:pt x="19600" y="15490"/>
                </a:lnTo>
                <a:lnTo>
                  <a:pt x="19494" y="15964"/>
                </a:lnTo>
                <a:lnTo>
                  <a:pt x="19336" y="16412"/>
                </a:lnTo>
                <a:lnTo>
                  <a:pt x="19152" y="16886"/>
                </a:lnTo>
                <a:lnTo>
                  <a:pt x="18941" y="17334"/>
                </a:lnTo>
                <a:lnTo>
                  <a:pt x="18704" y="17756"/>
                </a:lnTo>
                <a:lnTo>
                  <a:pt x="18467" y="18177"/>
                </a:lnTo>
                <a:lnTo>
                  <a:pt x="17940" y="19020"/>
                </a:lnTo>
                <a:lnTo>
                  <a:pt x="17360" y="19837"/>
                </a:lnTo>
                <a:lnTo>
                  <a:pt x="16175" y="21417"/>
                </a:lnTo>
                <a:lnTo>
                  <a:pt x="15543" y="22260"/>
                </a:lnTo>
                <a:lnTo>
                  <a:pt x="14937" y="23130"/>
                </a:lnTo>
                <a:lnTo>
                  <a:pt x="14357" y="24025"/>
                </a:lnTo>
                <a:lnTo>
                  <a:pt x="13804" y="24947"/>
                </a:lnTo>
                <a:lnTo>
                  <a:pt x="12724" y="26765"/>
                </a:lnTo>
                <a:lnTo>
                  <a:pt x="11670" y="28609"/>
                </a:lnTo>
                <a:lnTo>
                  <a:pt x="10406" y="30848"/>
                </a:lnTo>
                <a:lnTo>
                  <a:pt x="9168" y="33114"/>
                </a:lnTo>
                <a:lnTo>
                  <a:pt x="9141" y="33167"/>
                </a:lnTo>
                <a:lnTo>
                  <a:pt x="9194" y="33219"/>
                </a:lnTo>
                <a:lnTo>
                  <a:pt x="9247" y="33246"/>
                </a:lnTo>
                <a:lnTo>
                  <a:pt x="9326" y="33246"/>
                </a:lnTo>
                <a:lnTo>
                  <a:pt x="10248" y="32640"/>
                </a:lnTo>
                <a:lnTo>
                  <a:pt x="11143" y="32008"/>
                </a:lnTo>
                <a:lnTo>
                  <a:pt x="12039" y="31349"/>
                </a:lnTo>
                <a:lnTo>
                  <a:pt x="12882" y="30638"/>
                </a:lnTo>
                <a:lnTo>
                  <a:pt x="13699" y="29900"/>
                </a:lnTo>
                <a:lnTo>
                  <a:pt x="14489" y="29110"/>
                </a:lnTo>
                <a:lnTo>
                  <a:pt x="15227" y="28293"/>
                </a:lnTo>
                <a:lnTo>
                  <a:pt x="15938" y="27450"/>
                </a:lnTo>
                <a:lnTo>
                  <a:pt x="16597" y="26528"/>
                </a:lnTo>
                <a:lnTo>
                  <a:pt x="17229" y="25606"/>
                </a:lnTo>
                <a:lnTo>
                  <a:pt x="17782" y="24631"/>
                </a:lnTo>
                <a:lnTo>
                  <a:pt x="18309" y="23630"/>
                </a:lnTo>
                <a:lnTo>
                  <a:pt x="18546" y="23103"/>
                </a:lnTo>
                <a:lnTo>
                  <a:pt x="18757" y="22577"/>
                </a:lnTo>
                <a:lnTo>
                  <a:pt x="18967" y="22076"/>
                </a:lnTo>
                <a:lnTo>
                  <a:pt x="19152" y="21523"/>
                </a:lnTo>
                <a:lnTo>
                  <a:pt x="19336" y="20996"/>
                </a:lnTo>
                <a:lnTo>
                  <a:pt x="19494" y="20443"/>
                </a:lnTo>
                <a:lnTo>
                  <a:pt x="19626" y="19916"/>
                </a:lnTo>
                <a:lnTo>
                  <a:pt x="19758" y="19363"/>
                </a:lnTo>
                <a:lnTo>
                  <a:pt x="19916" y="18441"/>
                </a:lnTo>
                <a:lnTo>
                  <a:pt x="20048" y="17545"/>
                </a:lnTo>
                <a:lnTo>
                  <a:pt x="20100" y="16623"/>
                </a:lnTo>
                <a:lnTo>
                  <a:pt x="20127" y="15701"/>
                </a:lnTo>
                <a:lnTo>
                  <a:pt x="20232" y="16043"/>
                </a:lnTo>
                <a:lnTo>
                  <a:pt x="20574" y="17334"/>
                </a:lnTo>
                <a:lnTo>
                  <a:pt x="20891" y="18599"/>
                </a:lnTo>
                <a:lnTo>
                  <a:pt x="21154" y="19889"/>
                </a:lnTo>
                <a:lnTo>
                  <a:pt x="21391" y="21180"/>
                </a:lnTo>
                <a:lnTo>
                  <a:pt x="21602" y="22471"/>
                </a:lnTo>
                <a:lnTo>
                  <a:pt x="21760" y="23762"/>
                </a:lnTo>
                <a:lnTo>
                  <a:pt x="21892" y="25053"/>
                </a:lnTo>
                <a:lnTo>
                  <a:pt x="21971" y="26370"/>
                </a:lnTo>
                <a:lnTo>
                  <a:pt x="21259" y="26739"/>
                </a:lnTo>
                <a:lnTo>
                  <a:pt x="20574" y="27108"/>
                </a:lnTo>
                <a:lnTo>
                  <a:pt x="19863" y="27503"/>
                </a:lnTo>
                <a:lnTo>
                  <a:pt x="19178" y="27898"/>
                </a:lnTo>
                <a:lnTo>
                  <a:pt x="18520" y="28346"/>
                </a:lnTo>
                <a:lnTo>
                  <a:pt x="17861" y="28767"/>
                </a:lnTo>
                <a:lnTo>
                  <a:pt x="17202" y="29241"/>
                </a:lnTo>
                <a:lnTo>
                  <a:pt x="16570" y="29716"/>
                </a:lnTo>
                <a:lnTo>
                  <a:pt x="15938" y="30216"/>
                </a:lnTo>
                <a:lnTo>
                  <a:pt x="15332" y="30717"/>
                </a:lnTo>
                <a:lnTo>
                  <a:pt x="14726" y="31244"/>
                </a:lnTo>
                <a:lnTo>
                  <a:pt x="14147" y="31797"/>
                </a:lnTo>
                <a:lnTo>
                  <a:pt x="13567" y="32350"/>
                </a:lnTo>
                <a:lnTo>
                  <a:pt x="13014" y="32930"/>
                </a:lnTo>
                <a:lnTo>
                  <a:pt x="12461" y="33509"/>
                </a:lnTo>
                <a:lnTo>
                  <a:pt x="11934" y="34115"/>
                </a:lnTo>
                <a:lnTo>
                  <a:pt x="11354" y="34826"/>
                </a:lnTo>
                <a:lnTo>
                  <a:pt x="10775" y="35538"/>
                </a:lnTo>
                <a:lnTo>
                  <a:pt x="10221" y="36275"/>
                </a:lnTo>
                <a:lnTo>
                  <a:pt x="9721" y="37039"/>
                </a:lnTo>
                <a:lnTo>
                  <a:pt x="9694" y="37092"/>
                </a:lnTo>
                <a:lnTo>
                  <a:pt x="9694" y="37118"/>
                </a:lnTo>
                <a:lnTo>
                  <a:pt x="9721" y="37197"/>
                </a:lnTo>
                <a:lnTo>
                  <a:pt x="9800" y="37250"/>
                </a:lnTo>
                <a:lnTo>
                  <a:pt x="9853" y="37276"/>
                </a:lnTo>
                <a:lnTo>
                  <a:pt x="9905" y="37250"/>
                </a:lnTo>
                <a:lnTo>
                  <a:pt x="10643" y="36907"/>
                </a:lnTo>
                <a:lnTo>
                  <a:pt x="11380" y="36539"/>
                </a:lnTo>
                <a:lnTo>
                  <a:pt x="12118" y="36144"/>
                </a:lnTo>
                <a:lnTo>
                  <a:pt x="12856" y="35748"/>
                </a:lnTo>
                <a:lnTo>
                  <a:pt x="13567" y="35327"/>
                </a:lnTo>
                <a:lnTo>
                  <a:pt x="14278" y="34879"/>
                </a:lnTo>
                <a:lnTo>
                  <a:pt x="14963" y="34431"/>
                </a:lnTo>
                <a:lnTo>
                  <a:pt x="15648" y="33957"/>
                </a:lnTo>
                <a:lnTo>
                  <a:pt x="16307" y="33456"/>
                </a:lnTo>
                <a:lnTo>
                  <a:pt x="16939" y="32956"/>
                </a:lnTo>
                <a:lnTo>
                  <a:pt x="17571" y="32403"/>
                </a:lnTo>
                <a:lnTo>
                  <a:pt x="18177" y="31850"/>
                </a:lnTo>
                <a:lnTo>
                  <a:pt x="18783" y="31270"/>
                </a:lnTo>
                <a:lnTo>
                  <a:pt x="19336" y="30664"/>
                </a:lnTo>
                <a:lnTo>
                  <a:pt x="19889" y="30032"/>
                </a:lnTo>
                <a:lnTo>
                  <a:pt x="20390" y="29373"/>
                </a:lnTo>
                <a:lnTo>
                  <a:pt x="20838" y="28767"/>
                </a:lnTo>
                <a:lnTo>
                  <a:pt x="21259" y="28135"/>
                </a:lnTo>
                <a:lnTo>
                  <a:pt x="21655" y="27476"/>
                </a:lnTo>
                <a:lnTo>
                  <a:pt x="21997" y="26818"/>
                </a:lnTo>
                <a:lnTo>
                  <a:pt x="22050" y="28372"/>
                </a:lnTo>
                <a:lnTo>
                  <a:pt x="22050" y="29926"/>
                </a:lnTo>
                <a:lnTo>
                  <a:pt x="21997" y="31481"/>
                </a:lnTo>
                <a:lnTo>
                  <a:pt x="21892" y="33009"/>
                </a:lnTo>
                <a:lnTo>
                  <a:pt x="20495" y="33588"/>
                </a:lnTo>
                <a:lnTo>
                  <a:pt x="19784" y="33904"/>
                </a:lnTo>
                <a:lnTo>
                  <a:pt x="19099" y="34247"/>
                </a:lnTo>
                <a:lnTo>
                  <a:pt x="18441" y="34589"/>
                </a:lnTo>
                <a:lnTo>
                  <a:pt x="17756" y="34932"/>
                </a:lnTo>
                <a:lnTo>
                  <a:pt x="17097" y="35327"/>
                </a:lnTo>
                <a:lnTo>
                  <a:pt x="16465" y="35722"/>
                </a:lnTo>
                <a:lnTo>
                  <a:pt x="15780" y="36170"/>
                </a:lnTo>
                <a:lnTo>
                  <a:pt x="15121" y="36644"/>
                </a:lnTo>
                <a:lnTo>
                  <a:pt x="14489" y="37118"/>
                </a:lnTo>
                <a:lnTo>
                  <a:pt x="13883" y="37619"/>
                </a:lnTo>
                <a:lnTo>
                  <a:pt x="13277" y="38146"/>
                </a:lnTo>
                <a:lnTo>
                  <a:pt x="12671" y="38673"/>
                </a:lnTo>
                <a:lnTo>
                  <a:pt x="12092" y="39252"/>
                </a:lnTo>
                <a:lnTo>
                  <a:pt x="11539" y="39805"/>
                </a:lnTo>
                <a:lnTo>
                  <a:pt x="10933" y="40490"/>
                </a:lnTo>
                <a:lnTo>
                  <a:pt x="10353" y="41202"/>
                </a:lnTo>
                <a:lnTo>
                  <a:pt x="9247" y="42624"/>
                </a:lnTo>
                <a:lnTo>
                  <a:pt x="9220" y="42703"/>
                </a:lnTo>
                <a:lnTo>
                  <a:pt x="9220" y="42782"/>
                </a:lnTo>
                <a:lnTo>
                  <a:pt x="9299" y="42861"/>
                </a:lnTo>
                <a:lnTo>
                  <a:pt x="9378" y="42861"/>
                </a:lnTo>
                <a:lnTo>
                  <a:pt x="10142" y="42598"/>
                </a:lnTo>
                <a:lnTo>
                  <a:pt x="10854" y="42282"/>
                </a:lnTo>
                <a:lnTo>
                  <a:pt x="11591" y="41939"/>
                </a:lnTo>
                <a:lnTo>
                  <a:pt x="12276" y="41597"/>
                </a:lnTo>
                <a:lnTo>
                  <a:pt x="12987" y="41228"/>
                </a:lnTo>
                <a:lnTo>
                  <a:pt x="13699" y="40833"/>
                </a:lnTo>
                <a:lnTo>
                  <a:pt x="14384" y="40411"/>
                </a:lnTo>
                <a:lnTo>
                  <a:pt x="15069" y="39990"/>
                </a:lnTo>
                <a:lnTo>
                  <a:pt x="15727" y="39542"/>
                </a:lnTo>
                <a:lnTo>
                  <a:pt x="16359" y="39068"/>
                </a:lnTo>
                <a:lnTo>
                  <a:pt x="16992" y="38567"/>
                </a:lnTo>
                <a:lnTo>
                  <a:pt x="17624" y="38067"/>
                </a:lnTo>
                <a:lnTo>
                  <a:pt x="18230" y="37540"/>
                </a:lnTo>
                <a:lnTo>
                  <a:pt x="18809" y="37013"/>
                </a:lnTo>
                <a:lnTo>
                  <a:pt x="19389" y="36433"/>
                </a:lnTo>
                <a:lnTo>
                  <a:pt x="19916" y="35854"/>
                </a:lnTo>
                <a:lnTo>
                  <a:pt x="20443" y="35301"/>
                </a:lnTo>
                <a:lnTo>
                  <a:pt x="20943" y="34695"/>
                </a:lnTo>
                <a:lnTo>
                  <a:pt x="21417" y="34089"/>
                </a:lnTo>
                <a:lnTo>
                  <a:pt x="21865" y="33483"/>
                </a:lnTo>
                <a:lnTo>
                  <a:pt x="21760" y="34484"/>
                </a:lnTo>
                <a:lnTo>
                  <a:pt x="21628" y="35538"/>
                </a:lnTo>
                <a:lnTo>
                  <a:pt x="21470" y="36591"/>
                </a:lnTo>
                <a:lnTo>
                  <a:pt x="21312" y="37619"/>
                </a:lnTo>
                <a:lnTo>
                  <a:pt x="21101" y="38673"/>
                </a:lnTo>
                <a:lnTo>
                  <a:pt x="20785" y="38883"/>
                </a:lnTo>
                <a:lnTo>
                  <a:pt x="20469" y="39068"/>
                </a:lnTo>
                <a:lnTo>
                  <a:pt x="19810" y="39410"/>
                </a:lnTo>
                <a:lnTo>
                  <a:pt x="19126" y="39726"/>
                </a:lnTo>
                <a:lnTo>
                  <a:pt x="18467" y="40069"/>
                </a:lnTo>
                <a:lnTo>
                  <a:pt x="17782" y="40438"/>
                </a:lnTo>
                <a:lnTo>
                  <a:pt x="17097" y="40833"/>
                </a:lnTo>
                <a:lnTo>
                  <a:pt x="16412" y="41228"/>
                </a:lnTo>
                <a:lnTo>
                  <a:pt x="15754" y="41649"/>
                </a:lnTo>
                <a:lnTo>
                  <a:pt x="15095" y="42071"/>
                </a:lnTo>
                <a:lnTo>
                  <a:pt x="14463" y="42492"/>
                </a:lnTo>
                <a:lnTo>
                  <a:pt x="13830" y="42967"/>
                </a:lnTo>
                <a:lnTo>
                  <a:pt x="13225" y="43414"/>
                </a:lnTo>
                <a:lnTo>
                  <a:pt x="12619" y="43889"/>
                </a:lnTo>
                <a:lnTo>
                  <a:pt x="12013" y="44389"/>
                </a:lnTo>
                <a:lnTo>
                  <a:pt x="11407" y="44890"/>
                </a:lnTo>
                <a:lnTo>
                  <a:pt x="10827" y="45417"/>
                </a:lnTo>
                <a:lnTo>
                  <a:pt x="10169" y="46022"/>
                </a:lnTo>
                <a:lnTo>
                  <a:pt x="9536" y="46655"/>
                </a:lnTo>
                <a:lnTo>
                  <a:pt x="8904" y="47287"/>
                </a:lnTo>
                <a:lnTo>
                  <a:pt x="8325" y="47972"/>
                </a:lnTo>
                <a:lnTo>
                  <a:pt x="8298" y="48025"/>
                </a:lnTo>
                <a:lnTo>
                  <a:pt x="8272" y="48051"/>
                </a:lnTo>
                <a:lnTo>
                  <a:pt x="8298" y="48130"/>
                </a:lnTo>
                <a:lnTo>
                  <a:pt x="8377" y="48183"/>
                </a:lnTo>
                <a:lnTo>
                  <a:pt x="8404" y="48209"/>
                </a:lnTo>
                <a:lnTo>
                  <a:pt x="8456" y="48209"/>
                </a:lnTo>
                <a:lnTo>
                  <a:pt x="9220" y="47946"/>
                </a:lnTo>
                <a:lnTo>
                  <a:pt x="9984" y="47682"/>
                </a:lnTo>
                <a:lnTo>
                  <a:pt x="10722" y="47340"/>
                </a:lnTo>
                <a:lnTo>
                  <a:pt x="11460" y="46997"/>
                </a:lnTo>
                <a:lnTo>
                  <a:pt x="12171" y="46602"/>
                </a:lnTo>
                <a:lnTo>
                  <a:pt x="12856" y="46207"/>
                </a:lnTo>
                <a:lnTo>
                  <a:pt x="13541" y="45785"/>
                </a:lnTo>
                <a:lnTo>
                  <a:pt x="14226" y="45337"/>
                </a:lnTo>
                <a:lnTo>
                  <a:pt x="14858" y="44916"/>
                </a:lnTo>
                <a:lnTo>
                  <a:pt x="15490" y="44442"/>
                </a:lnTo>
                <a:lnTo>
                  <a:pt x="16122" y="43994"/>
                </a:lnTo>
                <a:lnTo>
                  <a:pt x="16728" y="43493"/>
                </a:lnTo>
                <a:lnTo>
                  <a:pt x="17334" y="43019"/>
                </a:lnTo>
                <a:lnTo>
                  <a:pt x="17914" y="42492"/>
                </a:lnTo>
                <a:lnTo>
                  <a:pt x="18493" y="41965"/>
                </a:lnTo>
                <a:lnTo>
                  <a:pt x="19046" y="41439"/>
                </a:lnTo>
                <a:lnTo>
                  <a:pt x="19547" y="40912"/>
                </a:lnTo>
                <a:lnTo>
                  <a:pt x="20048" y="40359"/>
                </a:lnTo>
                <a:lnTo>
                  <a:pt x="20522" y="39832"/>
                </a:lnTo>
                <a:lnTo>
                  <a:pt x="20996" y="39252"/>
                </a:lnTo>
                <a:lnTo>
                  <a:pt x="20891" y="39647"/>
                </a:lnTo>
                <a:lnTo>
                  <a:pt x="20601" y="40385"/>
                </a:lnTo>
                <a:lnTo>
                  <a:pt x="20258" y="41070"/>
                </a:lnTo>
                <a:lnTo>
                  <a:pt x="19889" y="41755"/>
                </a:lnTo>
                <a:lnTo>
                  <a:pt x="19468" y="42413"/>
                </a:lnTo>
                <a:lnTo>
                  <a:pt x="18941" y="43151"/>
                </a:lnTo>
                <a:lnTo>
                  <a:pt x="18388" y="43862"/>
                </a:lnTo>
                <a:lnTo>
                  <a:pt x="17255" y="45258"/>
                </a:lnTo>
                <a:lnTo>
                  <a:pt x="16043" y="46786"/>
                </a:lnTo>
                <a:lnTo>
                  <a:pt x="15464" y="47550"/>
                </a:lnTo>
                <a:lnTo>
                  <a:pt x="14884" y="48341"/>
                </a:lnTo>
                <a:lnTo>
                  <a:pt x="14331" y="49131"/>
                </a:lnTo>
                <a:lnTo>
                  <a:pt x="13778" y="49948"/>
                </a:lnTo>
                <a:lnTo>
                  <a:pt x="13277" y="50791"/>
                </a:lnTo>
                <a:lnTo>
                  <a:pt x="12803" y="51607"/>
                </a:lnTo>
                <a:lnTo>
                  <a:pt x="12540" y="52081"/>
                </a:lnTo>
                <a:lnTo>
                  <a:pt x="12329" y="52556"/>
                </a:lnTo>
                <a:lnTo>
                  <a:pt x="12118" y="53030"/>
                </a:lnTo>
                <a:lnTo>
                  <a:pt x="11907" y="53504"/>
                </a:lnTo>
                <a:lnTo>
                  <a:pt x="11749" y="54005"/>
                </a:lnTo>
                <a:lnTo>
                  <a:pt x="11591" y="54505"/>
                </a:lnTo>
                <a:lnTo>
                  <a:pt x="11460" y="55006"/>
                </a:lnTo>
                <a:lnTo>
                  <a:pt x="11354" y="55506"/>
                </a:lnTo>
                <a:lnTo>
                  <a:pt x="11354" y="55559"/>
                </a:lnTo>
                <a:lnTo>
                  <a:pt x="11380" y="55612"/>
                </a:lnTo>
                <a:lnTo>
                  <a:pt x="11460" y="55664"/>
                </a:lnTo>
                <a:lnTo>
                  <a:pt x="11539" y="55691"/>
                </a:lnTo>
                <a:lnTo>
                  <a:pt x="11591" y="55664"/>
                </a:lnTo>
                <a:lnTo>
                  <a:pt x="11644" y="55638"/>
                </a:lnTo>
                <a:lnTo>
                  <a:pt x="12803" y="54558"/>
                </a:lnTo>
                <a:lnTo>
                  <a:pt x="13383" y="53978"/>
                </a:lnTo>
                <a:lnTo>
                  <a:pt x="13962" y="53399"/>
                </a:lnTo>
                <a:lnTo>
                  <a:pt x="14515" y="52819"/>
                </a:lnTo>
                <a:lnTo>
                  <a:pt x="15042" y="52213"/>
                </a:lnTo>
                <a:lnTo>
                  <a:pt x="15595" y="51581"/>
                </a:lnTo>
                <a:lnTo>
                  <a:pt x="16096" y="50949"/>
                </a:lnTo>
                <a:lnTo>
                  <a:pt x="16597" y="50316"/>
                </a:lnTo>
                <a:lnTo>
                  <a:pt x="17071" y="49658"/>
                </a:lnTo>
                <a:lnTo>
                  <a:pt x="17519" y="48999"/>
                </a:lnTo>
                <a:lnTo>
                  <a:pt x="17966" y="48314"/>
                </a:lnTo>
                <a:lnTo>
                  <a:pt x="18362" y="47629"/>
                </a:lnTo>
                <a:lnTo>
                  <a:pt x="18757" y="46918"/>
                </a:lnTo>
                <a:lnTo>
                  <a:pt x="19099" y="46180"/>
                </a:lnTo>
                <a:lnTo>
                  <a:pt x="19442" y="45443"/>
                </a:lnTo>
                <a:lnTo>
                  <a:pt x="19731" y="44758"/>
                </a:lnTo>
                <a:lnTo>
                  <a:pt x="19969" y="44047"/>
                </a:lnTo>
                <a:lnTo>
                  <a:pt x="20179" y="43309"/>
                </a:lnTo>
                <a:lnTo>
                  <a:pt x="20364" y="42571"/>
                </a:lnTo>
                <a:lnTo>
                  <a:pt x="20838" y="40964"/>
                </a:lnTo>
                <a:lnTo>
                  <a:pt x="21049" y="40121"/>
                </a:lnTo>
                <a:lnTo>
                  <a:pt x="21259" y="39305"/>
                </a:lnTo>
                <a:lnTo>
                  <a:pt x="21259" y="40016"/>
                </a:lnTo>
                <a:lnTo>
                  <a:pt x="21286" y="40701"/>
                </a:lnTo>
                <a:lnTo>
                  <a:pt x="21338" y="41412"/>
                </a:lnTo>
                <a:lnTo>
                  <a:pt x="21391" y="42097"/>
                </a:lnTo>
                <a:lnTo>
                  <a:pt x="21496" y="42808"/>
                </a:lnTo>
                <a:lnTo>
                  <a:pt x="21575" y="43493"/>
                </a:lnTo>
                <a:lnTo>
                  <a:pt x="21839" y="44890"/>
                </a:lnTo>
                <a:lnTo>
                  <a:pt x="22129" y="46260"/>
                </a:lnTo>
                <a:lnTo>
                  <a:pt x="22471" y="47629"/>
                </a:lnTo>
                <a:lnTo>
                  <a:pt x="22840" y="48973"/>
                </a:lnTo>
                <a:lnTo>
                  <a:pt x="23235" y="50316"/>
                </a:lnTo>
                <a:lnTo>
                  <a:pt x="23762" y="51976"/>
                </a:lnTo>
                <a:lnTo>
                  <a:pt x="24025" y="52819"/>
                </a:lnTo>
                <a:lnTo>
                  <a:pt x="24263" y="53662"/>
                </a:lnTo>
                <a:lnTo>
                  <a:pt x="24289" y="53688"/>
                </a:lnTo>
                <a:lnTo>
                  <a:pt x="24315" y="53715"/>
                </a:lnTo>
                <a:lnTo>
                  <a:pt x="24394" y="53741"/>
                </a:lnTo>
                <a:lnTo>
                  <a:pt x="24473" y="53715"/>
                </a:lnTo>
                <a:lnTo>
                  <a:pt x="24500" y="53688"/>
                </a:lnTo>
                <a:lnTo>
                  <a:pt x="24526" y="53636"/>
                </a:lnTo>
                <a:lnTo>
                  <a:pt x="24658" y="52872"/>
                </a:lnTo>
                <a:lnTo>
                  <a:pt x="24737" y="52081"/>
                </a:lnTo>
                <a:lnTo>
                  <a:pt x="24816" y="51291"/>
                </a:lnTo>
                <a:lnTo>
                  <a:pt x="24842" y="50501"/>
                </a:lnTo>
                <a:lnTo>
                  <a:pt x="24842" y="49711"/>
                </a:lnTo>
                <a:lnTo>
                  <a:pt x="24816" y="48920"/>
                </a:lnTo>
                <a:lnTo>
                  <a:pt x="24737" y="48130"/>
                </a:lnTo>
                <a:lnTo>
                  <a:pt x="24631" y="47366"/>
                </a:lnTo>
                <a:lnTo>
                  <a:pt x="24500" y="46628"/>
                </a:lnTo>
                <a:lnTo>
                  <a:pt x="24342" y="45891"/>
                </a:lnTo>
                <a:lnTo>
                  <a:pt x="24157" y="45153"/>
                </a:lnTo>
                <a:lnTo>
                  <a:pt x="23946" y="44442"/>
                </a:lnTo>
                <a:lnTo>
                  <a:pt x="23736" y="43731"/>
                </a:lnTo>
                <a:lnTo>
                  <a:pt x="23472" y="43019"/>
                </a:lnTo>
                <a:lnTo>
                  <a:pt x="22919" y="41623"/>
                </a:lnTo>
                <a:lnTo>
                  <a:pt x="22260" y="40095"/>
                </a:lnTo>
                <a:lnTo>
                  <a:pt x="21549" y="38567"/>
                </a:lnTo>
                <a:lnTo>
                  <a:pt x="21549" y="38488"/>
                </a:lnTo>
                <a:lnTo>
                  <a:pt x="21549" y="38435"/>
                </a:lnTo>
                <a:lnTo>
                  <a:pt x="21523" y="38409"/>
                </a:lnTo>
                <a:lnTo>
                  <a:pt x="21470" y="38356"/>
                </a:lnTo>
                <a:lnTo>
                  <a:pt x="21734" y="37013"/>
                </a:lnTo>
                <a:lnTo>
                  <a:pt x="21971" y="35643"/>
                </a:lnTo>
                <a:lnTo>
                  <a:pt x="22129" y="34484"/>
                </a:lnTo>
                <a:lnTo>
                  <a:pt x="22234" y="33298"/>
                </a:lnTo>
                <a:lnTo>
                  <a:pt x="22524" y="33878"/>
                </a:lnTo>
                <a:lnTo>
                  <a:pt x="22761" y="34484"/>
                </a:lnTo>
                <a:lnTo>
                  <a:pt x="22998" y="35090"/>
                </a:lnTo>
                <a:lnTo>
                  <a:pt x="23182" y="35696"/>
                </a:lnTo>
                <a:lnTo>
                  <a:pt x="23499" y="36960"/>
                </a:lnTo>
                <a:lnTo>
                  <a:pt x="23788" y="38198"/>
                </a:lnTo>
                <a:lnTo>
                  <a:pt x="23999" y="38910"/>
                </a:lnTo>
                <a:lnTo>
                  <a:pt x="24210" y="39595"/>
                </a:lnTo>
                <a:lnTo>
                  <a:pt x="24421" y="40279"/>
                </a:lnTo>
                <a:lnTo>
                  <a:pt x="24684" y="40964"/>
                </a:lnTo>
                <a:lnTo>
                  <a:pt x="25185" y="42334"/>
                </a:lnTo>
                <a:lnTo>
                  <a:pt x="25738" y="43678"/>
                </a:lnTo>
                <a:lnTo>
                  <a:pt x="26054" y="44468"/>
                </a:lnTo>
                <a:lnTo>
                  <a:pt x="26370" y="45232"/>
                </a:lnTo>
                <a:lnTo>
                  <a:pt x="26633" y="46022"/>
                </a:lnTo>
                <a:lnTo>
                  <a:pt x="26844" y="46839"/>
                </a:lnTo>
                <a:lnTo>
                  <a:pt x="26871" y="46865"/>
                </a:lnTo>
                <a:lnTo>
                  <a:pt x="26897" y="46892"/>
                </a:lnTo>
                <a:lnTo>
                  <a:pt x="26976" y="46918"/>
                </a:lnTo>
                <a:lnTo>
                  <a:pt x="27029" y="46892"/>
                </a:lnTo>
                <a:lnTo>
                  <a:pt x="27081" y="46839"/>
                </a:lnTo>
                <a:lnTo>
                  <a:pt x="27160" y="46101"/>
                </a:lnTo>
                <a:lnTo>
                  <a:pt x="27213" y="45364"/>
                </a:lnTo>
                <a:lnTo>
                  <a:pt x="27213" y="44600"/>
                </a:lnTo>
                <a:lnTo>
                  <a:pt x="27187" y="43862"/>
                </a:lnTo>
                <a:lnTo>
                  <a:pt x="27108" y="43125"/>
                </a:lnTo>
                <a:lnTo>
                  <a:pt x="27002" y="42361"/>
                </a:lnTo>
                <a:lnTo>
                  <a:pt x="26871" y="41649"/>
                </a:lnTo>
                <a:lnTo>
                  <a:pt x="26713" y="40912"/>
                </a:lnTo>
                <a:lnTo>
                  <a:pt x="26528" y="40200"/>
                </a:lnTo>
                <a:lnTo>
                  <a:pt x="26317" y="39463"/>
                </a:lnTo>
                <a:lnTo>
                  <a:pt x="26080" y="38778"/>
                </a:lnTo>
                <a:lnTo>
                  <a:pt x="25790" y="38067"/>
                </a:lnTo>
                <a:lnTo>
                  <a:pt x="25501" y="37382"/>
                </a:lnTo>
                <a:lnTo>
                  <a:pt x="25158" y="36697"/>
                </a:lnTo>
                <a:lnTo>
                  <a:pt x="24789" y="36038"/>
                </a:lnTo>
                <a:lnTo>
                  <a:pt x="24421" y="35406"/>
                </a:lnTo>
                <a:lnTo>
                  <a:pt x="23946" y="34695"/>
                </a:lnTo>
                <a:lnTo>
                  <a:pt x="23420" y="34036"/>
                </a:lnTo>
                <a:lnTo>
                  <a:pt x="22893" y="33377"/>
                </a:lnTo>
                <a:lnTo>
                  <a:pt x="22313" y="32772"/>
                </a:lnTo>
                <a:lnTo>
                  <a:pt x="22287" y="32745"/>
                </a:lnTo>
                <a:lnTo>
                  <a:pt x="22392" y="31349"/>
                </a:lnTo>
                <a:lnTo>
                  <a:pt x="22445" y="29926"/>
                </a:lnTo>
                <a:lnTo>
                  <a:pt x="22445" y="28504"/>
                </a:lnTo>
                <a:lnTo>
                  <a:pt x="22418" y="27081"/>
                </a:lnTo>
                <a:lnTo>
                  <a:pt x="22418" y="27081"/>
                </a:lnTo>
                <a:lnTo>
                  <a:pt x="22893" y="28293"/>
                </a:lnTo>
                <a:lnTo>
                  <a:pt x="23130" y="28899"/>
                </a:lnTo>
                <a:lnTo>
                  <a:pt x="23393" y="29505"/>
                </a:lnTo>
                <a:lnTo>
                  <a:pt x="23736" y="30269"/>
                </a:lnTo>
                <a:lnTo>
                  <a:pt x="24131" y="31059"/>
                </a:lnTo>
                <a:lnTo>
                  <a:pt x="24526" y="31823"/>
                </a:lnTo>
                <a:lnTo>
                  <a:pt x="24921" y="32561"/>
                </a:lnTo>
                <a:lnTo>
                  <a:pt x="25343" y="33325"/>
                </a:lnTo>
                <a:lnTo>
                  <a:pt x="25790" y="34062"/>
                </a:lnTo>
                <a:lnTo>
                  <a:pt x="26238" y="34800"/>
                </a:lnTo>
                <a:lnTo>
                  <a:pt x="26713" y="35538"/>
                </a:lnTo>
                <a:lnTo>
                  <a:pt x="27213" y="36275"/>
                </a:lnTo>
                <a:lnTo>
                  <a:pt x="27714" y="36987"/>
                </a:lnTo>
                <a:lnTo>
                  <a:pt x="28741" y="38435"/>
                </a:lnTo>
                <a:lnTo>
                  <a:pt x="29031" y="38883"/>
                </a:lnTo>
                <a:lnTo>
                  <a:pt x="29321" y="39305"/>
                </a:lnTo>
                <a:lnTo>
                  <a:pt x="29821" y="40227"/>
                </a:lnTo>
                <a:lnTo>
                  <a:pt x="30269" y="41149"/>
                </a:lnTo>
                <a:lnTo>
                  <a:pt x="30717" y="42071"/>
                </a:lnTo>
                <a:lnTo>
                  <a:pt x="30743" y="42124"/>
                </a:lnTo>
                <a:lnTo>
                  <a:pt x="30796" y="42150"/>
                </a:lnTo>
                <a:lnTo>
                  <a:pt x="30875" y="42124"/>
                </a:lnTo>
                <a:lnTo>
                  <a:pt x="30954" y="42071"/>
                </a:lnTo>
                <a:lnTo>
                  <a:pt x="30980" y="42045"/>
                </a:lnTo>
                <a:lnTo>
                  <a:pt x="30980" y="41992"/>
                </a:lnTo>
                <a:lnTo>
                  <a:pt x="30980" y="41518"/>
                </a:lnTo>
                <a:lnTo>
                  <a:pt x="30954" y="41043"/>
                </a:lnTo>
                <a:lnTo>
                  <a:pt x="30901" y="40596"/>
                </a:lnTo>
                <a:lnTo>
                  <a:pt x="30822" y="40121"/>
                </a:lnTo>
                <a:lnTo>
                  <a:pt x="30743" y="39674"/>
                </a:lnTo>
                <a:lnTo>
                  <a:pt x="30638" y="39226"/>
                </a:lnTo>
                <a:lnTo>
                  <a:pt x="30401" y="38304"/>
                </a:lnTo>
                <a:lnTo>
                  <a:pt x="30084" y="37434"/>
                </a:lnTo>
                <a:lnTo>
                  <a:pt x="29742" y="36565"/>
                </a:lnTo>
                <a:lnTo>
                  <a:pt x="29347" y="35696"/>
                </a:lnTo>
                <a:lnTo>
                  <a:pt x="28925" y="34879"/>
                </a:lnTo>
                <a:lnTo>
                  <a:pt x="28478" y="34036"/>
                </a:lnTo>
                <a:lnTo>
                  <a:pt x="27977" y="33193"/>
                </a:lnTo>
                <a:lnTo>
                  <a:pt x="26976" y="31533"/>
                </a:lnTo>
                <a:lnTo>
                  <a:pt x="26028" y="30084"/>
                </a:lnTo>
                <a:lnTo>
                  <a:pt x="25553" y="29373"/>
                </a:lnTo>
                <a:lnTo>
                  <a:pt x="25053" y="28688"/>
                </a:lnTo>
                <a:lnTo>
                  <a:pt x="24447" y="27951"/>
                </a:lnTo>
                <a:lnTo>
                  <a:pt x="24131" y="27608"/>
                </a:lnTo>
                <a:lnTo>
                  <a:pt x="23815" y="27266"/>
                </a:lnTo>
                <a:lnTo>
                  <a:pt x="23472" y="26950"/>
                </a:lnTo>
                <a:lnTo>
                  <a:pt x="23130" y="26633"/>
                </a:lnTo>
                <a:lnTo>
                  <a:pt x="22761" y="26344"/>
                </a:lnTo>
                <a:lnTo>
                  <a:pt x="22366" y="26080"/>
                </a:lnTo>
                <a:lnTo>
                  <a:pt x="22313" y="25132"/>
                </a:lnTo>
                <a:lnTo>
                  <a:pt x="22234" y="24210"/>
                </a:lnTo>
                <a:lnTo>
                  <a:pt x="22129" y="23261"/>
                </a:lnTo>
                <a:lnTo>
                  <a:pt x="21997" y="22339"/>
                </a:lnTo>
                <a:lnTo>
                  <a:pt x="22998" y="23683"/>
                </a:lnTo>
                <a:lnTo>
                  <a:pt x="24025" y="25053"/>
                </a:lnTo>
                <a:lnTo>
                  <a:pt x="24552" y="25711"/>
                </a:lnTo>
                <a:lnTo>
                  <a:pt x="25106" y="26370"/>
                </a:lnTo>
                <a:lnTo>
                  <a:pt x="25659" y="27002"/>
                </a:lnTo>
                <a:lnTo>
                  <a:pt x="26238" y="27608"/>
                </a:lnTo>
                <a:lnTo>
                  <a:pt x="26871" y="28267"/>
                </a:lnTo>
                <a:lnTo>
                  <a:pt x="27556" y="28899"/>
                </a:lnTo>
                <a:lnTo>
                  <a:pt x="28240" y="29479"/>
                </a:lnTo>
                <a:lnTo>
                  <a:pt x="28952" y="30032"/>
                </a:lnTo>
                <a:lnTo>
                  <a:pt x="29716" y="30532"/>
                </a:lnTo>
                <a:lnTo>
                  <a:pt x="30480" y="31007"/>
                </a:lnTo>
                <a:lnTo>
                  <a:pt x="31270" y="31454"/>
                </a:lnTo>
                <a:lnTo>
                  <a:pt x="32060" y="31902"/>
                </a:lnTo>
                <a:lnTo>
                  <a:pt x="32982" y="32403"/>
                </a:lnTo>
                <a:lnTo>
                  <a:pt x="33904" y="32956"/>
                </a:lnTo>
                <a:lnTo>
                  <a:pt x="34352" y="33246"/>
                </a:lnTo>
                <a:lnTo>
                  <a:pt x="34774" y="33562"/>
                </a:lnTo>
                <a:lnTo>
                  <a:pt x="35195" y="33904"/>
                </a:lnTo>
                <a:lnTo>
                  <a:pt x="35564" y="34273"/>
                </a:lnTo>
                <a:lnTo>
                  <a:pt x="35643" y="34299"/>
                </a:lnTo>
                <a:lnTo>
                  <a:pt x="35696" y="34273"/>
                </a:lnTo>
                <a:lnTo>
                  <a:pt x="35722" y="34220"/>
                </a:lnTo>
                <a:lnTo>
                  <a:pt x="35722" y="34168"/>
                </a:lnTo>
                <a:lnTo>
                  <a:pt x="35564" y="33746"/>
                </a:lnTo>
                <a:lnTo>
                  <a:pt x="35353" y="33325"/>
                </a:lnTo>
                <a:lnTo>
                  <a:pt x="34932" y="32482"/>
                </a:lnTo>
                <a:lnTo>
                  <a:pt x="34458" y="31665"/>
                </a:lnTo>
                <a:lnTo>
                  <a:pt x="33957" y="30901"/>
                </a:lnTo>
                <a:lnTo>
                  <a:pt x="33430" y="30137"/>
                </a:lnTo>
                <a:lnTo>
                  <a:pt x="32851" y="29373"/>
                </a:lnTo>
                <a:lnTo>
                  <a:pt x="32271" y="28662"/>
                </a:lnTo>
                <a:lnTo>
                  <a:pt x="31639" y="27977"/>
                </a:lnTo>
                <a:lnTo>
                  <a:pt x="30980" y="27292"/>
                </a:lnTo>
                <a:lnTo>
                  <a:pt x="30295" y="26633"/>
                </a:lnTo>
                <a:lnTo>
                  <a:pt x="29584" y="26001"/>
                </a:lnTo>
                <a:lnTo>
                  <a:pt x="28846" y="25395"/>
                </a:lnTo>
                <a:lnTo>
                  <a:pt x="28109" y="24816"/>
                </a:lnTo>
                <a:lnTo>
                  <a:pt x="27318" y="24289"/>
                </a:lnTo>
                <a:lnTo>
                  <a:pt x="26528" y="23762"/>
                </a:lnTo>
                <a:lnTo>
                  <a:pt x="25685" y="23314"/>
                </a:lnTo>
                <a:lnTo>
                  <a:pt x="24816" y="22840"/>
                </a:lnTo>
                <a:lnTo>
                  <a:pt x="23894" y="22445"/>
                </a:lnTo>
                <a:lnTo>
                  <a:pt x="22972" y="22076"/>
                </a:lnTo>
                <a:lnTo>
                  <a:pt x="22023" y="21760"/>
                </a:lnTo>
                <a:lnTo>
                  <a:pt x="21997" y="21734"/>
                </a:lnTo>
                <a:lnTo>
                  <a:pt x="21971" y="21707"/>
                </a:lnTo>
                <a:lnTo>
                  <a:pt x="21918" y="21681"/>
                </a:lnTo>
                <a:lnTo>
                  <a:pt x="21786" y="20812"/>
                </a:lnTo>
                <a:lnTo>
                  <a:pt x="21628" y="19942"/>
                </a:lnTo>
                <a:lnTo>
                  <a:pt x="21444" y="19099"/>
                </a:lnTo>
                <a:lnTo>
                  <a:pt x="21259" y="18230"/>
                </a:lnTo>
                <a:lnTo>
                  <a:pt x="21049" y="17387"/>
                </a:lnTo>
                <a:lnTo>
                  <a:pt x="20838" y="16517"/>
                </a:lnTo>
                <a:lnTo>
                  <a:pt x="20601" y="15674"/>
                </a:lnTo>
                <a:lnTo>
                  <a:pt x="20364" y="14831"/>
                </a:lnTo>
                <a:lnTo>
                  <a:pt x="20838" y="15490"/>
                </a:lnTo>
                <a:lnTo>
                  <a:pt x="21365" y="16149"/>
                </a:lnTo>
                <a:lnTo>
                  <a:pt x="21892" y="16755"/>
                </a:lnTo>
                <a:lnTo>
                  <a:pt x="22471" y="17334"/>
                </a:lnTo>
                <a:lnTo>
                  <a:pt x="23051" y="17887"/>
                </a:lnTo>
                <a:lnTo>
                  <a:pt x="23683" y="18441"/>
                </a:lnTo>
                <a:lnTo>
                  <a:pt x="24315" y="18941"/>
                </a:lnTo>
                <a:lnTo>
                  <a:pt x="24974" y="19415"/>
                </a:lnTo>
                <a:lnTo>
                  <a:pt x="25395" y="19679"/>
                </a:lnTo>
                <a:lnTo>
                  <a:pt x="25790" y="19916"/>
                </a:lnTo>
                <a:lnTo>
                  <a:pt x="26633" y="20364"/>
                </a:lnTo>
                <a:lnTo>
                  <a:pt x="27476" y="20785"/>
                </a:lnTo>
                <a:lnTo>
                  <a:pt x="28346" y="21180"/>
                </a:lnTo>
                <a:lnTo>
                  <a:pt x="30111" y="21918"/>
                </a:lnTo>
                <a:lnTo>
                  <a:pt x="30980" y="22287"/>
                </a:lnTo>
                <a:lnTo>
                  <a:pt x="31850" y="22682"/>
                </a:lnTo>
                <a:lnTo>
                  <a:pt x="32851" y="23156"/>
                </a:lnTo>
                <a:lnTo>
                  <a:pt x="33351" y="23420"/>
                </a:lnTo>
                <a:lnTo>
                  <a:pt x="33825" y="23683"/>
                </a:lnTo>
                <a:lnTo>
                  <a:pt x="34299" y="23999"/>
                </a:lnTo>
                <a:lnTo>
                  <a:pt x="34747" y="24342"/>
                </a:lnTo>
                <a:lnTo>
                  <a:pt x="35142" y="24684"/>
                </a:lnTo>
                <a:lnTo>
                  <a:pt x="35511" y="25079"/>
                </a:lnTo>
                <a:lnTo>
                  <a:pt x="35564" y="25132"/>
                </a:lnTo>
                <a:lnTo>
                  <a:pt x="35590" y="25132"/>
                </a:lnTo>
                <a:lnTo>
                  <a:pt x="35696" y="25106"/>
                </a:lnTo>
                <a:lnTo>
                  <a:pt x="35722" y="25079"/>
                </a:lnTo>
                <a:lnTo>
                  <a:pt x="35722" y="25053"/>
                </a:lnTo>
                <a:lnTo>
                  <a:pt x="35748" y="25000"/>
                </a:lnTo>
                <a:lnTo>
                  <a:pt x="35722" y="24947"/>
                </a:lnTo>
                <a:lnTo>
                  <a:pt x="35485" y="24552"/>
                </a:lnTo>
                <a:lnTo>
                  <a:pt x="35222" y="24157"/>
                </a:lnTo>
                <a:lnTo>
                  <a:pt x="34932" y="23788"/>
                </a:lnTo>
                <a:lnTo>
                  <a:pt x="34642" y="23393"/>
                </a:lnTo>
                <a:lnTo>
                  <a:pt x="34036" y="22682"/>
                </a:lnTo>
                <a:lnTo>
                  <a:pt x="33404" y="21971"/>
                </a:lnTo>
                <a:lnTo>
                  <a:pt x="32745" y="21286"/>
                </a:lnTo>
                <a:lnTo>
                  <a:pt x="32060" y="20627"/>
                </a:lnTo>
                <a:lnTo>
                  <a:pt x="31323" y="19995"/>
                </a:lnTo>
                <a:lnTo>
                  <a:pt x="30585" y="19389"/>
                </a:lnTo>
                <a:lnTo>
                  <a:pt x="29847" y="18862"/>
                </a:lnTo>
                <a:lnTo>
                  <a:pt x="29083" y="18335"/>
                </a:lnTo>
                <a:lnTo>
                  <a:pt x="28293" y="17861"/>
                </a:lnTo>
                <a:lnTo>
                  <a:pt x="27503" y="17387"/>
                </a:lnTo>
                <a:lnTo>
                  <a:pt x="26633" y="16965"/>
                </a:lnTo>
                <a:lnTo>
                  <a:pt x="25738" y="16544"/>
                </a:lnTo>
                <a:lnTo>
                  <a:pt x="24842" y="16201"/>
                </a:lnTo>
                <a:lnTo>
                  <a:pt x="23920" y="15833"/>
                </a:lnTo>
                <a:lnTo>
                  <a:pt x="22945" y="15464"/>
                </a:lnTo>
                <a:lnTo>
                  <a:pt x="21971" y="15042"/>
                </a:lnTo>
                <a:lnTo>
                  <a:pt x="21496" y="14831"/>
                </a:lnTo>
                <a:lnTo>
                  <a:pt x="21022" y="14568"/>
                </a:lnTo>
                <a:lnTo>
                  <a:pt x="20574" y="14305"/>
                </a:lnTo>
                <a:lnTo>
                  <a:pt x="20127" y="13988"/>
                </a:lnTo>
                <a:lnTo>
                  <a:pt x="20048" y="13883"/>
                </a:lnTo>
                <a:lnTo>
                  <a:pt x="19573" y="12540"/>
                </a:lnTo>
                <a:lnTo>
                  <a:pt x="19073" y="11196"/>
                </a:lnTo>
                <a:lnTo>
                  <a:pt x="18520" y="9853"/>
                </a:lnTo>
                <a:lnTo>
                  <a:pt x="17914" y="8535"/>
                </a:lnTo>
                <a:lnTo>
                  <a:pt x="17466" y="7587"/>
                </a:lnTo>
                <a:lnTo>
                  <a:pt x="18151" y="8298"/>
                </a:lnTo>
                <a:lnTo>
                  <a:pt x="18862" y="9010"/>
                </a:lnTo>
                <a:lnTo>
                  <a:pt x="19626" y="9694"/>
                </a:lnTo>
                <a:lnTo>
                  <a:pt x="20390" y="10353"/>
                </a:lnTo>
                <a:lnTo>
                  <a:pt x="21180" y="10985"/>
                </a:lnTo>
                <a:lnTo>
                  <a:pt x="21997" y="11618"/>
                </a:lnTo>
                <a:lnTo>
                  <a:pt x="22840" y="12171"/>
                </a:lnTo>
                <a:lnTo>
                  <a:pt x="23683" y="12724"/>
                </a:lnTo>
                <a:lnTo>
                  <a:pt x="24579" y="13225"/>
                </a:lnTo>
                <a:lnTo>
                  <a:pt x="25474" y="13699"/>
                </a:lnTo>
                <a:lnTo>
                  <a:pt x="26370" y="14120"/>
                </a:lnTo>
                <a:lnTo>
                  <a:pt x="27318" y="14489"/>
                </a:lnTo>
                <a:lnTo>
                  <a:pt x="28267" y="14805"/>
                </a:lnTo>
                <a:lnTo>
                  <a:pt x="29241" y="15069"/>
                </a:lnTo>
                <a:lnTo>
                  <a:pt x="30243" y="15279"/>
                </a:lnTo>
                <a:lnTo>
                  <a:pt x="30717" y="15358"/>
                </a:lnTo>
                <a:lnTo>
                  <a:pt x="31244" y="15437"/>
                </a:lnTo>
                <a:lnTo>
                  <a:pt x="31876" y="15490"/>
                </a:lnTo>
                <a:lnTo>
                  <a:pt x="32508" y="15543"/>
                </a:lnTo>
                <a:lnTo>
                  <a:pt x="33140" y="15569"/>
                </a:lnTo>
                <a:lnTo>
                  <a:pt x="33799" y="15569"/>
                </a:lnTo>
                <a:lnTo>
                  <a:pt x="34431" y="15543"/>
                </a:lnTo>
                <a:lnTo>
                  <a:pt x="35063" y="15516"/>
                </a:lnTo>
                <a:lnTo>
                  <a:pt x="36354" y="15411"/>
                </a:lnTo>
                <a:lnTo>
                  <a:pt x="36433" y="15358"/>
                </a:lnTo>
                <a:lnTo>
                  <a:pt x="36486" y="15306"/>
                </a:lnTo>
                <a:lnTo>
                  <a:pt x="36486" y="15200"/>
                </a:lnTo>
                <a:lnTo>
                  <a:pt x="36460" y="15174"/>
                </a:lnTo>
                <a:lnTo>
                  <a:pt x="36433" y="15121"/>
                </a:lnTo>
                <a:lnTo>
                  <a:pt x="35617" y="14515"/>
                </a:lnTo>
                <a:lnTo>
                  <a:pt x="34800" y="13936"/>
                </a:lnTo>
                <a:lnTo>
                  <a:pt x="33931" y="13383"/>
                </a:lnTo>
                <a:lnTo>
                  <a:pt x="33088" y="12856"/>
                </a:lnTo>
                <a:lnTo>
                  <a:pt x="32192" y="12355"/>
                </a:lnTo>
                <a:lnTo>
                  <a:pt x="31296" y="11881"/>
                </a:lnTo>
                <a:lnTo>
                  <a:pt x="30374" y="11460"/>
                </a:lnTo>
                <a:lnTo>
                  <a:pt x="29452" y="11064"/>
                </a:lnTo>
                <a:lnTo>
                  <a:pt x="28478" y="10722"/>
                </a:lnTo>
                <a:lnTo>
                  <a:pt x="27503" y="10406"/>
                </a:lnTo>
                <a:lnTo>
                  <a:pt x="26528" y="10142"/>
                </a:lnTo>
                <a:lnTo>
                  <a:pt x="25527" y="9905"/>
                </a:lnTo>
                <a:lnTo>
                  <a:pt x="24394" y="9694"/>
                </a:lnTo>
                <a:lnTo>
                  <a:pt x="23261" y="9510"/>
                </a:lnTo>
                <a:lnTo>
                  <a:pt x="22155" y="9299"/>
                </a:lnTo>
                <a:lnTo>
                  <a:pt x="21602" y="9168"/>
                </a:lnTo>
                <a:lnTo>
                  <a:pt x="21049" y="9010"/>
                </a:lnTo>
                <a:lnTo>
                  <a:pt x="20522" y="8851"/>
                </a:lnTo>
                <a:lnTo>
                  <a:pt x="19995" y="8667"/>
                </a:lnTo>
                <a:lnTo>
                  <a:pt x="19494" y="8430"/>
                </a:lnTo>
                <a:lnTo>
                  <a:pt x="18994" y="8167"/>
                </a:lnTo>
                <a:lnTo>
                  <a:pt x="18730" y="7982"/>
                </a:lnTo>
                <a:lnTo>
                  <a:pt x="18441" y="7798"/>
                </a:lnTo>
                <a:lnTo>
                  <a:pt x="17914" y="7376"/>
                </a:lnTo>
                <a:lnTo>
                  <a:pt x="17387" y="6955"/>
                </a:lnTo>
                <a:lnTo>
                  <a:pt x="17150" y="6718"/>
                </a:lnTo>
                <a:lnTo>
                  <a:pt x="16913" y="6481"/>
                </a:lnTo>
                <a:lnTo>
                  <a:pt x="16728" y="6217"/>
                </a:lnTo>
                <a:lnTo>
                  <a:pt x="16570" y="5927"/>
                </a:lnTo>
                <a:lnTo>
                  <a:pt x="16280" y="5348"/>
                </a:lnTo>
                <a:lnTo>
                  <a:pt x="15912" y="4742"/>
                </a:lnTo>
                <a:lnTo>
                  <a:pt x="15543" y="4136"/>
                </a:lnTo>
                <a:lnTo>
                  <a:pt x="15490" y="4057"/>
                </a:lnTo>
                <a:lnTo>
                  <a:pt x="15938" y="4136"/>
                </a:lnTo>
                <a:lnTo>
                  <a:pt x="16386" y="4241"/>
                </a:lnTo>
                <a:lnTo>
                  <a:pt x="16807" y="4399"/>
                </a:lnTo>
                <a:lnTo>
                  <a:pt x="17229" y="4557"/>
                </a:lnTo>
                <a:lnTo>
                  <a:pt x="18045" y="4953"/>
                </a:lnTo>
                <a:lnTo>
                  <a:pt x="18836" y="5374"/>
                </a:lnTo>
                <a:lnTo>
                  <a:pt x="19652" y="5796"/>
                </a:lnTo>
                <a:lnTo>
                  <a:pt x="20495" y="6164"/>
                </a:lnTo>
                <a:lnTo>
                  <a:pt x="21365" y="6507"/>
                </a:lnTo>
                <a:lnTo>
                  <a:pt x="22234" y="6797"/>
                </a:lnTo>
                <a:lnTo>
                  <a:pt x="23130" y="7060"/>
                </a:lnTo>
                <a:lnTo>
                  <a:pt x="24052" y="7297"/>
                </a:lnTo>
                <a:lnTo>
                  <a:pt x="24974" y="7508"/>
                </a:lnTo>
                <a:lnTo>
                  <a:pt x="25896" y="7666"/>
                </a:lnTo>
                <a:lnTo>
                  <a:pt x="26818" y="7824"/>
                </a:lnTo>
                <a:lnTo>
                  <a:pt x="27740" y="7929"/>
                </a:lnTo>
                <a:lnTo>
                  <a:pt x="28688" y="8035"/>
                </a:lnTo>
                <a:lnTo>
                  <a:pt x="29610" y="8140"/>
                </a:lnTo>
                <a:lnTo>
                  <a:pt x="31744" y="8298"/>
                </a:lnTo>
                <a:lnTo>
                  <a:pt x="33878" y="8456"/>
                </a:lnTo>
                <a:lnTo>
                  <a:pt x="33931" y="8456"/>
                </a:lnTo>
                <a:lnTo>
                  <a:pt x="33983" y="8430"/>
                </a:lnTo>
                <a:lnTo>
                  <a:pt x="34036" y="8404"/>
                </a:lnTo>
                <a:lnTo>
                  <a:pt x="34036" y="8377"/>
                </a:lnTo>
                <a:lnTo>
                  <a:pt x="34062" y="8325"/>
                </a:lnTo>
                <a:lnTo>
                  <a:pt x="34036" y="8272"/>
                </a:lnTo>
                <a:lnTo>
                  <a:pt x="34010" y="8219"/>
                </a:lnTo>
                <a:lnTo>
                  <a:pt x="33983" y="8193"/>
                </a:lnTo>
                <a:lnTo>
                  <a:pt x="33140" y="7692"/>
                </a:lnTo>
                <a:lnTo>
                  <a:pt x="32271" y="7218"/>
                </a:lnTo>
                <a:lnTo>
                  <a:pt x="31402" y="6744"/>
                </a:lnTo>
                <a:lnTo>
                  <a:pt x="30506" y="6296"/>
                </a:lnTo>
                <a:lnTo>
                  <a:pt x="29610" y="5875"/>
                </a:lnTo>
                <a:lnTo>
                  <a:pt x="28715" y="5479"/>
                </a:lnTo>
                <a:lnTo>
                  <a:pt x="27793" y="5111"/>
                </a:lnTo>
                <a:lnTo>
                  <a:pt x="26897" y="4742"/>
                </a:lnTo>
                <a:lnTo>
                  <a:pt x="26001" y="4426"/>
                </a:lnTo>
                <a:lnTo>
                  <a:pt x="25079" y="4136"/>
                </a:lnTo>
                <a:lnTo>
                  <a:pt x="24184" y="3873"/>
                </a:lnTo>
                <a:lnTo>
                  <a:pt x="23261" y="3635"/>
                </a:lnTo>
                <a:lnTo>
                  <a:pt x="22313" y="3425"/>
                </a:lnTo>
                <a:lnTo>
                  <a:pt x="21391" y="3267"/>
                </a:lnTo>
                <a:lnTo>
                  <a:pt x="20443" y="3161"/>
                </a:lnTo>
                <a:lnTo>
                  <a:pt x="19494" y="3082"/>
                </a:lnTo>
                <a:lnTo>
                  <a:pt x="18941" y="3056"/>
                </a:lnTo>
                <a:lnTo>
                  <a:pt x="18414" y="3030"/>
                </a:lnTo>
                <a:lnTo>
                  <a:pt x="17861" y="3056"/>
                </a:lnTo>
                <a:lnTo>
                  <a:pt x="17334" y="3082"/>
                </a:lnTo>
                <a:lnTo>
                  <a:pt x="16781" y="3161"/>
                </a:lnTo>
                <a:lnTo>
                  <a:pt x="16254" y="3267"/>
                </a:lnTo>
                <a:lnTo>
                  <a:pt x="15727" y="3425"/>
                </a:lnTo>
                <a:lnTo>
                  <a:pt x="15227" y="3609"/>
                </a:lnTo>
                <a:lnTo>
                  <a:pt x="14726" y="2819"/>
                </a:lnTo>
                <a:lnTo>
                  <a:pt x="14226" y="2055"/>
                </a:lnTo>
                <a:lnTo>
                  <a:pt x="13857" y="1528"/>
                </a:lnTo>
                <a:lnTo>
                  <a:pt x="13488" y="1027"/>
                </a:lnTo>
                <a:lnTo>
                  <a:pt x="13093" y="527"/>
                </a:lnTo>
                <a:lnTo>
                  <a:pt x="12671" y="53"/>
                </a:lnTo>
                <a:lnTo>
                  <a:pt x="12619" y="26"/>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27"/>
          <p:cNvSpPr/>
          <p:nvPr/>
        </p:nvSpPr>
        <p:spPr>
          <a:xfrm rot="-9089344" flipH="1">
            <a:off x="7595872" y="4170466"/>
            <a:ext cx="1236232" cy="1887013"/>
          </a:xfrm>
          <a:custGeom>
            <a:avLst/>
            <a:gdLst/>
            <a:ahLst/>
            <a:cxnLst/>
            <a:rect l="l" t="t" r="r" b="b"/>
            <a:pathLst>
              <a:path w="36487" h="55691" extrusionOk="0">
                <a:moveTo>
                  <a:pt x="19073" y="3372"/>
                </a:moveTo>
                <a:lnTo>
                  <a:pt x="20048" y="3425"/>
                </a:lnTo>
                <a:lnTo>
                  <a:pt x="20996" y="3530"/>
                </a:lnTo>
                <a:lnTo>
                  <a:pt x="21918" y="3688"/>
                </a:lnTo>
                <a:lnTo>
                  <a:pt x="22866" y="3873"/>
                </a:lnTo>
                <a:lnTo>
                  <a:pt x="23788" y="4110"/>
                </a:lnTo>
                <a:lnTo>
                  <a:pt x="24710" y="4347"/>
                </a:lnTo>
                <a:lnTo>
                  <a:pt x="25632" y="4636"/>
                </a:lnTo>
                <a:lnTo>
                  <a:pt x="26528" y="4979"/>
                </a:lnTo>
                <a:lnTo>
                  <a:pt x="27424" y="5321"/>
                </a:lnTo>
                <a:lnTo>
                  <a:pt x="28293" y="5690"/>
                </a:lnTo>
                <a:lnTo>
                  <a:pt x="29162" y="6059"/>
                </a:lnTo>
                <a:lnTo>
                  <a:pt x="30032" y="6481"/>
                </a:lnTo>
                <a:lnTo>
                  <a:pt x="30848" y="6876"/>
                </a:lnTo>
                <a:lnTo>
                  <a:pt x="31665" y="7297"/>
                </a:lnTo>
                <a:lnTo>
                  <a:pt x="33298" y="8167"/>
                </a:lnTo>
                <a:lnTo>
                  <a:pt x="31481" y="8088"/>
                </a:lnTo>
                <a:lnTo>
                  <a:pt x="30585" y="8035"/>
                </a:lnTo>
                <a:lnTo>
                  <a:pt x="29663" y="7982"/>
                </a:lnTo>
                <a:lnTo>
                  <a:pt x="28767" y="7877"/>
                </a:lnTo>
                <a:lnTo>
                  <a:pt x="27845" y="7771"/>
                </a:lnTo>
                <a:lnTo>
                  <a:pt x="26950" y="7666"/>
                </a:lnTo>
                <a:lnTo>
                  <a:pt x="26054" y="7508"/>
                </a:lnTo>
                <a:lnTo>
                  <a:pt x="25158" y="7324"/>
                </a:lnTo>
                <a:lnTo>
                  <a:pt x="24263" y="7139"/>
                </a:lnTo>
                <a:lnTo>
                  <a:pt x="23393" y="6902"/>
                </a:lnTo>
                <a:lnTo>
                  <a:pt x="22524" y="6639"/>
                </a:lnTo>
                <a:lnTo>
                  <a:pt x="21681" y="6349"/>
                </a:lnTo>
                <a:lnTo>
                  <a:pt x="20838" y="6006"/>
                </a:lnTo>
                <a:lnTo>
                  <a:pt x="19995" y="5664"/>
                </a:lnTo>
                <a:lnTo>
                  <a:pt x="19178" y="5242"/>
                </a:lnTo>
                <a:lnTo>
                  <a:pt x="18335" y="4795"/>
                </a:lnTo>
                <a:lnTo>
                  <a:pt x="17492" y="4347"/>
                </a:lnTo>
                <a:lnTo>
                  <a:pt x="17071" y="4162"/>
                </a:lnTo>
                <a:lnTo>
                  <a:pt x="16623" y="4004"/>
                </a:lnTo>
                <a:lnTo>
                  <a:pt x="16149" y="3846"/>
                </a:lnTo>
                <a:lnTo>
                  <a:pt x="15701" y="3741"/>
                </a:lnTo>
                <a:lnTo>
                  <a:pt x="16096" y="3609"/>
                </a:lnTo>
                <a:lnTo>
                  <a:pt x="16517" y="3530"/>
                </a:lnTo>
                <a:lnTo>
                  <a:pt x="16939" y="3451"/>
                </a:lnTo>
                <a:lnTo>
                  <a:pt x="17360" y="3398"/>
                </a:lnTo>
                <a:lnTo>
                  <a:pt x="17808" y="3372"/>
                </a:lnTo>
                <a:close/>
                <a:moveTo>
                  <a:pt x="18388" y="8140"/>
                </a:moveTo>
                <a:lnTo>
                  <a:pt x="18730" y="8351"/>
                </a:lnTo>
                <a:lnTo>
                  <a:pt x="19073" y="8535"/>
                </a:lnTo>
                <a:lnTo>
                  <a:pt x="19415" y="8693"/>
                </a:lnTo>
                <a:lnTo>
                  <a:pt x="19784" y="8851"/>
                </a:lnTo>
                <a:lnTo>
                  <a:pt x="20495" y="9115"/>
                </a:lnTo>
                <a:lnTo>
                  <a:pt x="21259" y="9326"/>
                </a:lnTo>
                <a:lnTo>
                  <a:pt x="22023" y="9510"/>
                </a:lnTo>
                <a:lnTo>
                  <a:pt x="22814" y="9668"/>
                </a:lnTo>
                <a:lnTo>
                  <a:pt x="24342" y="9958"/>
                </a:lnTo>
                <a:lnTo>
                  <a:pt x="25395" y="10142"/>
                </a:lnTo>
                <a:lnTo>
                  <a:pt x="26449" y="10379"/>
                </a:lnTo>
                <a:lnTo>
                  <a:pt x="27476" y="10643"/>
                </a:lnTo>
                <a:lnTo>
                  <a:pt x="28478" y="10959"/>
                </a:lnTo>
                <a:lnTo>
                  <a:pt x="29479" y="11301"/>
                </a:lnTo>
                <a:lnTo>
                  <a:pt x="30480" y="11697"/>
                </a:lnTo>
                <a:lnTo>
                  <a:pt x="31428" y="12144"/>
                </a:lnTo>
                <a:lnTo>
                  <a:pt x="32376" y="12619"/>
                </a:lnTo>
                <a:lnTo>
                  <a:pt x="33325" y="13172"/>
                </a:lnTo>
                <a:lnTo>
                  <a:pt x="34247" y="13751"/>
                </a:lnTo>
                <a:lnTo>
                  <a:pt x="34668" y="14068"/>
                </a:lnTo>
                <a:lnTo>
                  <a:pt x="35116" y="14410"/>
                </a:lnTo>
                <a:lnTo>
                  <a:pt x="35538" y="14752"/>
                </a:lnTo>
                <a:lnTo>
                  <a:pt x="35933" y="15095"/>
                </a:lnTo>
                <a:lnTo>
                  <a:pt x="33852" y="15200"/>
                </a:lnTo>
                <a:lnTo>
                  <a:pt x="32824" y="15227"/>
                </a:lnTo>
                <a:lnTo>
                  <a:pt x="32297" y="15200"/>
                </a:lnTo>
                <a:lnTo>
                  <a:pt x="31770" y="15174"/>
                </a:lnTo>
                <a:lnTo>
                  <a:pt x="31244" y="15121"/>
                </a:lnTo>
                <a:lnTo>
                  <a:pt x="30743" y="15042"/>
                </a:lnTo>
                <a:lnTo>
                  <a:pt x="30243" y="14963"/>
                </a:lnTo>
                <a:lnTo>
                  <a:pt x="29742" y="14858"/>
                </a:lnTo>
                <a:lnTo>
                  <a:pt x="28715" y="14594"/>
                </a:lnTo>
                <a:lnTo>
                  <a:pt x="27740" y="14305"/>
                </a:lnTo>
                <a:lnTo>
                  <a:pt x="26792" y="13936"/>
                </a:lnTo>
                <a:lnTo>
                  <a:pt x="25843" y="13514"/>
                </a:lnTo>
                <a:lnTo>
                  <a:pt x="24947" y="13066"/>
                </a:lnTo>
                <a:lnTo>
                  <a:pt x="24052" y="12566"/>
                </a:lnTo>
                <a:lnTo>
                  <a:pt x="23182" y="12039"/>
                </a:lnTo>
                <a:lnTo>
                  <a:pt x="22339" y="11460"/>
                </a:lnTo>
                <a:lnTo>
                  <a:pt x="21523" y="10880"/>
                </a:lnTo>
                <a:lnTo>
                  <a:pt x="20706" y="10248"/>
                </a:lnTo>
                <a:lnTo>
                  <a:pt x="20127" y="9721"/>
                </a:lnTo>
                <a:lnTo>
                  <a:pt x="19547" y="9220"/>
                </a:lnTo>
                <a:lnTo>
                  <a:pt x="18388" y="8140"/>
                </a:lnTo>
                <a:close/>
                <a:moveTo>
                  <a:pt x="20337" y="14305"/>
                </a:moveTo>
                <a:lnTo>
                  <a:pt x="20680" y="14568"/>
                </a:lnTo>
                <a:lnTo>
                  <a:pt x="21049" y="14805"/>
                </a:lnTo>
                <a:lnTo>
                  <a:pt x="21444" y="15016"/>
                </a:lnTo>
                <a:lnTo>
                  <a:pt x="21813" y="15227"/>
                </a:lnTo>
                <a:lnTo>
                  <a:pt x="22603" y="15622"/>
                </a:lnTo>
                <a:lnTo>
                  <a:pt x="23420" y="15964"/>
                </a:lnTo>
                <a:lnTo>
                  <a:pt x="25053" y="16623"/>
                </a:lnTo>
                <a:lnTo>
                  <a:pt x="25870" y="16992"/>
                </a:lnTo>
                <a:lnTo>
                  <a:pt x="26660" y="17360"/>
                </a:lnTo>
                <a:lnTo>
                  <a:pt x="27503" y="17808"/>
                </a:lnTo>
                <a:lnTo>
                  <a:pt x="28319" y="18283"/>
                </a:lnTo>
                <a:lnTo>
                  <a:pt x="29110" y="18809"/>
                </a:lnTo>
                <a:lnTo>
                  <a:pt x="29874" y="19336"/>
                </a:lnTo>
                <a:lnTo>
                  <a:pt x="30611" y="19916"/>
                </a:lnTo>
                <a:lnTo>
                  <a:pt x="31349" y="20522"/>
                </a:lnTo>
                <a:lnTo>
                  <a:pt x="32060" y="21128"/>
                </a:lnTo>
                <a:lnTo>
                  <a:pt x="32745" y="21786"/>
                </a:lnTo>
                <a:lnTo>
                  <a:pt x="33351" y="22418"/>
                </a:lnTo>
                <a:lnTo>
                  <a:pt x="33904" y="23051"/>
                </a:lnTo>
                <a:lnTo>
                  <a:pt x="34431" y="23709"/>
                </a:lnTo>
                <a:lnTo>
                  <a:pt x="34958" y="24394"/>
                </a:lnTo>
                <a:lnTo>
                  <a:pt x="34958" y="24394"/>
                </a:lnTo>
                <a:lnTo>
                  <a:pt x="34405" y="23999"/>
                </a:lnTo>
                <a:lnTo>
                  <a:pt x="33852" y="23604"/>
                </a:lnTo>
                <a:lnTo>
                  <a:pt x="33272" y="23235"/>
                </a:lnTo>
                <a:lnTo>
                  <a:pt x="32640" y="22919"/>
                </a:lnTo>
                <a:lnTo>
                  <a:pt x="31797" y="22498"/>
                </a:lnTo>
                <a:lnTo>
                  <a:pt x="30927" y="22102"/>
                </a:lnTo>
                <a:lnTo>
                  <a:pt x="29189" y="21365"/>
                </a:lnTo>
                <a:lnTo>
                  <a:pt x="28319" y="20970"/>
                </a:lnTo>
                <a:lnTo>
                  <a:pt x="27476" y="20574"/>
                </a:lnTo>
                <a:lnTo>
                  <a:pt x="26633" y="20153"/>
                </a:lnTo>
                <a:lnTo>
                  <a:pt x="25817" y="19679"/>
                </a:lnTo>
                <a:lnTo>
                  <a:pt x="25000" y="19126"/>
                </a:lnTo>
                <a:lnTo>
                  <a:pt x="24210" y="18546"/>
                </a:lnTo>
                <a:lnTo>
                  <a:pt x="23472" y="17940"/>
                </a:lnTo>
                <a:lnTo>
                  <a:pt x="22761" y="17255"/>
                </a:lnTo>
                <a:lnTo>
                  <a:pt x="22076" y="16570"/>
                </a:lnTo>
                <a:lnTo>
                  <a:pt x="21470" y="15859"/>
                </a:lnTo>
                <a:lnTo>
                  <a:pt x="20891" y="15095"/>
                </a:lnTo>
                <a:lnTo>
                  <a:pt x="20337" y="14305"/>
                </a:lnTo>
                <a:close/>
                <a:moveTo>
                  <a:pt x="14594" y="6691"/>
                </a:moveTo>
                <a:lnTo>
                  <a:pt x="14384" y="7613"/>
                </a:lnTo>
                <a:lnTo>
                  <a:pt x="14147" y="8509"/>
                </a:lnTo>
                <a:lnTo>
                  <a:pt x="13830" y="9405"/>
                </a:lnTo>
                <a:lnTo>
                  <a:pt x="13514" y="10274"/>
                </a:lnTo>
                <a:lnTo>
                  <a:pt x="13146" y="11143"/>
                </a:lnTo>
                <a:lnTo>
                  <a:pt x="12750" y="12013"/>
                </a:lnTo>
                <a:lnTo>
                  <a:pt x="12303" y="12856"/>
                </a:lnTo>
                <a:lnTo>
                  <a:pt x="11828" y="13672"/>
                </a:lnTo>
                <a:lnTo>
                  <a:pt x="11486" y="14226"/>
                </a:lnTo>
                <a:lnTo>
                  <a:pt x="11117" y="14779"/>
                </a:lnTo>
                <a:lnTo>
                  <a:pt x="10748" y="15306"/>
                </a:lnTo>
                <a:lnTo>
                  <a:pt x="10353" y="15833"/>
                </a:lnTo>
                <a:lnTo>
                  <a:pt x="9563" y="16860"/>
                </a:lnTo>
                <a:lnTo>
                  <a:pt x="8693" y="17861"/>
                </a:lnTo>
                <a:lnTo>
                  <a:pt x="7798" y="18809"/>
                </a:lnTo>
                <a:lnTo>
                  <a:pt x="6849" y="19731"/>
                </a:lnTo>
                <a:lnTo>
                  <a:pt x="5875" y="20627"/>
                </a:lnTo>
                <a:lnTo>
                  <a:pt x="4874" y="21470"/>
                </a:lnTo>
                <a:lnTo>
                  <a:pt x="3820" y="22287"/>
                </a:lnTo>
                <a:lnTo>
                  <a:pt x="2740" y="23077"/>
                </a:lnTo>
                <a:lnTo>
                  <a:pt x="1660" y="23841"/>
                </a:lnTo>
                <a:lnTo>
                  <a:pt x="553" y="24579"/>
                </a:lnTo>
                <a:lnTo>
                  <a:pt x="1133" y="23499"/>
                </a:lnTo>
                <a:lnTo>
                  <a:pt x="1739" y="22418"/>
                </a:lnTo>
                <a:lnTo>
                  <a:pt x="2371" y="21365"/>
                </a:lnTo>
                <a:lnTo>
                  <a:pt x="3030" y="20311"/>
                </a:lnTo>
                <a:lnTo>
                  <a:pt x="3714" y="19284"/>
                </a:lnTo>
                <a:lnTo>
                  <a:pt x="4426" y="18283"/>
                </a:lnTo>
                <a:lnTo>
                  <a:pt x="5163" y="17281"/>
                </a:lnTo>
                <a:lnTo>
                  <a:pt x="5927" y="16307"/>
                </a:lnTo>
                <a:lnTo>
                  <a:pt x="6744" y="15306"/>
                </a:lnTo>
                <a:lnTo>
                  <a:pt x="7587" y="14331"/>
                </a:lnTo>
                <a:lnTo>
                  <a:pt x="8456" y="13356"/>
                </a:lnTo>
                <a:lnTo>
                  <a:pt x="9352" y="12434"/>
                </a:lnTo>
                <a:lnTo>
                  <a:pt x="10300" y="11486"/>
                </a:lnTo>
                <a:lnTo>
                  <a:pt x="11301" y="10590"/>
                </a:lnTo>
                <a:lnTo>
                  <a:pt x="12250" y="9668"/>
                </a:lnTo>
                <a:lnTo>
                  <a:pt x="12724" y="9194"/>
                </a:lnTo>
                <a:lnTo>
                  <a:pt x="13172" y="8693"/>
                </a:lnTo>
                <a:lnTo>
                  <a:pt x="13567" y="8219"/>
                </a:lnTo>
                <a:lnTo>
                  <a:pt x="13962" y="7719"/>
                </a:lnTo>
                <a:lnTo>
                  <a:pt x="14305" y="7218"/>
                </a:lnTo>
                <a:lnTo>
                  <a:pt x="14594" y="6691"/>
                </a:lnTo>
                <a:close/>
                <a:moveTo>
                  <a:pt x="16623" y="9457"/>
                </a:moveTo>
                <a:lnTo>
                  <a:pt x="16517" y="11196"/>
                </a:lnTo>
                <a:lnTo>
                  <a:pt x="16465" y="12065"/>
                </a:lnTo>
                <a:lnTo>
                  <a:pt x="16386" y="12935"/>
                </a:lnTo>
                <a:lnTo>
                  <a:pt x="16254" y="14252"/>
                </a:lnTo>
                <a:lnTo>
                  <a:pt x="16043" y="15595"/>
                </a:lnTo>
                <a:lnTo>
                  <a:pt x="15806" y="16913"/>
                </a:lnTo>
                <a:lnTo>
                  <a:pt x="15648" y="17571"/>
                </a:lnTo>
                <a:lnTo>
                  <a:pt x="15490" y="18203"/>
                </a:lnTo>
                <a:lnTo>
                  <a:pt x="15306" y="18809"/>
                </a:lnTo>
                <a:lnTo>
                  <a:pt x="15121" y="19389"/>
                </a:lnTo>
                <a:lnTo>
                  <a:pt x="14911" y="19969"/>
                </a:lnTo>
                <a:lnTo>
                  <a:pt x="14700" y="20548"/>
                </a:lnTo>
                <a:lnTo>
                  <a:pt x="14463" y="21101"/>
                </a:lnTo>
                <a:lnTo>
                  <a:pt x="14199" y="21681"/>
                </a:lnTo>
                <a:lnTo>
                  <a:pt x="13936" y="22208"/>
                </a:lnTo>
                <a:lnTo>
                  <a:pt x="13646" y="22761"/>
                </a:lnTo>
                <a:lnTo>
                  <a:pt x="13330" y="23288"/>
                </a:lnTo>
                <a:lnTo>
                  <a:pt x="12987" y="23788"/>
                </a:lnTo>
                <a:lnTo>
                  <a:pt x="12645" y="24289"/>
                </a:lnTo>
                <a:lnTo>
                  <a:pt x="12276" y="24789"/>
                </a:lnTo>
                <a:lnTo>
                  <a:pt x="11881" y="25237"/>
                </a:lnTo>
                <a:lnTo>
                  <a:pt x="11460" y="25711"/>
                </a:lnTo>
                <a:lnTo>
                  <a:pt x="11012" y="26133"/>
                </a:lnTo>
                <a:lnTo>
                  <a:pt x="10564" y="26554"/>
                </a:lnTo>
                <a:lnTo>
                  <a:pt x="10037" y="26976"/>
                </a:lnTo>
                <a:lnTo>
                  <a:pt x="9510" y="27397"/>
                </a:lnTo>
                <a:lnTo>
                  <a:pt x="8957" y="27793"/>
                </a:lnTo>
                <a:lnTo>
                  <a:pt x="8404" y="28161"/>
                </a:lnTo>
                <a:lnTo>
                  <a:pt x="7245" y="28899"/>
                </a:lnTo>
                <a:lnTo>
                  <a:pt x="6085" y="29584"/>
                </a:lnTo>
                <a:lnTo>
                  <a:pt x="6981" y="27266"/>
                </a:lnTo>
                <a:lnTo>
                  <a:pt x="7903" y="24947"/>
                </a:lnTo>
                <a:lnTo>
                  <a:pt x="8377" y="23788"/>
                </a:lnTo>
                <a:lnTo>
                  <a:pt x="8878" y="22656"/>
                </a:lnTo>
                <a:lnTo>
                  <a:pt x="9378" y="21523"/>
                </a:lnTo>
                <a:lnTo>
                  <a:pt x="9932" y="20390"/>
                </a:lnTo>
                <a:lnTo>
                  <a:pt x="10485" y="19257"/>
                </a:lnTo>
                <a:lnTo>
                  <a:pt x="11091" y="18124"/>
                </a:lnTo>
                <a:lnTo>
                  <a:pt x="11697" y="16992"/>
                </a:lnTo>
                <a:lnTo>
                  <a:pt x="12355" y="15885"/>
                </a:lnTo>
                <a:lnTo>
                  <a:pt x="13040" y="14805"/>
                </a:lnTo>
                <a:lnTo>
                  <a:pt x="13751" y="13751"/>
                </a:lnTo>
                <a:lnTo>
                  <a:pt x="14515" y="12724"/>
                </a:lnTo>
                <a:lnTo>
                  <a:pt x="15253" y="11670"/>
                </a:lnTo>
                <a:lnTo>
                  <a:pt x="15648" y="11143"/>
                </a:lnTo>
                <a:lnTo>
                  <a:pt x="15991" y="10617"/>
                </a:lnTo>
                <a:lnTo>
                  <a:pt x="16333" y="10037"/>
                </a:lnTo>
                <a:lnTo>
                  <a:pt x="16623" y="9457"/>
                </a:lnTo>
                <a:close/>
                <a:moveTo>
                  <a:pt x="19837" y="15701"/>
                </a:moveTo>
                <a:lnTo>
                  <a:pt x="19784" y="16649"/>
                </a:lnTo>
                <a:lnTo>
                  <a:pt x="19705" y="17598"/>
                </a:lnTo>
                <a:lnTo>
                  <a:pt x="19547" y="18546"/>
                </a:lnTo>
                <a:lnTo>
                  <a:pt x="19363" y="19494"/>
                </a:lnTo>
                <a:lnTo>
                  <a:pt x="19152" y="20416"/>
                </a:lnTo>
                <a:lnTo>
                  <a:pt x="18862" y="21338"/>
                </a:lnTo>
                <a:lnTo>
                  <a:pt x="18546" y="22234"/>
                </a:lnTo>
                <a:lnTo>
                  <a:pt x="18177" y="23103"/>
                </a:lnTo>
                <a:lnTo>
                  <a:pt x="17703" y="24078"/>
                </a:lnTo>
                <a:lnTo>
                  <a:pt x="17176" y="25026"/>
                </a:lnTo>
                <a:lnTo>
                  <a:pt x="16597" y="25949"/>
                </a:lnTo>
                <a:lnTo>
                  <a:pt x="15964" y="26844"/>
                </a:lnTo>
                <a:lnTo>
                  <a:pt x="15306" y="27687"/>
                </a:lnTo>
                <a:lnTo>
                  <a:pt x="14594" y="28530"/>
                </a:lnTo>
                <a:lnTo>
                  <a:pt x="13857" y="29321"/>
                </a:lnTo>
                <a:lnTo>
                  <a:pt x="13093" y="30058"/>
                </a:lnTo>
                <a:lnTo>
                  <a:pt x="12276" y="30822"/>
                </a:lnTo>
                <a:lnTo>
                  <a:pt x="11407" y="31507"/>
                </a:lnTo>
                <a:lnTo>
                  <a:pt x="10511" y="32166"/>
                </a:lnTo>
                <a:lnTo>
                  <a:pt x="9589" y="32798"/>
                </a:lnTo>
                <a:lnTo>
                  <a:pt x="11749" y="29057"/>
                </a:lnTo>
                <a:lnTo>
                  <a:pt x="12829" y="27213"/>
                </a:lnTo>
                <a:lnTo>
                  <a:pt x="13936" y="25343"/>
                </a:lnTo>
                <a:lnTo>
                  <a:pt x="14515" y="24421"/>
                </a:lnTo>
                <a:lnTo>
                  <a:pt x="15121" y="23499"/>
                </a:lnTo>
                <a:lnTo>
                  <a:pt x="15754" y="22577"/>
                </a:lnTo>
                <a:lnTo>
                  <a:pt x="16386" y="21681"/>
                </a:lnTo>
                <a:lnTo>
                  <a:pt x="17677" y="19995"/>
                </a:lnTo>
                <a:lnTo>
                  <a:pt x="18309" y="19126"/>
                </a:lnTo>
                <a:lnTo>
                  <a:pt x="18599" y="18678"/>
                </a:lnTo>
                <a:lnTo>
                  <a:pt x="18862" y="18230"/>
                </a:lnTo>
                <a:lnTo>
                  <a:pt x="19178" y="17624"/>
                </a:lnTo>
                <a:lnTo>
                  <a:pt x="19442" y="16992"/>
                </a:lnTo>
                <a:lnTo>
                  <a:pt x="19652" y="16359"/>
                </a:lnTo>
                <a:lnTo>
                  <a:pt x="19758" y="16043"/>
                </a:lnTo>
                <a:lnTo>
                  <a:pt x="19837" y="15701"/>
                </a:lnTo>
                <a:close/>
                <a:moveTo>
                  <a:pt x="22234" y="22076"/>
                </a:moveTo>
                <a:lnTo>
                  <a:pt x="23077" y="22418"/>
                </a:lnTo>
                <a:lnTo>
                  <a:pt x="23894" y="22761"/>
                </a:lnTo>
                <a:lnTo>
                  <a:pt x="24710" y="23156"/>
                </a:lnTo>
                <a:lnTo>
                  <a:pt x="25501" y="23578"/>
                </a:lnTo>
                <a:lnTo>
                  <a:pt x="26291" y="24025"/>
                </a:lnTo>
                <a:lnTo>
                  <a:pt x="27055" y="24500"/>
                </a:lnTo>
                <a:lnTo>
                  <a:pt x="27793" y="25000"/>
                </a:lnTo>
                <a:lnTo>
                  <a:pt x="28530" y="25527"/>
                </a:lnTo>
                <a:lnTo>
                  <a:pt x="29215" y="26080"/>
                </a:lnTo>
                <a:lnTo>
                  <a:pt x="29900" y="26660"/>
                </a:lnTo>
                <a:lnTo>
                  <a:pt x="30559" y="27266"/>
                </a:lnTo>
                <a:lnTo>
                  <a:pt x="31217" y="27898"/>
                </a:lnTo>
                <a:lnTo>
                  <a:pt x="31823" y="28557"/>
                </a:lnTo>
                <a:lnTo>
                  <a:pt x="32403" y="29215"/>
                </a:lnTo>
                <a:lnTo>
                  <a:pt x="32956" y="29926"/>
                </a:lnTo>
                <a:lnTo>
                  <a:pt x="33483" y="30664"/>
                </a:lnTo>
                <a:lnTo>
                  <a:pt x="34010" y="31428"/>
                </a:lnTo>
                <a:lnTo>
                  <a:pt x="34484" y="32218"/>
                </a:lnTo>
                <a:lnTo>
                  <a:pt x="34932" y="33035"/>
                </a:lnTo>
                <a:lnTo>
                  <a:pt x="35353" y="33852"/>
                </a:lnTo>
                <a:lnTo>
                  <a:pt x="34721" y="33404"/>
                </a:lnTo>
                <a:lnTo>
                  <a:pt x="34062" y="32956"/>
                </a:lnTo>
                <a:lnTo>
                  <a:pt x="33404" y="32534"/>
                </a:lnTo>
                <a:lnTo>
                  <a:pt x="32719" y="32113"/>
                </a:lnTo>
                <a:lnTo>
                  <a:pt x="31138" y="31191"/>
                </a:lnTo>
                <a:lnTo>
                  <a:pt x="30348" y="30690"/>
                </a:lnTo>
                <a:lnTo>
                  <a:pt x="29558" y="30190"/>
                </a:lnTo>
                <a:lnTo>
                  <a:pt x="28846" y="29637"/>
                </a:lnTo>
                <a:lnTo>
                  <a:pt x="28135" y="29057"/>
                </a:lnTo>
                <a:lnTo>
                  <a:pt x="27476" y="28451"/>
                </a:lnTo>
                <a:lnTo>
                  <a:pt x="26818" y="27819"/>
                </a:lnTo>
                <a:lnTo>
                  <a:pt x="26186" y="27160"/>
                </a:lnTo>
                <a:lnTo>
                  <a:pt x="25606" y="26475"/>
                </a:lnTo>
                <a:lnTo>
                  <a:pt x="25000" y="25790"/>
                </a:lnTo>
                <a:lnTo>
                  <a:pt x="24447" y="25079"/>
                </a:lnTo>
                <a:lnTo>
                  <a:pt x="23314" y="23604"/>
                </a:lnTo>
                <a:lnTo>
                  <a:pt x="22234" y="22076"/>
                </a:lnTo>
                <a:close/>
                <a:moveTo>
                  <a:pt x="21786" y="26765"/>
                </a:moveTo>
                <a:lnTo>
                  <a:pt x="21391" y="27424"/>
                </a:lnTo>
                <a:lnTo>
                  <a:pt x="20970" y="28056"/>
                </a:lnTo>
                <a:lnTo>
                  <a:pt x="20522" y="28688"/>
                </a:lnTo>
                <a:lnTo>
                  <a:pt x="20074" y="29294"/>
                </a:lnTo>
                <a:lnTo>
                  <a:pt x="19600" y="29874"/>
                </a:lnTo>
                <a:lnTo>
                  <a:pt x="19099" y="30453"/>
                </a:lnTo>
                <a:lnTo>
                  <a:pt x="18572" y="31007"/>
                </a:lnTo>
                <a:lnTo>
                  <a:pt x="18045" y="31533"/>
                </a:lnTo>
                <a:lnTo>
                  <a:pt x="17492" y="32060"/>
                </a:lnTo>
                <a:lnTo>
                  <a:pt x="16913" y="32561"/>
                </a:lnTo>
                <a:lnTo>
                  <a:pt x="16333" y="33035"/>
                </a:lnTo>
                <a:lnTo>
                  <a:pt x="15727" y="33509"/>
                </a:lnTo>
                <a:lnTo>
                  <a:pt x="15095" y="33957"/>
                </a:lnTo>
                <a:lnTo>
                  <a:pt x="14489" y="34379"/>
                </a:lnTo>
                <a:lnTo>
                  <a:pt x="13830" y="34800"/>
                </a:lnTo>
                <a:lnTo>
                  <a:pt x="13172" y="35195"/>
                </a:lnTo>
                <a:lnTo>
                  <a:pt x="12487" y="35617"/>
                </a:lnTo>
                <a:lnTo>
                  <a:pt x="11749" y="35985"/>
                </a:lnTo>
                <a:lnTo>
                  <a:pt x="11038" y="36354"/>
                </a:lnTo>
                <a:lnTo>
                  <a:pt x="10300" y="36723"/>
                </a:lnTo>
                <a:lnTo>
                  <a:pt x="10748" y="36091"/>
                </a:lnTo>
                <a:lnTo>
                  <a:pt x="11222" y="35485"/>
                </a:lnTo>
                <a:lnTo>
                  <a:pt x="11697" y="34879"/>
                </a:lnTo>
                <a:lnTo>
                  <a:pt x="12197" y="34273"/>
                </a:lnTo>
                <a:lnTo>
                  <a:pt x="12724" y="33694"/>
                </a:lnTo>
                <a:lnTo>
                  <a:pt x="13251" y="33140"/>
                </a:lnTo>
                <a:lnTo>
                  <a:pt x="13778" y="32587"/>
                </a:lnTo>
                <a:lnTo>
                  <a:pt x="14331" y="32034"/>
                </a:lnTo>
                <a:lnTo>
                  <a:pt x="14911" y="31507"/>
                </a:lnTo>
                <a:lnTo>
                  <a:pt x="15490" y="31007"/>
                </a:lnTo>
                <a:lnTo>
                  <a:pt x="16070" y="30506"/>
                </a:lnTo>
                <a:lnTo>
                  <a:pt x="16676" y="30005"/>
                </a:lnTo>
                <a:lnTo>
                  <a:pt x="17281" y="29558"/>
                </a:lnTo>
                <a:lnTo>
                  <a:pt x="17914" y="29110"/>
                </a:lnTo>
                <a:lnTo>
                  <a:pt x="18546" y="28662"/>
                </a:lnTo>
                <a:lnTo>
                  <a:pt x="19205" y="28240"/>
                </a:lnTo>
                <a:lnTo>
                  <a:pt x="19837" y="27845"/>
                </a:lnTo>
                <a:lnTo>
                  <a:pt x="20469" y="27476"/>
                </a:lnTo>
                <a:lnTo>
                  <a:pt x="21128" y="27108"/>
                </a:lnTo>
                <a:lnTo>
                  <a:pt x="21786" y="26765"/>
                </a:lnTo>
                <a:close/>
                <a:moveTo>
                  <a:pt x="22418" y="26291"/>
                </a:moveTo>
                <a:lnTo>
                  <a:pt x="22735" y="26528"/>
                </a:lnTo>
                <a:lnTo>
                  <a:pt x="23051" y="26792"/>
                </a:lnTo>
                <a:lnTo>
                  <a:pt x="23630" y="27345"/>
                </a:lnTo>
                <a:lnTo>
                  <a:pt x="24184" y="27951"/>
                </a:lnTo>
                <a:lnTo>
                  <a:pt x="24710" y="28557"/>
                </a:lnTo>
                <a:lnTo>
                  <a:pt x="25185" y="29215"/>
                </a:lnTo>
                <a:lnTo>
                  <a:pt x="25659" y="29900"/>
                </a:lnTo>
                <a:lnTo>
                  <a:pt x="26107" y="30559"/>
                </a:lnTo>
                <a:lnTo>
                  <a:pt x="26554" y="31244"/>
                </a:lnTo>
                <a:lnTo>
                  <a:pt x="27529" y="32824"/>
                </a:lnTo>
                <a:lnTo>
                  <a:pt x="28003" y="33641"/>
                </a:lnTo>
                <a:lnTo>
                  <a:pt x="28451" y="34431"/>
                </a:lnTo>
                <a:lnTo>
                  <a:pt x="28899" y="35274"/>
                </a:lnTo>
                <a:lnTo>
                  <a:pt x="29294" y="36091"/>
                </a:lnTo>
                <a:lnTo>
                  <a:pt x="29663" y="36960"/>
                </a:lnTo>
                <a:lnTo>
                  <a:pt x="29979" y="37830"/>
                </a:lnTo>
                <a:lnTo>
                  <a:pt x="30243" y="38699"/>
                </a:lnTo>
                <a:lnTo>
                  <a:pt x="30453" y="39568"/>
                </a:lnTo>
                <a:lnTo>
                  <a:pt x="30585" y="40464"/>
                </a:lnTo>
                <a:lnTo>
                  <a:pt x="30638" y="40912"/>
                </a:lnTo>
                <a:lnTo>
                  <a:pt x="30690" y="41360"/>
                </a:lnTo>
                <a:lnTo>
                  <a:pt x="30348" y="40701"/>
                </a:lnTo>
                <a:lnTo>
                  <a:pt x="29979" y="40042"/>
                </a:lnTo>
                <a:lnTo>
                  <a:pt x="29610" y="39384"/>
                </a:lnTo>
                <a:lnTo>
                  <a:pt x="29215" y="38752"/>
                </a:lnTo>
                <a:lnTo>
                  <a:pt x="28715" y="38014"/>
                </a:lnTo>
                <a:lnTo>
                  <a:pt x="28214" y="37303"/>
                </a:lnTo>
                <a:lnTo>
                  <a:pt x="27687" y="36565"/>
                </a:lnTo>
                <a:lnTo>
                  <a:pt x="27213" y="35854"/>
                </a:lnTo>
                <a:lnTo>
                  <a:pt x="26739" y="35116"/>
                </a:lnTo>
                <a:lnTo>
                  <a:pt x="26265" y="34379"/>
                </a:lnTo>
                <a:lnTo>
                  <a:pt x="25843" y="33615"/>
                </a:lnTo>
                <a:lnTo>
                  <a:pt x="25395" y="32851"/>
                </a:lnTo>
                <a:lnTo>
                  <a:pt x="25000" y="32087"/>
                </a:lnTo>
                <a:lnTo>
                  <a:pt x="24605" y="31323"/>
                </a:lnTo>
                <a:lnTo>
                  <a:pt x="24210" y="30532"/>
                </a:lnTo>
                <a:lnTo>
                  <a:pt x="23841" y="29742"/>
                </a:lnTo>
                <a:lnTo>
                  <a:pt x="23077" y="28030"/>
                </a:lnTo>
                <a:lnTo>
                  <a:pt x="22735" y="27160"/>
                </a:lnTo>
                <a:lnTo>
                  <a:pt x="22418" y="26291"/>
                </a:lnTo>
                <a:close/>
                <a:moveTo>
                  <a:pt x="21734" y="33404"/>
                </a:moveTo>
                <a:lnTo>
                  <a:pt x="20812" y="34484"/>
                </a:lnTo>
                <a:lnTo>
                  <a:pt x="19837" y="35538"/>
                </a:lnTo>
                <a:lnTo>
                  <a:pt x="19336" y="36065"/>
                </a:lnTo>
                <a:lnTo>
                  <a:pt x="18836" y="36565"/>
                </a:lnTo>
                <a:lnTo>
                  <a:pt x="18309" y="37066"/>
                </a:lnTo>
                <a:lnTo>
                  <a:pt x="17782" y="37540"/>
                </a:lnTo>
                <a:lnTo>
                  <a:pt x="17176" y="38040"/>
                </a:lnTo>
                <a:lnTo>
                  <a:pt x="16544" y="38541"/>
                </a:lnTo>
                <a:lnTo>
                  <a:pt x="15912" y="39015"/>
                </a:lnTo>
                <a:lnTo>
                  <a:pt x="15279" y="39463"/>
                </a:lnTo>
                <a:lnTo>
                  <a:pt x="14621" y="39911"/>
                </a:lnTo>
                <a:lnTo>
                  <a:pt x="13962" y="40306"/>
                </a:lnTo>
                <a:lnTo>
                  <a:pt x="13277" y="40727"/>
                </a:lnTo>
                <a:lnTo>
                  <a:pt x="12592" y="41096"/>
                </a:lnTo>
                <a:lnTo>
                  <a:pt x="11881" y="41439"/>
                </a:lnTo>
                <a:lnTo>
                  <a:pt x="11170" y="41781"/>
                </a:lnTo>
                <a:lnTo>
                  <a:pt x="9747" y="42387"/>
                </a:lnTo>
                <a:lnTo>
                  <a:pt x="10169" y="41860"/>
                </a:lnTo>
                <a:lnTo>
                  <a:pt x="10590" y="41307"/>
                </a:lnTo>
                <a:lnTo>
                  <a:pt x="11038" y="40806"/>
                </a:lnTo>
                <a:lnTo>
                  <a:pt x="11512" y="40306"/>
                </a:lnTo>
                <a:lnTo>
                  <a:pt x="12039" y="39726"/>
                </a:lnTo>
                <a:lnTo>
                  <a:pt x="12619" y="39173"/>
                </a:lnTo>
                <a:lnTo>
                  <a:pt x="13198" y="38620"/>
                </a:lnTo>
                <a:lnTo>
                  <a:pt x="13778" y="38093"/>
                </a:lnTo>
                <a:lnTo>
                  <a:pt x="14384" y="37592"/>
                </a:lnTo>
                <a:lnTo>
                  <a:pt x="15016" y="37118"/>
                </a:lnTo>
                <a:lnTo>
                  <a:pt x="15648" y="36644"/>
                </a:lnTo>
                <a:lnTo>
                  <a:pt x="16280" y="36196"/>
                </a:lnTo>
                <a:lnTo>
                  <a:pt x="16939" y="35775"/>
                </a:lnTo>
                <a:lnTo>
                  <a:pt x="17598" y="35353"/>
                </a:lnTo>
                <a:lnTo>
                  <a:pt x="18283" y="34984"/>
                </a:lnTo>
                <a:lnTo>
                  <a:pt x="18967" y="34616"/>
                </a:lnTo>
                <a:lnTo>
                  <a:pt x="19652" y="34273"/>
                </a:lnTo>
                <a:lnTo>
                  <a:pt x="20337" y="33957"/>
                </a:lnTo>
                <a:lnTo>
                  <a:pt x="21022" y="33667"/>
                </a:lnTo>
                <a:lnTo>
                  <a:pt x="21734" y="33404"/>
                </a:lnTo>
                <a:close/>
                <a:moveTo>
                  <a:pt x="22471" y="33246"/>
                </a:moveTo>
                <a:lnTo>
                  <a:pt x="22945" y="33799"/>
                </a:lnTo>
                <a:lnTo>
                  <a:pt x="23367" y="34352"/>
                </a:lnTo>
                <a:lnTo>
                  <a:pt x="23788" y="34932"/>
                </a:lnTo>
                <a:lnTo>
                  <a:pt x="24184" y="35511"/>
                </a:lnTo>
                <a:lnTo>
                  <a:pt x="24552" y="36117"/>
                </a:lnTo>
                <a:lnTo>
                  <a:pt x="24895" y="36749"/>
                </a:lnTo>
                <a:lnTo>
                  <a:pt x="25211" y="37382"/>
                </a:lnTo>
                <a:lnTo>
                  <a:pt x="25501" y="38040"/>
                </a:lnTo>
                <a:lnTo>
                  <a:pt x="25764" y="38699"/>
                </a:lnTo>
                <a:lnTo>
                  <a:pt x="26001" y="39357"/>
                </a:lnTo>
                <a:lnTo>
                  <a:pt x="26212" y="40042"/>
                </a:lnTo>
                <a:lnTo>
                  <a:pt x="26423" y="40727"/>
                </a:lnTo>
                <a:lnTo>
                  <a:pt x="26581" y="41412"/>
                </a:lnTo>
                <a:lnTo>
                  <a:pt x="26713" y="42097"/>
                </a:lnTo>
                <a:lnTo>
                  <a:pt x="26818" y="42808"/>
                </a:lnTo>
                <a:lnTo>
                  <a:pt x="26871" y="43520"/>
                </a:lnTo>
                <a:lnTo>
                  <a:pt x="26923" y="44205"/>
                </a:lnTo>
                <a:lnTo>
                  <a:pt x="26923" y="44890"/>
                </a:lnTo>
                <a:lnTo>
                  <a:pt x="26923" y="45575"/>
                </a:lnTo>
                <a:lnTo>
                  <a:pt x="26871" y="46260"/>
                </a:lnTo>
                <a:lnTo>
                  <a:pt x="26396" y="44969"/>
                </a:lnTo>
                <a:lnTo>
                  <a:pt x="25896" y="43704"/>
                </a:lnTo>
                <a:lnTo>
                  <a:pt x="24921" y="41175"/>
                </a:lnTo>
                <a:lnTo>
                  <a:pt x="24658" y="40490"/>
                </a:lnTo>
                <a:lnTo>
                  <a:pt x="24421" y="39779"/>
                </a:lnTo>
                <a:lnTo>
                  <a:pt x="24210" y="39068"/>
                </a:lnTo>
                <a:lnTo>
                  <a:pt x="24025" y="38356"/>
                </a:lnTo>
                <a:lnTo>
                  <a:pt x="23709" y="36987"/>
                </a:lnTo>
                <a:lnTo>
                  <a:pt x="23551" y="36302"/>
                </a:lnTo>
                <a:lnTo>
                  <a:pt x="23367" y="35617"/>
                </a:lnTo>
                <a:lnTo>
                  <a:pt x="23182" y="35011"/>
                </a:lnTo>
                <a:lnTo>
                  <a:pt x="22998" y="34405"/>
                </a:lnTo>
                <a:lnTo>
                  <a:pt x="22761" y="33825"/>
                </a:lnTo>
                <a:lnTo>
                  <a:pt x="22471" y="33246"/>
                </a:lnTo>
                <a:close/>
                <a:moveTo>
                  <a:pt x="20864" y="39199"/>
                </a:moveTo>
                <a:lnTo>
                  <a:pt x="19863" y="40279"/>
                </a:lnTo>
                <a:lnTo>
                  <a:pt x="18836" y="41307"/>
                </a:lnTo>
                <a:lnTo>
                  <a:pt x="17756" y="42308"/>
                </a:lnTo>
                <a:lnTo>
                  <a:pt x="17229" y="42782"/>
                </a:lnTo>
                <a:lnTo>
                  <a:pt x="16649" y="43256"/>
                </a:lnTo>
                <a:lnTo>
                  <a:pt x="16096" y="43704"/>
                </a:lnTo>
                <a:lnTo>
                  <a:pt x="15516" y="44126"/>
                </a:lnTo>
                <a:lnTo>
                  <a:pt x="14911" y="44574"/>
                </a:lnTo>
                <a:lnTo>
                  <a:pt x="14305" y="44969"/>
                </a:lnTo>
                <a:lnTo>
                  <a:pt x="13699" y="45364"/>
                </a:lnTo>
                <a:lnTo>
                  <a:pt x="13093" y="45759"/>
                </a:lnTo>
                <a:lnTo>
                  <a:pt x="12461" y="46128"/>
                </a:lnTo>
                <a:lnTo>
                  <a:pt x="11828" y="46497"/>
                </a:lnTo>
                <a:lnTo>
                  <a:pt x="11117" y="46865"/>
                </a:lnTo>
                <a:lnTo>
                  <a:pt x="10379" y="47208"/>
                </a:lnTo>
                <a:lnTo>
                  <a:pt x="9642" y="47524"/>
                </a:lnTo>
                <a:lnTo>
                  <a:pt x="8878" y="47787"/>
                </a:lnTo>
                <a:lnTo>
                  <a:pt x="8878" y="47787"/>
                </a:lnTo>
                <a:lnTo>
                  <a:pt x="9905" y="46786"/>
                </a:lnTo>
                <a:lnTo>
                  <a:pt x="10933" y="45785"/>
                </a:lnTo>
                <a:lnTo>
                  <a:pt x="12013" y="44837"/>
                </a:lnTo>
                <a:lnTo>
                  <a:pt x="12566" y="44363"/>
                </a:lnTo>
                <a:lnTo>
                  <a:pt x="13119" y="43915"/>
                </a:lnTo>
                <a:lnTo>
                  <a:pt x="13751" y="43441"/>
                </a:lnTo>
                <a:lnTo>
                  <a:pt x="14384" y="42993"/>
                </a:lnTo>
                <a:lnTo>
                  <a:pt x="15016" y="42545"/>
                </a:lnTo>
                <a:lnTo>
                  <a:pt x="15648" y="42097"/>
                </a:lnTo>
                <a:lnTo>
                  <a:pt x="16307" y="41702"/>
                </a:lnTo>
                <a:lnTo>
                  <a:pt x="16992" y="41281"/>
                </a:lnTo>
                <a:lnTo>
                  <a:pt x="17650" y="40885"/>
                </a:lnTo>
                <a:lnTo>
                  <a:pt x="18335" y="40517"/>
                </a:lnTo>
                <a:lnTo>
                  <a:pt x="18967" y="40200"/>
                </a:lnTo>
                <a:lnTo>
                  <a:pt x="19600" y="39884"/>
                </a:lnTo>
                <a:lnTo>
                  <a:pt x="20232" y="39568"/>
                </a:lnTo>
                <a:lnTo>
                  <a:pt x="20864" y="39199"/>
                </a:lnTo>
                <a:close/>
                <a:moveTo>
                  <a:pt x="21549" y="39094"/>
                </a:moveTo>
                <a:lnTo>
                  <a:pt x="22102" y="40306"/>
                </a:lnTo>
                <a:lnTo>
                  <a:pt x="22629" y="41544"/>
                </a:lnTo>
                <a:lnTo>
                  <a:pt x="23103" y="42782"/>
                </a:lnTo>
                <a:lnTo>
                  <a:pt x="23551" y="44047"/>
                </a:lnTo>
                <a:lnTo>
                  <a:pt x="23788" y="44758"/>
                </a:lnTo>
                <a:lnTo>
                  <a:pt x="23973" y="45496"/>
                </a:lnTo>
                <a:lnTo>
                  <a:pt x="24157" y="46233"/>
                </a:lnTo>
                <a:lnTo>
                  <a:pt x="24289" y="46971"/>
                </a:lnTo>
                <a:lnTo>
                  <a:pt x="24394" y="47708"/>
                </a:lnTo>
                <a:lnTo>
                  <a:pt x="24473" y="48446"/>
                </a:lnTo>
                <a:lnTo>
                  <a:pt x="24526" y="49210"/>
                </a:lnTo>
                <a:lnTo>
                  <a:pt x="24552" y="49974"/>
                </a:lnTo>
                <a:lnTo>
                  <a:pt x="24526" y="50738"/>
                </a:lnTo>
                <a:lnTo>
                  <a:pt x="24473" y="51502"/>
                </a:lnTo>
                <a:lnTo>
                  <a:pt x="24421" y="52266"/>
                </a:lnTo>
                <a:lnTo>
                  <a:pt x="24315" y="53056"/>
                </a:lnTo>
                <a:lnTo>
                  <a:pt x="23946" y="51871"/>
                </a:lnTo>
                <a:lnTo>
                  <a:pt x="23578" y="50685"/>
                </a:lnTo>
                <a:lnTo>
                  <a:pt x="23156" y="49263"/>
                </a:lnTo>
                <a:lnTo>
                  <a:pt x="22761" y="47840"/>
                </a:lnTo>
                <a:lnTo>
                  <a:pt x="22392" y="46365"/>
                </a:lnTo>
                <a:lnTo>
                  <a:pt x="22076" y="44863"/>
                </a:lnTo>
                <a:lnTo>
                  <a:pt x="21944" y="44126"/>
                </a:lnTo>
                <a:lnTo>
                  <a:pt x="21839" y="43388"/>
                </a:lnTo>
                <a:lnTo>
                  <a:pt x="21760" y="42624"/>
                </a:lnTo>
                <a:lnTo>
                  <a:pt x="21681" y="41886"/>
                </a:lnTo>
                <a:lnTo>
                  <a:pt x="21628" y="41175"/>
                </a:lnTo>
                <a:lnTo>
                  <a:pt x="21575" y="40490"/>
                </a:lnTo>
                <a:lnTo>
                  <a:pt x="21549" y="39779"/>
                </a:lnTo>
                <a:lnTo>
                  <a:pt x="21549" y="39094"/>
                </a:lnTo>
                <a:close/>
                <a:moveTo>
                  <a:pt x="20495" y="41307"/>
                </a:moveTo>
                <a:lnTo>
                  <a:pt x="20127" y="42756"/>
                </a:lnTo>
                <a:lnTo>
                  <a:pt x="19679" y="44178"/>
                </a:lnTo>
                <a:lnTo>
                  <a:pt x="19310" y="45127"/>
                </a:lnTo>
                <a:lnTo>
                  <a:pt x="18888" y="46049"/>
                </a:lnTo>
                <a:lnTo>
                  <a:pt x="18441" y="46944"/>
                </a:lnTo>
                <a:lnTo>
                  <a:pt x="17940" y="47814"/>
                </a:lnTo>
                <a:lnTo>
                  <a:pt x="17519" y="48499"/>
                </a:lnTo>
                <a:lnTo>
                  <a:pt x="17071" y="49184"/>
                </a:lnTo>
                <a:lnTo>
                  <a:pt x="16597" y="49842"/>
                </a:lnTo>
                <a:lnTo>
                  <a:pt x="16122" y="50474"/>
                </a:lnTo>
                <a:lnTo>
                  <a:pt x="15622" y="51107"/>
                </a:lnTo>
                <a:lnTo>
                  <a:pt x="15095" y="51713"/>
                </a:lnTo>
                <a:lnTo>
                  <a:pt x="14542" y="52319"/>
                </a:lnTo>
                <a:lnTo>
                  <a:pt x="14015" y="52924"/>
                </a:lnTo>
                <a:lnTo>
                  <a:pt x="13462" y="53478"/>
                </a:lnTo>
                <a:lnTo>
                  <a:pt x="12908" y="54031"/>
                </a:lnTo>
                <a:lnTo>
                  <a:pt x="11749" y="55111"/>
                </a:lnTo>
                <a:lnTo>
                  <a:pt x="11855" y="54663"/>
                </a:lnTo>
                <a:lnTo>
                  <a:pt x="11986" y="54242"/>
                </a:lnTo>
                <a:lnTo>
                  <a:pt x="12118" y="53794"/>
                </a:lnTo>
                <a:lnTo>
                  <a:pt x="12276" y="53372"/>
                </a:lnTo>
                <a:lnTo>
                  <a:pt x="12461" y="52951"/>
                </a:lnTo>
                <a:lnTo>
                  <a:pt x="12645" y="52556"/>
                </a:lnTo>
                <a:lnTo>
                  <a:pt x="13066" y="51739"/>
                </a:lnTo>
                <a:lnTo>
                  <a:pt x="13514" y="50949"/>
                </a:lnTo>
                <a:lnTo>
                  <a:pt x="14015" y="50185"/>
                </a:lnTo>
                <a:lnTo>
                  <a:pt x="14515" y="49421"/>
                </a:lnTo>
                <a:lnTo>
                  <a:pt x="15042" y="48683"/>
                </a:lnTo>
                <a:lnTo>
                  <a:pt x="15622" y="47893"/>
                </a:lnTo>
                <a:lnTo>
                  <a:pt x="16228" y="47076"/>
                </a:lnTo>
                <a:lnTo>
                  <a:pt x="17466" y="45522"/>
                </a:lnTo>
                <a:lnTo>
                  <a:pt x="18599" y="44126"/>
                </a:lnTo>
                <a:lnTo>
                  <a:pt x="19152" y="43414"/>
                </a:lnTo>
                <a:lnTo>
                  <a:pt x="19679" y="42677"/>
                </a:lnTo>
                <a:lnTo>
                  <a:pt x="20100" y="42018"/>
                </a:lnTo>
                <a:lnTo>
                  <a:pt x="20495" y="41307"/>
                </a:lnTo>
                <a:close/>
                <a:moveTo>
                  <a:pt x="12540" y="0"/>
                </a:moveTo>
                <a:lnTo>
                  <a:pt x="12487" y="26"/>
                </a:lnTo>
                <a:lnTo>
                  <a:pt x="12434" y="53"/>
                </a:lnTo>
                <a:lnTo>
                  <a:pt x="12408" y="105"/>
                </a:lnTo>
                <a:lnTo>
                  <a:pt x="12382" y="158"/>
                </a:lnTo>
                <a:lnTo>
                  <a:pt x="12382" y="237"/>
                </a:lnTo>
                <a:lnTo>
                  <a:pt x="12382" y="290"/>
                </a:lnTo>
                <a:lnTo>
                  <a:pt x="12698" y="790"/>
                </a:lnTo>
                <a:lnTo>
                  <a:pt x="12987" y="1238"/>
                </a:lnTo>
                <a:lnTo>
                  <a:pt x="13646" y="2187"/>
                </a:lnTo>
                <a:lnTo>
                  <a:pt x="14252" y="3082"/>
                </a:lnTo>
                <a:lnTo>
                  <a:pt x="14831" y="3978"/>
                </a:lnTo>
                <a:lnTo>
                  <a:pt x="14990" y="4215"/>
                </a:lnTo>
                <a:lnTo>
                  <a:pt x="14911" y="4795"/>
                </a:lnTo>
                <a:lnTo>
                  <a:pt x="14831" y="5374"/>
                </a:lnTo>
                <a:lnTo>
                  <a:pt x="14673" y="5796"/>
                </a:lnTo>
                <a:lnTo>
                  <a:pt x="14489" y="6217"/>
                </a:lnTo>
                <a:lnTo>
                  <a:pt x="14278" y="6612"/>
                </a:lnTo>
                <a:lnTo>
                  <a:pt x="14068" y="7007"/>
                </a:lnTo>
                <a:lnTo>
                  <a:pt x="13804" y="7376"/>
                </a:lnTo>
                <a:lnTo>
                  <a:pt x="13541" y="7745"/>
                </a:lnTo>
                <a:lnTo>
                  <a:pt x="13251" y="8088"/>
                </a:lnTo>
                <a:lnTo>
                  <a:pt x="12961" y="8430"/>
                </a:lnTo>
                <a:lnTo>
                  <a:pt x="12513" y="8904"/>
                </a:lnTo>
                <a:lnTo>
                  <a:pt x="12039" y="9378"/>
                </a:lnTo>
                <a:lnTo>
                  <a:pt x="11091" y="10300"/>
                </a:lnTo>
                <a:lnTo>
                  <a:pt x="10116" y="11222"/>
                </a:lnTo>
                <a:lnTo>
                  <a:pt x="9194" y="12144"/>
                </a:lnTo>
                <a:lnTo>
                  <a:pt x="8298" y="13040"/>
                </a:lnTo>
                <a:lnTo>
                  <a:pt x="7455" y="13988"/>
                </a:lnTo>
                <a:lnTo>
                  <a:pt x="6639" y="14937"/>
                </a:lnTo>
                <a:lnTo>
                  <a:pt x="5822" y="15912"/>
                </a:lnTo>
                <a:lnTo>
                  <a:pt x="5058" y="16886"/>
                </a:lnTo>
                <a:lnTo>
                  <a:pt x="4294" y="17914"/>
                </a:lnTo>
                <a:lnTo>
                  <a:pt x="3556" y="18941"/>
                </a:lnTo>
                <a:lnTo>
                  <a:pt x="2871" y="19995"/>
                </a:lnTo>
                <a:lnTo>
                  <a:pt x="2107" y="21207"/>
                </a:lnTo>
                <a:lnTo>
                  <a:pt x="1370" y="22418"/>
                </a:lnTo>
                <a:lnTo>
                  <a:pt x="685" y="23657"/>
                </a:lnTo>
                <a:lnTo>
                  <a:pt x="26" y="24921"/>
                </a:lnTo>
                <a:lnTo>
                  <a:pt x="0" y="24974"/>
                </a:lnTo>
                <a:lnTo>
                  <a:pt x="26" y="25026"/>
                </a:lnTo>
                <a:lnTo>
                  <a:pt x="53" y="25106"/>
                </a:lnTo>
                <a:lnTo>
                  <a:pt x="132" y="25132"/>
                </a:lnTo>
                <a:lnTo>
                  <a:pt x="184" y="25132"/>
                </a:lnTo>
                <a:lnTo>
                  <a:pt x="237" y="25106"/>
                </a:lnTo>
                <a:lnTo>
                  <a:pt x="1344" y="24394"/>
                </a:lnTo>
                <a:lnTo>
                  <a:pt x="2450" y="23657"/>
                </a:lnTo>
                <a:lnTo>
                  <a:pt x="3530" y="22866"/>
                </a:lnTo>
                <a:lnTo>
                  <a:pt x="4584" y="22076"/>
                </a:lnTo>
                <a:lnTo>
                  <a:pt x="5611" y="21233"/>
                </a:lnTo>
                <a:lnTo>
                  <a:pt x="6612" y="20364"/>
                </a:lnTo>
                <a:lnTo>
                  <a:pt x="7561" y="19442"/>
                </a:lnTo>
                <a:lnTo>
                  <a:pt x="8509" y="18493"/>
                </a:lnTo>
                <a:lnTo>
                  <a:pt x="9378" y="17519"/>
                </a:lnTo>
                <a:lnTo>
                  <a:pt x="10221" y="16491"/>
                </a:lnTo>
                <a:lnTo>
                  <a:pt x="10617" y="15964"/>
                </a:lnTo>
                <a:lnTo>
                  <a:pt x="11012" y="15437"/>
                </a:lnTo>
                <a:lnTo>
                  <a:pt x="11380" y="14884"/>
                </a:lnTo>
                <a:lnTo>
                  <a:pt x="11749" y="14357"/>
                </a:lnTo>
                <a:lnTo>
                  <a:pt x="12092" y="13778"/>
                </a:lnTo>
                <a:lnTo>
                  <a:pt x="12434" y="13225"/>
                </a:lnTo>
                <a:lnTo>
                  <a:pt x="12750" y="12645"/>
                </a:lnTo>
                <a:lnTo>
                  <a:pt x="13040" y="12039"/>
                </a:lnTo>
                <a:lnTo>
                  <a:pt x="13330" y="11460"/>
                </a:lnTo>
                <a:lnTo>
                  <a:pt x="13593" y="10854"/>
                </a:lnTo>
                <a:lnTo>
                  <a:pt x="13857" y="10248"/>
                </a:lnTo>
                <a:lnTo>
                  <a:pt x="14094" y="9615"/>
                </a:lnTo>
                <a:lnTo>
                  <a:pt x="14410" y="8614"/>
                </a:lnTo>
                <a:lnTo>
                  <a:pt x="14700" y="7613"/>
                </a:lnTo>
                <a:lnTo>
                  <a:pt x="14911" y="6586"/>
                </a:lnTo>
                <a:lnTo>
                  <a:pt x="15095" y="5559"/>
                </a:lnTo>
                <a:lnTo>
                  <a:pt x="15200" y="5137"/>
                </a:lnTo>
                <a:lnTo>
                  <a:pt x="15306" y="4742"/>
                </a:lnTo>
                <a:lnTo>
                  <a:pt x="16043" y="6033"/>
                </a:lnTo>
                <a:lnTo>
                  <a:pt x="16755" y="7350"/>
                </a:lnTo>
                <a:lnTo>
                  <a:pt x="16728" y="7613"/>
                </a:lnTo>
                <a:lnTo>
                  <a:pt x="16702" y="7903"/>
                </a:lnTo>
                <a:lnTo>
                  <a:pt x="16676" y="8167"/>
                </a:lnTo>
                <a:lnTo>
                  <a:pt x="16597" y="8430"/>
                </a:lnTo>
                <a:lnTo>
                  <a:pt x="16438" y="8957"/>
                </a:lnTo>
                <a:lnTo>
                  <a:pt x="16228" y="9457"/>
                </a:lnTo>
                <a:lnTo>
                  <a:pt x="15964" y="9958"/>
                </a:lnTo>
                <a:lnTo>
                  <a:pt x="15674" y="10432"/>
                </a:lnTo>
                <a:lnTo>
                  <a:pt x="15385" y="10906"/>
                </a:lnTo>
                <a:lnTo>
                  <a:pt x="15069" y="11354"/>
                </a:lnTo>
                <a:lnTo>
                  <a:pt x="14357" y="12355"/>
                </a:lnTo>
                <a:lnTo>
                  <a:pt x="13646" y="13356"/>
                </a:lnTo>
                <a:lnTo>
                  <a:pt x="12961" y="14357"/>
                </a:lnTo>
                <a:lnTo>
                  <a:pt x="12329" y="15411"/>
                </a:lnTo>
                <a:lnTo>
                  <a:pt x="11670" y="16491"/>
                </a:lnTo>
                <a:lnTo>
                  <a:pt x="11064" y="17624"/>
                </a:lnTo>
                <a:lnTo>
                  <a:pt x="10485" y="18730"/>
                </a:lnTo>
                <a:lnTo>
                  <a:pt x="9932" y="19863"/>
                </a:lnTo>
                <a:lnTo>
                  <a:pt x="9378" y="21022"/>
                </a:lnTo>
                <a:lnTo>
                  <a:pt x="8851" y="22181"/>
                </a:lnTo>
                <a:lnTo>
                  <a:pt x="7824" y="24500"/>
                </a:lnTo>
                <a:lnTo>
                  <a:pt x="6718" y="27187"/>
                </a:lnTo>
                <a:lnTo>
                  <a:pt x="5638" y="29874"/>
                </a:lnTo>
                <a:lnTo>
                  <a:pt x="5638" y="29926"/>
                </a:lnTo>
                <a:lnTo>
                  <a:pt x="5638" y="29979"/>
                </a:lnTo>
                <a:lnTo>
                  <a:pt x="5690" y="30058"/>
                </a:lnTo>
                <a:lnTo>
                  <a:pt x="5769" y="30084"/>
                </a:lnTo>
                <a:lnTo>
                  <a:pt x="5822" y="30084"/>
                </a:lnTo>
                <a:lnTo>
                  <a:pt x="5875" y="30058"/>
                </a:lnTo>
                <a:lnTo>
                  <a:pt x="6981" y="29400"/>
                </a:lnTo>
                <a:lnTo>
                  <a:pt x="8114" y="28688"/>
                </a:lnTo>
                <a:lnTo>
                  <a:pt x="9194" y="27951"/>
                </a:lnTo>
                <a:lnTo>
                  <a:pt x="9721" y="27555"/>
                </a:lnTo>
                <a:lnTo>
                  <a:pt x="10248" y="27134"/>
                </a:lnTo>
                <a:lnTo>
                  <a:pt x="10696" y="26739"/>
                </a:lnTo>
                <a:lnTo>
                  <a:pt x="11170" y="26344"/>
                </a:lnTo>
                <a:lnTo>
                  <a:pt x="11591" y="25896"/>
                </a:lnTo>
                <a:lnTo>
                  <a:pt x="12013" y="25448"/>
                </a:lnTo>
                <a:lnTo>
                  <a:pt x="12408" y="25000"/>
                </a:lnTo>
                <a:lnTo>
                  <a:pt x="12803" y="24500"/>
                </a:lnTo>
                <a:lnTo>
                  <a:pt x="13172" y="23999"/>
                </a:lnTo>
                <a:lnTo>
                  <a:pt x="13514" y="23499"/>
                </a:lnTo>
                <a:lnTo>
                  <a:pt x="13857" y="22945"/>
                </a:lnTo>
                <a:lnTo>
                  <a:pt x="14173" y="22366"/>
                </a:lnTo>
                <a:lnTo>
                  <a:pt x="14463" y="21786"/>
                </a:lnTo>
                <a:lnTo>
                  <a:pt x="14726" y="21207"/>
                </a:lnTo>
                <a:lnTo>
                  <a:pt x="14990" y="20601"/>
                </a:lnTo>
                <a:lnTo>
                  <a:pt x="15227" y="19995"/>
                </a:lnTo>
                <a:lnTo>
                  <a:pt x="15437" y="19389"/>
                </a:lnTo>
                <a:lnTo>
                  <a:pt x="15622" y="18783"/>
                </a:lnTo>
                <a:lnTo>
                  <a:pt x="15806" y="18151"/>
                </a:lnTo>
                <a:lnTo>
                  <a:pt x="15964" y="17519"/>
                </a:lnTo>
                <a:lnTo>
                  <a:pt x="16122" y="16886"/>
                </a:lnTo>
                <a:lnTo>
                  <a:pt x="16254" y="16254"/>
                </a:lnTo>
                <a:lnTo>
                  <a:pt x="16465" y="14963"/>
                </a:lnTo>
                <a:lnTo>
                  <a:pt x="16623" y="13672"/>
                </a:lnTo>
                <a:lnTo>
                  <a:pt x="16755" y="12408"/>
                </a:lnTo>
                <a:lnTo>
                  <a:pt x="16860" y="11117"/>
                </a:lnTo>
                <a:lnTo>
                  <a:pt x="16913" y="9853"/>
                </a:lnTo>
                <a:lnTo>
                  <a:pt x="16965" y="8562"/>
                </a:lnTo>
                <a:lnTo>
                  <a:pt x="17018" y="8272"/>
                </a:lnTo>
                <a:lnTo>
                  <a:pt x="17071" y="7956"/>
                </a:lnTo>
                <a:lnTo>
                  <a:pt x="17440" y="8746"/>
                </a:lnTo>
                <a:lnTo>
                  <a:pt x="17808" y="9563"/>
                </a:lnTo>
                <a:lnTo>
                  <a:pt x="18177" y="10379"/>
                </a:lnTo>
                <a:lnTo>
                  <a:pt x="18520" y="11196"/>
                </a:lnTo>
                <a:lnTo>
                  <a:pt x="18862" y="12013"/>
                </a:lnTo>
                <a:lnTo>
                  <a:pt x="19178" y="12829"/>
                </a:lnTo>
                <a:lnTo>
                  <a:pt x="19468" y="13672"/>
                </a:lnTo>
                <a:lnTo>
                  <a:pt x="19758" y="14515"/>
                </a:lnTo>
                <a:lnTo>
                  <a:pt x="19705" y="15016"/>
                </a:lnTo>
                <a:lnTo>
                  <a:pt x="19600" y="15490"/>
                </a:lnTo>
                <a:lnTo>
                  <a:pt x="19494" y="15964"/>
                </a:lnTo>
                <a:lnTo>
                  <a:pt x="19336" y="16412"/>
                </a:lnTo>
                <a:lnTo>
                  <a:pt x="19152" y="16886"/>
                </a:lnTo>
                <a:lnTo>
                  <a:pt x="18941" y="17334"/>
                </a:lnTo>
                <a:lnTo>
                  <a:pt x="18704" y="17756"/>
                </a:lnTo>
                <a:lnTo>
                  <a:pt x="18467" y="18177"/>
                </a:lnTo>
                <a:lnTo>
                  <a:pt x="17940" y="19020"/>
                </a:lnTo>
                <a:lnTo>
                  <a:pt x="17360" y="19837"/>
                </a:lnTo>
                <a:lnTo>
                  <a:pt x="16175" y="21417"/>
                </a:lnTo>
                <a:lnTo>
                  <a:pt x="15543" y="22260"/>
                </a:lnTo>
                <a:lnTo>
                  <a:pt x="14937" y="23130"/>
                </a:lnTo>
                <a:lnTo>
                  <a:pt x="14357" y="24025"/>
                </a:lnTo>
                <a:lnTo>
                  <a:pt x="13804" y="24947"/>
                </a:lnTo>
                <a:lnTo>
                  <a:pt x="12724" y="26765"/>
                </a:lnTo>
                <a:lnTo>
                  <a:pt x="11670" y="28609"/>
                </a:lnTo>
                <a:lnTo>
                  <a:pt x="10406" y="30848"/>
                </a:lnTo>
                <a:lnTo>
                  <a:pt x="9168" y="33114"/>
                </a:lnTo>
                <a:lnTo>
                  <a:pt x="9141" y="33167"/>
                </a:lnTo>
                <a:lnTo>
                  <a:pt x="9194" y="33219"/>
                </a:lnTo>
                <a:lnTo>
                  <a:pt x="9247" y="33246"/>
                </a:lnTo>
                <a:lnTo>
                  <a:pt x="9326" y="33246"/>
                </a:lnTo>
                <a:lnTo>
                  <a:pt x="10248" y="32640"/>
                </a:lnTo>
                <a:lnTo>
                  <a:pt x="11143" y="32008"/>
                </a:lnTo>
                <a:lnTo>
                  <a:pt x="12039" y="31349"/>
                </a:lnTo>
                <a:lnTo>
                  <a:pt x="12882" y="30638"/>
                </a:lnTo>
                <a:lnTo>
                  <a:pt x="13699" y="29900"/>
                </a:lnTo>
                <a:lnTo>
                  <a:pt x="14489" y="29110"/>
                </a:lnTo>
                <a:lnTo>
                  <a:pt x="15227" y="28293"/>
                </a:lnTo>
                <a:lnTo>
                  <a:pt x="15938" y="27450"/>
                </a:lnTo>
                <a:lnTo>
                  <a:pt x="16597" y="26528"/>
                </a:lnTo>
                <a:lnTo>
                  <a:pt x="17229" y="25606"/>
                </a:lnTo>
                <a:lnTo>
                  <a:pt x="17782" y="24631"/>
                </a:lnTo>
                <a:lnTo>
                  <a:pt x="18309" y="23630"/>
                </a:lnTo>
                <a:lnTo>
                  <a:pt x="18546" y="23103"/>
                </a:lnTo>
                <a:lnTo>
                  <a:pt x="18757" y="22577"/>
                </a:lnTo>
                <a:lnTo>
                  <a:pt x="18967" y="22076"/>
                </a:lnTo>
                <a:lnTo>
                  <a:pt x="19152" y="21523"/>
                </a:lnTo>
                <a:lnTo>
                  <a:pt x="19336" y="20996"/>
                </a:lnTo>
                <a:lnTo>
                  <a:pt x="19494" y="20443"/>
                </a:lnTo>
                <a:lnTo>
                  <a:pt x="19626" y="19916"/>
                </a:lnTo>
                <a:lnTo>
                  <a:pt x="19758" y="19363"/>
                </a:lnTo>
                <a:lnTo>
                  <a:pt x="19916" y="18441"/>
                </a:lnTo>
                <a:lnTo>
                  <a:pt x="20048" y="17545"/>
                </a:lnTo>
                <a:lnTo>
                  <a:pt x="20100" y="16623"/>
                </a:lnTo>
                <a:lnTo>
                  <a:pt x="20127" y="15701"/>
                </a:lnTo>
                <a:lnTo>
                  <a:pt x="20232" y="16043"/>
                </a:lnTo>
                <a:lnTo>
                  <a:pt x="20574" y="17334"/>
                </a:lnTo>
                <a:lnTo>
                  <a:pt x="20891" y="18599"/>
                </a:lnTo>
                <a:lnTo>
                  <a:pt x="21154" y="19889"/>
                </a:lnTo>
                <a:lnTo>
                  <a:pt x="21391" y="21180"/>
                </a:lnTo>
                <a:lnTo>
                  <a:pt x="21602" y="22471"/>
                </a:lnTo>
                <a:lnTo>
                  <a:pt x="21760" y="23762"/>
                </a:lnTo>
                <a:lnTo>
                  <a:pt x="21892" y="25053"/>
                </a:lnTo>
                <a:lnTo>
                  <a:pt x="21971" y="26370"/>
                </a:lnTo>
                <a:lnTo>
                  <a:pt x="21259" y="26739"/>
                </a:lnTo>
                <a:lnTo>
                  <a:pt x="20574" y="27108"/>
                </a:lnTo>
                <a:lnTo>
                  <a:pt x="19863" y="27503"/>
                </a:lnTo>
                <a:lnTo>
                  <a:pt x="19178" y="27898"/>
                </a:lnTo>
                <a:lnTo>
                  <a:pt x="18520" y="28346"/>
                </a:lnTo>
                <a:lnTo>
                  <a:pt x="17861" y="28767"/>
                </a:lnTo>
                <a:lnTo>
                  <a:pt x="17202" y="29241"/>
                </a:lnTo>
                <a:lnTo>
                  <a:pt x="16570" y="29716"/>
                </a:lnTo>
                <a:lnTo>
                  <a:pt x="15938" y="30216"/>
                </a:lnTo>
                <a:lnTo>
                  <a:pt x="15332" y="30717"/>
                </a:lnTo>
                <a:lnTo>
                  <a:pt x="14726" y="31244"/>
                </a:lnTo>
                <a:lnTo>
                  <a:pt x="14147" y="31797"/>
                </a:lnTo>
                <a:lnTo>
                  <a:pt x="13567" y="32350"/>
                </a:lnTo>
                <a:lnTo>
                  <a:pt x="13014" y="32930"/>
                </a:lnTo>
                <a:lnTo>
                  <a:pt x="12461" y="33509"/>
                </a:lnTo>
                <a:lnTo>
                  <a:pt x="11934" y="34115"/>
                </a:lnTo>
                <a:lnTo>
                  <a:pt x="11354" y="34826"/>
                </a:lnTo>
                <a:lnTo>
                  <a:pt x="10775" y="35538"/>
                </a:lnTo>
                <a:lnTo>
                  <a:pt x="10221" y="36275"/>
                </a:lnTo>
                <a:lnTo>
                  <a:pt x="9721" y="37039"/>
                </a:lnTo>
                <a:lnTo>
                  <a:pt x="9694" y="37092"/>
                </a:lnTo>
                <a:lnTo>
                  <a:pt x="9694" y="37118"/>
                </a:lnTo>
                <a:lnTo>
                  <a:pt x="9721" y="37197"/>
                </a:lnTo>
                <a:lnTo>
                  <a:pt x="9800" y="37250"/>
                </a:lnTo>
                <a:lnTo>
                  <a:pt x="9853" y="37276"/>
                </a:lnTo>
                <a:lnTo>
                  <a:pt x="9905" y="37250"/>
                </a:lnTo>
                <a:lnTo>
                  <a:pt x="10643" y="36907"/>
                </a:lnTo>
                <a:lnTo>
                  <a:pt x="11380" y="36539"/>
                </a:lnTo>
                <a:lnTo>
                  <a:pt x="12118" y="36144"/>
                </a:lnTo>
                <a:lnTo>
                  <a:pt x="12856" y="35748"/>
                </a:lnTo>
                <a:lnTo>
                  <a:pt x="13567" y="35327"/>
                </a:lnTo>
                <a:lnTo>
                  <a:pt x="14278" y="34879"/>
                </a:lnTo>
                <a:lnTo>
                  <a:pt x="14963" y="34431"/>
                </a:lnTo>
                <a:lnTo>
                  <a:pt x="15648" y="33957"/>
                </a:lnTo>
                <a:lnTo>
                  <a:pt x="16307" y="33456"/>
                </a:lnTo>
                <a:lnTo>
                  <a:pt x="16939" y="32956"/>
                </a:lnTo>
                <a:lnTo>
                  <a:pt x="17571" y="32403"/>
                </a:lnTo>
                <a:lnTo>
                  <a:pt x="18177" y="31850"/>
                </a:lnTo>
                <a:lnTo>
                  <a:pt x="18783" y="31270"/>
                </a:lnTo>
                <a:lnTo>
                  <a:pt x="19336" y="30664"/>
                </a:lnTo>
                <a:lnTo>
                  <a:pt x="19889" y="30032"/>
                </a:lnTo>
                <a:lnTo>
                  <a:pt x="20390" y="29373"/>
                </a:lnTo>
                <a:lnTo>
                  <a:pt x="20838" y="28767"/>
                </a:lnTo>
                <a:lnTo>
                  <a:pt x="21259" y="28135"/>
                </a:lnTo>
                <a:lnTo>
                  <a:pt x="21655" y="27476"/>
                </a:lnTo>
                <a:lnTo>
                  <a:pt x="21997" y="26818"/>
                </a:lnTo>
                <a:lnTo>
                  <a:pt x="22050" y="28372"/>
                </a:lnTo>
                <a:lnTo>
                  <a:pt x="22050" y="29926"/>
                </a:lnTo>
                <a:lnTo>
                  <a:pt x="21997" y="31481"/>
                </a:lnTo>
                <a:lnTo>
                  <a:pt x="21892" y="33009"/>
                </a:lnTo>
                <a:lnTo>
                  <a:pt x="20495" y="33588"/>
                </a:lnTo>
                <a:lnTo>
                  <a:pt x="19784" y="33904"/>
                </a:lnTo>
                <a:lnTo>
                  <a:pt x="19099" y="34247"/>
                </a:lnTo>
                <a:lnTo>
                  <a:pt x="18441" y="34589"/>
                </a:lnTo>
                <a:lnTo>
                  <a:pt x="17756" y="34932"/>
                </a:lnTo>
                <a:lnTo>
                  <a:pt x="17097" y="35327"/>
                </a:lnTo>
                <a:lnTo>
                  <a:pt x="16465" y="35722"/>
                </a:lnTo>
                <a:lnTo>
                  <a:pt x="15780" y="36170"/>
                </a:lnTo>
                <a:lnTo>
                  <a:pt x="15121" y="36644"/>
                </a:lnTo>
                <a:lnTo>
                  <a:pt x="14489" y="37118"/>
                </a:lnTo>
                <a:lnTo>
                  <a:pt x="13883" y="37619"/>
                </a:lnTo>
                <a:lnTo>
                  <a:pt x="13277" y="38146"/>
                </a:lnTo>
                <a:lnTo>
                  <a:pt x="12671" y="38673"/>
                </a:lnTo>
                <a:lnTo>
                  <a:pt x="12092" y="39252"/>
                </a:lnTo>
                <a:lnTo>
                  <a:pt x="11539" y="39805"/>
                </a:lnTo>
                <a:lnTo>
                  <a:pt x="10933" y="40490"/>
                </a:lnTo>
                <a:lnTo>
                  <a:pt x="10353" y="41202"/>
                </a:lnTo>
                <a:lnTo>
                  <a:pt x="9247" y="42624"/>
                </a:lnTo>
                <a:lnTo>
                  <a:pt x="9220" y="42703"/>
                </a:lnTo>
                <a:lnTo>
                  <a:pt x="9220" y="42782"/>
                </a:lnTo>
                <a:lnTo>
                  <a:pt x="9299" y="42861"/>
                </a:lnTo>
                <a:lnTo>
                  <a:pt x="9378" y="42861"/>
                </a:lnTo>
                <a:lnTo>
                  <a:pt x="10142" y="42598"/>
                </a:lnTo>
                <a:lnTo>
                  <a:pt x="10854" y="42282"/>
                </a:lnTo>
                <a:lnTo>
                  <a:pt x="11591" y="41939"/>
                </a:lnTo>
                <a:lnTo>
                  <a:pt x="12276" y="41597"/>
                </a:lnTo>
                <a:lnTo>
                  <a:pt x="12987" y="41228"/>
                </a:lnTo>
                <a:lnTo>
                  <a:pt x="13699" y="40833"/>
                </a:lnTo>
                <a:lnTo>
                  <a:pt x="14384" y="40411"/>
                </a:lnTo>
                <a:lnTo>
                  <a:pt x="15069" y="39990"/>
                </a:lnTo>
                <a:lnTo>
                  <a:pt x="15727" y="39542"/>
                </a:lnTo>
                <a:lnTo>
                  <a:pt x="16359" y="39068"/>
                </a:lnTo>
                <a:lnTo>
                  <a:pt x="16992" y="38567"/>
                </a:lnTo>
                <a:lnTo>
                  <a:pt x="17624" y="38067"/>
                </a:lnTo>
                <a:lnTo>
                  <a:pt x="18230" y="37540"/>
                </a:lnTo>
                <a:lnTo>
                  <a:pt x="18809" y="37013"/>
                </a:lnTo>
                <a:lnTo>
                  <a:pt x="19389" y="36433"/>
                </a:lnTo>
                <a:lnTo>
                  <a:pt x="19916" y="35854"/>
                </a:lnTo>
                <a:lnTo>
                  <a:pt x="20443" y="35301"/>
                </a:lnTo>
                <a:lnTo>
                  <a:pt x="20943" y="34695"/>
                </a:lnTo>
                <a:lnTo>
                  <a:pt x="21417" y="34089"/>
                </a:lnTo>
                <a:lnTo>
                  <a:pt x="21865" y="33483"/>
                </a:lnTo>
                <a:lnTo>
                  <a:pt x="21760" y="34484"/>
                </a:lnTo>
                <a:lnTo>
                  <a:pt x="21628" y="35538"/>
                </a:lnTo>
                <a:lnTo>
                  <a:pt x="21470" y="36591"/>
                </a:lnTo>
                <a:lnTo>
                  <a:pt x="21312" y="37619"/>
                </a:lnTo>
                <a:lnTo>
                  <a:pt x="21101" y="38673"/>
                </a:lnTo>
                <a:lnTo>
                  <a:pt x="20785" y="38883"/>
                </a:lnTo>
                <a:lnTo>
                  <a:pt x="20469" y="39068"/>
                </a:lnTo>
                <a:lnTo>
                  <a:pt x="19810" y="39410"/>
                </a:lnTo>
                <a:lnTo>
                  <a:pt x="19126" y="39726"/>
                </a:lnTo>
                <a:lnTo>
                  <a:pt x="18467" y="40069"/>
                </a:lnTo>
                <a:lnTo>
                  <a:pt x="17782" y="40438"/>
                </a:lnTo>
                <a:lnTo>
                  <a:pt x="17097" y="40833"/>
                </a:lnTo>
                <a:lnTo>
                  <a:pt x="16412" y="41228"/>
                </a:lnTo>
                <a:lnTo>
                  <a:pt x="15754" y="41649"/>
                </a:lnTo>
                <a:lnTo>
                  <a:pt x="15095" y="42071"/>
                </a:lnTo>
                <a:lnTo>
                  <a:pt x="14463" y="42492"/>
                </a:lnTo>
                <a:lnTo>
                  <a:pt x="13830" y="42967"/>
                </a:lnTo>
                <a:lnTo>
                  <a:pt x="13225" y="43414"/>
                </a:lnTo>
                <a:lnTo>
                  <a:pt x="12619" y="43889"/>
                </a:lnTo>
                <a:lnTo>
                  <a:pt x="12013" y="44389"/>
                </a:lnTo>
                <a:lnTo>
                  <a:pt x="11407" y="44890"/>
                </a:lnTo>
                <a:lnTo>
                  <a:pt x="10827" y="45417"/>
                </a:lnTo>
                <a:lnTo>
                  <a:pt x="10169" y="46022"/>
                </a:lnTo>
                <a:lnTo>
                  <a:pt x="9536" y="46655"/>
                </a:lnTo>
                <a:lnTo>
                  <a:pt x="8904" y="47287"/>
                </a:lnTo>
                <a:lnTo>
                  <a:pt x="8325" y="47972"/>
                </a:lnTo>
                <a:lnTo>
                  <a:pt x="8298" y="48025"/>
                </a:lnTo>
                <a:lnTo>
                  <a:pt x="8272" y="48051"/>
                </a:lnTo>
                <a:lnTo>
                  <a:pt x="8298" y="48130"/>
                </a:lnTo>
                <a:lnTo>
                  <a:pt x="8377" y="48183"/>
                </a:lnTo>
                <a:lnTo>
                  <a:pt x="8404" y="48209"/>
                </a:lnTo>
                <a:lnTo>
                  <a:pt x="8456" y="48209"/>
                </a:lnTo>
                <a:lnTo>
                  <a:pt x="9220" y="47946"/>
                </a:lnTo>
                <a:lnTo>
                  <a:pt x="9984" y="47682"/>
                </a:lnTo>
                <a:lnTo>
                  <a:pt x="10722" y="47340"/>
                </a:lnTo>
                <a:lnTo>
                  <a:pt x="11460" y="46997"/>
                </a:lnTo>
                <a:lnTo>
                  <a:pt x="12171" y="46602"/>
                </a:lnTo>
                <a:lnTo>
                  <a:pt x="12856" y="46207"/>
                </a:lnTo>
                <a:lnTo>
                  <a:pt x="13541" y="45785"/>
                </a:lnTo>
                <a:lnTo>
                  <a:pt x="14226" y="45337"/>
                </a:lnTo>
                <a:lnTo>
                  <a:pt x="14858" y="44916"/>
                </a:lnTo>
                <a:lnTo>
                  <a:pt x="15490" y="44442"/>
                </a:lnTo>
                <a:lnTo>
                  <a:pt x="16122" y="43994"/>
                </a:lnTo>
                <a:lnTo>
                  <a:pt x="16728" y="43493"/>
                </a:lnTo>
                <a:lnTo>
                  <a:pt x="17334" y="43019"/>
                </a:lnTo>
                <a:lnTo>
                  <a:pt x="17914" y="42492"/>
                </a:lnTo>
                <a:lnTo>
                  <a:pt x="18493" y="41965"/>
                </a:lnTo>
                <a:lnTo>
                  <a:pt x="19046" y="41439"/>
                </a:lnTo>
                <a:lnTo>
                  <a:pt x="19547" y="40912"/>
                </a:lnTo>
                <a:lnTo>
                  <a:pt x="20048" y="40359"/>
                </a:lnTo>
                <a:lnTo>
                  <a:pt x="20522" y="39832"/>
                </a:lnTo>
                <a:lnTo>
                  <a:pt x="20996" y="39252"/>
                </a:lnTo>
                <a:lnTo>
                  <a:pt x="20891" y="39647"/>
                </a:lnTo>
                <a:lnTo>
                  <a:pt x="20601" y="40385"/>
                </a:lnTo>
                <a:lnTo>
                  <a:pt x="20258" y="41070"/>
                </a:lnTo>
                <a:lnTo>
                  <a:pt x="19889" y="41755"/>
                </a:lnTo>
                <a:lnTo>
                  <a:pt x="19468" y="42413"/>
                </a:lnTo>
                <a:lnTo>
                  <a:pt x="18941" y="43151"/>
                </a:lnTo>
                <a:lnTo>
                  <a:pt x="18388" y="43862"/>
                </a:lnTo>
                <a:lnTo>
                  <a:pt x="17255" y="45258"/>
                </a:lnTo>
                <a:lnTo>
                  <a:pt x="16043" y="46786"/>
                </a:lnTo>
                <a:lnTo>
                  <a:pt x="15464" y="47550"/>
                </a:lnTo>
                <a:lnTo>
                  <a:pt x="14884" y="48341"/>
                </a:lnTo>
                <a:lnTo>
                  <a:pt x="14331" y="49131"/>
                </a:lnTo>
                <a:lnTo>
                  <a:pt x="13778" y="49948"/>
                </a:lnTo>
                <a:lnTo>
                  <a:pt x="13277" y="50791"/>
                </a:lnTo>
                <a:lnTo>
                  <a:pt x="12803" y="51607"/>
                </a:lnTo>
                <a:lnTo>
                  <a:pt x="12540" y="52081"/>
                </a:lnTo>
                <a:lnTo>
                  <a:pt x="12329" y="52556"/>
                </a:lnTo>
                <a:lnTo>
                  <a:pt x="12118" y="53030"/>
                </a:lnTo>
                <a:lnTo>
                  <a:pt x="11907" y="53504"/>
                </a:lnTo>
                <a:lnTo>
                  <a:pt x="11749" y="54005"/>
                </a:lnTo>
                <a:lnTo>
                  <a:pt x="11591" y="54505"/>
                </a:lnTo>
                <a:lnTo>
                  <a:pt x="11460" y="55006"/>
                </a:lnTo>
                <a:lnTo>
                  <a:pt x="11354" y="55506"/>
                </a:lnTo>
                <a:lnTo>
                  <a:pt x="11354" y="55559"/>
                </a:lnTo>
                <a:lnTo>
                  <a:pt x="11380" y="55612"/>
                </a:lnTo>
                <a:lnTo>
                  <a:pt x="11460" y="55664"/>
                </a:lnTo>
                <a:lnTo>
                  <a:pt x="11539" y="55691"/>
                </a:lnTo>
                <a:lnTo>
                  <a:pt x="11591" y="55664"/>
                </a:lnTo>
                <a:lnTo>
                  <a:pt x="11644" y="55638"/>
                </a:lnTo>
                <a:lnTo>
                  <a:pt x="12803" y="54558"/>
                </a:lnTo>
                <a:lnTo>
                  <a:pt x="13383" y="53978"/>
                </a:lnTo>
                <a:lnTo>
                  <a:pt x="13962" y="53399"/>
                </a:lnTo>
                <a:lnTo>
                  <a:pt x="14515" y="52819"/>
                </a:lnTo>
                <a:lnTo>
                  <a:pt x="15042" y="52213"/>
                </a:lnTo>
                <a:lnTo>
                  <a:pt x="15595" y="51581"/>
                </a:lnTo>
                <a:lnTo>
                  <a:pt x="16096" y="50949"/>
                </a:lnTo>
                <a:lnTo>
                  <a:pt x="16597" y="50316"/>
                </a:lnTo>
                <a:lnTo>
                  <a:pt x="17071" y="49658"/>
                </a:lnTo>
                <a:lnTo>
                  <a:pt x="17519" y="48999"/>
                </a:lnTo>
                <a:lnTo>
                  <a:pt x="17966" y="48314"/>
                </a:lnTo>
                <a:lnTo>
                  <a:pt x="18362" y="47629"/>
                </a:lnTo>
                <a:lnTo>
                  <a:pt x="18757" y="46918"/>
                </a:lnTo>
                <a:lnTo>
                  <a:pt x="19099" y="46180"/>
                </a:lnTo>
                <a:lnTo>
                  <a:pt x="19442" y="45443"/>
                </a:lnTo>
                <a:lnTo>
                  <a:pt x="19731" y="44758"/>
                </a:lnTo>
                <a:lnTo>
                  <a:pt x="19969" y="44047"/>
                </a:lnTo>
                <a:lnTo>
                  <a:pt x="20179" y="43309"/>
                </a:lnTo>
                <a:lnTo>
                  <a:pt x="20364" y="42571"/>
                </a:lnTo>
                <a:lnTo>
                  <a:pt x="20838" y="40964"/>
                </a:lnTo>
                <a:lnTo>
                  <a:pt x="21049" y="40121"/>
                </a:lnTo>
                <a:lnTo>
                  <a:pt x="21259" y="39305"/>
                </a:lnTo>
                <a:lnTo>
                  <a:pt x="21259" y="40016"/>
                </a:lnTo>
                <a:lnTo>
                  <a:pt x="21286" y="40701"/>
                </a:lnTo>
                <a:lnTo>
                  <a:pt x="21338" y="41412"/>
                </a:lnTo>
                <a:lnTo>
                  <a:pt x="21391" y="42097"/>
                </a:lnTo>
                <a:lnTo>
                  <a:pt x="21496" y="42808"/>
                </a:lnTo>
                <a:lnTo>
                  <a:pt x="21575" y="43493"/>
                </a:lnTo>
                <a:lnTo>
                  <a:pt x="21839" y="44890"/>
                </a:lnTo>
                <a:lnTo>
                  <a:pt x="22129" y="46260"/>
                </a:lnTo>
                <a:lnTo>
                  <a:pt x="22471" y="47629"/>
                </a:lnTo>
                <a:lnTo>
                  <a:pt x="22840" y="48973"/>
                </a:lnTo>
                <a:lnTo>
                  <a:pt x="23235" y="50316"/>
                </a:lnTo>
                <a:lnTo>
                  <a:pt x="23762" y="51976"/>
                </a:lnTo>
                <a:lnTo>
                  <a:pt x="24025" y="52819"/>
                </a:lnTo>
                <a:lnTo>
                  <a:pt x="24263" y="53662"/>
                </a:lnTo>
                <a:lnTo>
                  <a:pt x="24289" y="53688"/>
                </a:lnTo>
                <a:lnTo>
                  <a:pt x="24315" y="53715"/>
                </a:lnTo>
                <a:lnTo>
                  <a:pt x="24394" y="53741"/>
                </a:lnTo>
                <a:lnTo>
                  <a:pt x="24473" y="53715"/>
                </a:lnTo>
                <a:lnTo>
                  <a:pt x="24500" y="53688"/>
                </a:lnTo>
                <a:lnTo>
                  <a:pt x="24526" y="53636"/>
                </a:lnTo>
                <a:lnTo>
                  <a:pt x="24658" y="52872"/>
                </a:lnTo>
                <a:lnTo>
                  <a:pt x="24737" y="52081"/>
                </a:lnTo>
                <a:lnTo>
                  <a:pt x="24816" y="51291"/>
                </a:lnTo>
                <a:lnTo>
                  <a:pt x="24842" y="50501"/>
                </a:lnTo>
                <a:lnTo>
                  <a:pt x="24842" y="49711"/>
                </a:lnTo>
                <a:lnTo>
                  <a:pt x="24816" y="48920"/>
                </a:lnTo>
                <a:lnTo>
                  <a:pt x="24737" y="48130"/>
                </a:lnTo>
                <a:lnTo>
                  <a:pt x="24631" y="47366"/>
                </a:lnTo>
                <a:lnTo>
                  <a:pt x="24500" y="46628"/>
                </a:lnTo>
                <a:lnTo>
                  <a:pt x="24342" y="45891"/>
                </a:lnTo>
                <a:lnTo>
                  <a:pt x="24157" y="45153"/>
                </a:lnTo>
                <a:lnTo>
                  <a:pt x="23946" y="44442"/>
                </a:lnTo>
                <a:lnTo>
                  <a:pt x="23736" y="43731"/>
                </a:lnTo>
                <a:lnTo>
                  <a:pt x="23472" y="43019"/>
                </a:lnTo>
                <a:lnTo>
                  <a:pt x="22919" y="41623"/>
                </a:lnTo>
                <a:lnTo>
                  <a:pt x="22260" y="40095"/>
                </a:lnTo>
                <a:lnTo>
                  <a:pt x="21549" y="38567"/>
                </a:lnTo>
                <a:lnTo>
                  <a:pt x="21549" y="38488"/>
                </a:lnTo>
                <a:lnTo>
                  <a:pt x="21549" y="38435"/>
                </a:lnTo>
                <a:lnTo>
                  <a:pt x="21523" y="38409"/>
                </a:lnTo>
                <a:lnTo>
                  <a:pt x="21470" y="38356"/>
                </a:lnTo>
                <a:lnTo>
                  <a:pt x="21734" y="37013"/>
                </a:lnTo>
                <a:lnTo>
                  <a:pt x="21971" y="35643"/>
                </a:lnTo>
                <a:lnTo>
                  <a:pt x="22129" y="34484"/>
                </a:lnTo>
                <a:lnTo>
                  <a:pt x="22234" y="33298"/>
                </a:lnTo>
                <a:lnTo>
                  <a:pt x="22524" y="33878"/>
                </a:lnTo>
                <a:lnTo>
                  <a:pt x="22761" y="34484"/>
                </a:lnTo>
                <a:lnTo>
                  <a:pt x="22998" y="35090"/>
                </a:lnTo>
                <a:lnTo>
                  <a:pt x="23182" y="35696"/>
                </a:lnTo>
                <a:lnTo>
                  <a:pt x="23499" y="36960"/>
                </a:lnTo>
                <a:lnTo>
                  <a:pt x="23788" y="38198"/>
                </a:lnTo>
                <a:lnTo>
                  <a:pt x="23999" y="38910"/>
                </a:lnTo>
                <a:lnTo>
                  <a:pt x="24210" y="39595"/>
                </a:lnTo>
                <a:lnTo>
                  <a:pt x="24421" y="40279"/>
                </a:lnTo>
                <a:lnTo>
                  <a:pt x="24684" y="40964"/>
                </a:lnTo>
                <a:lnTo>
                  <a:pt x="25185" y="42334"/>
                </a:lnTo>
                <a:lnTo>
                  <a:pt x="25738" y="43678"/>
                </a:lnTo>
                <a:lnTo>
                  <a:pt x="26054" y="44468"/>
                </a:lnTo>
                <a:lnTo>
                  <a:pt x="26370" y="45232"/>
                </a:lnTo>
                <a:lnTo>
                  <a:pt x="26633" y="46022"/>
                </a:lnTo>
                <a:lnTo>
                  <a:pt x="26844" y="46839"/>
                </a:lnTo>
                <a:lnTo>
                  <a:pt x="26871" y="46865"/>
                </a:lnTo>
                <a:lnTo>
                  <a:pt x="26897" y="46892"/>
                </a:lnTo>
                <a:lnTo>
                  <a:pt x="26976" y="46918"/>
                </a:lnTo>
                <a:lnTo>
                  <a:pt x="27029" y="46892"/>
                </a:lnTo>
                <a:lnTo>
                  <a:pt x="27081" y="46839"/>
                </a:lnTo>
                <a:lnTo>
                  <a:pt x="27160" y="46101"/>
                </a:lnTo>
                <a:lnTo>
                  <a:pt x="27213" y="45364"/>
                </a:lnTo>
                <a:lnTo>
                  <a:pt x="27213" y="44600"/>
                </a:lnTo>
                <a:lnTo>
                  <a:pt x="27187" y="43862"/>
                </a:lnTo>
                <a:lnTo>
                  <a:pt x="27108" y="43125"/>
                </a:lnTo>
                <a:lnTo>
                  <a:pt x="27002" y="42361"/>
                </a:lnTo>
                <a:lnTo>
                  <a:pt x="26871" y="41649"/>
                </a:lnTo>
                <a:lnTo>
                  <a:pt x="26713" y="40912"/>
                </a:lnTo>
                <a:lnTo>
                  <a:pt x="26528" y="40200"/>
                </a:lnTo>
                <a:lnTo>
                  <a:pt x="26317" y="39463"/>
                </a:lnTo>
                <a:lnTo>
                  <a:pt x="26080" y="38778"/>
                </a:lnTo>
                <a:lnTo>
                  <a:pt x="25790" y="38067"/>
                </a:lnTo>
                <a:lnTo>
                  <a:pt x="25501" y="37382"/>
                </a:lnTo>
                <a:lnTo>
                  <a:pt x="25158" y="36697"/>
                </a:lnTo>
                <a:lnTo>
                  <a:pt x="24789" y="36038"/>
                </a:lnTo>
                <a:lnTo>
                  <a:pt x="24421" y="35406"/>
                </a:lnTo>
                <a:lnTo>
                  <a:pt x="23946" y="34695"/>
                </a:lnTo>
                <a:lnTo>
                  <a:pt x="23420" y="34036"/>
                </a:lnTo>
                <a:lnTo>
                  <a:pt x="22893" y="33377"/>
                </a:lnTo>
                <a:lnTo>
                  <a:pt x="22313" y="32772"/>
                </a:lnTo>
                <a:lnTo>
                  <a:pt x="22287" y="32745"/>
                </a:lnTo>
                <a:lnTo>
                  <a:pt x="22392" y="31349"/>
                </a:lnTo>
                <a:lnTo>
                  <a:pt x="22445" y="29926"/>
                </a:lnTo>
                <a:lnTo>
                  <a:pt x="22445" y="28504"/>
                </a:lnTo>
                <a:lnTo>
                  <a:pt x="22418" y="27081"/>
                </a:lnTo>
                <a:lnTo>
                  <a:pt x="22418" y="27081"/>
                </a:lnTo>
                <a:lnTo>
                  <a:pt x="22893" y="28293"/>
                </a:lnTo>
                <a:lnTo>
                  <a:pt x="23130" y="28899"/>
                </a:lnTo>
                <a:lnTo>
                  <a:pt x="23393" y="29505"/>
                </a:lnTo>
                <a:lnTo>
                  <a:pt x="23736" y="30269"/>
                </a:lnTo>
                <a:lnTo>
                  <a:pt x="24131" y="31059"/>
                </a:lnTo>
                <a:lnTo>
                  <a:pt x="24526" y="31823"/>
                </a:lnTo>
                <a:lnTo>
                  <a:pt x="24921" y="32561"/>
                </a:lnTo>
                <a:lnTo>
                  <a:pt x="25343" y="33325"/>
                </a:lnTo>
                <a:lnTo>
                  <a:pt x="25790" y="34062"/>
                </a:lnTo>
                <a:lnTo>
                  <a:pt x="26238" y="34800"/>
                </a:lnTo>
                <a:lnTo>
                  <a:pt x="26713" y="35538"/>
                </a:lnTo>
                <a:lnTo>
                  <a:pt x="27213" y="36275"/>
                </a:lnTo>
                <a:lnTo>
                  <a:pt x="27714" y="36987"/>
                </a:lnTo>
                <a:lnTo>
                  <a:pt x="28741" y="38435"/>
                </a:lnTo>
                <a:lnTo>
                  <a:pt x="29031" y="38883"/>
                </a:lnTo>
                <a:lnTo>
                  <a:pt x="29321" y="39305"/>
                </a:lnTo>
                <a:lnTo>
                  <a:pt x="29821" y="40227"/>
                </a:lnTo>
                <a:lnTo>
                  <a:pt x="30269" y="41149"/>
                </a:lnTo>
                <a:lnTo>
                  <a:pt x="30717" y="42071"/>
                </a:lnTo>
                <a:lnTo>
                  <a:pt x="30743" y="42124"/>
                </a:lnTo>
                <a:lnTo>
                  <a:pt x="30796" y="42150"/>
                </a:lnTo>
                <a:lnTo>
                  <a:pt x="30875" y="42124"/>
                </a:lnTo>
                <a:lnTo>
                  <a:pt x="30954" y="42071"/>
                </a:lnTo>
                <a:lnTo>
                  <a:pt x="30980" y="42045"/>
                </a:lnTo>
                <a:lnTo>
                  <a:pt x="30980" y="41992"/>
                </a:lnTo>
                <a:lnTo>
                  <a:pt x="30980" y="41518"/>
                </a:lnTo>
                <a:lnTo>
                  <a:pt x="30954" y="41043"/>
                </a:lnTo>
                <a:lnTo>
                  <a:pt x="30901" y="40596"/>
                </a:lnTo>
                <a:lnTo>
                  <a:pt x="30822" y="40121"/>
                </a:lnTo>
                <a:lnTo>
                  <a:pt x="30743" y="39674"/>
                </a:lnTo>
                <a:lnTo>
                  <a:pt x="30638" y="39226"/>
                </a:lnTo>
                <a:lnTo>
                  <a:pt x="30401" y="38304"/>
                </a:lnTo>
                <a:lnTo>
                  <a:pt x="30084" y="37434"/>
                </a:lnTo>
                <a:lnTo>
                  <a:pt x="29742" y="36565"/>
                </a:lnTo>
                <a:lnTo>
                  <a:pt x="29347" y="35696"/>
                </a:lnTo>
                <a:lnTo>
                  <a:pt x="28925" y="34879"/>
                </a:lnTo>
                <a:lnTo>
                  <a:pt x="28478" y="34036"/>
                </a:lnTo>
                <a:lnTo>
                  <a:pt x="27977" y="33193"/>
                </a:lnTo>
                <a:lnTo>
                  <a:pt x="26976" y="31533"/>
                </a:lnTo>
                <a:lnTo>
                  <a:pt x="26028" y="30084"/>
                </a:lnTo>
                <a:lnTo>
                  <a:pt x="25553" y="29373"/>
                </a:lnTo>
                <a:lnTo>
                  <a:pt x="25053" y="28688"/>
                </a:lnTo>
                <a:lnTo>
                  <a:pt x="24447" y="27951"/>
                </a:lnTo>
                <a:lnTo>
                  <a:pt x="24131" y="27608"/>
                </a:lnTo>
                <a:lnTo>
                  <a:pt x="23815" y="27266"/>
                </a:lnTo>
                <a:lnTo>
                  <a:pt x="23472" y="26950"/>
                </a:lnTo>
                <a:lnTo>
                  <a:pt x="23130" y="26633"/>
                </a:lnTo>
                <a:lnTo>
                  <a:pt x="22761" y="26344"/>
                </a:lnTo>
                <a:lnTo>
                  <a:pt x="22366" y="26080"/>
                </a:lnTo>
                <a:lnTo>
                  <a:pt x="22313" y="25132"/>
                </a:lnTo>
                <a:lnTo>
                  <a:pt x="22234" y="24210"/>
                </a:lnTo>
                <a:lnTo>
                  <a:pt x="22129" y="23261"/>
                </a:lnTo>
                <a:lnTo>
                  <a:pt x="21997" y="22339"/>
                </a:lnTo>
                <a:lnTo>
                  <a:pt x="22998" y="23683"/>
                </a:lnTo>
                <a:lnTo>
                  <a:pt x="24025" y="25053"/>
                </a:lnTo>
                <a:lnTo>
                  <a:pt x="24552" y="25711"/>
                </a:lnTo>
                <a:lnTo>
                  <a:pt x="25106" y="26370"/>
                </a:lnTo>
                <a:lnTo>
                  <a:pt x="25659" y="27002"/>
                </a:lnTo>
                <a:lnTo>
                  <a:pt x="26238" y="27608"/>
                </a:lnTo>
                <a:lnTo>
                  <a:pt x="26871" y="28267"/>
                </a:lnTo>
                <a:lnTo>
                  <a:pt x="27556" y="28899"/>
                </a:lnTo>
                <a:lnTo>
                  <a:pt x="28240" y="29479"/>
                </a:lnTo>
                <a:lnTo>
                  <a:pt x="28952" y="30032"/>
                </a:lnTo>
                <a:lnTo>
                  <a:pt x="29716" y="30532"/>
                </a:lnTo>
                <a:lnTo>
                  <a:pt x="30480" y="31007"/>
                </a:lnTo>
                <a:lnTo>
                  <a:pt x="31270" y="31454"/>
                </a:lnTo>
                <a:lnTo>
                  <a:pt x="32060" y="31902"/>
                </a:lnTo>
                <a:lnTo>
                  <a:pt x="32982" y="32403"/>
                </a:lnTo>
                <a:lnTo>
                  <a:pt x="33904" y="32956"/>
                </a:lnTo>
                <a:lnTo>
                  <a:pt x="34352" y="33246"/>
                </a:lnTo>
                <a:lnTo>
                  <a:pt x="34774" y="33562"/>
                </a:lnTo>
                <a:lnTo>
                  <a:pt x="35195" y="33904"/>
                </a:lnTo>
                <a:lnTo>
                  <a:pt x="35564" y="34273"/>
                </a:lnTo>
                <a:lnTo>
                  <a:pt x="35643" y="34299"/>
                </a:lnTo>
                <a:lnTo>
                  <a:pt x="35696" y="34273"/>
                </a:lnTo>
                <a:lnTo>
                  <a:pt x="35722" y="34220"/>
                </a:lnTo>
                <a:lnTo>
                  <a:pt x="35722" y="34168"/>
                </a:lnTo>
                <a:lnTo>
                  <a:pt x="35564" y="33746"/>
                </a:lnTo>
                <a:lnTo>
                  <a:pt x="35353" y="33325"/>
                </a:lnTo>
                <a:lnTo>
                  <a:pt x="34932" y="32482"/>
                </a:lnTo>
                <a:lnTo>
                  <a:pt x="34458" y="31665"/>
                </a:lnTo>
                <a:lnTo>
                  <a:pt x="33957" y="30901"/>
                </a:lnTo>
                <a:lnTo>
                  <a:pt x="33430" y="30137"/>
                </a:lnTo>
                <a:lnTo>
                  <a:pt x="32851" y="29373"/>
                </a:lnTo>
                <a:lnTo>
                  <a:pt x="32271" y="28662"/>
                </a:lnTo>
                <a:lnTo>
                  <a:pt x="31639" y="27977"/>
                </a:lnTo>
                <a:lnTo>
                  <a:pt x="30980" y="27292"/>
                </a:lnTo>
                <a:lnTo>
                  <a:pt x="30295" y="26633"/>
                </a:lnTo>
                <a:lnTo>
                  <a:pt x="29584" y="26001"/>
                </a:lnTo>
                <a:lnTo>
                  <a:pt x="28846" y="25395"/>
                </a:lnTo>
                <a:lnTo>
                  <a:pt x="28109" y="24816"/>
                </a:lnTo>
                <a:lnTo>
                  <a:pt x="27318" y="24289"/>
                </a:lnTo>
                <a:lnTo>
                  <a:pt x="26528" y="23762"/>
                </a:lnTo>
                <a:lnTo>
                  <a:pt x="25685" y="23314"/>
                </a:lnTo>
                <a:lnTo>
                  <a:pt x="24816" y="22840"/>
                </a:lnTo>
                <a:lnTo>
                  <a:pt x="23894" y="22445"/>
                </a:lnTo>
                <a:lnTo>
                  <a:pt x="22972" y="22076"/>
                </a:lnTo>
                <a:lnTo>
                  <a:pt x="22023" y="21760"/>
                </a:lnTo>
                <a:lnTo>
                  <a:pt x="21997" y="21734"/>
                </a:lnTo>
                <a:lnTo>
                  <a:pt x="21971" y="21707"/>
                </a:lnTo>
                <a:lnTo>
                  <a:pt x="21918" y="21681"/>
                </a:lnTo>
                <a:lnTo>
                  <a:pt x="21786" y="20812"/>
                </a:lnTo>
                <a:lnTo>
                  <a:pt x="21628" y="19942"/>
                </a:lnTo>
                <a:lnTo>
                  <a:pt x="21444" y="19099"/>
                </a:lnTo>
                <a:lnTo>
                  <a:pt x="21259" y="18230"/>
                </a:lnTo>
                <a:lnTo>
                  <a:pt x="21049" y="17387"/>
                </a:lnTo>
                <a:lnTo>
                  <a:pt x="20838" y="16517"/>
                </a:lnTo>
                <a:lnTo>
                  <a:pt x="20601" y="15674"/>
                </a:lnTo>
                <a:lnTo>
                  <a:pt x="20364" y="14831"/>
                </a:lnTo>
                <a:lnTo>
                  <a:pt x="20838" y="15490"/>
                </a:lnTo>
                <a:lnTo>
                  <a:pt x="21365" y="16149"/>
                </a:lnTo>
                <a:lnTo>
                  <a:pt x="21892" y="16755"/>
                </a:lnTo>
                <a:lnTo>
                  <a:pt x="22471" y="17334"/>
                </a:lnTo>
                <a:lnTo>
                  <a:pt x="23051" y="17887"/>
                </a:lnTo>
                <a:lnTo>
                  <a:pt x="23683" y="18441"/>
                </a:lnTo>
                <a:lnTo>
                  <a:pt x="24315" y="18941"/>
                </a:lnTo>
                <a:lnTo>
                  <a:pt x="24974" y="19415"/>
                </a:lnTo>
                <a:lnTo>
                  <a:pt x="25395" y="19679"/>
                </a:lnTo>
                <a:lnTo>
                  <a:pt x="25790" y="19916"/>
                </a:lnTo>
                <a:lnTo>
                  <a:pt x="26633" y="20364"/>
                </a:lnTo>
                <a:lnTo>
                  <a:pt x="27476" y="20785"/>
                </a:lnTo>
                <a:lnTo>
                  <a:pt x="28346" y="21180"/>
                </a:lnTo>
                <a:lnTo>
                  <a:pt x="30111" y="21918"/>
                </a:lnTo>
                <a:lnTo>
                  <a:pt x="30980" y="22287"/>
                </a:lnTo>
                <a:lnTo>
                  <a:pt x="31850" y="22682"/>
                </a:lnTo>
                <a:lnTo>
                  <a:pt x="32851" y="23156"/>
                </a:lnTo>
                <a:lnTo>
                  <a:pt x="33351" y="23420"/>
                </a:lnTo>
                <a:lnTo>
                  <a:pt x="33825" y="23683"/>
                </a:lnTo>
                <a:lnTo>
                  <a:pt x="34299" y="23999"/>
                </a:lnTo>
                <a:lnTo>
                  <a:pt x="34747" y="24342"/>
                </a:lnTo>
                <a:lnTo>
                  <a:pt x="35142" y="24684"/>
                </a:lnTo>
                <a:lnTo>
                  <a:pt x="35511" y="25079"/>
                </a:lnTo>
                <a:lnTo>
                  <a:pt x="35564" y="25132"/>
                </a:lnTo>
                <a:lnTo>
                  <a:pt x="35590" y="25132"/>
                </a:lnTo>
                <a:lnTo>
                  <a:pt x="35696" y="25106"/>
                </a:lnTo>
                <a:lnTo>
                  <a:pt x="35722" y="25079"/>
                </a:lnTo>
                <a:lnTo>
                  <a:pt x="35722" y="25053"/>
                </a:lnTo>
                <a:lnTo>
                  <a:pt x="35748" y="25000"/>
                </a:lnTo>
                <a:lnTo>
                  <a:pt x="35722" y="24947"/>
                </a:lnTo>
                <a:lnTo>
                  <a:pt x="35485" y="24552"/>
                </a:lnTo>
                <a:lnTo>
                  <a:pt x="35222" y="24157"/>
                </a:lnTo>
                <a:lnTo>
                  <a:pt x="34932" y="23788"/>
                </a:lnTo>
                <a:lnTo>
                  <a:pt x="34642" y="23393"/>
                </a:lnTo>
                <a:lnTo>
                  <a:pt x="34036" y="22682"/>
                </a:lnTo>
                <a:lnTo>
                  <a:pt x="33404" y="21971"/>
                </a:lnTo>
                <a:lnTo>
                  <a:pt x="32745" y="21286"/>
                </a:lnTo>
                <a:lnTo>
                  <a:pt x="32060" y="20627"/>
                </a:lnTo>
                <a:lnTo>
                  <a:pt x="31323" y="19995"/>
                </a:lnTo>
                <a:lnTo>
                  <a:pt x="30585" y="19389"/>
                </a:lnTo>
                <a:lnTo>
                  <a:pt x="29847" y="18862"/>
                </a:lnTo>
                <a:lnTo>
                  <a:pt x="29083" y="18335"/>
                </a:lnTo>
                <a:lnTo>
                  <a:pt x="28293" y="17861"/>
                </a:lnTo>
                <a:lnTo>
                  <a:pt x="27503" y="17387"/>
                </a:lnTo>
                <a:lnTo>
                  <a:pt x="26633" y="16965"/>
                </a:lnTo>
                <a:lnTo>
                  <a:pt x="25738" y="16544"/>
                </a:lnTo>
                <a:lnTo>
                  <a:pt x="24842" y="16201"/>
                </a:lnTo>
                <a:lnTo>
                  <a:pt x="23920" y="15833"/>
                </a:lnTo>
                <a:lnTo>
                  <a:pt x="22945" y="15464"/>
                </a:lnTo>
                <a:lnTo>
                  <a:pt x="21971" y="15042"/>
                </a:lnTo>
                <a:lnTo>
                  <a:pt x="21496" y="14831"/>
                </a:lnTo>
                <a:lnTo>
                  <a:pt x="21022" y="14568"/>
                </a:lnTo>
                <a:lnTo>
                  <a:pt x="20574" y="14305"/>
                </a:lnTo>
                <a:lnTo>
                  <a:pt x="20127" y="13988"/>
                </a:lnTo>
                <a:lnTo>
                  <a:pt x="20048" y="13883"/>
                </a:lnTo>
                <a:lnTo>
                  <a:pt x="19573" y="12540"/>
                </a:lnTo>
                <a:lnTo>
                  <a:pt x="19073" y="11196"/>
                </a:lnTo>
                <a:lnTo>
                  <a:pt x="18520" y="9853"/>
                </a:lnTo>
                <a:lnTo>
                  <a:pt x="17914" y="8535"/>
                </a:lnTo>
                <a:lnTo>
                  <a:pt x="17466" y="7587"/>
                </a:lnTo>
                <a:lnTo>
                  <a:pt x="18151" y="8298"/>
                </a:lnTo>
                <a:lnTo>
                  <a:pt x="18862" y="9010"/>
                </a:lnTo>
                <a:lnTo>
                  <a:pt x="19626" y="9694"/>
                </a:lnTo>
                <a:lnTo>
                  <a:pt x="20390" y="10353"/>
                </a:lnTo>
                <a:lnTo>
                  <a:pt x="21180" y="10985"/>
                </a:lnTo>
                <a:lnTo>
                  <a:pt x="21997" y="11618"/>
                </a:lnTo>
                <a:lnTo>
                  <a:pt x="22840" y="12171"/>
                </a:lnTo>
                <a:lnTo>
                  <a:pt x="23683" y="12724"/>
                </a:lnTo>
                <a:lnTo>
                  <a:pt x="24579" y="13225"/>
                </a:lnTo>
                <a:lnTo>
                  <a:pt x="25474" y="13699"/>
                </a:lnTo>
                <a:lnTo>
                  <a:pt x="26370" y="14120"/>
                </a:lnTo>
                <a:lnTo>
                  <a:pt x="27318" y="14489"/>
                </a:lnTo>
                <a:lnTo>
                  <a:pt x="28267" y="14805"/>
                </a:lnTo>
                <a:lnTo>
                  <a:pt x="29241" y="15069"/>
                </a:lnTo>
                <a:lnTo>
                  <a:pt x="30243" y="15279"/>
                </a:lnTo>
                <a:lnTo>
                  <a:pt x="30717" y="15358"/>
                </a:lnTo>
                <a:lnTo>
                  <a:pt x="31244" y="15437"/>
                </a:lnTo>
                <a:lnTo>
                  <a:pt x="31876" y="15490"/>
                </a:lnTo>
                <a:lnTo>
                  <a:pt x="32508" y="15543"/>
                </a:lnTo>
                <a:lnTo>
                  <a:pt x="33140" y="15569"/>
                </a:lnTo>
                <a:lnTo>
                  <a:pt x="33799" y="15569"/>
                </a:lnTo>
                <a:lnTo>
                  <a:pt x="34431" y="15543"/>
                </a:lnTo>
                <a:lnTo>
                  <a:pt x="35063" y="15516"/>
                </a:lnTo>
                <a:lnTo>
                  <a:pt x="36354" y="15411"/>
                </a:lnTo>
                <a:lnTo>
                  <a:pt x="36433" y="15358"/>
                </a:lnTo>
                <a:lnTo>
                  <a:pt x="36486" y="15306"/>
                </a:lnTo>
                <a:lnTo>
                  <a:pt x="36486" y="15200"/>
                </a:lnTo>
                <a:lnTo>
                  <a:pt x="36460" y="15174"/>
                </a:lnTo>
                <a:lnTo>
                  <a:pt x="36433" y="15121"/>
                </a:lnTo>
                <a:lnTo>
                  <a:pt x="35617" y="14515"/>
                </a:lnTo>
                <a:lnTo>
                  <a:pt x="34800" y="13936"/>
                </a:lnTo>
                <a:lnTo>
                  <a:pt x="33931" y="13383"/>
                </a:lnTo>
                <a:lnTo>
                  <a:pt x="33088" y="12856"/>
                </a:lnTo>
                <a:lnTo>
                  <a:pt x="32192" y="12355"/>
                </a:lnTo>
                <a:lnTo>
                  <a:pt x="31296" y="11881"/>
                </a:lnTo>
                <a:lnTo>
                  <a:pt x="30374" y="11460"/>
                </a:lnTo>
                <a:lnTo>
                  <a:pt x="29452" y="11064"/>
                </a:lnTo>
                <a:lnTo>
                  <a:pt x="28478" y="10722"/>
                </a:lnTo>
                <a:lnTo>
                  <a:pt x="27503" y="10406"/>
                </a:lnTo>
                <a:lnTo>
                  <a:pt x="26528" y="10142"/>
                </a:lnTo>
                <a:lnTo>
                  <a:pt x="25527" y="9905"/>
                </a:lnTo>
                <a:lnTo>
                  <a:pt x="24394" y="9694"/>
                </a:lnTo>
                <a:lnTo>
                  <a:pt x="23261" y="9510"/>
                </a:lnTo>
                <a:lnTo>
                  <a:pt x="22155" y="9299"/>
                </a:lnTo>
                <a:lnTo>
                  <a:pt x="21602" y="9168"/>
                </a:lnTo>
                <a:lnTo>
                  <a:pt x="21049" y="9010"/>
                </a:lnTo>
                <a:lnTo>
                  <a:pt x="20522" y="8851"/>
                </a:lnTo>
                <a:lnTo>
                  <a:pt x="19995" y="8667"/>
                </a:lnTo>
                <a:lnTo>
                  <a:pt x="19494" y="8430"/>
                </a:lnTo>
                <a:lnTo>
                  <a:pt x="18994" y="8167"/>
                </a:lnTo>
                <a:lnTo>
                  <a:pt x="18730" y="7982"/>
                </a:lnTo>
                <a:lnTo>
                  <a:pt x="18441" y="7798"/>
                </a:lnTo>
                <a:lnTo>
                  <a:pt x="17914" y="7376"/>
                </a:lnTo>
                <a:lnTo>
                  <a:pt x="17387" y="6955"/>
                </a:lnTo>
                <a:lnTo>
                  <a:pt x="17150" y="6718"/>
                </a:lnTo>
                <a:lnTo>
                  <a:pt x="16913" y="6481"/>
                </a:lnTo>
                <a:lnTo>
                  <a:pt x="16728" y="6217"/>
                </a:lnTo>
                <a:lnTo>
                  <a:pt x="16570" y="5927"/>
                </a:lnTo>
                <a:lnTo>
                  <a:pt x="16280" y="5348"/>
                </a:lnTo>
                <a:lnTo>
                  <a:pt x="15912" y="4742"/>
                </a:lnTo>
                <a:lnTo>
                  <a:pt x="15543" y="4136"/>
                </a:lnTo>
                <a:lnTo>
                  <a:pt x="15490" y="4057"/>
                </a:lnTo>
                <a:lnTo>
                  <a:pt x="15938" y="4136"/>
                </a:lnTo>
                <a:lnTo>
                  <a:pt x="16386" y="4241"/>
                </a:lnTo>
                <a:lnTo>
                  <a:pt x="16807" y="4399"/>
                </a:lnTo>
                <a:lnTo>
                  <a:pt x="17229" y="4557"/>
                </a:lnTo>
                <a:lnTo>
                  <a:pt x="18045" y="4953"/>
                </a:lnTo>
                <a:lnTo>
                  <a:pt x="18836" y="5374"/>
                </a:lnTo>
                <a:lnTo>
                  <a:pt x="19652" y="5796"/>
                </a:lnTo>
                <a:lnTo>
                  <a:pt x="20495" y="6164"/>
                </a:lnTo>
                <a:lnTo>
                  <a:pt x="21365" y="6507"/>
                </a:lnTo>
                <a:lnTo>
                  <a:pt x="22234" y="6797"/>
                </a:lnTo>
                <a:lnTo>
                  <a:pt x="23130" y="7060"/>
                </a:lnTo>
                <a:lnTo>
                  <a:pt x="24052" y="7297"/>
                </a:lnTo>
                <a:lnTo>
                  <a:pt x="24974" y="7508"/>
                </a:lnTo>
                <a:lnTo>
                  <a:pt x="25896" y="7666"/>
                </a:lnTo>
                <a:lnTo>
                  <a:pt x="26818" y="7824"/>
                </a:lnTo>
                <a:lnTo>
                  <a:pt x="27740" y="7929"/>
                </a:lnTo>
                <a:lnTo>
                  <a:pt x="28688" y="8035"/>
                </a:lnTo>
                <a:lnTo>
                  <a:pt x="29610" y="8140"/>
                </a:lnTo>
                <a:lnTo>
                  <a:pt x="31744" y="8298"/>
                </a:lnTo>
                <a:lnTo>
                  <a:pt x="33878" y="8456"/>
                </a:lnTo>
                <a:lnTo>
                  <a:pt x="33931" y="8456"/>
                </a:lnTo>
                <a:lnTo>
                  <a:pt x="33983" y="8430"/>
                </a:lnTo>
                <a:lnTo>
                  <a:pt x="34036" y="8404"/>
                </a:lnTo>
                <a:lnTo>
                  <a:pt x="34036" y="8377"/>
                </a:lnTo>
                <a:lnTo>
                  <a:pt x="34062" y="8325"/>
                </a:lnTo>
                <a:lnTo>
                  <a:pt x="34036" y="8272"/>
                </a:lnTo>
                <a:lnTo>
                  <a:pt x="34010" y="8219"/>
                </a:lnTo>
                <a:lnTo>
                  <a:pt x="33983" y="8193"/>
                </a:lnTo>
                <a:lnTo>
                  <a:pt x="33140" y="7692"/>
                </a:lnTo>
                <a:lnTo>
                  <a:pt x="32271" y="7218"/>
                </a:lnTo>
                <a:lnTo>
                  <a:pt x="31402" y="6744"/>
                </a:lnTo>
                <a:lnTo>
                  <a:pt x="30506" y="6296"/>
                </a:lnTo>
                <a:lnTo>
                  <a:pt x="29610" y="5875"/>
                </a:lnTo>
                <a:lnTo>
                  <a:pt x="28715" y="5479"/>
                </a:lnTo>
                <a:lnTo>
                  <a:pt x="27793" y="5111"/>
                </a:lnTo>
                <a:lnTo>
                  <a:pt x="26897" y="4742"/>
                </a:lnTo>
                <a:lnTo>
                  <a:pt x="26001" y="4426"/>
                </a:lnTo>
                <a:lnTo>
                  <a:pt x="25079" y="4136"/>
                </a:lnTo>
                <a:lnTo>
                  <a:pt x="24184" y="3873"/>
                </a:lnTo>
                <a:lnTo>
                  <a:pt x="23261" y="3635"/>
                </a:lnTo>
                <a:lnTo>
                  <a:pt x="22313" y="3425"/>
                </a:lnTo>
                <a:lnTo>
                  <a:pt x="21391" y="3267"/>
                </a:lnTo>
                <a:lnTo>
                  <a:pt x="20443" y="3161"/>
                </a:lnTo>
                <a:lnTo>
                  <a:pt x="19494" y="3082"/>
                </a:lnTo>
                <a:lnTo>
                  <a:pt x="18941" y="3056"/>
                </a:lnTo>
                <a:lnTo>
                  <a:pt x="18414" y="3030"/>
                </a:lnTo>
                <a:lnTo>
                  <a:pt x="17861" y="3056"/>
                </a:lnTo>
                <a:lnTo>
                  <a:pt x="17334" y="3082"/>
                </a:lnTo>
                <a:lnTo>
                  <a:pt x="16781" y="3161"/>
                </a:lnTo>
                <a:lnTo>
                  <a:pt x="16254" y="3267"/>
                </a:lnTo>
                <a:lnTo>
                  <a:pt x="15727" y="3425"/>
                </a:lnTo>
                <a:lnTo>
                  <a:pt x="15227" y="3609"/>
                </a:lnTo>
                <a:lnTo>
                  <a:pt x="14726" y="2819"/>
                </a:lnTo>
                <a:lnTo>
                  <a:pt x="14226" y="2055"/>
                </a:lnTo>
                <a:lnTo>
                  <a:pt x="13857" y="1528"/>
                </a:lnTo>
                <a:lnTo>
                  <a:pt x="13488" y="1027"/>
                </a:lnTo>
                <a:lnTo>
                  <a:pt x="13093" y="527"/>
                </a:lnTo>
                <a:lnTo>
                  <a:pt x="12671" y="53"/>
                </a:lnTo>
                <a:lnTo>
                  <a:pt x="12619" y="26"/>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99"/>
        <p:cNvGrpSpPr/>
        <p:nvPr/>
      </p:nvGrpSpPr>
      <p:grpSpPr>
        <a:xfrm>
          <a:off x="0" y="0"/>
          <a:ext cx="0" cy="0"/>
          <a:chOff x="0" y="0"/>
          <a:chExt cx="0" cy="0"/>
        </a:xfrm>
      </p:grpSpPr>
      <p:pic>
        <p:nvPicPr>
          <p:cNvPr id="300" name="Google Shape;300;p33"/>
          <p:cNvPicPr preferRelativeResize="0"/>
          <p:nvPr/>
        </p:nvPicPr>
        <p:blipFill>
          <a:blip r:embed="rId2">
            <a:alphaModFix/>
          </a:blip>
          <a:stretch>
            <a:fillRect/>
          </a:stretch>
        </p:blipFill>
        <p:spPr>
          <a:xfrm>
            <a:off x="0" y="0"/>
            <a:ext cx="9144000" cy="5143500"/>
          </a:xfrm>
          <a:prstGeom prst="rect">
            <a:avLst/>
          </a:prstGeom>
          <a:noFill/>
          <a:ln>
            <a:noFill/>
          </a:ln>
        </p:spPr>
      </p:pic>
      <p:sp>
        <p:nvSpPr>
          <p:cNvPr id="301" name="Google Shape;301;p33"/>
          <p:cNvSpPr/>
          <p:nvPr/>
        </p:nvSpPr>
        <p:spPr>
          <a:xfrm rot="-2843632">
            <a:off x="186440" y="33394"/>
            <a:ext cx="1184425" cy="1807816"/>
          </a:xfrm>
          <a:custGeom>
            <a:avLst/>
            <a:gdLst/>
            <a:ahLst/>
            <a:cxnLst/>
            <a:rect l="l" t="t" r="r" b="b"/>
            <a:pathLst>
              <a:path w="36487" h="55691" extrusionOk="0">
                <a:moveTo>
                  <a:pt x="19073" y="3372"/>
                </a:moveTo>
                <a:lnTo>
                  <a:pt x="20048" y="3425"/>
                </a:lnTo>
                <a:lnTo>
                  <a:pt x="20996" y="3530"/>
                </a:lnTo>
                <a:lnTo>
                  <a:pt x="21918" y="3688"/>
                </a:lnTo>
                <a:lnTo>
                  <a:pt x="22866" y="3873"/>
                </a:lnTo>
                <a:lnTo>
                  <a:pt x="23788" y="4110"/>
                </a:lnTo>
                <a:lnTo>
                  <a:pt x="24710" y="4347"/>
                </a:lnTo>
                <a:lnTo>
                  <a:pt x="25632" y="4636"/>
                </a:lnTo>
                <a:lnTo>
                  <a:pt x="26528" y="4979"/>
                </a:lnTo>
                <a:lnTo>
                  <a:pt x="27424" y="5321"/>
                </a:lnTo>
                <a:lnTo>
                  <a:pt x="28293" y="5690"/>
                </a:lnTo>
                <a:lnTo>
                  <a:pt x="29162" y="6059"/>
                </a:lnTo>
                <a:lnTo>
                  <a:pt x="30032" y="6481"/>
                </a:lnTo>
                <a:lnTo>
                  <a:pt x="30848" y="6876"/>
                </a:lnTo>
                <a:lnTo>
                  <a:pt x="31665" y="7297"/>
                </a:lnTo>
                <a:lnTo>
                  <a:pt x="33298" y="8167"/>
                </a:lnTo>
                <a:lnTo>
                  <a:pt x="31481" y="8088"/>
                </a:lnTo>
                <a:lnTo>
                  <a:pt x="30585" y="8035"/>
                </a:lnTo>
                <a:lnTo>
                  <a:pt x="29663" y="7982"/>
                </a:lnTo>
                <a:lnTo>
                  <a:pt x="28767" y="7877"/>
                </a:lnTo>
                <a:lnTo>
                  <a:pt x="27845" y="7771"/>
                </a:lnTo>
                <a:lnTo>
                  <a:pt x="26950" y="7666"/>
                </a:lnTo>
                <a:lnTo>
                  <a:pt x="26054" y="7508"/>
                </a:lnTo>
                <a:lnTo>
                  <a:pt x="25158" y="7324"/>
                </a:lnTo>
                <a:lnTo>
                  <a:pt x="24263" y="7139"/>
                </a:lnTo>
                <a:lnTo>
                  <a:pt x="23393" y="6902"/>
                </a:lnTo>
                <a:lnTo>
                  <a:pt x="22524" y="6639"/>
                </a:lnTo>
                <a:lnTo>
                  <a:pt x="21681" y="6349"/>
                </a:lnTo>
                <a:lnTo>
                  <a:pt x="20838" y="6006"/>
                </a:lnTo>
                <a:lnTo>
                  <a:pt x="19995" y="5664"/>
                </a:lnTo>
                <a:lnTo>
                  <a:pt x="19178" y="5242"/>
                </a:lnTo>
                <a:lnTo>
                  <a:pt x="18335" y="4795"/>
                </a:lnTo>
                <a:lnTo>
                  <a:pt x="17492" y="4347"/>
                </a:lnTo>
                <a:lnTo>
                  <a:pt x="17071" y="4162"/>
                </a:lnTo>
                <a:lnTo>
                  <a:pt x="16623" y="4004"/>
                </a:lnTo>
                <a:lnTo>
                  <a:pt x="16149" y="3846"/>
                </a:lnTo>
                <a:lnTo>
                  <a:pt x="15701" y="3741"/>
                </a:lnTo>
                <a:lnTo>
                  <a:pt x="16096" y="3609"/>
                </a:lnTo>
                <a:lnTo>
                  <a:pt x="16517" y="3530"/>
                </a:lnTo>
                <a:lnTo>
                  <a:pt x="16939" y="3451"/>
                </a:lnTo>
                <a:lnTo>
                  <a:pt x="17360" y="3398"/>
                </a:lnTo>
                <a:lnTo>
                  <a:pt x="17808" y="3372"/>
                </a:lnTo>
                <a:close/>
                <a:moveTo>
                  <a:pt x="18388" y="8140"/>
                </a:moveTo>
                <a:lnTo>
                  <a:pt x="18730" y="8351"/>
                </a:lnTo>
                <a:lnTo>
                  <a:pt x="19073" y="8535"/>
                </a:lnTo>
                <a:lnTo>
                  <a:pt x="19415" y="8693"/>
                </a:lnTo>
                <a:lnTo>
                  <a:pt x="19784" y="8851"/>
                </a:lnTo>
                <a:lnTo>
                  <a:pt x="20495" y="9115"/>
                </a:lnTo>
                <a:lnTo>
                  <a:pt x="21259" y="9326"/>
                </a:lnTo>
                <a:lnTo>
                  <a:pt x="22023" y="9510"/>
                </a:lnTo>
                <a:lnTo>
                  <a:pt x="22814" y="9668"/>
                </a:lnTo>
                <a:lnTo>
                  <a:pt x="24342" y="9958"/>
                </a:lnTo>
                <a:lnTo>
                  <a:pt x="25395" y="10142"/>
                </a:lnTo>
                <a:lnTo>
                  <a:pt x="26449" y="10379"/>
                </a:lnTo>
                <a:lnTo>
                  <a:pt x="27476" y="10643"/>
                </a:lnTo>
                <a:lnTo>
                  <a:pt x="28478" y="10959"/>
                </a:lnTo>
                <a:lnTo>
                  <a:pt x="29479" y="11301"/>
                </a:lnTo>
                <a:lnTo>
                  <a:pt x="30480" y="11697"/>
                </a:lnTo>
                <a:lnTo>
                  <a:pt x="31428" y="12144"/>
                </a:lnTo>
                <a:lnTo>
                  <a:pt x="32376" y="12619"/>
                </a:lnTo>
                <a:lnTo>
                  <a:pt x="33325" y="13172"/>
                </a:lnTo>
                <a:lnTo>
                  <a:pt x="34247" y="13751"/>
                </a:lnTo>
                <a:lnTo>
                  <a:pt x="34668" y="14068"/>
                </a:lnTo>
                <a:lnTo>
                  <a:pt x="35116" y="14410"/>
                </a:lnTo>
                <a:lnTo>
                  <a:pt x="35538" y="14752"/>
                </a:lnTo>
                <a:lnTo>
                  <a:pt x="35933" y="15095"/>
                </a:lnTo>
                <a:lnTo>
                  <a:pt x="33852" y="15200"/>
                </a:lnTo>
                <a:lnTo>
                  <a:pt x="32824" y="15227"/>
                </a:lnTo>
                <a:lnTo>
                  <a:pt x="32297" y="15200"/>
                </a:lnTo>
                <a:lnTo>
                  <a:pt x="31770" y="15174"/>
                </a:lnTo>
                <a:lnTo>
                  <a:pt x="31244" y="15121"/>
                </a:lnTo>
                <a:lnTo>
                  <a:pt x="30743" y="15042"/>
                </a:lnTo>
                <a:lnTo>
                  <a:pt x="30243" y="14963"/>
                </a:lnTo>
                <a:lnTo>
                  <a:pt x="29742" y="14858"/>
                </a:lnTo>
                <a:lnTo>
                  <a:pt x="28715" y="14594"/>
                </a:lnTo>
                <a:lnTo>
                  <a:pt x="27740" y="14305"/>
                </a:lnTo>
                <a:lnTo>
                  <a:pt x="26792" y="13936"/>
                </a:lnTo>
                <a:lnTo>
                  <a:pt x="25843" y="13514"/>
                </a:lnTo>
                <a:lnTo>
                  <a:pt x="24947" y="13066"/>
                </a:lnTo>
                <a:lnTo>
                  <a:pt x="24052" y="12566"/>
                </a:lnTo>
                <a:lnTo>
                  <a:pt x="23182" y="12039"/>
                </a:lnTo>
                <a:lnTo>
                  <a:pt x="22339" y="11460"/>
                </a:lnTo>
                <a:lnTo>
                  <a:pt x="21523" y="10880"/>
                </a:lnTo>
                <a:lnTo>
                  <a:pt x="20706" y="10248"/>
                </a:lnTo>
                <a:lnTo>
                  <a:pt x="20127" y="9721"/>
                </a:lnTo>
                <a:lnTo>
                  <a:pt x="19547" y="9220"/>
                </a:lnTo>
                <a:lnTo>
                  <a:pt x="18388" y="8140"/>
                </a:lnTo>
                <a:close/>
                <a:moveTo>
                  <a:pt x="20337" y="14305"/>
                </a:moveTo>
                <a:lnTo>
                  <a:pt x="20680" y="14568"/>
                </a:lnTo>
                <a:lnTo>
                  <a:pt x="21049" y="14805"/>
                </a:lnTo>
                <a:lnTo>
                  <a:pt x="21444" y="15016"/>
                </a:lnTo>
                <a:lnTo>
                  <a:pt x="21813" y="15227"/>
                </a:lnTo>
                <a:lnTo>
                  <a:pt x="22603" y="15622"/>
                </a:lnTo>
                <a:lnTo>
                  <a:pt x="23420" y="15964"/>
                </a:lnTo>
                <a:lnTo>
                  <a:pt x="25053" y="16623"/>
                </a:lnTo>
                <a:lnTo>
                  <a:pt x="25870" y="16992"/>
                </a:lnTo>
                <a:lnTo>
                  <a:pt x="26660" y="17360"/>
                </a:lnTo>
                <a:lnTo>
                  <a:pt x="27503" y="17808"/>
                </a:lnTo>
                <a:lnTo>
                  <a:pt x="28319" y="18283"/>
                </a:lnTo>
                <a:lnTo>
                  <a:pt x="29110" y="18809"/>
                </a:lnTo>
                <a:lnTo>
                  <a:pt x="29874" y="19336"/>
                </a:lnTo>
                <a:lnTo>
                  <a:pt x="30611" y="19916"/>
                </a:lnTo>
                <a:lnTo>
                  <a:pt x="31349" y="20522"/>
                </a:lnTo>
                <a:lnTo>
                  <a:pt x="32060" y="21128"/>
                </a:lnTo>
                <a:lnTo>
                  <a:pt x="32745" y="21786"/>
                </a:lnTo>
                <a:lnTo>
                  <a:pt x="33351" y="22418"/>
                </a:lnTo>
                <a:lnTo>
                  <a:pt x="33904" y="23051"/>
                </a:lnTo>
                <a:lnTo>
                  <a:pt x="34431" y="23709"/>
                </a:lnTo>
                <a:lnTo>
                  <a:pt x="34958" y="24394"/>
                </a:lnTo>
                <a:lnTo>
                  <a:pt x="34958" y="24394"/>
                </a:lnTo>
                <a:lnTo>
                  <a:pt x="34405" y="23999"/>
                </a:lnTo>
                <a:lnTo>
                  <a:pt x="33852" y="23604"/>
                </a:lnTo>
                <a:lnTo>
                  <a:pt x="33272" y="23235"/>
                </a:lnTo>
                <a:lnTo>
                  <a:pt x="32640" y="22919"/>
                </a:lnTo>
                <a:lnTo>
                  <a:pt x="31797" y="22498"/>
                </a:lnTo>
                <a:lnTo>
                  <a:pt x="30927" y="22102"/>
                </a:lnTo>
                <a:lnTo>
                  <a:pt x="29189" y="21365"/>
                </a:lnTo>
                <a:lnTo>
                  <a:pt x="28319" y="20970"/>
                </a:lnTo>
                <a:lnTo>
                  <a:pt x="27476" y="20574"/>
                </a:lnTo>
                <a:lnTo>
                  <a:pt x="26633" y="20153"/>
                </a:lnTo>
                <a:lnTo>
                  <a:pt x="25817" y="19679"/>
                </a:lnTo>
                <a:lnTo>
                  <a:pt x="25000" y="19126"/>
                </a:lnTo>
                <a:lnTo>
                  <a:pt x="24210" y="18546"/>
                </a:lnTo>
                <a:lnTo>
                  <a:pt x="23472" y="17940"/>
                </a:lnTo>
                <a:lnTo>
                  <a:pt x="22761" y="17255"/>
                </a:lnTo>
                <a:lnTo>
                  <a:pt x="22076" y="16570"/>
                </a:lnTo>
                <a:lnTo>
                  <a:pt x="21470" y="15859"/>
                </a:lnTo>
                <a:lnTo>
                  <a:pt x="20891" y="15095"/>
                </a:lnTo>
                <a:lnTo>
                  <a:pt x="20337" y="14305"/>
                </a:lnTo>
                <a:close/>
                <a:moveTo>
                  <a:pt x="14594" y="6691"/>
                </a:moveTo>
                <a:lnTo>
                  <a:pt x="14384" y="7613"/>
                </a:lnTo>
                <a:lnTo>
                  <a:pt x="14147" y="8509"/>
                </a:lnTo>
                <a:lnTo>
                  <a:pt x="13830" y="9405"/>
                </a:lnTo>
                <a:lnTo>
                  <a:pt x="13514" y="10274"/>
                </a:lnTo>
                <a:lnTo>
                  <a:pt x="13146" y="11143"/>
                </a:lnTo>
                <a:lnTo>
                  <a:pt x="12750" y="12013"/>
                </a:lnTo>
                <a:lnTo>
                  <a:pt x="12303" y="12856"/>
                </a:lnTo>
                <a:lnTo>
                  <a:pt x="11828" y="13672"/>
                </a:lnTo>
                <a:lnTo>
                  <a:pt x="11486" y="14226"/>
                </a:lnTo>
                <a:lnTo>
                  <a:pt x="11117" y="14779"/>
                </a:lnTo>
                <a:lnTo>
                  <a:pt x="10748" y="15306"/>
                </a:lnTo>
                <a:lnTo>
                  <a:pt x="10353" y="15833"/>
                </a:lnTo>
                <a:lnTo>
                  <a:pt x="9563" y="16860"/>
                </a:lnTo>
                <a:lnTo>
                  <a:pt x="8693" y="17861"/>
                </a:lnTo>
                <a:lnTo>
                  <a:pt x="7798" y="18809"/>
                </a:lnTo>
                <a:lnTo>
                  <a:pt x="6849" y="19731"/>
                </a:lnTo>
                <a:lnTo>
                  <a:pt x="5875" y="20627"/>
                </a:lnTo>
                <a:lnTo>
                  <a:pt x="4874" y="21470"/>
                </a:lnTo>
                <a:lnTo>
                  <a:pt x="3820" y="22287"/>
                </a:lnTo>
                <a:lnTo>
                  <a:pt x="2740" y="23077"/>
                </a:lnTo>
                <a:lnTo>
                  <a:pt x="1660" y="23841"/>
                </a:lnTo>
                <a:lnTo>
                  <a:pt x="553" y="24579"/>
                </a:lnTo>
                <a:lnTo>
                  <a:pt x="1133" y="23499"/>
                </a:lnTo>
                <a:lnTo>
                  <a:pt x="1739" y="22418"/>
                </a:lnTo>
                <a:lnTo>
                  <a:pt x="2371" y="21365"/>
                </a:lnTo>
                <a:lnTo>
                  <a:pt x="3030" y="20311"/>
                </a:lnTo>
                <a:lnTo>
                  <a:pt x="3714" y="19284"/>
                </a:lnTo>
                <a:lnTo>
                  <a:pt x="4426" y="18283"/>
                </a:lnTo>
                <a:lnTo>
                  <a:pt x="5163" y="17281"/>
                </a:lnTo>
                <a:lnTo>
                  <a:pt x="5927" y="16307"/>
                </a:lnTo>
                <a:lnTo>
                  <a:pt x="6744" y="15306"/>
                </a:lnTo>
                <a:lnTo>
                  <a:pt x="7587" y="14331"/>
                </a:lnTo>
                <a:lnTo>
                  <a:pt x="8456" y="13356"/>
                </a:lnTo>
                <a:lnTo>
                  <a:pt x="9352" y="12434"/>
                </a:lnTo>
                <a:lnTo>
                  <a:pt x="10300" y="11486"/>
                </a:lnTo>
                <a:lnTo>
                  <a:pt x="11301" y="10590"/>
                </a:lnTo>
                <a:lnTo>
                  <a:pt x="12250" y="9668"/>
                </a:lnTo>
                <a:lnTo>
                  <a:pt x="12724" y="9194"/>
                </a:lnTo>
                <a:lnTo>
                  <a:pt x="13172" y="8693"/>
                </a:lnTo>
                <a:lnTo>
                  <a:pt x="13567" y="8219"/>
                </a:lnTo>
                <a:lnTo>
                  <a:pt x="13962" y="7719"/>
                </a:lnTo>
                <a:lnTo>
                  <a:pt x="14305" y="7218"/>
                </a:lnTo>
                <a:lnTo>
                  <a:pt x="14594" y="6691"/>
                </a:lnTo>
                <a:close/>
                <a:moveTo>
                  <a:pt x="16623" y="9457"/>
                </a:moveTo>
                <a:lnTo>
                  <a:pt x="16517" y="11196"/>
                </a:lnTo>
                <a:lnTo>
                  <a:pt x="16465" y="12065"/>
                </a:lnTo>
                <a:lnTo>
                  <a:pt x="16386" y="12935"/>
                </a:lnTo>
                <a:lnTo>
                  <a:pt x="16254" y="14252"/>
                </a:lnTo>
                <a:lnTo>
                  <a:pt x="16043" y="15595"/>
                </a:lnTo>
                <a:lnTo>
                  <a:pt x="15806" y="16913"/>
                </a:lnTo>
                <a:lnTo>
                  <a:pt x="15648" y="17571"/>
                </a:lnTo>
                <a:lnTo>
                  <a:pt x="15490" y="18203"/>
                </a:lnTo>
                <a:lnTo>
                  <a:pt x="15306" y="18809"/>
                </a:lnTo>
                <a:lnTo>
                  <a:pt x="15121" y="19389"/>
                </a:lnTo>
                <a:lnTo>
                  <a:pt x="14911" y="19969"/>
                </a:lnTo>
                <a:lnTo>
                  <a:pt x="14700" y="20548"/>
                </a:lnTo>
                <a:lnTo>
                  <a:pt x="14463" y="21101"/>
                </a:lnTo>
                <a:lnTo>
                  <a:pt x="14199" y="21681"/>
                </a:lnTo>
                <a:lnTo>
                  <a:pt x="13936" y="22208"/>
                </a:lnTo>
                <a:lnTo>
                  <a:pt x="13646" y="22761"/>
                </a:lnTo>
                <a:lnTo>
                  <a:pt x="13330" y="23288"/>
                </a:lnTo>
                <a:lnTo>
                  <a:pt x="12987" y="23788"/>
                </a:lnTo>
                <a:lnTo>
                  <a:pt x="12645" y="24289"/>
                </a:lnTo>
                <a:lnTo>
                  <a:pt x="12276" y="24789"/>
                </a:lnTo>
                <a:lnTo>
                  <a:pt x="11881" y="25237"/>
                </a:lnTo>
                <a:lnTo>
                  <a:pt x="11460" y="25711"/>
                </a:lnTo>
                <a:lnTo>
                  <a:pt x="11012" y="26133"/>
                </a:lnTo>
                <a:lnTo>
                  <a:pt x="10564" y="26554"/>
                </a:lnTo>
                <a:lnTo>
                  <a:pt x="10037" y="26976"/>
                </a:lnTo>
                <a:lnTo>
                  <a:pt x="9510" y="27397"/>
                </a:lnTo>
                <a:lnTo>
                  <a:pt x="8957" y="27793"/>
                </a:lnTo>
                <a:lnTo>
                  <a:pt x="8404" y="28161"/>
                </a:lnTo>
                <a:lnTo>
                  <a:pt x="7245" y="28899"/>
                </a:lnTo>
                <a:lnTo>
                  <a:pt x="6085" y="29584"/>
                </a:lnTo>
                <a:lnTo>
                  <a:pt x="6981" y="27266"/>
                </a:lnTo>
                <a:lnTo>
                  <a:pt x="7903" y="24947"/>
                </a:lnTo>
                <a:lnTo>
                  <a:pt x="8377" y="23788"/>
                </a:lnTo>
                <a:lnTo>
                  <a:pt x="8878" y="22656"/>
                </a:lnTo>
                <a:lnTo>
                  <a:pt x="9378" y="21523"/>
                </a:lnTo>
                <a:lnTo>
                  <a:pt x="9932" y="20390"/>
                </a:lnTo>
                <a:lnTo>
                  <a:pt x="10485" y="19257"/>
                </a:lnTo>
                <a:lnTo>
                  <a:pt x="11091" y="18124"/>
                </a:lnTo>
                <a:lnTo>
                  <a:pt x="11697" y="16992"/>
                </a:lnTo>
                <a:lnTo>
                  <a:pt x="12355" y="15885"/>
                </a:lnTo>
                <a:lnTo>
                  <a:pt x="13040" y="14805"/>
                </a:lnTo>
                <a:lnTo>
                  <a:pt x="13751" y="13751"/>
                </a:lnTo>
                <a:lnTo>
                  <a:pt x="14515" y="12724"/>
                </a:lnTo>
                <a:lnTo>
                  <a:pt x="15253" y="11670"/>
                </a:lnTo>
                <a:lnTo>
                  <a:pt x="15648" y="11143"/>
                </a:lnTo>
                <a:lnTo>
                  <a:pt x="15991" y="10617"/>
                </a:lnTo>
                <a:lnTo>
                  <a:pt x="16333" y="10037"/>
                </a:lnTo>
                <a:lnTo>
                  <a:pt x="16623" y="9457"/>
                </a:lnTo>
                <a:close/>
                <a:moveTo>
                  <a:pt x="19837" y="15701"/>
                </a:moveTo>
                <a:lnTo>
                  <a:pt x="19784" y="16649"/>
                </a:lnTo>
                <a:lnTo>
                  <a:pt x="19705" y="17598"/>
                </a:lnTo>
                <a:lnTo>
                  <a:pt x="19547" y="18546"/>
                </a:lnTo>
                <a:lnTo>
                  <a:pt x="19363" y="19494"/>
                </a:lnTo>
                <a:lnTo>
                  <a:pt x="19152" y="20416"/>
                </a:lnTo>
                <a:lnTo>
                  <a:pt x="18862" y="21338"/>
                </a:lnTo>
                <a:lnTo>
                  <a:pt x="18546" y="22234"/>
                </a:lnTo>
                <a:lnTo>
                  <a:pt x="18177" y="23103"/>
                </a:lnTo>
                <a:lnTo>
                  <a:pt x="17703" y="24078"/>
                </a:lnTo>
                <a:lnTo>
                  <a:pt x="17176" y="25026"/>
                </a:lnTo>
                <a:lnTo>
                  <a:pt x="16597" y="25949"/>
                </a:lnTo>
                <a:lnTo>
                  <a:pt x="15964" y="26844"/>
                </a:lnTo>
                <a:lnTo>
                  <a:pt x="15306" y="27687"/>
                </a:lnTo>
                <a:lnTo>
                  <a:pt x="14594" y="28530"/>
                </a:lnTo>
                <a:lnTo>
                  <a:pt x="13857" y="29321"/>
                </a:lnTo>
                <a:lnTo>
                  <a:pt x="13093" y="30058"/>
                </a:lnTo>
                <a:lnTo>
                  <a:pt x="12276" y="30822"/>
                </a:lnTo>
                <a:lnTo>
                  <a:pt x="11407" y="31507"/>
                </a:lnTo>
                <a:lnTo>
                  <a:pt x="10511" y="32166"/>
                </a:lnTo>
                <a:lnTo>
                  <a:pt x="9589" y="32798"/>
                </a:lnTo>
                <a:lnTo>
                  <a:pt x="11749" y="29057"/>
                </a:lnTo>
                <a:lnTo>
                  <a:pt x="12829" y="27213"/>
                </a:lnTo>
                <a:lnTo>
                  <a:pt x="13936" y="25343"/>
                </a:lnTo>
                <a:lnTo>
                  <a:pt x="14515" y="24421"/>
                </a:lnTo>
                <a:lnTo>
                  <a:pt x="15121" y="23499"/>
                </a:lnTo>
                <a:lnTo>
                  <a:pt x="15754" y="22577"/>
                </a:lnTo>
                <a:lnTo>
                  <a:pt x="16386" y="21681"/>
                </a:lnTo>
                <a:lnTo>
                  <a:pt x="17677" y="19995"/>
                </a:lnTo>
                <a:lnTo>
                  <a:pt x="18309" y="19126"/>
                </a:lnTo>
                <a:lnTo>
                  <a:pt x="18599" y="18678"/>
                </a:lnTo>
                <a:lnTo>
                  <a:pt x="18862" y="18230"/>
                </a:lnTo>
                <a:lnTo>
                  <a:pt x="19178" y="17624"/>
                </a:lnTo>
                <a:lnTo>
                  <a:pt x="19442" y="16992"/>
                </a:lnTo>
                <a:lnTo>
                  <a:pt x="19652" y="16359"/>
                </a:lnTo>
                <a:lnTo>
                  <a:pt x="19758" y="16043"/>
                </a:lnTo>
                <a:lnTo>
                  <a:pt x="19837" y="15701"/>
                </a:lnTo>
                <a:close/>
                <a:moveTo>
                  <a:pt x="22234" y="22076"/>
                </a:moveTo>
                <a:lnTo>
                  <a:pt x="23077" y="22418"/>
                </a:lnTo>
                <a:lnTo>
                  <a:pt x="23894" y="22761"/>
                </a:lnTo>
                <a:lnTo>
                  <a:pt x="24710" y="23156"/>
                </a:lnTo>
                <a:lnTo>
                  <a:pt x="25501" y="23578"/>
                </a:lnTo>
                <a:lnTo>
                  <a:pt x="26291" y="24025"/>
                </a:lnTo>
                <a:lnTo>
                  <a:pt x="27055" y="24500"/>
                </a:lnTo>
                <a:lnTo>
                  <a:pt x="27793" y="25000"/>
                </a:lnTo>
                <a:lnTo>
                  <a:pt x="28530" y="25527"/>
                </a:lnTo>
                <a:lnTo>
                  <a:pt x="29215" y="26080"/>
                </a:lnTo>
                <a:lnTo>
                  <a:pt x="29900" y="26660"/>
                </a:lnTo>
                <a:lnTo>
                  <a:pt x="30559" y="27266"/>
                </a:lnTo>
                <a:lnTo>
                  <a:pt x="31217" y="27898"/>
                </a:lnTo>
                <a:lnTo>
                  <a:pt x="31823" y="28557"/>
                </a:lnTo>
                <a:lnTo>
                  <a:pt x="32403" y="29215"/>
                </a:lnTo>
                <a:lnTo>
                  <a:pt x="32956" y="29926"/>
                </a:lnTo>
                <a:lnTo>
                  <a:pt x="33483" y="30664"/>
                </a:lnTo>
                <a:lnTo>
                  <a:pt x="34010" y="31428"/>
                </a:lnTo>
                <a:lnTo>
                  <a:pt x="34484" y="32218"/>
                </a:lnTo>
                <a:lnTo>
                  <a:pt x="34932" y="33035"/>
                </a:lnTo>
                <a:lnTo>
                  <a:pt x="35353" y="33852"/>
                </a:lnTo>
                <a:lnTo>
                  <a:pt x="34721" y="33404"/>
                </a:lnTo>
                <a:lnTo>
                  <a:pt x="34062" y="32956"/>
                </a:lnTo>
                <a:lnTo>
                  <a:pt x="33404" y="32534"/>
                </a:lnTo>
                <a:lnTo>
                  <a:pt x="32719" y="32113"/>
                </a:lnTo>
                <a:lnTo>
                  <a:pt x="31138" y="31191"/>
                </a:lnTo>
                <a:lnTo>
                  <a:pt x="30348" y="30690"/>
                </a:lnTo>
                <a:lnTo>
                  <a:pt x="29558" y="30190"/>
                </a:lnTo>
                <a:lnTo>
                  <a:pt x="28846" y="29637"/>
                </a:lnTo>
                <a:lnTo>
                  <a:pt x="28135" y="29057"/>
                </a:lnTo>
                <a:lnTo>
                  <a:pt x="27476" y="28451"/>
                </a:lnTo>
                <a:lnTo>
                  <a:pt x="26818" y="27819"/>
                </a:lnTo>
                <a:lnTo>
                  <a:pt x="26186" y="27160"/>
                </a:lnTo>
                <a:lnTo>
                  <a:pt x="25606" y="26475"/>
                </a:lnTo>
                <a:lnTo>
                  <a:pt x="25000" y="25790"/>
                </a:lnTo>
                <a:lnTo>
                  <a:pt x="24447" y="25079"/>
                </a:lnTo>
                <a:lnTo>
                  <a:pt x="23314" y="23604"/>
                </a:lnTo>
                <a:lnTo>
                  <a:pt x="22234" y="22076"/>
                </a:lnTo>
                <a:close/>
                <a:moveTo>
                  <a:pt x="21786" y="26765"/>
                </a:moveTo>
                <a:lnTo>
                  <a:pt x="21391" y="27424"/>
                </a:lnTo>
                <a:lnTo>
                  <a:pt x="20970" y="28056"/>
                </a:lnTo>
                <a:lnTo>
                  <a:pt x="20522" y="28688"/>
                </a:lnTo>
                <a:lnTo>
                  <a:pt x="20074" y="29294"/>
                </a:lnTo>
                <a:lnTo>
                  <a:pt x="19600" y="29874"/>
                </a:lnTo>
                <a:lnTo>
                  <a:pt x="19099" y="30453"/>
                </a:lnTo>
                <a:lnTo>
                  <a:pt x="18572" y="31007"/>
                </a:lnTo>
                <a:lnTo>
                  <a:pt x="18045" y="31533"/>
                </a:lnTo>
                <a:lnTo>
                  <a:pt x="17492" y="32060"/>
                </a:lnTo>
                <a:lnTo>
                  <a:pt x="16913" y="32561"/>
                </a:lnTo>
                <a:lnTo>
                  <a:pt x="16333" y="33035"/>
                </a:lnTo>
                <a:lnTo>
                  <a:pt x="15727" y="33509"/>
                </a:lnTo>
                <a:lnTo>
                  <a:pt x="15095" y="33957"/>
                </a:lnTo>
                <a:lnTo>
                  <a:pt x="14489" y="34379"/>
                </a:lnTo>
                <a:lnTo>
                  <a:pt x="13830" y="34800"/>
                </a:lnTo>
                <a:lnTo>
                  <a:pt x="13172" y="35195"/>
                </a:lnTo>
                <a:lnTo>
                  <a:pt x="12487" y="35617"/>
                </a:lnTo>
                <a:lnTo>
                  <a:pt x="11749" y="35985"/>
                </a:lnTo>
                <a:lnTo>
                  <a:pt x="11038" y="36354"/>
                </a:lnTo>
                <a:lnTo>
                  <a:pt x="10300" y="36723"/>
                </a:lnTo>
                <a:lnTo>
                  <a:pt x="10748" y="36091"/>
                </a:lnTo>
                <a:lnTo>
                  <a:pt x="11222" y="35485"/>
                </a:lnTo>
                <a:lnTo>
                  <a:pt x="11697" y="34879"/>
                </a:lnTo>
                <a:lnTo>
                  <a:pt x="12197" y="34273"/>
                </a:lnTo>
                <a:lnTo>
                  <a:pt x="12724" y="33694"/>
                </a:lnTo>
                <a:lnTo>
                  <a:pt x="13251" y="33140"/>
                </a:lnTo>
                <a:lnTo>
                  <a:pt x="13778" y="32587"/>
                </a:lnTo>
                <a:lnTo>
                  <a:pt x="14331" y="32034"/>
                </a:lnTo>
                <a:lnTo>
                  <a:pt x="14911" y="31507"/>
                </a:lnTo>
                <a:lnTo>
                  <a:pt x="15490" y="31007"/>
                </a:lnTo>
                <a:lnTo>
                  <a:pt x="16070" y="30506"/>
                </a:lnTo>
                <a:lnTo>
                  <a:pt x="16676" y="30005"/>
                </a:lnTo>
                <a:lnTo>
                  <a:pt x="17281" y="29558"/>
                </a:lnTo>
                <a:lnTo>
                  <a:pt x="17914" y="29110"/>
                </a:lnTo>
                <a:lnTo>
                  <a:pt x="18546" y="28662"/>
                </a:lnTo>
                <a:lnTo>
                  <a:pt x="19205" y="28240"/>
                </a:lnTo>
                <a:lnTo>
                  <a:pt x="19837" y="27845"/>
                </a:lnTo>
                <a:lnTo>
                  <a:pt x="20469" y="27476"/>
                </a:lnTo>
                <a:lnTo>
                  <a:pt x="21128" y="27108"/>
                </a:lnTo>
                <a:lnTo>
                  <a:pt x="21786" y="26765"/>
                </a:lnTo>
                <a:close/>
                <a:moveTo>
                  <a:pt x="22418" y="26291"/>
                </a:moveTo>
                <a:lnTo>
                  <a:pt x="22735" y="26528"/>
                </a:lnTo>
                <a:lnTo>
                  <a:pt x="23051" y="26792"/>
                </a:lnTo>
                <a:lnTo>
                  <a:pt x="23630" y="27345"/>
                </a:lnTo>
                <a:lnTo>
                  <a:pt x="24184" y="27951"/>
                </a:lnTo>
                <a:lnTo>
                  <a:pt x="24710" y="28557"/>
                </a:lnTo>
                <a:lnTo>
                  <a:pt x="25185" y="29215"/>
                </a:lnTo>
                <a:lnTo>
                  <a:pt x="25659" y="29900"/>
                </a:lnTo>
                <a:lnTo>
                  <a:pt x="26107" y="30559"/>
                </a:lnTo>
                <a:lnTo>
                  <a:pt x="26554" y="31244"/>
                </a:lnTo>
                <a:lnTo>
                  <a:pt x="27529" y="32824"/>
                </a:lnTo>
                <a:lnTo>
                  <a:pt x="28003" y="33641"/>
                </a:lnTo>
                <a:lnTo>
                  <a:pt x="28451" y="34431"/>
                </a:lnTo>
                <a:lnTo>
                  <a:pt x="28899" y="35274"/>
                </a:lnTo>
                <a:lnTo>
                  <a:pt x="29294" y="36091"/>
                </a:lnTo>
                <a:lnTo>
                  <a:pt x="29663" y="36960"/>
                </a:lnTo>
                <a:lnTo>
                  <a:pt x="29979" y="37830"/>
                </a:lnTo>
                <a:lnTo>
                  <a:pt x="30243" y="38699"/>
                </a:lnTo>
                <a:lnTo>
                  <a:pt x="30453" y="39568"/>
                </a:lnTo>
                <a:lnTo>
                  <a:pt x="30585" y="40464"/>
                </a:lnTo>
                <a:lnTo>
                  <a:pt x="30638" y="40912"/>
                </a:lnTo>
                <a:lnTo>
                  <a:pt x="30690" y="41360"/>
                </a:lnTo>
                <a:lnTo>
                  <a:pt x="30348" y="40701"/>
                </a:lnTo>
                <a:lnTo>
                  <a:pt x="29979" y="40042"/>
                </a:lnTo>
                <a:lnTo>
                  <a:pt x="29610" y="39384"/>
                </a:lnTo>
                <a:lnTo>
                  <a:pt x="29215" y="38752"/>
                </a:lnTo>
                <a:lnTo>
                  <a:pt x="28715" y="38014"/>
                </a:lnTo>
                <a:lnTo>
                  <a:pt x="28214" y="37303"/>
                </a:lnTo>
                <a:lnTo>
                  <a:pt x="27687" y="36565"/>
                </a:lnTo>
                <a:lnTo>
                  <a:pt x="27213" y="35854"/>
                </a:lnTo>
                <a:lnTo>
                  <a:pt x="26739" y="35116"/>
                </a:lnTo>
                <a:lnTo>
                  <a:pt x="26265" y="34379"/>
                </a:lnTo>
                <a:lnTo>
                  <a:pt x="25843" y="33615"/>
                </a:lnTo>
                <a:lnTo>
                  <a:pt x="25395" y="32851"/>
                </a:lnTo>
                <a:lnTo>
                  <a:pt x="25000" y="32087"/>
                </a:lnTo>
                <a:lnTo>
                  <a:pt x="24605" y="31323"/>
                </a:lnTo>
                <a:lnTo>
                  <a:pt x="24210" y="30532"/>
                </a:lnTo>
                <a:lnTo>
                  <a:pt x="23841" y="29742"/>
                </a:lnTo>
                <a:lnTo>
                  <a:pt x="23077" y="28030"/>
                </a:lnTo>
                <a:lnTo>
                  <a:pt x="22735" y="27160"/>
                </a:lnTo>
                <a:lnTo>
                  <a:pt x="22418" y="26291"/>
                </a:lnTo>
                <a:close/>
                <a:moveTo>
                  <a:pt x="21734" y="33404"/>
                </a:moveTo>
                <a:lnTo>
                  <a:pt x="20812" y="34484"/>
                </a:lnTo>
                <a:lnTo>
                  <a:pt x="19837" y="35538"/>
                </a:lnTo>
                <a:lnTo>
                  <a:pt x="19336" y="36065"/>
                </a:lnTo>
                <a:lnTo>
                  <a:pt x="18836" y="36565"/>
                </a:lnTo>
                <a:lnTo>
                  <a:pt x="18309" y="37066"/>
                </a:lnTo>
                <a:lnTo>
                  <a:pt x="17782" y="37540"/>
                </a:lnTo>
                <a:lnTo>
                  <a:pt x="17176" y="38040"/>
                </a:lnTo>
                <a:lnTo>
                  <a:pt x="16544" y="38541"/>
                </a:lnTo>
                <a:lnTo>
                  <a:pt x="15912" y="39015"/>
                </a:lnTo>
                <a:lnTo>
                  <a:pt x="15279" y="39463"/>
                </a:lnTo>
                <a:lnTo>
                  <a:pt x="14621" y="39911"/>
                </a:lnTo>
                <a:lnTo>
                  <a:pt x="13962" y="40306"/>
                </a:lnTo>
                <a:lnTo>
                  <a:pt x="13277" y="40727"/>
                </a:lnTo>
                <a:lnTo>
                  <a:pt x="12592" y="41096"/>
                </a:lnTo>
                <a:lnTo>
                  <a:pt x="11881" y="41439"/>
                </a:lnTo>
                <a:lnTo>
                  <a:pt x="11170" y="41781"/>
                </a:lnTo>
                <a:lnTo>
                  <a:pt x="9747" y="42387"/>
                </a:lnTo>
                <a:lnTo>
                  <a:pt x="10169" y="41860"/>
                </a:lnTo>
                <a:lnTo>
                  <a:pt x="10590" y="41307"/>
                </a:lnTo>
                <a:lnTo>
                  <a:pt x="11038" y="40806"/>
                </a:lnTo>
                <a:lnTo>
                  <a:pt x="11512" y="40306"/>
                </a:lnTo>
                <a:lnTo>
                  <a:pt x="12039" y="39726"/>
                </a:lnTo>
                <a:lnTo>
                  <a:pt x="12619" y="39173"/>
                </a:lnTo>
                <a:lnTo>
                  <a:pt x="13198" y="38620"/>
                </a:lnTo>
                <a:lnTo>
                  <a:pt x="13778" y="38093"/>
                </a:lnTo>
                <a:lnTo>
                  <a:pt x="14384" y="37592"/>
                </a:lnTo>
                <a:lnTo>
                  <a:pt x="15016" y="37118"/>
                </a:lnTo>
                <a:lnTo>
                  <a:pt x="15648" y="36644"/>
                </a:lnTo>
                <a:lnTo>
                  <a:pt x="16280" y="36196"/>
                </a:lnTo>
                <a:lnTo>
                  <a:pt x="16939" y="35775"/>
                </a:lnTo>
                <a:lnTo>
                  <a:pt x="17598" y="35353"/>
                </a:lnTo>
                <a:lnTo>
                  <a:pt x="18283" y="34984"/>
                </a:lnTo>
                <a:lnTo>
                  <a:pt x="18967" y="34616"/>
                </a:lnTo>
                <a:lnTo>
                  <a:pt x="19652" y="34273"/>
                </a:lnTo>
                <a:lnTo>
                  <a:pt x="20337" y="33957"/>
                </a:lnTo>
                <a:lnTo>
                  <a:pt x="21022" y="33667"/>
                </a:lnTo>
                <a:lnTo>
                  <a:pt x="21734" y="33404"/>
                </a:lnTo>
                <a:close/>
                <a:moveTo>
                  <a:pt x="22471" y="33246"/>
                </a:moveTo>
                <a:lnTo>
                  <a:pt x="22945" y="33799"/>
                </a:lnTo>
                <a:lnTo>
                  <a:pt x="23367" y="34352"/>
                </a:lnTo>
                <a:lnTo>
                  <a:pt x="23788" y="34932"/>
                </a:lnTo>
                <a:lnTo>
                  <a:pt x="24184" y="35511"/>
                </a:lnTo>
                <a:lnTo>
                  <a:pt x="24552" y="36117"/>
                </a:lnTo>
                <a:lnTo>
                  <a:pt x="24895" y="36749"/>
                </a:lnTo>
                <a:lnTo>
                  <a:pt x="25211" y="37382"/>
                </a:lnTo>
                <a:lnTo>
                  <a:pt x="25501" y="38040"/>
                </a:lnTo>
                <a:lnTo>
                  <a:pt x="25764" y="38699"/>
                </a:lnTo>
                <a:lnTo>
                  <a:pt x="26001" y="39357"/>
                </a:lnTo>
                <a:lnTo>
                  <a:pt x="26212" y="40042"/>
                </a:lnTo>
                <a:lnTo>
                  <a:pt x="26423" y="40727"/>
                </a:lnTo>
                <a:lnTo>
                  <a:pt x="26581" y="41412"/>
                </a:lnTo>
                <a:lnTo>
                  <a:pt x="26713" y="42097"/>
                </a:lnTo>
                <a:lnTo>
                  <a:pt x="26818" y="42808"/>
                </a:lnTo>
                <a:lnTo>
                  <a:pt x="26871" y="43520"/>
                </a:lnTo>
                <a:lnTo>
                  <a:pt x="26923" y="44205"/>
                </a:lnTo>
                <a:lnTo>
                  <a:pt x="26923" y="44890"/>
                </a:lnTo>
                <a:lnTo>
                  <a:pt x="26923" y="45575"/>
                </a:lnTo>
                <a:lnTo>
                  <a:pt x="26871" y="46260"/>
                </a:lnTo>
                <a:lnTo>
                  <a:pt x="26396" y="44969"/>
                </a:lnTo>
                <a:lnTo>
                  <a:pt x="25896" y="43704"/>
                </a:lnTo>
                <a:lnTo>
                  <a:pt x="24921" y="41175"/>
                </a:lnTo>
                <a:lnTo>
                  <a:pt x="24658" y="40490"/>
                </a:lnTo>
                <a:lnTo>
                  <a:pt x="24421" y="39779"/>
                </a:lnTo>
                <a:lnTo>
                  <a:pt x="24210" y="39068"/>
                </a:lnTo>
                <a:lnTo>
                  <a:pt x="24025" y="38356"/>
                </a:lnTo>
                <a:lnTo>
                  <a:pt x="23709" y="36987"/>
                </a:lnTo>
                <a:lnTo>
                  <a:pt x="23551" y="36302"/>
                </a:lnTo>
                <a:lnTo>
                  <a:pt x="23367" y="35617"/>
                </a:lnTo>
                <a:lnTo>
                  <a:pt x="23182" y="35011"/>
                </a:lnTo>
                <a:lnTo>
                  <a:pt x="22998" y="34405"/>
                </a:lnTo>
                <a:lnTo>
                  <a:pt x="22761" y="33825"/>
                </a:lnTo>
                <a:lnTo>
                  <a:pt x="22471" y="33246"/>
                </a:lnTo>
                <a:close/>
                <a:moveTo>
                  <a:pt x="20864" y="39199"/>
                </a:moveTo>
                <a:lnTo>
                  <a:pt x="19863" y="40279"/>
                </a:lnTo>
                <a:lnTo>
                  <a:pt x="18836" y="41307"/>
                </a:lnTo>
                <a:lnTo>
                  <a:pt x="17756" y="42308"/>
                </a:lnTo>
                <a:lnTo>
                  <a:pt x="17229" y="42782"/>
                </a:lnTo>
                <a:lnTo>
                  <a:pt x="16649" y="43256"/>
                </a:lnTo>
                <a:lnTo>
                  <a:pt x="16096" y="43704"/>
                </a:lnTo>
                <a:lnTo>
                  <a:pt x="15516" y="44126"/>
                </a:lnTo>
                <a:lnTo>
                  <a:pt x="14911" y="44574"/>
                </a:lnTo>
                <a:lnTo>
                  <a:pt x="14305" y="44969"/>
                </a:lnTo>
                <a:lnTo>
                  <a:pt x="13699" y="45364"/>
                </a:lnTo>
                <a:lnTo>
                  <a:pt x="13093" y="45759"/>
                </a:lnTo>
                <a:lnTo>
                  <a:pt x="12461" y="46128"/>
                </a:lnTo>
                <a:lnTo>
                  <a:pt x="11828" y="46497"/>
                </a:lnTo>
                <a:lnTo>
                  <a:pt x="11117" y="46865"/>
                </a:lnTo>
                <a:lnTo>
                  <a:pt x="10379" y="47208"/>
                </a:lnTo>
                <a:lnTo>
                  <a:pt x="9642" y="47524"/>
                </a:lnTo>
                <a:lnTo>
                  <a:pt x="8878" y="47787"/>
                </a:lnTo>
                <a:lnTo>
                  <a:pt x="8878" y="47787"/>
                </a:lnTo>
                <a:lnTo>
                  <a:pt x="9905" y="46786"/>
                </a:lnTo>
                <a:lnTo>
                  <a:pt x="10933" y="45785"/>
                </a:lnTo>
                <a:lnTo>
                  <a:pt x="12013" y="44837"/>
                </a:lnTo>
                <a:lnTo>
                  <a:pt x="12566" y="44363"/>
                </a:lnTo>
                <a:lnTo>
                  <a:pt x="13119" y="43915"/>
                </a:lnTo>
                <a:lnTo>
                  <a:pt x="13751" y="43441"/>
                </a:lnTo>
                <a:lnTo>
                  <a:pt x="14384" y="42993"/>
                </a:lnTo>
                <a:lnTo>
                  <a:pt x="15016" y="42545"/>
                </a:lnTo>
                <a:lnTo>
                  <a:pt x="15648" y="42097"/>
                </a:lnTo>
                <a:lnTo>
                  <a:pt x="16307" y="41702"/>
                </a:lnTo>
                <a:lnTo>
                  <a:pt x="16992" y="41281"/>
                </a:lnTo>
                <a:lnTo>
                  <a:pt x="17650" y="40885"/>
                </a:lnTo>
                <a:lnTo>
                  <a:pt x="18335" y="40517"/>
                </a:lnTo>
                <a:lnTo>
                  <a:pt x="18967" y="40200"/>
                </a:lnTo>
                <a:lnTo>
                  <a:pt x="19600" y="39884"/>
                </a:lnTo>
                <a:lnTo>
                  <a:pt x="20232" y="39568"/>
                </a:lnTo>
                <a:lnTo>
                  <a:pt x="20864" y="39199"/>
                </a:lnTo>
                <a:close/>
                <a:moveTo>
                  <a:pt x="21549" y="39094"/>
                </a:moveTo>
                <a:lnTo>
                  <a:pt x="22102" y="40306"/>
                </a:lnTo>
                <a:lnTo>
                  <a:pt x="22629" y="41544"/>
                </a:lnTo>
                <a:lnTo>
                  <a:pt x="23103" y="42782"/>
                </a:lnTo>
                <a:lnTo>
                  <a:pt x="23551" y="44047"/>
                </a:lnTo>
                <a:lnTo>
                  <a:pt x="23788" y="44758"/>
                </a:lnTo>
                <a:lnTo>
                  <a:pt x="23973" y="45496"/>
                </a:lnTo>
                <a:lnTo>
                  <a:pt x="24157" y="46233"/>
                </a:lnTo>
                <a:lnTo>
                  <a:pt x="24289" y="46971"/>
                </a:lnTo>
                <a:lnTo>
                  <a:pt x="24394" y="47708"/>
                </a:lnTo>
                <a:lnTo>
                  <a:pt x="24473" y="48446"/>
                </a:lnTo>
                <a:lnTo>
                  <a:pt x="24526" y="49210"/>
                </a:lnTo>
                <a:lnTo>
                  <a:pt x="24552" y="49974"/>
                </a:lnTo>
                <a:lnTo>
                  <a:pt x="24526" y="50738"/>
                </a:lnTo>
                <a:lnTo>
                  <a:pt x="24473" y="51502"/>
                </a:lnTo>
                <a:lnTo>
                  <a:pt x="24421" y="52266"/>
                </a:lnTo>
                <a:lnTo>
                  <a:pt x="24315" y="53056"/>
                </a:lnTo>
                <a:lnTo>
                  <a:pt x="23946" y="51871"/>
                </a:lnTo>
                <a:lnTo>
                  <a:pt x="23578" y="50685"/>
                </a:lnTo>
                <a:lnTo>
                  <a:pt x="23156" y="49263"/>
                </a:lnTo>
                <a:lnTo>
                  <a:pt x="22761" y="47840"/>
                </a:lnTo>
                <a:lnTo>
                  <a:pt x="22392" y="46365"/>
                </a:lnTo>
                <a:lnTo>
                  <a:pt x="22076" y="44863"/>
                </a:lnTo>
                <a:lnTo>
                  <a:pt x="21944" y="44126"/>
                </a:lnTo>
                <a:lnTo>
                  <a:pt x="21839" y="43388"/>
                </a:lnTo>
                <a:lnTo>
                  <a:pt x="21760" y="42624"/>
                </a:lnTo>
                <a:lnTo>
                  <a:pt x="21681" y="41886"/>
                </a:lnTo>
                <a:lnTo>
                  <a:pt x="21628" y="41175"/>
                </a:lnTo>
                <a:lnTo>
                  <a:pt x="21575" y="40490"/>
                </a:lnTo>
                <a:lnTo>
                  <a:pt x="21549" y="39779"/>
                </a:lnTo>
                <a:lnTo>
                  <a:pt x="21549" y="39094"/>
                </a:lnTo>
                <a:close/>
                <a:moveTo>
                  <a:pt x="20495" y="41307"/>
                </a:moveTo>
                <a:lnTo>
                  <a:pt x="20127" y="42756"/>
                </a:lnTo>
                <a:lnTo>
                  <a:pt x="19679" y="44178"/>
                </a:lnTo>
                <a:lnTo>
                  <a:pt x="19310" y="45127"/>
                </a:lnTo>
                <a:lnTo>
                  <a:pt x="18888" y="46049"/>
                </a:lnTo>
                <a:lnTo>
                  <a:pt x="18441" y="46944"/>
                </a:lnTo>
                <a:lnTo>
                  <a:pt x="17940" y="47814"/>
                </a:lnTo>
                <a:lnTo>
                  <a:pt x="17519" y="48499"/>
                </a:lnTo>
                <a:lnTo>
                  <a:pt x="17071" y="49184"/>
                </a:lnTo>
                <a:lnTo>
                  <a:pt x="16597" y="49842"/>
                </a:lnTo>
                <a:lnTo>
                  <a:pt x="16122" y="50474"/>
                </a:lnTo>
                <a:lnTo>
                  <a:pt x="15622" y="51107"/>
                </a:lnTo>
                <a:lnTo>
                  <a:pt x="15095" y="51713"/>
                </a:lnTo>
                <a:lnTo>
                  <a:pt x="14542" y="52319"/>
                </a:lnTo>
                <a:lnTo>
                  <a:pt x="14015" y="52924"/>
                </a:lnTo>
                <a:lnTo>
                  <a:pt x="13462" y="53478"/>
                </a:lnTo>
                <a:lnTo>
                  <a:pt x="12908" y="54031"/>
                </a:lnTo>
                <a:lnTo>
                  <a:pt x="11749" y="55111"/>
                </a:lnTo>
                <a:lnTo>
                  <a:pt x="11855" y="54663"/>
                </a:lnTo>
                <a:lnTo>
                  <a:pt x="11986" y="54242"/>
                </a:lnTo>
                <a:lnTo>
                  <a:pt x="12118" y="53794"/>
                </a:lnTo>
                <a:lnTo>
                  <a:pt x="12276" y="53372"/>
                </a:lnTo>
                <a:lnTo>
                  <a:pt x="12461" y="52951"/>
                </a:lnTo>
                <a:lnTo>
                  <a:pt x="12645" y="52556"/>
                </a:lnTo>
                <a:lnTo>
                  <a:pt x="13066" y="51739"/>
                </a:lnTo>
                <a:lnTo>
                  <a:pt x="13514" y="50949"/>
                </a:lnTo>
                <a:lnTo>
                  <a:pt x="14015" y="50185"/>
                </a:lnTo>
                <a:lnTo>
                  <a:pt x="14515" y="49421"/>
                </a:lnTo>
                <a:lnTo>
                  <a:pt x="15042" y="48683"/>
                </a:lnTo>
                <a:lnTo>
                  <a:pt x="15622" y="47893"/>
                </a:lnTo>
                <a:lnTo>
                  <a:pt x="16228" y="47076"/>
                </a:lnTo>
                <a:lnTo>
                  <a:pt x="17466" y="45522"/>
                </a:lnTo>
                <a:lnTo>
                  <a:pt x="18599" y="44126"/>
                </a:lnTo>
                <a:lnTo>
                  <a:pt x="19152" y="43414"/>
                </a:lnTo>
                <a:lnTo>
                  <a:pt x="19679" y="42677"/>
                </a:lnTo>
                <a:lnTo>
                  <a:pt x="20100" y="42018"/>
                </a:lnTo>
                <a:lnTo>
                  <a:pt x="20495" y="41307"/>
                </a:lnTo>
                <a:close/>
                <a:moveTo>
                  <a:pt x="12540" y="0"/>
                </a:moveTo>
                <a:lnTo>
                  <a:pt x="12487" y="26"/>
                </a:lnTo>
                <a:lnTo>
                  <a:pt x="12434" y="53"/>
                </a:lnTo>
                <a:lnTo>
                  <a:pt x="12408" y="105"/>
                </a:lnTo>
                <a:lnTo>
                  <a:pt x="12382" y="158"/>
                </a:lnTo>
                <a:lnTo>
                  <a:pt x="12382" y="237"/>
                </a:lnTo>
                <a:lnTo>
                  <a:pt x="12382" y="290"/>
                </a:lnTo>
                <a:lnTo>
                  <a:pt x="12698" y="790"/>
                </a:lnTo>
                <a:lnTo>
                  <a:pt x="12987" y="1238"/>
                </a:lnTo>
                <a:lnTo>
                  <a:pt x="13646" y="2187"/>
                </a:lnTo>
                <a:lnTo>
                  <a:pt x="14252" y="3082"/>
                </a:lnTo>
                <a:lnTo>
                  <a:pt x="14831" y="3978"/>
                </a:lnTo>
                <a:lnTo>
                  <a:pt x="14990" y="4215"/>
                </a:lnTo>
                <a:lnTo>
                  <a:pt x="14911" y="4795"/>
                </a:lnTo>
                <a:lnTo>
                  <a:pt x="14831" y="5374"/>
                </a:lnTo>
                <a:lnTo>
                  <a:pt x="14673" y="5796"/>
                </a:lnTo>
                <a:lnTo>
                  <a:pt x="14489" y="6217"/>
                </a:lnTo>
                <a:lnTo>
                  <a:pt x="14278" y="6612"/>
                </a:lnTo>
                <a:lnTo>
                  <a:pt x="14068" y="7007"/>
                </a:lnTo>
                <a:lnTo>
                  <a:pt x="13804" y="7376"/>
                </a:lnTo>
                <a:lnTo>
                  <a:pt x="13541" y="7745"/>
                </a:lnTo>
                <a:lnTo>
                  <a:pt x="13251" y="8088"/>
                </a:lnTo>
                <a:lnTo>
                  <a:pt x="12961" y="8430"/>
                </a:lnTo>
                <a:lnTo>
                  <a:pt x="12513" y="8904"/>
                </a:lnTo>
                <a:lnTo>
                  <a:pt x="12039" y="9378"/>
                </a:lnTo>
                <a:lnTo>
                  <a:pt x="11091" y="10300"/>
                </a:lnTo>
                <a:lnTo>
                  <a:pt x="10116" y="11222"/>
                </a:lnTo>
                <a:lnTo>
                  <a:pt x="9194" y="12144"/>
                </a:lnTo>
                <a:lnTo>
                  <a:pt x="8298" y="13040"/>
                </a:lnTo>
                <a:lnTo>
                  <a:pt x="7455" y="13988"/>
                </a:lnTo>
                <a:lnTo>
                  <a:pt x="6639" y="14937"/>
                </a:lnTo>
                <a:lnTo>
                  <a:pt x="5822" y="15912"/>
                </a:lnTo>
                <a:lnTo>
                  <a:pt x="5058" y="16886"/>
                </a:lnTo>
                <a:lnTo>
                  <a:pt x="4294" y="17914"/>
                </a:lnTo>
                <a:lnTo>
                  <a:pt x="3556" y="18941"/>
                </a:lnTo>
                <a:lnTo>
                  <a:pt x="2871" y="19995"/>
                </a:lnTo>
                <a:lnTo>
                  <a:pt x="2107" y="21207"/>
                </a:lnTo>
                <a:lnTo>
                  <a:pt x="1370" y="22418"/>
                </a:lnTo>
                <a:lnTo>
                  <a:pt x="685" y="23657"/>
                </a:lnTo>
                <a:lnTo>
                  <a:pt x="26" y="24921"/>
                </a:lnTo>
                <a:lnTo>
                  <a:pt x="0" y="24974"/>
                </a:lnTo>
                <a:lnTo>
                  <a:pt x="26" y="25026"/>
                </a:lnTo>
                <a:lnTo>
                  <a:pt x="53" y="25106"/>
                </a:lnTo>
                <a:lnTo>
                  <a:pt x="132" y="25132"/>
                </a:lnTo>
                <a:lnTo>
                  <a:pt x="184" y="25132"/>
                </a:lnTo>
                <a:lnTo>
                  <a:pt x="237" y="25106"/>
                </a:lnTo>
                <a:lnTo>
                  <a:pt x="1344" y="24394"/>
                </a:lnTo>
                <a:lnTo>
                  <a:pt x="2450" y="23657"/>
                </a:lnTo>
                <a:lnTo>
                  <a:pt x="3530" y="22866"/>
                </a:lnTo>
                <a:lnTo>
                  <a:pt x="4584" y="22076"/>
                </a:lnTo>
                <a:lnTo>
                  <a:pt x="5611" y="21233"/>
                </a:lnTo>
                <a:lnTo>
                  <a:pt x="6612" y="20364"/>
                </a:lnTo>
                <a:lnTo>
                  <a:pt x="7561" y="19442"/>
                </a:lnTo>
                <a:lnTo>
                  <a:pt x="8509" y="18493"/>
                </a:lnTo>
                <a:lnTo>
                  <a:pt x="9378" y="17519"/>
                </a:lnTo>
                <a:lnTo>
                  <a:pt x="10221" y="16491"/>
                </a:lnTo>
                <a:lnTo>
                  <a:pt x="10617" y="15964"/>
                </a:lnTo>
                <a:lnTo>
                  <a:pt x="11012" y="15437"/>
                </a:lnTo>
                <a:lnTo>
                  <a:pt x="11380" y="14884"/>
                </a:lnTo>
                <a:lnTo>
                  <a:pt x="11749" y="14357"/>
                </a:lnTo>
                <a:lnTo>
                  <a:pt x="12092" y="13778"/>
                </a:lnTo>
                <a:lnTo>
                  <a:pt x="12434" y="13225"/>
                </a:lnTo>
                <a:lnTo>
                  <a:pt x="12750" y="12645"/>
                </a:lnTo>
                <a:lnTo>
                  <a:pt x="13040" y="12039"/>
                </a:lnTo>
                <a:lnTo>
                  <a:pt x="13330" y="11460"/>
                </a:lnTo>
                <a:lnTo>
                  <a:pt x="13593" y="10854"/>
                </a:lnTo>
                <a:lnTo>
                  <a:pt x="13857" y="10248"/>
                </a:lnTo>
                <a:lnTo>
                  <a:pt x="14094" y="9615"/>
                </a:lnTo>
                <a:lnTo>
                  <a:pt x="14410" y="8614"/>
                </a:lnTo>
                <a:lnTo>
                  <a:pt x="14700" y="7613"/>
                </a:lnTo>
                <a:lnTo>
                  <a:pt x="14911" y="6586"/>
                </a:lnTo>
                <a:lnTo>
                  <a:pt x="15095" y="5559"/>
                </a:lnTo>
                <a:lnTo>
                  <a:pt x="15200" y="5137"/>
                </a:lnTo>
                <a:lnTo>
                  <a:pt x="15306" y="4742"/>
                </a:lnTo>
                <a:lnTo>
                  <a:pt x="16043" y="6033"/>
                </a:lnTo>
                <a:lnTo>
                  <a:pt x="16755" y="7350"/>
                </a:lnTo>
                <a:lnTo>
                  <a:pt x="16728" y="7613"/>
                </a:lnTo>
                <a:lnTo>
                  <a:pt x="16702" y="7903"/>
                </a:lnTo>
                <a:lnTo>
                  <a:pt x="16676" y="8167"/>
                </a:lnTo>
                <a:lnTo>
                  <a:pt x="16597" y="8430"/>
                </a:lnTo>
                <a:lnTo>
                  <a:pt x="16438" y="8957"/>
                </a:lnTo>
                <a:lnTo>
                  <a:pt x="16228" y="9457"/>
                </a:lnTo>
                <a:lnTo>
                  <a:pt x="15964" y="9958"/>
                </a:lnTo>
                <a:lnTo>
                  <a:pt x="15674" y="10432"/>
                </a:lnTo>
                <a:lnTo>
                  <a:pt x="15385" y="10906"/>
                </a:lnTo>
                <a:lnTo>
                  <a:pt x="15069" y="11354"/>
                </a:lnTo>
                <a:lnTo>
                  <a:pt x="14357" y="12355"/>
                </a:lnTo>
                <a:lnTo>
                  <a:pt x="13646" y="13356"/>
                </a:lnTo>
                <a:lnTo>
                  <a:pt x="12961" y="14357"/>
                </a:lnTo>
                <a:lnTo>
                  <a:pt x="12329" y="15411"/>
                </a:lnTo>
                <a:lnTo>
                  <a:pt x="11670" y="16491"/>
                </a:lnTo>
                <a:lnTo>
                  <a:pt x="11064" y="17624"/>
                </a:lnTo>
                <a:lnTo>
                  <a:pt x="10485" y="18730"/>
                </a:lnTo>
                <a:lnTo>
                  <a:pt x="9932" y="19863"/>
                </a:lnTo>
                <a:lnTo>
                  <a:pt x="9378" y="21022"/>
                </a:lnTo>
                <a:lnTo>
                  <a:pt x="8851" y="22181"/>
                </a:lnTo>
                <a:lnTo>
                  <a:pt x="7824" y="24500"/>
                </a:lnTo>
                <a:lnTo>
                  <a:pt x="6718" y="27187"/>
                </a:lnTo>
                <a:lnTo>
                  <a:pt x="5638" y="29874"/>
                </a:lnTo>
                <a:lnTo>
                  <a:pt x="5638" y="29926"/>
                </a:lnTo>
                <a:lnTo>
                  <a:pt x="5638" y="29979"/>
                </a:lnTo>
                <a:lnTo>
                  <a:pt x="5690" y="30058"/>
                </a:lnTo>
                <a:lnTo>
                  <a:pt x="5769" y="30084"/>
                </a:lnTo>
                <a:lnTo>
                  <a:pt x="5822" y="30084"/>
                </a:lnTo>
                <a:lnTo>
                  <a:pt x="5875" y="30058"/>
                </a:lnTo>
                <a:lnTo>
                  <a:pt x="6981" y="29400"/>
                </a:lnTo>
                <a:lnTo>
                  <a:pt x="8114" y="28688"/>
                </a:lnTo>
                <a:lnTo>
                  <a:pt x="9194" y="27951"/>
                </a:lnTo>
                <a:lnTo>
                  <a:pt x="9721" y="27555"/>
                </a:lnTo>
                <a:lnTo>
                  <a:pt x="10248" y="27134"/>
                </a:lnTo>
                <a:lnTo>
                  <a:pt x="10696" y="26739"/>
                </a:lnTo>
                <a:lnTo>
                  <a:pt x="11170" y="26344"/>
                </a:lnTo>
                <a:lnTo>
                  <a:pt x="11591" y="25896"/>
                </a:lnTo>
                <a:lnTo>
                  <a:pt x="12013" y="25448"/>
                </a:lnTo>
                <a:lnTo>
                  <a:pt x="12408" y="25000"/>
                </a:lnTo>
                <a:lnTo>
                  <a:pt x="12803" y="24500"/>
                </a:lnTo>
                <a:lnTo>
                  <a:pt x="13172" y="23999"/>
                </a:lnTo>
                <a:lnTo>
                  <a:pt x="13514" y="23499"/>
                </a:lnTo>
                <a:lnTo>
                  <a:pt x="13857" y="22945"/>
                </a:lnTo>
                <a:lnTo>
                  <a:pt x="14173" y="22366"/>
                </a:lnTo>
                <a:lnTo>
                  <a:pt x="14463" y="21786"/>
                </a:lnTo>
                <a:lnTo>
                  <a:pt x="14726" y="21207"/>
                </a:lnTo>
                <a:lnTo>
                  <a:pt x="14990" y="20601"/>
                </a:lnTo>
                <a:lnTo>
                  <a:pt x="15227" y="19995"/>
                </a:lnTo>
                <a:lnTo>
                  <a:pt x="15437" y="19389"/>
                </a:lnTo>
                <a:lnTo>
                  <a:pt x="15622" y="18783"/>
                </a:lnTo>
                <a:lnTo>
                  <a:pt x="15806" y="18151"/>
                </a:lnTo>
                <a:lnTo>
                  <a:pt x="15964" y="17519"/>
                </a:lnTo>
                <a:lnTo>
                  <a:pt x="16122" y="16886"/>
                </a:lnTo>
                <a:lnTo>
                  <a:pt x="16254" y="16254"/>
                </a:lnTo>
                <a:lnTo>
                  <a:pt x="16465" y="14963"/>
                </a:lnTo>
                <a:lnTo>
                  <a:pt x="16623" y="13672"/>
                </a:lnTo>
                <a:lnTo>
                  <a:pt x="16755" y="12408"/>
                </a:lnTo>
                <a:lnTo>
                  <a:pt x="16860" y="11117"/>
                </a:lnTo>
                <a:lnTo>
                  <a:pt x="16913" y="9853"/>
                </a:lnTo>
                <a:lnTo>
                  <a:pt x="16965" y="8562"/>
                </a:lnTo>
                <a:lnTo>
                  <a:pt x="17018" y="8272"/>
                </a:lnTo>
                <a:lnTo>
                  <a:pt x="17071" y="7956"/>
                </a:lnTo>
                <a:lnTo>
                  <a:pt x="17440" y="8746"/>
                </a:lnTo>
                <a:lnTo>
                  <a:pt x="17808" y="9563"/>
                </a:lnTo>
                <a:lnTo>
                  <a:pt x="18177" y="10379"/>
                </a:lnTo>
                <a:lnTo>
                  <a:pt x="18520" y="11196"/>
                </a:lnTo>
                <a:lnTo>
                  <a:pt x="18862" y="12013"/>
                </a:lnTo>
                <a:lnTo>
                  <a:pt x="19178" y="12829"/>
                </a:lnTo>
                <a:lnTo>
                  <a:pt x="19468" y="13672"/>
                </a:lnTo>
                <a:lnTo>
                  <a:pt x="19758" y="14515"/>
                </a:lnTo>
                <a:lnTo>
                  <a:pt x="19705" y="15016"/>
                </a:lnTo>
                <a:lnTo>
                  <a:pt x="19600" y="15490"/>
                </a:lnTo>
                <a:lnTo>
                  <a:pt x="19494" y="15964"/>
                </a:lnTo>
                <a:lnTo>
                  <a:pt x="19336" y="16412"/>
                </a:lnTo>
                <a:lnTo>
                  <a:pt x="19152" y="16886"/>
                </a:lnTo>
                <a:lnTo>
                  <a:pt x="18941" y="17334"/>
                </a:lnTo>
                <a:lnTo>
                  <a:pt x="18704" y="17756"/>
                </a:lnTo>
                <a:lnTo>
                  <a:pt x="18467" y="18177"/>
                </a:lnTo>
                <a:lnTo>
                  <a:pt x="17940" y="19020"/>
                </a:lnTo>
                <a:lnTo>
                  <a:pt x="17360" y="19837"/>
                </a:lnTo>
                <a:lnTo>
                  <a:pt x="16175" y="21417"/>
                </a:lnTo>
                <a:lnTo>
                  <a:pt x="15543" y="22260"/>
                </a:lnTo>
                <a:lnTo>
                  <a:pt x="14937" y="23130"/>
                </a:lnTo>
                <a:lnTo>
                  <a:pt x="14357" y="24025"/>
                </a:lnTo>
                <a:lnTo>
                  <a:pt x="13804" y="24947"/>
                </a:lnTo>
                <a:lnTo>
                  <a:pt x="12724" y="26765"/>
                </a:lnTo>
                <a:lnTo>
                  <a:pt x="11670" y="28609"/>
                </a:lnTo>
                <a:lnTo>
                  <a:pt x="10406" y="30848"/>
                </a:lnTo>
                <a:lnTo>
                  <a:pt x="9168" y="33114"/>
                </a:lnTo>
                <a:lnTo>
                  <a:pt x="9141" y="33167"/>
                </a:lnTo>
                <a:lnTo>
                  <a:pt x="9194" y="33219"/>
                </a:lnTo>
                <a:lnTo>
                  <a:pt x="9247" y="33246"/>
                </a:lnTo>
                <a:lnTo>
                  <a:pt x="9326" y="33246"/>
                </a:lnTo>
                <a:lnTo>
                  <a:pt x="10248" y="32640"/>
                </a:lnTo>
                <a:lnTo>
                  <a:pt x="11143" y="32008"/>
                </a:lnTo>
                <a:lnTo>
                  <a:pt x="12039" y="31349"/>
                </a:lnTo>
                <a:lnTo>
                  <a:pt x="12882" y="30638"/>
                </a:lnTo>
                <a:lnTo>
                  <a:pt x="13699" y="29900"/>
                </a:lnTo>
                <a:lnTo>
                  <a:pt x="14489" y="29110"/>
                </a:lnTo>
                <a:lnTo>
                  <a:pt x="15227" y="28293"/>
                </a:lnTo>
                <a:lnTo>
                  <a:pt x="15938" y="27450"/>
                </a:lnTo>
                <a:lnTo>
                  <a:pt x="16597" y="26528"/>
                </a:lnTo>
                <a:lnTo>
                  <a:pt x="17229" y="25606"/>
                </a:lnTo>
                <a:lnTo>
                  <a:pt x="17782" y="24631"/>
                </a:lnTo>
                <a:lnTo>
                  <a:pt x="18309" y="23630"/>
                </a:lnTo>
                <a:lnTo>
                  <a:pt x="18546" y="23103"/>
                </a:lnTo>
                <a:lnTo>
                  <a:pt x="18757" y="22577"/>
                </a:lnTo>
                <a:lnTo>
                  <a:pt x="18967" y="22076"/>
                </a:lnTo>
                <a:lnTo>
                  <a:pt x="19152" y="21523"/>
                </a:lnTo>
                <a:lnTo>
                  <a:pt x="19336" y="20996"/>
                </a:lnTo>
                <a:lnTo>
                  <a:pt x="19494" y="20443"/>
                </a:lnTo>
                <a:lnTo>
                  <a:pt x="19626" y="19916"/>
                </a:lnTo>
                <a:lnTo>
                  <a:pt x="19758" y="19363"/>
                </a:lnTo>
                <a:lnTo>
                  <a:pt x="19916" y="18441"/>
                </a:lnTo>
                <a:lnTo>
                  <a:pt x="20048" y="17545"/>
                </a:lnTo>
                <a:lnTo>
                  <a:pt x="20100" y="16623"/>
                </a:lnTo>
                <a:lnTo>
                  <a:pt x="20127" y="15701"/>
                </a:lnTo>
                <a:lnTo>
                  <a:pt x="20232" y="16043"/>
                </a:lnTo>
                <a:lnTo>
                  <a:pt x="20574" y="17334"/>
                </a:lnTo>
                <a:lnTo>
                  <a:pt x="20891" y="18599"/>
                </a:lnTo>
                <a:lnTo>
                  <a:pt x="21154" y="19889"/>
                </a:lnTo>
                <a:lnTo>
                  <a:pt x="21391" y="21180"/>
                </a:lnTo>
                <a:lnTo>
                  <a:pt x="21602" y="22471"/>
                </a:lnTo>
                <a:lnTo>
                  <a:pt x="21760" y="23762"/>
                </a:lnTo>
                <a:lnTo>
                  <a:pt x="21892" y="25053"/>
                </a:lnTo>
                <a:lnTo>
                  <a:pt x="21971" y="26370"/>
                </a:lnTo>
                <a:lnTo>
                  <a:pt x="21259" y="26739"/>
                </a:lnTo>
                <a:lnTo>
                  <a:pt x="20574" y="27108"/>
                </a:lnTo>
                <a:lnTo>
                  <a:pt x="19863" y="27503"/>
                </a:lnTo>
                <a:lnTo>
                  <a:pt x="19178" y="27898"/>
                </a:lnTo>
                <a:lnTo>
                  <a:pt x="18520" y="28346"/>
                </a:lnTo>
                <a:lnTo>
                  <a:pt x="17861" y="28767"/>
                </a:lnTo>
                <a:lnTo>
                  <a:pt x="17202" y="29241"/>
                </a:lnTo>
                <a:lnTo>
                  <a:pt x="16570" y="29716"/>
                </a:lnTo>
                <a:lnTo>
                  <a:pt x="15938" y="30216"/>
                </a:lnTo>
                <a:lnTo>
                  <a:pt x="15332" y="30717"/>
                </a:lnTo>
                <a:lnTo>
                  <a:pt x="14726" y="31244"/>
                </a:lnTo>
                <a:lnTo>
                  <a:pt x="14147" y="31797"/>
                </a:lnTo>
                <a:lnTo>
                  <a:pt x="13567" y="32350"/>
                </a:lnTo>
                <a:lnTo>
                  <a:pt x="13014" y="32930"/>
                </a:lnTo>
                <a:lnTo>
                  <a:pt x="12461" y="33509"/>
                </a:lnTo>
                <a:lnTo>
                  <a:pt x="11934" y="34115"/>
                </a:lnTo>
                <a:lnTo>
                  <a:pt x="11354" y="34826"/>
                </a:lnTo>
                <a:lnTo>
                  <a:pt x="10775" y="35538"/>
                </a:lnTo>
                <a:lnTo>
                  <a:pt x="10221" y="36275"/>
                </a:lnTo>
                <a:lnTo>
                  <a:pt x="9721" y="37039"/>
                </a:lnTo>
                <a:lnTo>
                  <a:pt x="9694" y="37092"/>
                </a:lnTo>
                <a:lnTo>
                  <a:pt x="9694" y="37118"/>
                </a:lnTo>
                <a:lnTo>
                  <a:pt x="9721" y="37197"/>
                </a:lnTo>
                <a:lnTo>
                  <a:pt x="9800" y="37250"/>
                </a:lnTo>
                <a:lnTo>
                  <a:pt x="9853" y="37276"/>
                </a:lnTo>
                <a:lnTo>
                  <a:pt x="9905" y="37250"/>
                </a:lnTo>
                <a:lnTo>
                  <a:pt x="10643" y="36907"/>
                </a:lnTo>
                <a:lnTo>
                  <a:pt x="11380" y="36539"/>
                </a:lnTo>
                <a:lnTo>
                  <a:pt x="12118" y="36144"/>
                </a:lnTo>
                <a:lnTo>
                  <a:pt x="12856" y="35748"/>
                </a:lnTo>
                <a:lnTo>
                  <a:pt x="13567" y="35327"/>
                </a:lnTo>
                <a:lnTo>
                  <a:pt x="14278" y="34879"/>
                </a:lnTo>
                <a:lnTo>
                  <a:pt x="14963" y="34431"/>
                </a:lnTo>
                <a:lnTo>
                  <a:pt x="15648" y="33957"/>
                </a:lnTo>
                <a:lnTo>
                  <a:pt x="16307" y="33456"/>
                </a:lnTo>
                <a:lnTo>
                  <a:pt x="16939" y="32956"/>
                </a:lnTo>
                <a:lnTo>
                  <a:pt x="17571" y="32403"/>
                </a:lnTo>
                <a:lnTo>
                  <a:pt x="18177" y="31850"/>
                </a:lnTo>
                <a:lnTo>
                  <a:pt x="18783" y="31270"/>
                </a:lnTo>
                <a:lnTo>
                  <a:pt x="19336" y="30664"/>
                </a:lnTo>
                <a:lnTo>
                  <a:pt x="19889" y="30032"/>
                </a:lnTo>
                <a:lnTo>
                  <a:pt x="20390" y="29373"/>
                </a:lnTo>
                <a:lnTo>
                  <a:pt x="20838" y="28767"/>
                </a:lnTo>
                <a:lnTo>
                  <a:pt x="21259" y="28135"/>
                </a:lnTo>
                <a:lnTo>
                  <a:pt x="21655" y="27476"/>
                </a:lnTo>
                <a:lnTo>
                  <a:pt x="21997" y="26818"/>
                </a:lnTo>
                <a:lnTo>
                  <a:pt x="22050" y="28372"/>
                </a:lnTo>
                <a:lnTo>
                  <a:pt x="22050" y="29926"/>
                </a:lnTo>
                <a:lnTo>
                  <a:pt x="21997" y="31481"/>
                </a:lnTo>
                <a:lnTo>
                  <a:pt x="21892" y="33009"/>
                </a:lnTo>
                <a:lnTo>
                  <a:pt x="20495" y="33588"/>
                </a:lnTo>
                <a:lnTo>
                  <a:pt x="19784" y="33904"/>
                </a:lnTo>
                <a:lnTo>
                  <a:pt x="19099" y="34247"/>
                </a:lnTo>
                <a:lnTo>
                  <a:pt x="18441" y="34589"/>
                </a:lnTo>
                <a:lnTo>
                  <a:pt x="17756" y="34932"/>
                </a:lnTo>
                <a:lnTo>
                  <a:pt x="17097" y="35327"/>
                </a:lnTo>
                <a:lnTo>
                  <a:pt x="16465" y="35722"/>
                </a:lnTo>
                <a:lnTo>
                  <a:pt x="15780" y="36170"/>
                </a:lnTo>
                <a:lnTo>
                  <a:pt x="15121" y="36644"/>
                </a:lnTo>
                <a:lnTo>
                  <a:pt x="14489" y="37118"/>
                </a:lnTo>
                <a:lnTo>
                  <a:pt x="13883" y="37619"/>
                </a:lnTo>
                <a:lnTo>
                  <a:pt x="13277" y="38146"/>
                </a:lnTo>
                <a:lnTo>
                  <a:pt x="12671" y="38673"/>
                </a:lnTo>
                <a:lnTo>
                  <a:pt x="12092" y="39252"/>
                </a:lnTo>
                <a:lnTo>
                  <a:pt x="11539" y="39805"/>
                </a:lnTo>
                <a:lnTo>
                  <a:pt x="10933" y="40490"/>
                </a:lnTo>
                <a:lnTo>
                  <a:pt x="10353" y="41202"/>
                </a:lnTo>
                <a:lnTo>
                  <a:pt x="9247" y="42624"/>
                </a:lnTo>
                <a:lnTo>
                  <a:pt x="9220" y="42703"/>
                </a:lnTo>
                <a:lnTo>
                  <a:pt x="9220" y="42782"/>
                </a:lnTo>
                <a:lnTo>
                  <a:pt x="9299" y="42861"/>
                </a:lnTo>
                <a:lnTo>
                  <a:pt x="9378" y="42861"/>
                </a:lnTo>
                <a:lnTo>
                  <a:pt x="10142" y="42598"/>
                </a:lnTo>
                <a:lnTo>
                  <a:pt x="10854" y="42282"/>
                </a:lnTo>
                <a:lnTo>
                  <a:pt x="11591" y="41939"/>
                </a:lnTo>
                <a:lnTo>
                  <a:pt x="12276" y="41597"/>
                </a:lnTo>
                <a:lnTo>
                  <a:pt x="12987" y="41228"/>
                </a:lnTo>
                <a:lnTo>
                  <a:pt x="13699" y="40833"/>
                </a:lnTo>
                <a:lnTo>
                  <a:pt x="14384" y="40411"/>
                </a:lnTo>
                <a:lnTo>
                  <a:pt x="15069" y="39990"/>
                </a:lnTo>
                <a:lnTo>
                  <a:pt x="15727" y="39542"/>
                </a:lnTo>
                <a:lnTo>
                  <a:pt x="16359" y="39068"/>
                </a:lnTo>
                <a:lnTo>
                  <a:pt x="16992" y="38567"/>
                </a:lnTo>
                <a:lnTo>
                  <a:pt x="17624" y="38067"/>
                </a:lnTo>
                <a:lnTo>
                  <a:pt x="18230" y="37540"/>
                </a:lnTo>
                <a:lnTo>
                  <a:pt x="18809" y="37013"/>
                </a:lnTo>
                <a:lnTo>
                  <a:pt x="19389" y="36433"/>
                </a:lnTo>
                <a:lnTo>
                  <a:pt x="19916" y="35854"/>
                </a:lnTo>
                <a:lnTo>
                  <a:pt x="20443" y="35301"/>
                </a:lnTo>
                <a:lnTo>
                  <a:pt x="20943" y="34695"/>
                </a:lnTo>
                <a:lnTo>
                  <a:pt x="21417" y="34089"/>
                </a:lnTo>
                <a:lnTo>
                  <a:pt x="21865" y="33483"/>
                </a:lnTo>
                <a:lnTo>
                  <a:pt x="21760" y="34484"/>
                </a:lnTo>
                <a:lnTo>
                  <a:pt x="21628" y="35538"/>
                </a:lnTo>
                <a:lnTo>
                  <a:pt x="21470" y="36591"/>
                </a:lnTo>
                <a:lnTo>
                  <a:pt x="21312" y="37619"/>
                </a:lnTo>
                <a:lnTo>
                  <a:pt x="21101" y="38673"/>
                </a:lnTo>
                <a:lnTo>
                  <a:pt x="20785" y="38883"/>
                </a:lnTo>
                <a:lnTo>
                  <a:pt x="20469" y="39068"/>
                </a:lnTo>
                <a:lnTo>
                  <a:pt x="19810" y="39410"/>
                </a:lnTo>
                <a:lnTo>
                  <a:pt x="19126" y="39726"/>
                </a:lnTo>
                <a:lnTo>
                  <a:pt x="18467" y="40069"/>
                </a:lnTo>
                <a:lnTo>
                  <a:pt x="17782" y="40438"/>
                </a:lnTo>
                <a:lnTo>
                  <a:pt x="17097" y="40833"/>
                </a:lnTo>
                <a:lnTo>
                  <a:pt x="16412" y="41228"/>
                </a:lnTo>
                <a:lnTo>
                  <a:pt x="15754" y="41649"/>
                </a:lnTo>
                <a:lnTo>
                  <a:pt x="15095" y="42071"/>
                </a:lnTo>
                <a:lnTo>
                  <a:pt x="14463" y="42492"/>
                </a:lnTo>
                <a:lnTo>
                  <a:pt x="13830" y="42967"/>
                </a:lnTo>
                <a:lnTo>
                  <a:pt x="13225" y="43414"/>
                </a:lnTo>
                <a:lnTo>
                  <a:pt x="12619" y="43889"/>
                </a:lnTo>
                <a:lnTo>
                  <a:pt x="12013" y="44389"/>
                </a:lnTo>
                <a:lnTo>
                  <a:pt x="11407" y="44890"/>
                </a:lnTo>
                <a:lnTo>
                  <a:pt x="10827" y="45417"/>
                </a:lnTo>
                <a:lnTo>
                  <a:pt x="10169" y="46022"/>
                </a:lnTo>
                <a:lnTo>
                  <a:pt x="9536" y="46655"/>
                </a:lnTo>
                <a:lnTo>
                  <a:pt x="8904" y="47287"/>
                </a:lnTo>
                <a:lnTo>
                  <a:pt x="8325" y="47972"/>
                </a:lnTo>
                <a:lnTo>
                  <a:pt x="8298" y="48025"/>
                </a:lnTo>
                <a:lnTo>
                  <a:pt x="8272" y="48051"/>
                </a:lnTo>
                <a:lnTo>
                  <a:pt x="8298" y="48130"/>
                </a:lnTo>
                <a:lnTo>
                  <a:pt x="8377" y="48183"/>
                </a:lnTo>
                <a:lnTo>
                  <a:pt x="8404" y="48209"/>
                </a:lnTo>
                <a:lnTo>
                  <a:pt x="8456" y="48209"/>
                </a:lnTo>
                <a:lnTo>
                  <a:pt x="9220" y="47946"/>
                </a:lnTo>
                <a:lnTo>
                  <a:pt x="9984" y="47682"/>
                </a:lnTo>
                <a:lnTo>
                  <a:pt x="10722" y="47340"/>
                </a:lnTo>
                <a:lnTo>
                  <a:pt x="11460" y="46997"/>
                </a:lnTo>
                <a:lnTo>
                  <a:pt x="12171" y="46602"/>
                </a:lnTo>
                <a:lnTo>
                  <a:pt x="12856" y="46207"/>
                </a:lnTo>
                <a:lnTo>
                  <a:pt x="13541" y="45785"/>
                </a:lnTo>
                <a:lnTo>
                  <a:pt x="14226" y="45337"/>
                </a:lnTo>
                <a:lnTo>
                  <a:pt x="14858" y="44916"/>
                </a:lnTo>
                <a:lnTo>
                  <a:pt x="15490" y="44442"/>
                </a:lnTo>
                <a:lnTo>
                  <a:pt x="16122" y="43994"/>
                </a:lnTo>
                <a:lnTo>
                  <a:pt x="16728" y="43493"/>
                </a:lnTo>
                <a:lnTo>
                  <a:pt x="17334" y="43019"/>
                </a:lnTo>
                <a:lnTo>
                  <a:pt x="17914" y="42492"/>
                </a:lnTo>
                <a:lnTo>
                  <a:pt x="18493" y="41965"/>
                </a:lnTo>
                <a:lnTo>
                  <a:pt x="19046" y="41439"/>
                </a:lnTo>
                <a:lnTo>
                  <a:pt x="19547" y="40912"/>
                </a:lnTo>
                <a:lnTo>
                  <a:pt x="20048" y="40359"/>
                </a:lnTo>
                <a:lnTo>
                  <a:pt x="20522" y="39832"/>
                </a:lnTo>
                <a:lnTo>
                  <a:pt x="20996" y="39252"/>
                </a:lnTo>
                <a:lnTo>
                  <a:pt x="20891" y="39647"/>
                </a:lnTo>
                <a:lnTo>
                  <a:pt x="20601" y="40385"/>
                </a:lnTo>
                <a:lnTo>
                  <a:pt x="20258" y="41070"/>
                </a:lnTo>
                <a:lnTo>
                  <a:pt x="19889" y="41755"/>
                </a:lnTo>
                <a:lnTo>
                  <a:pt x="19468" y="42413"/>
                </a:lnTo>
                <a:lnTo>
                  <a:pt x="18941" y="43151"/>
                </a:lnTo>
                <a:lnTo>
                  <a:pt x="18388" y="43862"/>
                </a:lnTo>
                <a:lnTo>
                  <a:pt x="17255" y="45258"/>
                </a:lnTo>
                <a:lnTo>
                  <a:pt x="16043" y="46786"/>
                </a:lnTo>
                <a:lnTo>
                  <a:pt x="15464" y="47550"/>
                </a:lnTo>
                <a:lnTo>
                  <a:pt x="14884" y="48341"/>
                </a:lnTo>
                <a:lnTo>
                  <a:pt x="14331" y="49131"/>
                </a:lnTo>
                <a:lnTo>
                  <a:pt x="13778" y="49948"/>
                </a:lnTo>
                <a:lnTo>
                  <a:pt x="13277" y="50791"/>
                </a:lnTo>
                <a:lnTo>
                  <a:pt x="12803" y="51607"/>
                </a:lnTo>
                <a:lnTo>
                  <a:pt x="12540" y="52081"/>
                </a:lnTo>
                <a:lnTo>
                  <a:pt x="12329" y="52556"/>
                </a:lnTo>
                <a:lnTo>
                  <a:pt x="12118" y="53030"/>
                </a:lnTo>
                <a:lnTo>
                  <a:pt x="11907" y="53504"/>
                </a:lnTo>
                <a:lnTo>
                  <a:pt x="11749" y="54005"/>
                </a:lnTo>
                <a:lnTo>
                  <a:pt x="11591" y="54505"/>
                </a:lnTo>
                <a:lnTo>
                  <a:pt x="11460" y="55006"/>
                </a:lnTo>
                <a:lnTo>
                  <a:pt x="11354" y="55506"/>
                </a:lnTo>
                <a:lnTo>
                  <a:pt x="11354" y="55559"/>
                </a:lnTo>
                <a:lnTo>
                  <a:pt x="11380" y="55612"/>
                </a:lnTo>
                <a:lnTo>
                  <a:pt x="11460" y="55664"/>
                </a:lnTo>
                <a:lnTo>
                  <a:pt x="11539" y="55691"/>
                </a:lnTo>
                <a:lnTo>
                  <a:pt x="11591" y="55664"/>
                </a:lnTo>
                <a:lnTo>
                  <a:pt x="11644" y="55638"/>
                </a:lnTo>
                <a:lnTo>
                  <a:pt x="12803" y="54558"/>
                </a:lnTo>
                <a:lnTo>
                  <a:pt x="13383" y="53978"/>
                </a:lnTo>
                <a:lnTo>
                  <a:pt x="13962" y="53399"/>
                </a:lnTo>
                <a:lnTo>
                  <a:pt x="14515" y="52819"/>
                </a:lnTo>
                <a:lnTo>
                  <a:pt x="15042" y="52213"/>
                </a:lnTo>
                <a:lnTo>
                  <a:pt x="15595" y="51581"/>
                </a:lnTo>
                <a:lnTo>
                  <a:pt x="16096" y="50949"/>
                </a:lnTo>
                <a:lnTo>
                  <a:pt x="16597" y="50316"/>
                </a:lnTo>
                <a:lnTo>
                  <a:pt x="17071" y="49658"/>
                </a:lnTo>
                <a:lnTo>
                  <a:pt x="17519" y="48999"/>
                </a:lnTo>
                <a:lnTo>
                  <a:pt x="17966" y="48314"/>
                </a:lnTo>
                <a:lnTo>
                  <a:pt x="18362" y="47629"/>
                </a:lnTo>
                <a:lnTo>
                  <a:pt x="18757" y="46918"/>
                </a:lnTo>
                <a:lnTo>
                  <a:pt x="19099" y="46180"/>
                </a:lnTo>
                <a:lnTo>
                  <a:pt x="19442" y="45443"/>
                </a:lnTo>
                <a:lnTo>
                  <a:pt x="19731" y="44758"/>
                </a:lnTo>
                <a:lnTo>
                  <a:pt x="19969" y="44047"/>
                </a:lnTo>
                <a:lnTo>
                  <a:pt x="20179" y="43309"/>
                </a:lnTo>
                <a:lnTo>
                  <a:pt x="20364" y="42571"/>
                </a:lnTo>
                <a:lnTo>
                  <a:pt x="20838" y="40964"/>
                </a:lnTo>
                <a:lnTo>
                  <a:pt x="21049" y="40121"/>
                </a:lnTo>
                <a:lnTo>
                  <a:pt x="21259" y="39305"/>
                </a:lnTo>
                <a:lnTo>
                  <a:pt x="21259" y="40016"/>
                </a:lnTo>
                <a:lnTo>
                  <a:pt x="21286" y="40701"/>
                </a:lnTo>
                <a:lnTo>
                  <a:pt x="21338" y="41412"/>
                </a:lnTo>
                <a:lnTo>
                  <a:pt x="21391" y="42097"/>
                </a:lnTo>
                <a:lnTo>
                  <a:pt x="21496" y="42808"/>
                </a:lnTo>
                <a:lnTo>
                  <a:pt x="21575" y="43493"/>
                </a:lnTo>
                <a:lnTo>
                  <a:pt x="21839" y="44890"/>
                </a:lnTo>
                <a:lnTo>
                  <a:pt x="22129" y="46260"/>
                </a:lnTo>
                <a:lnTo>
                  <a:pt x="22471" y="47629"/>
                </a:lnTo>
                <a:lnTo>
                  <a:pt x="22840" y="48973"/>
                </a:lnTo>
                <a:lnTo>
                  <a:pt x="23235" y="50316"/>
                </a:lnTo>
                <a:lnTo>
                  <a:pt x="23762" y="51976"/>
                </a:lnTo>
                <a:lnTo>
                  <a:pt x="24025" y="52819"/>
                </a:lnTo>
                <a:lnTo>
                  <a:pt x="24263" y="53662"/>
                </a:lnTo>
                <a:lnTo>
                  <a:pt x="24289" y="53688"/>
                </a:lnTo>
                <a:lnTo>
                  <a:pt x="24315" y="53715"/>
                </a:lnTo>
                <a:lnTo>
                  <a:pt x="24394" y="53741"/>
                </a:lnTo>
                <a:lnTo>
                  <a:pt x="24473" y="53715"/>
                </a:lnTo>
                <a:lnTo>
                  <a:pt x="24500" y="53688"/>
                </a:lnTo>
                <a:lnTo>
                  <a:pt x="24526" y="53636"/>
                </a:lnTo>
                <a:lnTo>
                  <a:pt x="24658" y="52872"/>
                </a:lnTo>
                <a:lnTo>
                  <a:pt x="24737" y="52081"/>
                </a:lnTo>
                <a:lnTo>
                  <a:pt x="24816" y="51291"/>
                </a:lnTo>
                <a:lnTo>
                  <a:pt x="24842" y="50501"/>
                </a:lnTo>
                <a:lnTo>
                  <a:pt x="24842" y="49711"/>
                </a:lnTo>
                <a:lnTo>
                  <a:pt x="24816" y="48920"/>
                </a:lnTo>
                <a:lnTo>
                  <a:pt x="24737" y="48130"/>
                </a:lnTo>
                <a:lnTo>
                  <a:pt x="24631" y="47366"/>
                </a:lnTo>
                <a:lnTo>
                  <a:pt x="24500" y="46628"/>
                </a:lnTo>
                <a:lnTo>
                  <a:pt x="24342" y="45891"/>
                </a:lnTo>
                <a:lnTo>
                  <a:pt x="24157" y="45153"/>
                </a:lnTo>
                <a:lnTo>
                  <a:pt x="23946" y="44442"/>
                </a:lnTo>
                <a:lnTo>
                  <a:pt x="23736" y="43731"/>
                </a:lnTo>
                <a:lnTo>
                  <a:pt x="23472" y="43019"/>
                </a:lnTo>
                <a:lnTo>
                  <a:pt x="22919" y="41623"/>
                </a:lnTo>
                <a:lnTo>
                  <a:pt x="22260" y="40095"/>
                </a:lnTo>
                <a:lnTo>
                  <a:pt x="21549" y="38567"/>
                </a:lnTo>
                <a:lnTo>
                  <a:pt x="21549" y="38488"/>
                </a:lnTo>
                <a:lnTo>
                  <a:pt x="21549" y="38435"/>
                </a:lnTo>
                <a:lnTo>
                  <a:pt x="21523" y="38409"/>
                </a:lnTo>
                <a:lnTo>
                  <a:pt x="21470" y="38356"/>
                </a:lnTo>
                <a:lnTo>
                  <a:pt x="21734" y="37013"/>
                </a:lnTo>
                <a:lnTo>
                  <a:pt x="21971" y="35643"/>
                </a:lnTo>
                <a:lnTo>
                  <a:pt x="22129" y="34484"/>
                </a:lnTo>
                <a:lnTo>
                  <a:pt x="22234" y="33298"/>
                </a:lnTo>
                <a:lnTo>
                  <a:pt x="22524" y="33878"/>
                </a:lnTo>
                <a:lnTo>
                  <a:pt x="22761" y="34484"/>
                </a:lnTo>
                <a:lnTo>
                  <a:pt x="22998" y="35090"/>
                </a:lnTo>
                <a:lnTo>
                  <a:pt x="23182" y="35696"/>
                </a:lnTo>
                <a:lnTo>
                  <a:pt x="23499" y="36960"/>
                </a:lnTo>
                <a:lnTo>
                  <a:pt x="23788" y="38198"/>
                </a:lnTo>
                <a:lnTo>
                  <a:pt x="23999" y="38910"/>
                </a:lnTo>
                <a:lnTo>
                  <a:pt x="24210" y="39595"/>
                </a:lnTo>
                <a:lnTo>
                  <a:pt x="24421" y="40279"/>
                </a:lnTo>
                <a:lnTo>
                  <a:pt x="24684" y="40964"/>
                </a:lnTo>
                <a:lnTo>
                  <a:pt x="25185" y="42334"/>
                </a:lnTo>
                <a:lnTo>
                  <a:pt x="25738" y="43678"/>
                </a:lnTo>
                <a:lnTo>
                  <a:pt x="26054" y="44468"/>
                </a:lnTo>
                <a:lnTo>
                  <a:pt x="26370" y="45232"/>
                </a:lnTo>
                <a:lnTo>
                  <a:pt x="26633" y="46022"/>
                </a:lnTo>
                <a:lnTo>
                  <a:pt x="26844" y="46839"/>
                </a:lnTo>
                <a:lnTo>
                  <a:pt x="26871" y="46865"/>
                </a:lnTo>
                <a:lnTo>
                  <a:pt x="26897" y="46892"/>
                </a:lnTo>
                <a:lnTo>
                  <a:pt x="26976" y="46918"/>
                </a:lnTo>
                <a:lnTo>
                  <a:pt x="27029" y="46892"/>
                </a:lnTo>
                <a:lnTo>
                  <a:pt x="27081" y="46839"/>
                </a:lnTo>
                <a:lnTo>
                  <a:pt x="27160" y="46101"/>
                </a:lnTo>
                <a:lnTo>
                  <a:pt x="27213" y="45364"/>
                </a:lnTo>
                <a:lnTo>
                  <a:pt x="27213" y="44600"/>
                </a:lnTo>
                <a:lnTo>
                  <a:pt x="27187" y="43862"/>
                </a:lnTo>
                <a:lnTo>
                  <a:pt x="27108" y="43125"/>
                </a:lnTo>
                <a:lnTo>
                  <a:pt x="27002" y="42361"/>
                </a:lnTo>
                <a:lnTo>
                  <a:pt x="26871" y="41649"/>
                </a:lnTo>
                <a:lnTo>
                  <a:pt x="26713" y="40912"/>
                </a:lnTo>
                <a:lnTo>
                  <a:pt x="26528" y="40200"/>
                </a:lnTo>
                <a:lnTo>
                  <a:pt x="26317" y="39463"/>
                </a:lnTo>
                <a:lnTo>
                  <a:pt x="26080" y="38778"/>
                </a:lnTo>
                <a:lnTo>
                  <a:pt x="25790" y="38067"/>
                </a:lnTo>
                <a:lnTo>
                  <a:pt x="25501" y="37382"/>
                </a:lnTo>
                <a:lnTo>
                  <a:pt x="25158" y="36697"/>
                </a:lnTo>
                <a:lnTo>
                  <a:pt x="24789" y="36038"/>
                </a:lnTo>
                <a:lnTo>
                  <a:pt x="24421" y="35406"/>
                </a:lnTo>
                <a:lnTo>
                  <a:pt x="23946" y="34695"/>
                </a:lnTo>
                <a:lnTo>
                  <a:pt x="23420" y="34036"/>
                </a:lnTo>
                <a:lnTo>
                  <a:pt x="22893" y="33377"/>
                </a:lnTo>
                <a:lnTo>
                  <a:pt x="22313" y="32772"/>
                </a:lnTo>
                <a:lnTo>
                  <a:pt x="22287" y="32745"/>
                </a:lnTo>
                <a:lnTo>
                  <a:pt x="22392" y="31349"/>
                </a:lnTo>
                <a:lnTo>
                  <a:pt x="22445" y="29926"/>
                </a:lnTo>
                <a:lnTo>
                  <a:pt x="22445" y="28504"/>
                </a:lnTo>
                <a:lnTo>
                  <a:pt x="22418" y="27081"/>
                </a:lnTo>
                <a:lnTo>
                  <a:pt x="22418" y="27081"/>
                </a:lnTo>
                <a:lnTo>
                  <a:pt x="22893" y="28293"/>
                </a:lnTo>
                <a:lnTo>
                  <a:pt x="23130" y="28899"/>
                </a:lnTo>
                <a:lnTo>
                  <a:pt x="23393" y="29505"/>
                </a:lnTo>
                <a:lnTo>
                  <a:pt x="23736" y="30269"/>
                </a:lnTo>
                <a:lnTo>
                  <a:pt x="24131" y="31059"/>
                </a:lnTo>
                <a:lnTo>
                  <a:pt x="24526" y="31823"/>
                </a:lnTo>
                <a:lnTo>
                  <a:pt x="24921" y="32561"/>
                </a:lnTo>
                <a:lnTo>
                  <a:pt x="25343" y="33325"/>
                </a:lnTo>
                <a:lnTo>
                  <a:pt x="25790" y="34062"/>
                </a:lnTo>
                <a:lnTo>
                  <a:pt x="26238" y="34800"/>
                </a:lnTo>
                <a:lnTo>
                  <a:pt x="26713" y="35538"/>
                </a:lnTo>
                <a:lnTo>
                  <a:pt x="27213" y="36275"/>
                </a:lnTo>
                <a:lnTo>
                  <a:pt x="27714" y="36987"/>
                </a:lnTo>
                <a:lnTo>
                  <a:pt x="28741" y="38435"/>
                </a:lnTo>
                <a:lnTo>
                  <a:pt x="29031" y="38883"/>
                </a:lnTo>
                <a:lnTo>
                  <a:pt x="29321" y="39305"/>
                </a:lnTo>
                <a:lnTo>
                  <a:pt x="29821" y="40227"/>
                </a:lnTo>
                <a:lnTo>
                  <a:pt x="30269" y="41149"/>
                </a:lnTo>
                <a:lnTo>
                  <a:pt x="30717" y="42071"/>
                </a:lnTo>
                <a:lnTo>
                  <a:pt x="30743" y="42124"/>
                </a:lnTo>
                <a:lnTo>
                  <a:pt x="30796" y="42150"/>
                </a:lnTo>
                <a:lnTo>
                  <a:pt x="30875" y="42124"/>
                </a:lnTo>
                <a:lnTo>
                  <a:pt x="30954" y="42071"/>
                </a:lnTo>
                <a:lnTo>
                  <a:pt x="30980" y="42045"/>
                </a:lnTo>
                <a:lnTo>
                  <a:pt x="30980" y="41992"/>
                </a:lnTo>
                <a:lnTo>
                  <a:pt x="30980" y="41518"/>
                </a:lnTo>
                <a:lnTo>
                  <a:pt x="30954" y="41043"/>
                </a:lnTo>
                <a:lnTo>
                  <a:pt x="30901" y="40596"/>
                </a:lnTo>
                <a:lnTo>
                  <a:pt x="30822" y="40121"/>
                </a:lnTo>
                <a:lnTo>
                  <a:pt x="30743" y="39674"/>
                </a:lnTo>
                <a:lnTo>
                  <a:pt x="30638" y="39226"/>
                </a:lnTo>
                <a:lnTo>
                  <a:pt x="30401" y="38304"/>
                </a:lnTo>
                <a:lnTo>
                  <a:pt x="30084" y="37434"/>
                </a:lnTo>
                <a:lnTo>
                  <a:pt x="29742" y="36565"/>
                </a:lnTo>
                <a:lnTo>
                  <a:pt x="29347" y="35696"/>
                </a:lnTo>
                <a:lnTo>
                  <a:pt x="28925" y="34879"/>
                </a:lnTo>
                <a:lnTo>
                  <a:pt x="28478" y="34036"/>
                </a:lnTo>
                <a:lnTo>
                  <a:pt x="27977" y="33193"/>
                </a:lnTo>
                <a:lnTo>
                  <a:pt x="26976" y="31533"/>
                </a:lnTo>
                <a:lnTo>
                  <a:pt x="26028" y="30084"/>
                </a:lnTo>
                <a:lnTo>
                  <a:pt x="25553" y="29373"/>
                </a:lnTo>
                <a:lnTo>
                  <a:pt x="25053" y="28688"/>
                </a:lnTo>
                <a:lnTo>
                  <a:pt x="24447" y="27951"/>
                </a:lnTo>
                <a:lnTo>
                  <a:pt x="24131" y="27608"/>
                </a:lnTo>
                <a:lnTo>
                  <a:pt x="23815" y="27266"/>
                </a:lnTo>
                <a:lnTo>
                  <a:pt x="23472" y="26950"/>
                </a:lnTo>
                <a:lnTo>
                  <a:pt x="23130" y="26633"/>
                </a:lnTo>
                <a:lnTo>
                  <a:pt x="22761" y="26344"/>
                </a:lnTo>
                <a:lnTo>
                  <a:pt x="22366" y="26080"/>
                </a:lnTo>
                <a:lnTo>
                  <a:pt x="22313" y="25132"/>
                </a:lnTo>
                <a:lnTo>
                  <a:pt x="22234" y="24210"/>
                </a:lnTo>
                <a:lnTo>
                  <a:pt x="22129" y="23261"/>
                </a:lnTo>
                <a:lnTo>
                  <a:pt x="21997" y="22339"/>
                </a:lnTo>
                <a:lnTo>
                  <a:pt x="22998" y="23683"/>
                </a:lnTo>
                <a:lnTo>
                  <a:pt x="24025" y="25053"/>
                </a:lnTo>
                <a:lnTo>
                  <a:pt x="24552" y="25711"/>
                </a:lnTo>
                <a:lnTo>
                  <a:pt x="25106" y="26370"/>
                </a:lnTo>
                <a:lnTo>
                  <a:pt x="25659" y="27002"/>
                </a:lnTo>
                <a:lnTo>
                  <a:pt x="26238" y="27608"/>
                </a:lnTo>
                <a:lnTo>
                  <a:pt x="26871" y="28267"/>
                </a:lnTo>
                <a:lnTo>
                  <a:pt x="27556" y="28899"/>
                </a:lnTo>
                <a:lnTo>
                  <a:pt x="28240" y="29479"/>
                </a:lnTo>
                <a:lnTo>
                  <a:pt x="28952" y="30032"/>
                </a:lnTo>
                <a:lnTo>
                  <a:pt x="29716" y="30532"/>
                </a:lnTo>
                <a:lnTo>
                  <a:pt x="30480" y="31007"/>
                </a:lnTo>
                <a:lnTo>
                  <a:pt x="31270" y="31454"/>
                </a:lnTo>
                <a:lnTo>
                  <a:pt x="32060" y="31902"/>
                </a:lnTo>
                <a:lnTo>
                  <a:pt x="32982" y="32403"/>
                </a:lnTo>
                <a:lnTo>
                  <a:pt x="33904" y="32956"/>
                </a:lnTo>
                <a:lnTo>
                  <a:pt x="34352" y="33246"/>
                </a:lnTo>
                <a:lnTo>
                  <a:pt x="34774" y="33562"/>
                </a:lnTo>
                <a:lnTo>
                  <a:pt x="35195" y="33904"/>
                </a:lnTo>
                <a:lnTo>
                  <a:pt x="35564" y="34273"/>
                </a:lnTo>
                <a:lnTo>
                  <a:pt x="35643" y="34299"/>
                </a:lnTo>
                <a:lnTo>
                  <a:pt x="35696" y="34273"/>
                </a:lnTo>
                <a:lnTo>
                  <a:pt x="35722" y="34220"/>
                </a:lnTo>
                <a:lnTo>
                  <a:pt x="35722" y="34168"/>
                </a:lnTo>
                <a:lnTo>
                  <a:pt x="35564" y="33746"/>
                </a:lnTo>
                <a:lnTo>
                  <a:pt x="35353" y="33325"/>
                </a:lnTo>
                <a:lnTo>
                  <a:pt x="34932" y="32482"/>
                </a:lnTo>
                <a:lnTo>
                  <a:pt x="34458" y="31665"/>
                </a:lnTo>
                <a:lnTo>
                  <a:pt x="33957" y="30901"/>
                </a:lnTo>
                <a:lnTo>
                  <a:pt x="33430" y="30137"/>
                </a:lnTo>
                <a:lnTo>
                  <a:pt x="32851" y="29373"/>
                </a:lnTo>
                <a:lnTo>
                  <a:pt x="32271" y="28662"/>
                </a:lnTo>
                <a:lnTo>
                  <a:pt x="31639" y="27977"/>
                </a:lnTo>
                <a:lnTo>
                  <a:pt x="30980" y="27292"/>
                </a:lnTo>
                <a:lnTo>
                  <a:pt x="30295" y="26633"/>
                </a:lnTo>
                <a:lnTo>
                  <a:pt x="29584" y="26001"/>
                </a:lnTo>
                <a:lnTo>
                  <a:pt x="28846" y="25395"/>
                </a:lnTo>
                <a:lnTo>
                  <a:pt x="28109" y="24816"/>
                </a:lnTo>
                <a:lnTo>
                  <a:pt x="27318" y="24289"/>
                </a:lnTo>
                <a:lnTo>
                  <a:pt x="26528" y="23762"/>
                </a:lnTo>
                <a:lnTo>
                  <a:pt x="25685" y="23314"/>
                </a:lnTo>
                <a:lnTo>
                  <a:pt x="24816" y="22840"/>
                </a:lnTo>
                <a:lnTo>
                  <a:pt x="23894" y="22445"/>
                </a:lnTo>
                <a:lnTo>
                  <a:pt x="22972" y="22076"/>
                </a:lnTo>
                <a:lnTo>
                  <a:pt x="22023" y="21760"/>
                </a:lnTo>
                <a:lnTo>
                  <a:pt x="21997" y="21734"/>
                </a:lnTo>
                <a:lnTo>
                  <a:pt x="21971" y="21707"/>
                </a:lnTo>
                <a:lnTo>
                  <a:pt x="21918" y="21681"/>
                </a:lnTo>
                <a:lnTo>
                  <a:pt x="21786" y="20812"/>
                </a:lnTo>
                <a:lnTo>
                  <a:pt x="21628" y="19942"/>
                </a:lnTo>
                <a:lnTo>
                  <a:pt x="21444" y="19099"/>
                </a:lnTo>
                <a:lnTo>
                  <a:pt x="21259" y="18230"/>
                </a:lnTo>
                <a:lnTo>
                  <a:pt x="21049" y="17387"/>
                </a:lnTo>
                <a:lnTo>
                  <a:pt x="20838" y="16517"/>
                </a:lnTo>
                <a:lnTo>
                  <a:pt x="20601" y="15674"/>
                </a:lnTo>
                <a:lnTo>
                  <a:pt x="20364" y="14831"/>
                </a:lnTo>
                <a:lnTo>
                  <a:pt x="20838" y="15490"/>
                </a:lnTo>
                <a:lnTo>
                  <a:pt x="21365" y="16149"/>
                </a:lnTo>
                <a:lnTo>
                  <a:pt x="21892" y="16755"/>
                </a:lnTo>
                <a:lnTo>
                  <a:pt x="22471" y="17334"/>
                </a:lnTo>
                <a:lnTo>
                  <a:pt x="23051" y="17887"/>
                </a:lnTo>
                <a:lnTo>
                  <a:pt x="23683" y="18441"/>
                </a:lnTo>
                <a:lnTo>
                  <a:pt x="24315" y="18941"/>
                </a:lnTo>
                <a:lnTo>
                  <a:pt x="24974" y="19415"/>
                </a:lnTo>
                <a:lnTo>
                  <a:pt x="25395" y="19679"/>
                </a:lnTo>
                <a:lnTo>
                  <a:pt x="25790" y="19916"/>
                </a:lnTo>
                <a:lnTo>
                  <a:pt x="26633" y="20364"/>
                </a:lnTo>
                <a:lnTo>
                  <a:pt x="27476" y="20785"/>
                </a:lnTo>
                <a:lnTo>
                  <a:pt x="28346" y="21180"/>
                </a:lnTo>
                <a:lnTo>
                  <a:pt x="30111" y="21918"/>
                </a:lnTo>
                <a:lnTo>
                  <a:pt x="30980" y="22287"/>
                </a:lnTo>
                <a:lnTo>
                  <a:pt x="31850" y="22682"/>
                </a:lnTo>
                <a:lnTo>
                  <a:pt x="32851" y="23156"/>
                </a:lnTo>
                <a:lnTo>
                  <a:pt x="33351" y="23420"/>
                </a:lnTo>
                <a:lnTo>
                  <a:pt x="33825" y="23683"/>
                </a:lnTo>
                <a:lnTo>
                  <a:pt x="34299" y="23999"/>
                </a:lnTo>
                <a:lnTo>
                  <a:pt x="34747" y="24342"/>
                </a:lnTo>
                <a:lnTo>
                  <a:pt x="35142" y="24684"/>
                </a:lnTo>
                <a:lnTo>
                  <a:pt x="35511" y="25079"/>
                </a:lnTo>
                <a:lnTo>
                  <a:pt x="35564" y="25132"/>
                </a:lnTo>
                <a:lnTo>
                  <a:pt x="35590" y="25132"/>
                </a:lnTo>
                <a:lnTo>
                  <a:pt x="35696" y="25106"/>
                </a:lnTo>
                <a:lnTo>
                  <a:pt x="35722" y="25079"/>
                </a:lnTo>
                <a:lnTo>
                  <a:pt x="35722" y="25053"/>
                </a:lnTo>
                <a:lnTo>
                  <a:pt x="35748" y="25000"/>
                </a:lnTo>
                <a:lnTo>
                  <a:pt x="35722" y="24947"/>
                </a:lnTo>
                <a:lnTo>
                  <a:pt x="35485" y="24552"/>
                </a:lnTo>
                <a:lnTo>
                  <a:pt x="35222" y="24157"/>
                </a:lnTo>
                <a:lnTo>
                  <a:pt x="34932" y="23788"/>
                </a:lnTo>
                <a:lnTo>
                  <a:pt x="34642" y="23393"/>
                </a:lnTo>
                <a:lnTo>
                  <a:pt x="34036" y="22682"/>
                </a:lnTo>
                <a:lnTo>
                  <a:pt x="33404" y="21971"/>
                </a:lnTo>
                <a:lnTo>
                  <a:pt x="32745" y="21286"/>
                </a:lnTo>
                <a:lnTo>
                  <a:pt x="32060" y="20627"/>
                </a:lnTo>
                <a:lnTo>
                  <a:pt x="31323" y="19995"/>
                </a:lnTo>
                <a:lnTo>
                  <a:pt x="30585" y="19389"/>
                </a:lnTo>
                <a:lnTo>
                  <a:pt x="29847" y="18862"/>
                </a:lnTo>
                <a:lnTo>
                  <a:pt x="29083" y="18335"/>
                </a:lnTo>
                <a:lnTo>
                  <a:pt x="28293" y="17861"/>
                </a:lnTo>
                <a:lnTo>
                  <a:pt x="27503" y="17387"/>
                </a:lnTo>
                <a:lnTo>
                  <a:pt x="26633" y="16965"/>
                </a:lnTo>
                <a:lnTo>
                  <a:pt x="25738" y="16544"/>
                </a:lnTo>
                <a:lnTo>
                  <a:pt x="24842" y="16201"/>
                </a:lnTo>
                <a:lnTo>
                  <a:pt x="23920" y="15833"/>
                </a:lnTo>
                <a:lnTo>
                  <a:pt x="22945" y="15464"/>
                </a:lnTo>
                <a:lnTo>
                  <a:pt x="21971" y="15042"/>
                </a:lnTo>
                <a:lnTo>
                  <a:pt x="21496" y="14831"/>
                </a:lnTo>
                <a:lnTo>
                  <a:pt x="21022" y="14568"/>
                </a:lnTo>
                <a:lnTo>
                  <a:pt x="20574" y="14305"/>
                </a:lnTo>
                <a:lnTo>
                  <a:pt x="20127" y="13988"/>
                </a:lnTo>
                <a:lnTo>
                  <a:pt x="20048" y="13883"/>
                </a:lnTo>
                <a:lnTo>
                  <a:pt x="19573" y="12540"/>
                </a:lnTo>
                <a:lnTo>
                  <a:pt x="19073" y="11196"/>
                </a:lnTo>
                <a:lnTo>
                  <a:pt x="18520" y="9853"/>
                </a:lnTo>
                <a:lnTo>
                  <a:pt x="17914" y="8535"/>
                </a:lnTo>
                <a:lnTo>
                  <a:pt x="17466" y="7587"/>
                </a:lnTo>
                <a:lnTo>
                  <a:pt x="18151" y="8298"/>
                </a:lnTo>
                <a:lnTo>
                  <a:pt x="18862" y="9010"/>
                </a:lnTo>
                <a:lnTo>
                  <a:pt x="19626" y="9694"/>
                </a:lnTo>
                <a:lnTo>
                  <a:pt x="20390" y="10353"/>
                </a:lnTo>
                <a:lnTo>
                  <a:pt x="21180" y="10985"/>
                </a:lnTo>
                <a:lnTo>
                  <a:pt x="21997" y="11618"/>
                </a:lnTo>
                <a:lnTo>
                  <a:pt x="22840" y="12171"/>
                </a:lnTo>
                <a:lnTo>
                  <a:pt x="23683" y="12724"/>
                </a:lnTo>
                <a:lnTo>
                  <a:pt x="24579" y="13225"/>
                </a:lnTo>
                <a:lnTo>
                  <a:pt x="25474" y="13699"/>
                </a:lnTo>
                <a:lnTo>
                  <a:pt x="26370" y="14120"/>
                </a:lnTo>
                <a:lnTo>
                  <a:pt x="27318" y="14489"/>
                </a:lnTo>
                <a:lnTo>
                  <a:pt x="28267" y="14805"/>
                </a:lnTo>
                <a:lnTo>
                  <a:pt x="29241" y="15069"/>
                </a:lnTo>
                <a:lnTo>
                  <a:pt x="30243" y="15279"/>
                </a:lnTo>
                <a:lnTo>
                  <a:pt x="30717" y="15358"/>
                </a:lnTo>
                <a:lnTo>
                  <a:pt x="31244" y="15437"/>
                </a:lnTo>
                <a:lnTo>
                  <a:pt x="31876" y="15490"/>
                </a:lnTo>
                <a:lnTo>
                  <a:pt x="32508" y="15543"/>
                </a:lnTo>
                <a:lnTo>
                  <a:pt x="33140" y="15569"/>
                </a:lnTo>
                <a:lnTo>
                  <a:pt x="33799" y="15569"/>
                </a:lnTo>
                <a:lnTo>
                  <a:pt x="34431" y="15543"/>
                </a:lnTo>
                <a:lnTo>
                  <a:pt x="35063" y="15516"/>
                </a:lnTo>
                <a:lnTo>
                  <a:pt x="36354" y="15411"/>
                </a:lnTo>
                <a:lnTo>
                  <a:pt x="36433" y="15358"/>
                </a:lnTo>
                <a:lnTo>
                  <a:pt x="36486" y="15306"/>
                </a:lnTo>
                <a:lnTo>
                  <a:pt x="36486" y="15200"/>
                </a:lnTo>
                <a:lnTo>
                  <a:pt x="36460" y="15174"/>
                </a:lnTo>
                <a:lnTo>
                  <a:pt x="36433" y="15121"/>
                </a:lnTo>
                <a:lnTo>
                  <a:pt x="35617" y="14515"/>
                </a:lnTo>
                <a:lnTo>
                  <a:pt x="34800" y="13936"/>
                </a:lnTo>
                <a:lnTo>
                  <a:pt x="33931" y="13383"/>
                </a:lnTo>
                <a:lnTo>
                  <a:pt x="33088" y="12856"/>
                </a:lnTo>
                <a:lnTo>
                  <a:pt x="32192" y="12355"/>
                </a:lnTo>
                <a:lnTo>
                  <a:pt x="31296" y="11881"/>
                </a:lnTo>
                <a:lnTo>
                  <a:pt x="30374" y="11460"/>
                </a:lnTo>
                <a:lnTo>
                  <a:pt x="29452" y="11064"/>
                </a:lnTo>
                <a:lnTo>
                  <a:pt x="28478" y="10722"/>
                </a:lnTo>
                <a:lnTo>
                  <a:pt x="27503" y="10406"/>
                </a:lnTo>
                <a:lnTo>
                  <a:pt x="26528" y="10142"/>
                </a:lnTo>
                <a:lnTo>
                  <a:pt x="25527" y="9905"/>
                </a:lnTo>
                <a:lnTo>
                  <a:pt x="24394" y="9694"/>
                </a:lnTo>
                <a:lnTo>
                  <a:pt x="23261" y="9510"/>
                </a:lnTo>
                <a:lnTo>
                  <a:pt x="22155" y="9299"/>
                </a:lnTo>
                <a:lnTo>
                  <a:pt x="21602" y="9168"/>
                </a:lnTo>
                <a:lnTo>
                  <a:pt x="21049" y="9010"/>
                </a:lnTo>
                <a:lnTo>
                  <a:pt x="20522" y="8851"/>
                </a:lnTo>
                <a:lnTo>
                  <a:pt x="19995" y="8667"/>
                </a:lnTo>
                <a:lnTo>
                  <a:pt x="19494" y="8430"/>
                </a:lnTo>
                <a:lnTo>
                  <a:pt x="18994" y="8167"/>
                </a:lnTo>
                <a:lnTo>
                  <a:pt x="18730" y="7982"/>
                </a:lnTo>
                <a:lnTo>
                  <a:pt x="18441" y="7798"/>
                </a:lnTo>
                <a:lnTo>
                  <a:pt x="17914" y="7376"/>
                </a:lnTo>
                <a:lnTo>
                  <a:pt x="17387" y="6955"/>
                </a:lnTo>
                <a:lnTo>
                  <a:pt x="17150" y="6718"/>
                </a:lnTo>
                <a:lnTo>
                  <a:pt x="16913" y="6481"/>
                </a:lnTo>
                <a:lnTo>
                  <a:pt x="16728" y="6217"/>
                </a:lnTo>
                <a:lnTo>
                  <a:pt x="16570" y="5927"/>
                </a:lnTo>
                <a:lnTo>
                  <a:pt x="16280" y="5348"/>
                </a:lnTo>
                <a:lnTo>
                  <a:pt x="15912" y="4742"/>
                </a:lnTo>
                <a:lnTo>
                  <a:pt x="15543" y="4136"/>
                </a:lnTo>
                <a:lnTo>
                  <a:pt x="15490" y="4057"/>
                </a:lnTo>
                <a:lnTo>
                  <a:pt x="15938" y="4136"/>
                </a:lnTo>
                <a:lnTo>
                  <a:pt x="16386" y="4241"/>
                </a:lnTo>
                <a:lnTo>
                  <a:pt x="16807" y="4399"/>
                </a:lnTo>
                <a:lnTo>
                  <a:pt x="17229" y="4557"/>
                </a:lnTo>
                <a:lnTo>
                  <a:pt x="18045" y="4953"/>
                </a:lnTo>
                <a:lnTo>
                  <a:pt x="18836" y="5374"/>
                </a:lnTo>
                <a:lnTo>
                  <a:pt x="19652" y="5796"/>
                </a:lnTo>
                <a:lnTo>
                  <a:pt x="20495" y="6164"/>
                </a:lnTo>
                <a:lnTo>
                  <a:pt x="21365" y="6507"/>
                </a:lnTo>
                <a:lnTo>
                  <a:pt x="22234" y="6797"/>
                </a:lnTo>
                <a:lnTo>
                  <a:pt x="23130" y="7060"/>
                </a:lnTo>
                <a:lnTo>
                  <a:pt x="24052" y="7297"/>
                </a:lnTo>
                <a:lnTo>
                  <a:pt x="24974" y="7508"/>
                </a:lnTo>
                <a:lnTo>
                  <a:pt x="25896" y="7666"/>
                </a:lnTo>
                <a:lnTo>
                  <a:pt x="26818" y="7824"/>
                </a:lnTo>
                <a:lnTo>
                  <a:pt x="27740" y="7929"/>
                </a:lnTo>
                <a:lnTo>
                  <a:pt x="28688" y="8035"/>
                </a:lnTo>
                <a:lnTo>
                  <a:pt x="29610" y="8140"/>
                </a:lnTo>
                <a:lnTo>
                  <a:pt x="31744" y="8298"/>
                </a:lnTo>
                <a:lnTo>
                  <a:pt x="33878" y="8456"/>
                </a:lnTo>
                <a:lnTo>
                  <a:pt x="33931" y="8456"/>
                </a:lnTo>
                <a:lnTo>
                  <a:pt x="33983" y="8430"/>
                </a:lnTo>
                <a:lnTo>
                  <a:pt x="34036" y="8404"/>
                </a:lnTo>
                <a:lnTo>
                  <a:pt x="34036" y="8377"/>
                </a:lnTo>
                <a:lnTo>
                  <a:pt x="34062" y="8325"/>
                </a:lnTo>
                <a:lnTo>
                  <a:pt x="34036" y="8272"/>
                </a:lnTo>
                <a:lnTo>
                  <a:pt x="34010" y="8219"/>
                </a:lnTo>
                <a:lnTo>
                  <a:pt x="33983" y="8193"/>
                </a:lnTo>
                <a:lnTo>
                  <a:pt x="33140" y="7692"/>
                </a:lnTo>
                <a:lnTo>
                  <a:pt x="32271" y="7218"/>
                </a:lnTo>
                <a:lnTo>
                  <a:pt x="31402" y="6744"/>
                </a:lnTo>
                <a:lnTo>
                  <a:pt x="30506" y="6296"/>
                </a:lnTo>
                <a:lnTo>
                  <a:pt x="29610" y="5875"/>
                </a:lnTo>
                <a:lnTo>
                  <a:pt x="28715" y="5479"/>
                </a:lnTo>
                <a:lnTo>
                  <a:pt x="27793" y="5111"/>
                </a:lnTo>
                <a:lnTo>
                  <a:pt x="26897" y="4742"/>
                </a:lnTo>
                <a:lnTo>
                  <a:pt x="26001" y="4426"/>
                </a:lnTo>
                <a:lnTo>
                  <a:pt x="25079" y="4136"/>
                </a:lnTo>
                <a:lnTo>
                  <a:pt x="24184" y="3873"/>
                </a:lnTo>
                <a:lnTo>
                  <a:pt x="23261" y="3635"/>
                </a:lnTo>
                <a:lnTo>
                  <a:pt x="22313" y="3425"/>
                </a:lnTo>
                <a:lnTo>
                  <a:pt x="21391" y="3267"/>
                </a:lnTo>
                <a:lnTo>
                  <a:pt x="20443" y="3161"/>
                </a:lnTo>
                <a:lnTo>
                  <a:pt x="19494" y="3082"/>
                </a:lnTo>
                <a:lnTo>
                  <a:pt x="18941" y="3056"/>
                </a:lnTo>
                <a:lnTo>
                  <a:pt x="18414" y="3030"/>
                </a:lnTo>
                <a:lnTo>
                  <a:pt x="17861" y="3056"/>
                </a:lnTo>
                <a:lnTo>
                  <a:pt x="17334" y="3082"/>
                </a:lnTo>
                <a:lnTo>
                  <a:pt x="16781" y="3161"/>
                </a:lnTo>
                <a:lnTo>
                  <a:pt x="16254" y="3267"/>
                </a:lnTo>
                <a:lnTo>
                  <a:pt x="15727" y="3425"/>
                </a:lnTo>
                <a:lnTo>
                  <a:pt x="15227" y="3609"/>
                </a:lnTo>
                <a:lnTo>
                  <a:pt x="14726" y="2819"/>
                </a:lnTo>
                <a:lnTo>
                  <a:pt x="14226" y="2055"/>
                </a:lnTo>
                <a:lnTo>
                  <a:pt x="13857" y="1528"/>
                </a:lnTo>
                <a:lnTo>
                  <a:pt x="13488" y="1027"/>
                </a:lnTo>
                <a:lnTo>
                  <a:pt x="13093" y="527"/>
                </a:lnTo>
                <a:lnTo>
                  <a:pt x="12671" y="53"/>
                </a:lnTo>
                <a:lnTo>
                  <a:pt x="12619" y="26"/>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02" name="Google Shape;302;p33"/>
          <p:cNvGrpSpPr/>
          <p:nvPr/>
        </p:nvGrpSpPr>
        <p:grpSpPr>
          <a:xfrm>
            <a:off x="5729075" y="2564125"/>
            <a:ext cx="4444225" cy="2959750"/>
            <a:chOff x="929625" y="1082900"/>
            <a:chExt cx="4444225" cy="2959750"/>
          </a:xfrm>
        </p:grpSpPr>
        <p:sp>
          <p:nvSpPr>
            <p:cNvPr id="303" name="Google Shape;303;p33"/>
            <p:cNvSpPr/>
            <p:nvPr/>
          </p:nvSpPr>
          <p:spPr>
            <a:xfrm>
              <a:off x="929625" y="1193550"/>
              <a:ext cx="4444225" cy="2849100"/>
            </a:xfrm>
            <a:custGeom>
              <a:avLst/>
              <a:gdLst/>
              <a:ahLst/>
              <a:cxnLst/>
              <a:rect l="l" t="t" r="r" b="b"/>
              <a:pathLst>
                <a:path w="177769" h="113964" extrusionOk="0">
                  <a:moveTo>
                    <a:pt x="177083" y="1"/>
                  </a:moveTo>
                  <a:lnTo>
                    <a:pt x="177004" y="27"/>
                  </a:lnTo>
                  <a:lnTo>
                    <a:pt x="176925" y="53"/>
                  </a:lnTo>
                  <a:lnTo>
                    <a:pt x="176846" y="106"/>
                  </a:lnTo>
                  <a:lnTo>
                    <a:pt x="176793" y="185"/>
                  </a:lnTo>
                  <a:lnTo>
                    <a:pt x="176741" y="290"/>
                  </a:lnTo>
                  <a:lnTo>
                    <a:pt x="176688" y="501"/>
                  </a:lnTo>
                  <a:lnTo>
                    <a:pt x="176556" y="1028"/>
                  </a:lnTo>
                  <a:lnTo>
                    <a:pt x="176135" y="2819"/>
                  </a:lnTo>
                  <a:lnTo>
                    <a:pt x="175661" y="4584"/>
                  </a:lnTo>
                  <a:lnTo>
                    <a:pt x="175134" y="6323"/>
                  </a:lnTo>
                  <a:lnTo>
                    <a:pt x="174581" y="8036"/>
                  </a:lnTo>
                  <a:lnTo>
                    <a:pt x="173975" y="9695"/>
                  </a:lnTo>
                  <a:lnTo>
                    <a:pt x="173342" y="11302"/>
                  </a:lnTo>
                  <a:lnTo>
                    <a:pt x="172657" y="12909"/>
                  </a:lnTo>
                  <a:lnTo>
                    <a:pt x="171946" y="14463"/>
                  </a:lnTo>
                  <a:lnTo>
                    <a:pt x="171182" y="15965"/>
                  </a:lnTo>
                  <a:lnTo>
                    <a:pt x="170366" y="17440"/>
                  </a:lnTo>
                  <a:lnTo>
                    <a:pt x="169523" y="18889"/>
                  </a:lnTo>
                  <a:lnTo>
                    <a:pt x="168627" y="20312"/>
                  </a:lnTo>
                  <a:lnTo>
                    <a:pt x="167705" y="21682"/>
                  </a:lnTo>
                  <a:lnTo>
                    <a:pt x="166730" y="22999"/>
                  </a:lnTo>
                  <a:lnTo>
                    <a:pt x="165703" y="24290"/>
                  </a:lnTo>
                  <a:lnTo>
                    <a:pt x="164649" y="25554"/>
                  </a:lnTo>
                  <a:lnTo>
                    <a:pt x="163543" y="26766"/>
                  </a:lnTo>
                  <a:lnTo>
                    <a:pt x="162410" y="27951"/>
                  </a:lnTo>
                  <a:lnTo>
                    <a:pt x="161224" y="29084"/>
                  </a:lnTo>
                  <a:lnTo>
                    <a:pt x="159986" y="30191"/>
                  </a:lnTo>
                  <a:lnTo>
                    <a:pt x="158722" y="31271"/>
                  </a:lnTo>
                  <a:lnTo>
                    <a:pt x="157404" y="32298"/>
                  </a:lnTo>
                  <a:lnTo>
                    <a:pt x="156035" y="33273"/>
                  </a:lnTo>
                  <a:lnTo>
                    <a:pt x="154638" y="34221"/>
                  </a:lnTo>
                  <a:lnTo>
                    <a:pt x="153189" y="35143"/>
                  </a:lnTo>
                  <a:lnTo>
                    <a:pt x="151688" y="36013"/>
                  </a:lnTo>
                  <a:lnTo>
                    <a:pt x="150160" y="36856"/>
                  </a:lnTo>
                  <a:lnTo>
                    <a:pt x="148579" y="37646"/>
                  </a:lnTo>
                  <a:lnTo>
                    <a:pt x="146946" y="38383"/>
                  </a:lnTo>
                  <a:lnTo>
                    <a:pt x="145286" y="39095"/>
                  </a:lnTo>
                  <a:lnTo>
                    <a:pt x="143574" y="39780"/>
                  </a:lnTo>
                  <a:lnTo>
                    <a:pt x="141809" y="40412"/>
                  </a:lnTo>
                  <a:lnTo>
                    <a:pt x="139807" y="41070"/>
                  </a:lnTo>
                  <a:lnTo>
                    <a:pt x="137778" y="41676"/>
                  </a:lnTo>
                  <a:lnTo>
                    <a:pt x="135750" y="42282"/>
                  </a:lnTo>
                  <a:lnTo>
                    <a:pt x="133721" y="42836"/>
                  </a:lnTo>
                  <a:lnTo>
                    <a:pt x="129638" y="43942"/>
                  </a:lnTo>
                  <a:lnTo>
                    <a:pt x="127583" y="44495"/>
                  </a:lnTo>
                  <a:lnTo>
                    <a:pt x="125555" y="45101"/>
                  </a:lnTo>
                  <a:lnTo>
                    <a:pt x="124211" y="45523"/>
                  </a:lnTo>
                  <a:lnTo>
                    <a:pt x="122894" y="45970"/>
                  </a:lnTo>
                  <a:lnTo>
                    <a:pt x="121603" y="46471"/>
                  </a:lnTo>
                  <a:lnTo>
                    <a:pt x="120339" y="46998"/>
                  </a:lnTo>
                  <a:lnTo>
                    <a:pt x="119074" y="47551"/>
                  </a:lnTo>
                  <a:lnTo>
                    <a:pt x="117863" y="48157"/>
                  </a:lnTo>
                  <a:lnTo>
                    <a:pt x="116651" y="48816"/>
                  </a:lnTo>
                  <a:lnTo>
                    <a:pt x="115492" y="49500"/>
                  </a:lnTo>
                  <a:lnTo>
                    <a:pt x="114332" y="50212"/>
                  </a:lnTo>
                  <a:lnTo>
                    <a:pt x="113226" y="51002"/>
                  </a:lnTo>
                  <a:lnTo>
                    <a:pt x="112146" y="51819"/>
                  </a:lnTo>
                  <a:lnTo>
                    <a:pt x="111092" y="52688"/>
                  </a:lnTo>
                  <a:lnTo>
                    <a:pt x="110065" y="53636"/>
                  </a:lnTo>
                  <a:lnTo>
                    <a:pt x="109064" y="54611"/>
                  </a:lnTo>
                  <a:lnTo>
                    <a:pt x="108590" y="55112"/>
                  </a:lnTo>
                  <a:lnTo>
                    <a:pt x="108115" y="55639"/>
                  </a:lnTo>
                  <a:lnTo>
                    <a:pt x="107641" y="56165"/>
                  </a:lnTo>
                  <a:lnTo>
                    <a:pt x="107193" y="56719"/>
                  </a:lnTo>
                  <a:lnTo>
                    <a:pt x="106298" y="57825"/>
                  </a:lnTo>
                  <a:lnTo>
                    <a:pt x="105455" y="58958"/>
                  </a:lnTo>
                  <a:lnTo>
                    <a:pt x="104612" y="60117"/>
                  </a:lnTo>
                  <a:lnTo>
                    <a:pt x="103769" y="61250"/>
                  </a:lnTo>
                  <a:lnTo>
                    <a:pt x="102162" y="63568"/>
                  </a:lnTo>
                  <a:lnTo>
                    <a:pt x="100528" y="65913"/>
                  </a:lnTo>
                  <a:lnTo>
                    <a:pt x="98869" y="68310"/>
                  </a:lnTo>
                  <a:lnTo>
                    <a:pt x="97999" y="69495"/>
                  </a:lnTo>
                  <a:lnTo>
                    <a:pt x="97104" y="70654"/>
                  </a:lnTo>
                  <a:lnTo>
                    <a:pt x="96208" y="71814"/>
                  </a:lnTo>
                  <a:lnTo>
                    <a:pt x="95260" y="72920"/>
                  </a:lnTo>
                  <a:lnTo>
                    <a:pt x="94259" y="74000"/>
                  </a:lnTo>
                  <a:lnTo>
                    <a:pt x="93758" y="74527"/>
                  </a:lnTo>
                  <a:lnTo>
                    <a:pt x="93231" y="75027"/>
                  </a:lnTo>
                  <a:lnTo>
                    <a:pt x="92573" y="75633"/>
                  </a:lnTo>
                  <a:lnTo>
                    <a:pt x="91940" y="76187"/>
                  </a:lnTo>
                  <a:lnTo>
                    <a:pt x="91282" y="76766"/>
                  </a:lnTo>
                  <a:lnTo>
                    <a:pt x="90597" y="77293"/>
                  </a:lnTo>
                  <a:lnTo>
                    <a:pt x="89938" y="77794"/>
                  </a:lnTo>
                  <a:lnTo>
                    <a:pt x="89253" y="78294"/>
                  </a:lnTo>
                  <a:lnTo>
                    <a:pt x="88568" y="78768"/>
                  </a:lnTo>
                  <a:lnTo>
                    <a:pt x="87857" y="79216"/>
                  </a:lnTo>
                  <a:lnTo>
                    <a:pt x="87172" y="79638"/>
                  </a:lnTo>
                  <a:lnTo>
                    <a:pt x="86461" y="80033"/>
                  </a:lnTo>
                  <a:lnTo>
                    <a:pt x="85750" y="80428"/>
                  </a:lnTo>
                  <a:lnTo>
                    <a:pt x="85012" y="80797"/>
                  </a:lnTo>
                  <a:lnTo>
                    <a:pt x="84274" y="81139"/>
                  </a:lnTo>
                  <a:lnTo>
                    <a:pt x="83537" y="81455"/>
                  </a:lnTo>
                  <a:lnTo>
                    <a:pt x="82799" y="81745"/>
                  </a:lnTo>
                  <a:lnTo>
                    <a:pt x="82035" y="82009"/>
                  </a:lnTo>
                  <a:lnTo>
                    <a:pt x="81271" y="82272"/>
                  </a:lnTo>
                  <a:lnTo>
                    <a:pt x="80507" y="82509"/>
                  </a:lnTo>
                  <a:lnTo>
                    <a:pt x="79717" y="82720"/>
                  </a:lnTo>
                  <a:lnTo>
                    <a:pt x="78927" y="82904"/>
                  </a:lnTo>
                  <a:lnTo>
                    <a:pt x="78136" y="83062"/>
                  </a:lnTo>
                  <a:lnTo>
                    <a:pt x="77346" y="83194"/>
                  </a:lnTo>
                  <a:lnTo>
                    <a:pt x="76529" y="83326"/>
                  </a:lnTo>
                  <a:lnTo>
                    <a:pt x="75713" y="83431"/>
                  </a:lnTo>
                  <a:lnTo>
                    <a:pt x="74896" y="83510"/>
                  </a:lnTo>
                  <a:lnTo>
                    <a:pt x="74053" y="83563"/>
                  </a:lnTo>
                  <a:lnTo>
                    <a:pt x="73210" y="83589"/>
                  </a:lnTo>
                  <a:lnTo>
                    <a:pt x="72367" y="83589"/>
                  </a:lnTo>
                  <a:lnTo>
                    <a:pt x="71524" y="83563"/>
                  </a:lnTo>
                  <a:lnTo>
                    <a:pt x="70655" y="83537"/>
                  </a:lnTo>
                  <a:lnTo>
                    <a:pt x="69785" y="83484"/>
                  </a:lnTo>
                  <a:lnTo>
                    <a:pt x="68890" y="83378"/>
                  </a:lnTo>
                  <a:lnTo>
                    <a:pt x="67678" y="83247"/>
                  </a:lnTo>
                  <a:lnTo>
                    <a:pt x="66440" y="83062"/>
                  </a:lnTo>
                  <a:lnTo>
                    <a:pt x="63990" y="82667"/>
                  </a:lnTo>
                  <a:lnTo>
                    <a:pt x="62778" y="82483"/>
                  </a:lnTo>
                  <a:lnTo>
                    <a:pt x="61540" y="82298"/>
                  </a:lnTo>
                  <a:lnTo>
                    <a:pt x="60328" y="82140"/>
                  </a:lnTo>
                  <a:lnTo>
                    <a:pt x="59090" y="82009"/>
                  </a:lnTo>
                  <a:lnTo>
                    <a:pt x="58141" y="81956"/>
                  </a:lnTo>
                  <a:lnTo>
                    <a:pt x="57219" y="81956"/>
                  </a:lnTo>
                  <a:lnTo>
                    <a:pt x="56324" y="81982"/>
                  </a:lnTo>
                  <a:lnTo>
                    <a:pt x="55428" y="82035"/>
                  </a:lnTo>
                  <a:lnTo>
                    <a:pt x="54559" y="82167"/>
                  </a:lnTo>
                  <a:lnTo>
                    <a:pt x="53689" y="82325"/>
                  </a:lnTo>
                  <a:lnTo>
                    <a:pt x="52846" y="82535"/>
                  </a:lnTo>
                  <a:lnTo>
                    <a:pt x="52030" y="82799"/>
                  </a:lnTo>
                  <a:lnTo>
                    <a:pt x="51239" y="83089"/>
                  </a:lnTo>
                  <a:lnTo>
                    <a:pt x="50449" y="83457"/>
                  </a:lnTo>
                  <a:lnTo>
                    <a:pt x="49685" y="83853"/>
                  </a:lnTo>
                  <a:lnTo>
                    <a:pt x="48921" y="84327"/>
                  </a:lnTo>
                  <a:lnTo>
                    <a:pt x="48183" y="84827"/>
                  </a:lnTo>
                  <a:lnTo>
                    <a:pt x="47472" y="85407"/>
                  </a:lnTo>
                  <a:lnTo>
                    <a:pt x="46787" y="86039"/>
                  </a:lnTo>
                  <a:lnTo>
                    <a:pt x="46129" y="86724"/>
                  </a:lnTo>
                  <a:lnTo>
                    <a:pt x="45312" y="87646"/>
                  </a:lnTo>
                  <a:lnTo>
                    <a:pt x="44522" y="88568"/>
                  </a:lnTo>
                  <a:lnTo>
                    <a:pt x="43784" y="89543"/>
                  </a:lnTo>
                  <a:lnTo>
                    <a:pt x="43046" y="90544"/>
                  </a:lnTo>
                  <a:lnTo>
                    <a:pt x="42362" y="91519"/>
                  </a:lnTo>
                  <a:lnTo>
                    <a:pt x="41650" y="92546"/>
                  </a:lnTo>
                  <a:lnTo>
                    <a:pt x="40307" y="94575"/>
                  </a:lnTo>
                  <a:lnTo>
                    <a:pt x="38621" y="97077"/>
                  </a:lnTo>
                  <a:lnTo>
                    <a:pt x="37778" y="98315"/>
                  </a:lnTo>
                  <a:lnTo>
                    <a:pt x="36908" y="99553"/>
                  </a:lnTo>
                  <a:lnTo>
                    <a:pt x="36013" y="100765"/>
                  </a:lnTo>
                  <a:lnTo>
                    <a:pt x="35117" y="101977"/>
                  </a:lnTo>
                  <a:lnTo>
                    <a:pt x="34169" y="103163"/>
                  </a:lnTo>
                  <a:lnTo>
                    <a:pt x="33194" y="104295"/>
                  </a:lnTo>
                  <a:lnTo>
                    <a:pt x="32167" y="105402"/>
                  </a:lnTo>
                  <a:lnTo>
                    <a:pt x="31666" y="105929"/>
                  </a:lnTo>
                  <a:lnTo>
                    <a:pt x="31139" y="106429"/>
                  </a:lnTo>
                  <a:lnTo>
                    <a:pt x="30612" y="106930"/>
                  </a:lnTo>
                  <a:lnTo>
                    <a:pt x="30059" y="107404"/>
                  </a:lnTo>
                  <a:lnTo>
                    <a:pt x="29506" y="107878"/>
                  </a:lnTo>
                  <a:lnTo>
                    <a:pt x="28953" y="108326"/>
                  </a:lnTo>
                  <a:lnTo>
                    <a:pt x="28399" y="108747"/>
                  </a:lnTo>
                  <a:lnTo>
                    <a:pt x="27846" y="109143"/>
                  </a:lnTo>
                  <a:lnTo>
                    <a:pt x="27267" y="109538"/>
                  </a:lnTo>
                  <a:lnTo>
                    <a:pt x="26687" y="109907"/>
                  </a:lnTo>
                  <a:lnTo>
                    <a:pt x="26081" y="110275"/>
                  </a:lnTo>
                  <a:lnTo>
                    <a:pt x="25475" y="110591"/>
                  </a:lnTo>
                  <a:lnTo>
                    <a:pt x="24869" y="110908"/>
                  </a:lnTo>
                  <a:lnTo>
                    <a:pt x="24263" y="111224"/>
                  </a:lnTo>
                  <a:lnTo>
                    <a:pt x="23631" y="111487"/>
                  </a:lnTo>
                  <a:lnTo>
                    <a:pt x="22999" y="111751"/>
                  </a:lnTo>
                  <a:lnTo>
                    <a:pt x="22367" y="111988"/>
                  </a:lnTo>
                  <a:lnTo>
                    <a:pt x="21708" y="112198"/>
                  </a:lnTo>
                  <a:lnTo>
                    <a:pt x="21049" y="112383"/>
                  </a:lnTo>
                  <a:lnTo>
                    <a:pt x="20365" y="112541"/>
                  </a:lnTo>
                  <a:lnTo>
                    <a:pt x="19680" y="112699"/>
                  </a:lnTo>
                  <a:lnTo>
                    <a:pt x="18995" y="112831"/>
                  </a:lnTo>
                  <a:lnTo>
                    <a:pt x="18310" y="112936"/>
                  </a:lnTo>
                  <a:lnTo>
                    <a:pt x="17598" y="113015"/>
                  </a:lnTo>
                  <a:lnTo>
                    <a:pt x="16861" y="113068"/>
                  </a:lnTo>
                  <a:lnTo>
                    <a:pt x="16123" y="113094"/>
                  </a:lnTo>
                  <a:lnTo>
                    <a:pt x="15386" y="113120"/>
                  </a:lnTo>
                  <a:lnTo>
                    <a:pt x="14648" y="113094"/>
                  </a:lnTo>
                  <a:lnTo>
                    <a:pt x="13884" y="113068"/>
                  </a:lnTo>
                  <a:lnTo>
                    <a:pt x="13120" y="112989"/>
                  </a:lnTo>
                  <a:lnTo>
                    <a:pt x="12251" y="112910"/>
                  </a:lnTo>
                  <a:lnTo>
                    <a:pt x="11434" y="112778"/>
                  </a:lnTo>
                  <a:lnTo>
                    <a:pt x="10591" y="112646"/>
                  </a:lnTo>
                  <a:lnTo>
                    <a:pt x="9774" y="112488"/>
                  </a:lnTo>
                  <a:lnTo>
                    <a:pt x="8958" y="112304"/>
                  </a:lnTo>
                  <a:lnTo>
                    <a:pt x="8141" y="112093"/>
                  </a:lnTo>
                  <a:lnTo>
                    <a:pt x="7324" y="111882"/>
                  </a:lnTo>
                  <a:lnTo>
                    <a:pt x="6534" y="111645"/>
                  </a:lnTo>
                  <a:lnTo>
                    <a:pt x="5744" y="111382"/>
                  </a:lnTo>
                  <a:lnTo>
                    <a:pt x="4953" y="111118"/>
                  </a:lnTo>
                  <a:lnTo>
                    <a:pt x="3373" y="110539"/>
                  </a:lnTo>
                  <a:lnTo>
                    <a:pt x="1819" y="109907"/>
                  </a:lnTo>
                  <a:lnTo>
                    <a:pt x="264" y="109222"/>
                  </a:lnTo>
                  <a:lnTo>
                    <a:pt x="238" y="109432"/>
                  </a:lnTo>
                  <a:lnTo>
                    <a:pt x="185" y="109617"/>
                  </a:lnTo>
                  <a:lnTo>
                    <a:pt x="106" y="109775"/>
                  </a:lnTo>
                  <a:lnTo>
                    <a:pt x="1" y="109959"/>
                  </a:lnTo>
                  <a:lnTo>
                    <a:pt x="54" y="109986"/>
                  </a:lnTo>
                  <a:lnTo>
                    <a:pt x="2003" y="110881"/>
                  </a:lnTo>
                  <a:lnTo>
                    <a:pt x="2978" y="111303"/>
                  </a:lnTo>
                  <a:lnTo>
                    <a:pt x="3952" y="111724"/>
                  </a:lnTo>
                  <a:lnTo>
                    <a:pt x="5085" y="112146"/>
                  </a:lnTo>
                  <a:lnTo>
                    <a:pt x="6218" y="112541"/>
                  </a:lnTo>
                  <a:lnTo>
                    <a:pt x="7351" y="112910"/>
                  </a:lnTo>
                  <a:lnTo>
                    <a:pt x="8510" y="113199"/>
                  </a:lnTo>
                  <a:lnTo>
                    <a:pt x="9669" y="113463"/>
                  </a:lnTo>
                  <a:lnTo>
                    <a:pt x="10854" y="113674"/>
                  </a:lnTo>
                  <a:lnTo>
                    <a:pt x="12040" y="113832"/>
                  </a:lnTo>
                  <a:lnTo>
                    <a:pt x="13225" y="113963"/>
                  </a:lnTo>
                  <a:lnTo>
                    <a:pt x="18020" y="113963"/>
                  </a:lnTo>
                  <a:lnTo>
                    <a:pt x="18125" y="113832"/>
                  </a:lnTo>
                  <a:lnTo>
                    <a:pt x="18204" y="113779"/>
                  </a:lnTo>
                  <a:lnTo>
                    <a:pt x="18257" y="113753"/>
                  </a:lnTo>
                  <a:lnTo>
                    <a:pt x="19311" y="113621"/>
                  </a:lnTo>
                  <a:lnTo>
                    <a:pt x="20338" y="113463"/>
                  </a:lnTo>
                  <a:lnTo>
                    <a:pt x="21339" y="113226"/>
                  </a:lnTo>
                  <a:lnTo>
                    <a:pt x="22314" y="112962"/>
                  </a:lnTo>
                  <a:lnTo>
                    <a:pt x="23262" y="112673"/>
                  </a:lnTo>
                  <a:lnTo>
                    <a:pt x="24211" y="112304"/>
                  </a:lnTo>
                  <a:lnTo>
                    <a:pt x="25106" y="111909"/>
                  </a:lnTo>
                  <a:lnTo>
                    <a:pt x="26002" y="111461"/>
                  </a:lnTo>
                  <a:lnTo>
                    <a:pt x="26871" y="110987"/>
                  </a:lnTo>
                  <a:lnTo>
                    <a:pt x="27714" y="110460"/>
                  </a:lnTo>
                  <a:lnTo>
                    <a:pt x="28557" y="109907"/>
                  </a:lnTo>
                  <a:lnTo>
                    <a:pt x="29348" y="109301"/>
                  </a:lnTo>
                  <a:lnTo>
                    <a:pt x="30164" y="108668"/>
                  </a:lnTo>
                  <a:lnTo>
                    <a:pt x="30928" y="108010"/>
                  </a:lnTo>
                  <a:lnTo>
                    <a:pt x="31692" y="107299"/>
                  </a:lnTo>
                  <a:lnTo>
                    <a:pt x="32430" y="106587"/>
                  </a:lnTo>
                  <a:lnTo>
                    <a:pt x="33115" y="105876"/>
                  </a:lnTo>
                  <a:lnTo>
                    <a:pt x="33773" y="105191"/>
                  </a:lnTo>
                  <a:lnTo>
                    <a:pt x="34406" y="104453"/>
                  </a:lnTo>
                  <a:lnTo>
                    <a:pt x="35038" y="103716"/>
                  </a:lnTo>
                  <a:lnTo>
                    <a:pt x="35644" y="102978"/>
                  </a:lnTo>
                  <a:lnTo>
                    <a:pt x="36223" y="102214"/>
                  </a:lnTo>
                  <a:lnTo>
                    <a:pt x="37383" y="100686"/>
                  </a:lnTo>
                  <a:lnTo>
                    <a:pt x="38489" y="99106"/>
                  </a:lnTo>
                  <a:lnTo>
                    <a:pt x="39543" y="97499"/>
                  </a:lnTo>
                  <a:lnTo>
                    <a:pt x="40597" y="95892"/>
                  </a:lnTo>
                  <a:lnTo>
                    <a:pt x="41650" y="94258"/>
                  </a:lnTo>
                  <a:lnTo>
                    <a:pt x="42783" y="92546"/>
                  </a:lnTo>
                  <a:lnTo>
                    <a:pt x="43336" y="91677"/>
                  </a:lnTo>
                  <a:lnTo>
                    <a:pt x="43942" y="90834"/>
                  </a:lnTo>
                  <a:lnTo>
                    <a:pt x="44548" y="90017"/>
                  </a:lnTo>
                  <a:lnTo>
                    <a:pt x="45154" y="89200"/>
                  </a:lnTo>
                  <a:lnTo>
                    <a:pt x="45813" y="88384"/>
                  </a:lnTo>
                  <a:lnTo>
                    <a:pt x="46471" y="87593"/>
                  </a:lnTo>
                  <a:lnTo>
                    <a:pt x="46998" y="87040"/>
                  </a:lnTo>
                  <a:lnTo>
                    <a:pt x="47525" y="86513"/>
                  </a:lnTo>
                  <a:lnTo>
                    <a:pt x="48078" y="86013"/>
                  </a:lnTo>
                  <a:lnTo>
                    <a:pt x="48658" y="85565"/>
                  </a:lnTo>
                  <a:lnTo>
                    <a:pt x="49237" y="85143"/>
                  </a:lnTo>
                  <a:lnTo>
                    <a:pt x="49843" y="84748"/>
                  </a:lnTo>
                  <a:lnTo>
                    <a:pt x="50449" y="84406"/>
                  </a:lnTo>
                  <a:lnTo>
                    <a:pt x="51081" y="84063"/>
                  </a:lnTo>
                  <a:lnTo>
                    <a:pt x="51740" y="83800"/>
                  </a:lnTo>
                  <a:lnTo>
                    <a:pt x="52398" y="83537"/>
                  </a:lnTo>
                  <a:lnTo>
                    <a:pt x="53083" y="83326"/>
                  </a:lnTo>
                  <a:lnTo>
                    <a:pt x="53795" y="83141"/>
                  </a:lnTo>
                  <a:lnTo>
                    <a:pt x="54506" y="83010"/>
                  </a:lnTo>
                  <a:lnTo>
                    <a:pt x="55244" y="82878"/>
                  </a:lnTo>
                  <a:lnTo>
                    <a:pt x="55981" y="82825"/>
                  </a:lnTo>
                  <a:lnTo>
                    <a:pt x="56745" y="82773"/>
                  </a:lnTo>
                  <a:lnTo>
                    <a:pt x="57667" y="82773"/>
                  </a:lnTo>
                  <a:lnTo>
                    <a:pt x="58563" y="82799"/>
                  </a:lnTo>
                  <a:lnTo>
                    <a:pt x="59432" y="82878"/>
                  </a:lnTo>
                  <a:lnTo>
                    <a:pt x="60328" y="82957"/>
                  </a:lnTo>
                  <a:lnTo>
                    <a:pt x="61224" y="83062"/>
                  </a:lnTo>
                  <a:lnTo>
                    <a:pt x="62119" y="83168"/>
                  </a:lnTo>
                  <a:lnTo>
                    <a:pt x="62989" y="83326"/>
                  </a:lnTo>
                  <a:lnTo>
                    <a:pt x="63884" y="83484"/>
                  </a:lnTo>
                  <a:lnTo>
                    <a:pt x="65597" y="83774"/>
                  </a:lnTo>
                  <a:lnTo>
                    <a:pt x="67335" y="84037"/>
                  </a:lnTo>
                  <a:lnTo>
                    <a:pt x="68205" y="84142"/>
                  </a:lnTo>
                  <a:lnTo>
                    <a:pt x="69074" y="84221"/>
                  </a:lnTo>
                  <a:lnTo>
                    <a:pt x="69943" y="84300"/>
                  </a:lnTo>
                  <a:lnTo>
                    <a:pt x="70813" y="84327"/>
                  </a:lnTo>
                  <a:lnTo>
                    <a:pt x="71682" y="84380"/>
                  </a:lnTo>
                  <a:lnTo>
                    <a:pt x="73394" y="84380"/>
                  </a:lnTo>
                  <a:lnTo>
                    <a:pt x="74290" y="84327"/>
                  </a:lnTo>
                  <a:lnTo>
                    <a:pt x="75159" y="84274"/>
                  </a:lnTo>
                  <a:lnTo>
                    <a:pt x="76029" y="84195"/>
                  </a:lnTo>
                  <a:lnTo>
                    <a:pt x="76898" y="84090"/>
                  </a:lnTo>
                  <a:lnTo>
                    <a:pt x="77767" y="83932"/>
                  </a:lnTo>
                  <a:lnTo>
                    <a:pt x="78479" y="83800"/>
                  </a:lnTo>
                  <a:lnTo>
                    <a:pt x="79190" y="83642"/>
                  </a:lnTo>
                  <a:lnTo>
                    <a:pt x="79901" y="83484"/>
                  </a:lnTo>
                  <a:lnTo>
                    <a:pt x="80586" y="83299"/>
                  </a:lnTo>
                  <a:lnTo>
                    <a:pt x="81271" y="83115"/>
                  </a:lnTo>
                  <a:lnTo>
                    <a:pt x="81956" y="82904"/>
                  </a:lnTo>
                  <a:lnTo>
                    <a:pt x="82615" y="82694"/>
                  </a:lnTo>
                  <a:lnTo>
                    <a:pt x="83273" y="82456"/>
                  </a:lnTo>
                  <a:lnTo>
                    <a:pt x="83932" y="82193"/>
                  </a:lnTo>
                  <a:lnTo>
                    <a:pt x="84564" y="81930"/>
                  </a:lnTo>
                  <a:lnTo>
                    <a:pt x="85196" y="81640"/>
                  </a:lnTo>
                  <a:lnTo>
                    <a:pt x="85829" y="81350"/>
                  </a:lnTo>
                  <a:lnTo>
                    <a:pt x="86435" y="81060"/>
                  </a:lnTo>
                  <a:lnTo>
                    <a:pt x="87040" y="80744"/>
                  </a:lnTo>
                  <a:lnTo>
                    <a:pt x="87646" y="80402"/>
                  </a:lnTo>
                  <a:lnTo>
                    <a:pt x="88226" y="80059"/>
                  </a:lnTo>
                  <a:lnTo>
                    <a:pt x="89385" y="79322"/>
                  </a:lnTo>
                  <a:lnTo>
                    <a:pt x="90518" y="78531"/>
                  </a:lnTo>
                  <a:lnTo>
                    <a:pt x="91598" y="77688"/>
                  </a:lnTo>
                  <a:lnTo>
                    <a:pt x="92678" y="76793"/>
                  </a:lnTo>
                  <a:lnTo>
                    <a:pt x="93705" y="75844"/>
                  </a:lnTo>
                  <a:lnTo>
                    <a:pt x="94706" y="74843"/>
                  </a:lnTo>
                  <a:lnTo>
                    <a:pt x="95681" y="73789"/>
                  </a:lnTo>
                  <a:lnTo>
                    <a:pt x="96630" y="72683"/>
                  </a:lnTo>
                  <a:lnTo>
                    <a:pt x="97894" y="71129"/>
                  </a:lnTo>
                  <a:lnTo>
                    <a:pt x="99106" y="69522"/>
                  </a:lnTo>
                  <a:lnTo>
                    <a:pt x="100291" y="67888"/>
                  </a:lnTo>
                  <a:lnTo>
                    <a:pt x="101450" y="66229"/>
                  </a:lnTo>
                  <a:lnTo>
                    <a:pt x="103742" y="62936"/>
                  </a:lnTo>
                  <a:lnTo>
                    <a:pt x="104901" y="61276"/>
                  </a:lnTo>
                  <a:lnTo>
                    <a:pt x="106061" y="59616"/>
                  </a:lnTo>
                  <a:lnTo>
                    <a:pt x="106983" y="58378"/>
                  </a:lnTo>
                  <a:lnTo>
                    <a:pt x="107931" y="57193"/>
                  </a:lnTo>
                  <a:lnTo>
                    <a:pt x="108932" y="56060"/>
                  </a:lnTo>
                  <a:lnTo>
                    <a:pt x="109959" y="54980"/>
                  </a:lnTo>
                  <a:lnTo>
                    <a:pt x="111013" y="53953"/>
                  </a:lnTo>
                  <a:lnTo>
                    <a:pt x="112120" y="52978"/>
                  </a:lnTo>
                  <a:lnTo>
                    <a:pt x="113252" y="52056"/>
                  </a:lnTo>
                  <a:lnTo>
                    <a:pt x="114438" y="51186"/>
                  </a:lnTo>
                  <a:lnTo>
                    <a:pt x="115650" y="50370"/>
                  </a:lnTo>
                  <a:lnTo>
                    <a:pt x="116888" y="49606"/>
                  </a:lnTo>
                  <a:lnTo>
                    <a:pt x="118179" y="48868"/>
                  </a:lnTo>
                  <a:lnTo>
                    <a:pt x="119496" y="48210"/>
                  </a:lnTo>
                  <a:lnTo>
                    <a:pt x="120839" y="47577"/>
                  </a:lnTo>
                  <a:lnTo>
                    <a:pt x="122236" y="46998"/>
                  </a:lnTo>
                  <a:lnTo>
                    <a:pt x="123658" y="46471"/>
                  </a:lnTo>
                  <a:lnTo>
                    <a:pt x="125133" y="45997"/>
                  </a:lnTo>
                  <a:lnTo>
                    <a:pt x="126819" y="45496"/>
                  </a:lnTo>
                  <a:lnTo>
                    <a:pt x="128532" y="45022"/>
                  </a:lnTo>
                  <a:lnTo>
                    <a:pt x="131956" y="44074"/>
                  </a:lnTo>
                  <a:lnTo>
                    <a:pt x="135381" y="43152"/>
                  </a:lnTo>
                  <a:lnTo>
                    <a:pt x="138806" y="42230"/>
                  </a:lnTo>
                  <a:lnTo>
                    <a:pt x="140492" y="41729"/>
                  </a:lnTo>
                  <a:lnTo>
                    <a:pt x="142125" y="41202"/>
                  </a:lnTo>
                  <a:lnTo>
                    <a:pt x="143732" y="40623"/>
                  </a:lnTo>
                  <a:lnTo>
                    <a:pt x="145313" y="40017"/>
                  </a:lnTo>
                  <a:lnTo>
                    <a:pt x="146867" y="39358"/>
                  </a:lnTo>
                  <a:lnTo>
                    <a:pt x="148369" y="38673"/>
                  </a:lnTo>
                  <a:lnTo>
                    <a:pt x="149844" y="37962"/>
                  </a:lnTo>
                  <a:lnTo>
                    <a:pt x="151293" y="37198"/>
                  </a:lnTo>
                  <a:lnTo>
                    <a:pt x="152689" y="36408"/>
                  </a:lnTo>
                  <a:lnTo>
                    <a:pt x="154059" y="35565"/>
                  </a:lnTo>
                  <a:lnTo>
                    <a:pt x="155402" y="34695"/>
                  </a:lnTo>
                  <a:lnTo>
                    <a:pt x="156719" y="33800"/>
                  </a:lnTo>
                  <a:lnTo>
                    <a:pt x="157984" y="32851"/>
                  </a:lnTo>
                  <a:lnTo>
                    <a:pt x="159222" y="31877"/>
                  </a:lnTo>
                  <a:lnTo>
                    <a:pt x="160408" y="30849"/>
                  </a:lnTo>
                  <a:lnTo>
                    <a:pt x="161593" y="29795"/>
                  </a:lnTo>
                  <a:lnTo>
                    <a:pt x="162726" y="28715"/>
                  </a:lnTo>
                  <a:lnTo>
                    <a:pt x="163832" y="27583"/>
                  </a:lnTo>
                  <a:lnTo>
                    <a:pt x="164886" y="26423"/>
                  </a:lnTo>
                  <a:lnTo>
                    <a:pt x="165913" y="25238"/>
                  </a:lnTo>
                  <a:lnTo>
                    <a:pt x="166914" y="24000"/>
                  </a:lnTo>
                  <a:lnTo>
                    <a:pt x="167889" y="22735"/>
                  </a:lnTo>
                  <a:lnTo>
                    <a:pt x="168838" y="21418"/>
                  </a:lnTo>
                  <a:lnTo>
                    <a:pt x="169733" y="20075"/>
                  </a:lnTo>
                  <a:lnTo>
                    <a:pt x="170603" y="18705"/>
                  </a:lnTo>
                  <a:lnTo>
                    <a:pt x="171419" y="17282"/>
                  </a:lnTo>
                  <a:lnTo>
                    <a:pt x="172236" y="15833"/>
                  </a:lnTo>
                  <a:lnTo>
                    <a:pt x="173000" y="14358"/>
                  </a:lnTo>
                  <a:lnTo>
                    <a:pt x="173738" y="12830"/>
                  </a:lnTo>
                  <a:lnTo>
                    <a:pt x="174422" y="11276"/>
                  </a:lnTo>
                  <a:lnTo>
                    <a:pt x="175107" y="9669"/>
                  </a:lnTo>
                  <a:lnTo>
                    <a:pt x="175740" y="8062"/>
                  </a:lnTo>
                  <a:lnTo>
                    <a:pt x="176056" y="7140"/>
                  </a:lnTo>
                  <a:lnTo>
                    <a:pt x="176346" y="6218"/>
                  </a:lnTo>
                  <a:lnTo>
                    <a:pt x="176609" y="5296"/>
                  </a:lnTo>
                  <a:lnTo>
                    <a:pt x="176846" y="4347"/>
                  </a:lnTo>
                  <a:lnTo>
                    <a:pt x="177294" y="2477"/>
                  </a:lnTo>
                  <a:lnTo>
                    <a:pt x="177768" y="607"/>
                  </a:lnTo>
                  <a:lnTo>
                    <a:pt x="177768" y="370"/>
                  </a:lnTo>
                  <a:lnTo>
                    <a:pt x="177584" y="238"/>
                  </a:lnTo>
                  <a:lnTo>
                    <a:pt x="177452" y="132"/>
                  </a:lnTo>
                  <a:lnTo>
                    <a:pt x="177294" y="53"/>
                  </a:lnTo>
                  <a:lnTo>
                    <a:pt x="177189" y="27"/>
                  </a:lnTo>
                  <a:lnTo>
                    <a:pt x="1770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33"/>
            <p:cNvSpPr/>
            <p:nvPr/>
          </p:nvSpPr>
          <p:spPr>
            <a:xfrm>
              <a:off x="1029075" y="1082900"/>
              <a:ext cx="4008875" cy="2782575"/>
            </a:xfrm>
            <a:custGeom>
              <a:avLst/>
              <a:gdLst/>
              <a:ahLst/>
              <a:cxnLst/>
              <a:rect l="l" t="t" r="r" b="b"/>
              <a:pathLst>
                <a:path w="160355" h="111303" extrusionOk="0">
                  <a:moveTo>
                    <a:pt x="159775" y="1"/>
                  </a:moveTo>
                  <a:lnTo>
                    <a:pt x="159670" y="27"/>
                  </a:lnTo>
                  <a:lnTo>
                    <a:pt x="159591" y="80"/>
                  </a:lnTo>
                  <a:lnTo>
                    <a:pt x="159512" y="133"/>
                  </a:lnTo>
                  <a:lnTo>
                    <a:pt x="159433" y="238"/>
                  </a:lnTo>
                  <a:lnTo>
                    <a:pt x="158985" y="923"/>
                  </a:lnTo>
                  <a:lnTo>
                    <a:pt x="157088" y="3900"/>
                  </a:lnTo>
                  <a:lnTo>
                    <a:pt x="155165" y="6850"/>
                  </a:lnTo>
                  <a:lnTo>
                    <a:pt x="154190" y="8326"/>
                  </a:lnTo>
                  <a:lnTo>
                    <a:pt x="153189" y="9774"/>
                  </a:lnTo>
                  <a:lnTo>
                    <a:pt x="152162" y="11223"/>
                  </a:lnTo>
                  <a:lnTo>
                    <a:pt x="151135" y="12620"/>
                  </a:lnTo>
                  <a:lnTo>
                    <a:pt x="150265" y="13726"/>
                  </a:lnTo>
                  <a:lnTo>
                    <a:pt x="149396" y="14832"/>
                  </a:lnTo>
                  <a:lnTo>
                    <a:pt x="148500" y="15886"/>
                  </a:lnTo>
                  <a:lnTo>
                    <a:pt x="147604" y="16914"/>
                  </a:lnTo>
                  <a:lnTo>
                    <a:pt x="146656" y="17915"/>
                  </a:lnTo>
                  <a:lnTo>
                    <a:pt x="145681" y="18889"/>
                  </a:lnTo>
                  <a:lnTo>
                    <a:pt x="144707" y="19838"/>
                  </a:lnTo>
                  <a:lnTo>
                    <a:pt x="143679" y="20733"/>
                  </a:lnTo>
                  <a:lnTo>
                    <a:pt x="142626" y="21629"/>
                  </a:lnTo>
                  <a:lnTo>
                    <a:pt x="141572" y="22472"/>
                  </a:lnTo>
                  <a:lnTo>
                    <a:pt x="140465" y="23262"/>
                  </a:lnTo>
                  <a:lnTo>
                    <a:pt x="139306" y="24026"/>
                  </a:lnTo>
                  <a:lnTo>
                    <a:pt x="138147" y="24764"/>
                  </a:lnTo>
                  <a:lnTo>
                    <a:pt x="136935" y="25449"/>
                  </a:lnTo>
                  <a:lnTo>
                    <a:pt x="135697" y="26081"/>
                  </a:lnTo>
                  <a:lnTo>
                    <a:pt x="134406" y="26687"/>
                  </a:lnTo>
                  <a:lnTo>
                    <a:pt x="133563" y="27030"/>
                  </a:lnTo>
                  <a:lnTo>
                    <a:pt x="132747" y="27346"/>
                  </a:lnTo>
                  <a:lnTo>
                    <a:pt x="131904" y="27635"/>
                  </a:lnTo>
                  <a:lnTo>
                    <a:pt x="131034" y="27899"/>
                  </a:lnTo>
                  <a:lnTo>
                    <a:pt x="130191" y="28136"/>
                  </a:lnTo>
                  <a:lnTo>
                    <a:pt x="129322" y="28347"/>
                  </a:lnTo>
                  <a:lnTo>
                    <a:pt x="128479" y="28531"/>
                  </a:lnTo>
                  <a:lnTo>
                    <a:pt x="127610" y="28716"/>
                  </a:lnTo>
                  <a:lnTo>
                    <a:pt x="126740" y="28874"/>
                  </a:lnTo>
                  <a:lnTo>
                    <a:pt x="125845" y="29005"/>
                  </a:lnTo>
                  <a:lnTo>
                    <a:pt x="124106" y="29242"/>
                  </a:lnTo>
                  <a:lnTo>
                    <a:pt x="122341" y="29453"/>
                  </a:lnTo>
                  <a:lnTo>
                    <a:pt x="120576" y="29638"/>
                  </a:lnTo>
                  <a:lnTo>
                    <a:pt x="119338" y="29822"/>
                  </a:lnTo>
                  <a:lnTo>
                    <a:pt x="118126" y="30033"/>
                  </a:lnTo>
                  <a:lnTo>
                    <a:pt x="116967" y="30296"/>
                  </a:lnTo>
                  <a:lnTo>
                    <a:pt x="116387" y="30454"/>
                  </a:lnTo>
                  <a:lnTo>
                    <a:pt x="115808" y="30639"/>
                  </a:lnTo>
                  <a:lnTo>
                    <a:pt x="115254" y="30823"/>
                  </a:lnTo>
                  <a:lnTo>
                    <a:pt x="114728" y="31007"/>
                  </a:lnTo>
                  <a:lnTo>
                    <a:pt x="114174" y="31245"/>
                  </a:lnTo>
                  <a:lnTo>
                    <a:pt x="113647" y="31455"/>
                  </a:lnTo>
                  <a:lnTo>
                    <a:pt x="113121" y="31719"/>
                  </a:lnTo>
                  <a:lnTo>
                    <a:pt x="112620" y="31956"/>
                  </a:lnTo>
                  <a:lnTo>
                    <a:pt x="112120" y="32246"/>
                  </a:lnTo>
                  <a:lnTo>
                    <a:pt x="111619" y="32535"/>
                  </a:lnTo>
                  <a:lnTo>
                    <a:pt x="111145" y="32825"/>
                  </a:lnTo>
                  <a:lnTo>
                    <a:pt x="110671" y="33141"/>
                  </a:lnTo>
                  <a:lnTo>
                    <a:pt x="110196" y="33484"/>
                  </a:lnTo>
                  <a:lnTo>
                    <a:pt x="109749" y="33826"/>
                  </a:lnTo>
                  <a:lnTo>
                    <a:pt x="109301" y="34195"/>
                  </a:lnTo>
                  <a:lnTo>
                    <a:pt x="108853" y="34564"/>
                  </a:lnTo>
                  <a:lnTo>
                    <a:pt x="108431" y="34959"/>
                  </a:lnTo>
                  <a:lnTo>
                    <a:pt x="108010" y="35381"/>
                  </a:lnTo>
                  <a:lnTo>
                    <a:pt x="107588" y="35802"/>
                  </a:lnTo>
                  <a:lnTo>
                    <a:pt x="107193" y="36224"/>
                  </a:lnTo>
                  <a:lnTo>
                    <a:pt x="106798" y="36698"/>
                  </a:lnTo>
                  <a:lnTo>
                    <a:pt x="106429" y="37146"/>
                  </a:lnTo>
                  <a:lnTo>
                    <a:pt x="106060" y="37646"/>
                  </a:lnTo>
                  <a:lnTo>
                    <a:pt x="105692" y="38147"/>
                  </a:lnTo>
                  <a:lnTo>
                    <a:pt x="105323" y="38647"/>
                  </a:lnTo>
                  <a:lnTo>
                    <a:pt x="104980" y="39200"/>
                  </a:lnTo>
                  <a:lnTo>
                    <a:pt x="104269" y="40386"/>
                  </a:lnTo>
                  <a:lnTo>
                    <a:pt x="103584" y="41571"/>
                  </a:lnTo>
                  <a:lnTo>
                    <a:pt x="102926" y="42809"/>
                  </a:lnTo>
                  <a:lnTo>
                    <a:pt x="102293" y="44021"/>
                  </a:lnTo>
                  <a:lnTo>
                    <a:pt x="101661" y="45286"/>
                  </a:lnTo>
                  <a:lnTo>
                    <a:pt x="101082" y="46524"/>
                  </a:lnTo>
                  <a:lnTo>
                    <a:pt x="99896" y="49027"/>
                  </a:lnTo>
                  <a:lnTo>
                    <a:pt x="99185" y="50528"/>
                  </a:lnTo>
                  <a:lnTo>
                    <a:pt x="98421" y="51977"/>
                  </a:lnTo>
                  <a:lnTo>
                    <a:pt x="97657" y="53426"/>
                  </a:lnTo>
                  <a:lnTo>
                    <a:pt x="96840" y="54848"/>
                  </a:lnTo>
                  <a:lnTo>
                    <a:pt x="95971" y="56218"/>
                  </a:lnTo>
                  <a:lnTo>
                    <a:pt x="95049" y="57588"/>
                  </a:lnTo>
                  <a:lnTo>
                    <a:pt x="94575" y="58247"/>
                  </a:lnTo>
                  <a:lnTo>
                    <a:pt x="94074" y="58905"/>
                  </a:lnTo>
                  <a:lnTo>
                    <a:pt x="93574" y="59564"/>
                  </a:lnTo>
                  <a:lnTo>
                    <a:pt x="93047" y="60196"/>
                  </a:lnTo>
                  <a:lnTo>
                    <a:pt x="92573" y="60776"/>
                  </a:lnTo>
                  <a:lnTo>
                    <a:pt x="92098" y="61329"/>
                  </a:lnTo>
                  <a:lnTo>
                    <a:pt x="91598" y="61856"/>
                  </a:lnTo>
                  <a:lnTo>
                    <a:pt x="91071" y="62383"/>
                  </a:lnTo>
                  <a:lnTo>
                    <a:pt x="90570" y="62883"/>
                  </a:lnTo>
                  <a:lnTo>
                    <a:pt x="90044" y="63358"/>
                  </a:lnTo>
                  <a:lnTo>
                    <a:pt x="89517" y="63832"/>
                  </a:lnTo>
                  <a:lnTo>
                    <a:pt x="88990" y="64280"/>
                  </a:lnTo>
                  <a:lnTo>
                    <a:pt x="88437" y="64727"/>
                  </a:lnTo>
                  <a:lnTo>
                    <a:pt x="87883" y="65149"/>
                  </a:lnTo>
                  <a:lnTo>
                    <a:pt x="87330" y="65544"/>
                  </a:lnTo>
                  <a:lnTo>
                    <a:pt x="86751" y="65913"/>
                  </a:lnTo>
                  <a:lnTo>
                    <a:pt x="86171" y="66282"/>
                  </a:lnTo>
                  <a:lnTo>
                    <a:pt x="85591" y="66624"/>
                  </a:lnTo>
                  <a:lnTo>
                    <a:pt x="84986" y="66967"/>
                  </a:lnTo>
                  <a:lnTo>
                    <a:pt x="84380" y="67256"/>
                  </a:lnTo>
                  <a:lnTo>
                    <a:pt x="83774" y="67546"/>
                  </a:lnTo>
                  <a:lnTo>
                    <a:pt x="83168" y="67810"/>
                  </a:lnTo>
                  <a:lnTo>
                    <a:pt x="82536" y="68073"/>
                  </a:lnTo>
                  <a:lnTo>
                    <a:pt x="81877" y="68284"/>
                  </a:lnTo>
                  <a:lnTo>
                    <a:pt x="81218" y="68495"/>
                  </a:lnTo>
                  <a:lnTo>
                    <a:pt x="80560" y="68679"/>
                  </a:lnTo>
                  <a:lnTo>
                    <a:pt x="79901" y="68863"/>
                  </a:lnTo>
                  <a:lnTo>
                    <a:pt x="79216" y="68995"/>
                  </a:lnTo>
                  <a:lnTo>
                    <a:pt x="78531" y="69127"/>
                  </a:lnTo>
                  <a:lnTo>
                    <a:pt x="77820" y="69232"/>
                  </a:lnTo>
                  <a:lnTo>
                    <a:pt x="77109" y="69311"/>
                  </a:lnTo>
                  <a:lnTo>
                    <a:pt x="76397" y="69364"/>
                  </a:lnTo>
                  <a:lnTo>
                    <a:pt x="75660" y="69390"/>
                  </a:lnTo>
                  <a:lnTo>
                    <a:pt x="74922" y="69417"/>
                  </a:lnTo>
                  <a:lnTo>
                    <a:pt x="74185" y="69390"/>
                  </a:lnTo>
                  <a:lnTo>
                    <a:pt x="73421" y="69364"/>
                  </a:lnTo>
                  <a:lnTo>
                    <a:pt x="69785" y="69179"/>
                  </a:lnTo>
                  <a:lnTo>
                    <a:pt x="66123" y="68995"/>
                  </a:lnTo>
                  <a:lnTo>
                    <a:pt x="64912" y="68942"/>
                  </a:lnTo>
                  <a:lnTo>
                    <a:pt x="63673" y="68942"/>
                  </a:lnTo>
                  <a:lnTo>
                    <a:pt x="62462" y="68969"/>
                  </a:lnTo>
                  <a:lnTo>
                    <a:pt x="61250" y="69048"/>
                  </a:lnTo>
                  <a:lnTo>
                    <a:pt x="60038" y="69206"/>
                  </a:lnTo>
                  <a:lnTo>
                    <a:pt x="59432" y="69285"/>
                  </a:lnTo>
                  <a:lnTo>
                    <a:pt x="58826" y="69390"/>
                  </a:lnTo>
                  <a:lnTo>
                    <a:pt x="58220" y="69522"/>
                  </a:lnTo>
                  <a:lnTo>
                    <a:pt x="57641" y="69654"/>
                  </a:lnTo>
                  <a:lnTo>
                    <a:pt x="57035" y="69812"/>
                  </a:lnTo>
                  <a:lnTo>
                    <a:pt x="56455" y="69996"/>
                  </a:lnTo>
                  <a:lnTo>
                    <a:pt x="55454" y="70339"/>
                  </a:lnTo>
                  <a:lnTo>
                    <a:pt x="54480" y="70707"/>
                  </a:lnTo>
                  <a:lnTo>
                    <a:pt x="53557" y="71129"/>
                  </a:lnTo>
                  <a:lnTo>
                    <a:pt x="52662" y="71603"/>
                  </a:lnTo>
                  <a:lnTo>
                    <a:pt x="51766" y="72077"/>
                  </a:lnTo>
                  <a:lnTo>
                    <a:pt x="50923" y="72604"/>
                  </a:lnTo>
                  <a:lnTo>
                    <a:pt x="50080" y="73184"/>
                  </a:lnTo>
                  <a:lnTo>
                    <a:pt x="49290" y="73763"/>
                  </a:lnTo>
                  <a:lnTo>
                    <a:pt x="48500" y="74396"/>
                  </a:lnTo>
                  <a:lnTo>
                    <a:pt x="47736" y="75028"/>
                  </a:lnTo>
                  <a:lnTo>
                    <a:pt x="46972" y="75713"/>
                  </a:lnTo>
                  <a:lnTo>
                    <a:pt x="46260" y="76424"/>
                  </a:lnTo>
                  <a:lnTo>
                    <a:pt x="45549" y="77135"/>
                  </a:lnTo>
                  <a:lnTo>
                    <a:pt x="44838" y="77873"/>
                  </a:lnTo>
                  <a:lnTo>
                    <a:pt x="44153" y="78637"/>
                  </a:lnTo>
                  <a:lnTo>
                    <a:pt x="43468" y="79401"/>
                  </a:lnTo>
                  <a:lnTo>
                    <a:pt x="42836" y="80165"/>
                  </a:lnTo>
                  <a:lnTo>
                    <a:pt x="42203" y="80955"/>
                  </a:lnTo>
                  <a:lnTo>
                    <a:pt x="41597" y="81745"/>
                  </a:lnTo>
                  <a:lnTo>
                    <a:pt x="40992" y="82536"/>
                  </a:lnTo>
                  <a:lnTo>
                    <a:pt x="39832" y="84169"/>
                  </a:lnTo>
                  <a:lnTo>
                    <a:pt x="38726" y="85829"/>
                  </a:lnTo>
                  <a:lnTo>
                    <a:pt x="37620" y="87488"/>
                  </a:lnTo>
                  <a:lnTo>
                    <a:pt x="36539" y="89174"/>
                  </a:lnTo>
                  <a:lnTo>
                    <a:pt x="34379" y="92546"/>
                  </a:lnTo>
                  <a:lnTo>
                    <a:pt x="33484" y="93890"/>
                  </a:lnTo>
                  <a:lnTo>
                    <a:pt x="32588" y="95233"/>
                  </a:lnTo>
                  <a:lnTo>
                    <a:pt x="31666" y="96551"/>
                  </a:lnTo>
                  <a:lnTo>
                    <a:pt x="30744" y="97868"/>
                  </a:lnTo>
                  <a:lnTo>
                    <a:pt x="29743" y="99159"/>
                  </a:lnTo>
                  <a:lnTo>
                    <a:pt x="28742" y="100397"/>
                  </a:lnTo>
                  <a:lnTo>
                    <a:pt x="27688" y="101609"/>
                  </a:lnTo>
                  <a:lnTo>
                    <a:pt x="27135" y="102214"/>
                  </a:lnTo>
                  <a:lnTo>
                    <a:pt x="26582" y="102794"/>
                  </a:lnTo>
                  <a:lnTo>
                    <a:pt x="26028" y="103347"/>
                  </a:lnTo>
                  <a:lnTo>
                    <a:pt x="25475" y="103874"/>
                  </a:lnTo>
                  <a:lnTo>
                    <a:pt x="24922" y="104401"/>
                  </a:lnTo>
                  <a:lnTo>
                    <a:pt x="24369" y="104875"/>
                  </a:lnTo>
                  <a:lnTo>
                    <a:pt x="23789" y="105349"/>
                  </a:lnTo>
                  <a:lnTo>
                    <a:pt x="23210" y="105824"/>
                  </a:lnTo>
                  <a:lnTo>
                    <a:pt x="22630" y="106245"/>
                  </a:lnTo>
                  <a:lnTo>
                    <a:pt x="22024" y="106667"/>
                  </a:lnTo>
                  <a:lnTo>
                    <a:pt x="21418" y="107062"/>
                  </a:lnTo>
                  <a:lnTo>
                    <a:pt x="20812" y="107430"/>
                  </a:lnTo>
                  <a:lnTo>
                    <a:pt x="20206" y="107799"/>
                  </a:lnTo>
                  <a:lnTo>
                    <a:pt x="19600" y="108115"/>
                  </a:lnTo>
                  <a:lnTo>
                    <a:pt x="18968" y="108432"/>
                  </a:lnTo>
                  <a:lnTo>
                    <a:pt x="18336" y="108748"/>
                  </a:lnTo>
                  <a:lnTo>
                    <a:pt x="17677" y="109011"/>
                  </a:lnTo>
                  <a:lnTo>
                    <a:pt x="17019" y="109248"/>
                  </a:lnTo>
                  <a:lnTo>
                    <a:pt x="16360" y="109485"/>
                  </a:lnTo>
                  <a:lnTo>
                    <a:pt x="15702" y="109696"/>
                  </a:lnTo>
                  <a:lnTo>
                    <a:pt x="15043" y="109880"/>
                  </a:lnTo>
                  <a:lnTo>
                    <a:pt x="14358" y="110039"/>
                  </a:lnTo>
                  <a:lnTo>
                    <a:pt x="13673" y="110197"/>
                  </a:lnTo>
                  <a:lnTo>
                    <a:pt x="12962" y="110302"/>
                  </a:lnTo>
                  <a:lnTo>
                    <a:pt x="12251" y="110407"/>
                  </a:lnTo>
                  <a:lnTo>
                    <a:pt x="11539" y="110486"/>
                  </a:lnTo>
                  <a:lnTo>
                    <a:pt x="10828" y="110539"/>
                  </a:lnTo>
                  <a:lnTo>
                    <a:pt x="10090" y="110565"/>
                  </a:lnTo>
                  <a:lnTo>
                    <a:pt x="8615" y="110565"/>
                  </a:lnTo>
                  <a:lnTo>
                    <a:pt x="7851" y="110513"/>
                  </a:lnTo>
                  <a:lnTo>
                    <a:pt x="7087" y="110434"/>
                  </a:lnTo>
                  <a:lnTo>
                    <a:pt x="6323" y="110355"/>
                  </a:lnTo>
                  <a:lnTo>
                    <a:pt x="5559" y="110249"/>
                  </a:lnTo>
                  <a:lnTo>
                    <a:pt x="4453" y="110039"/>
                  </a:lnTo>
                  <a:lnTo>
                    <a:pt x="3346" y="109775"/>
                  </a:lnTo>
                  <a:lnTo>
                    <a:pt x="1134" y="109275"/>
                  </a:lnTo>
                  <a:lnTo>
                    <a:pt x="80" y="108721"/>
                  </a:lnTo>
                  <a:lnTo>
                    <a:pt x="53" y="108906"/>
                  </a:lnTo>
                  <a:lnTo>
                    <a:pt x="1" y="109090"/>
                  </a:lnTo>
                  <a:lnTo>
                    <a:pt x="264" y="109248"/>
                  </a:lnTo>
                  <a:lnTo>
                    <a:pt x="528" y="109354"/>
                  </a:lnTo>
                  <a:lnTo>
                    <a:pt x="817" y="109459"/>
                  </a:lnTo>
                  <a:lnTo>
                    <a:pt x="1134" y="109512"/>
                  </a:lnTo>
                  <a:lnTo>
                    <a:pt x="2187" y="109933"/>
                  </a:lnTo>
                  <a:lnTo>
                    <a:pt x="3241" y="110276"/>
                  </a:lnTo>
                  <a:lnTo>
                    <a:pt x="4268" y="110592"/>
                  </a:lnTo>
                  <a:lnTo>
                    <a:pt x="5322" y="110829"/>
                  </a:lnTo>
                  <a:lnTo>
                    <a:pt x="6376" y="111040"/>
                  </a:lnTo>
                  <a:lnTo>
                    <a:pt x="7430" y="111171"/>
                  </a:lnTo>
                  <a:lnTo>
                    <a:pt x="8483" y="111277"/>
                  </a:lnTo>
                  <a:lnTo>
                    <a:pt x="9537" y="111303"/>
                  </a:lnTo>
                  <a:lnTo>
                    <a:pt x="10591" y="111303"/>
                  </a:lnTo>
                  <a:lnTo>
                    <a:pt x="11645" y="111224"/>
                  </a:lnTo>
                  <a:lnTo>
                    <a:pt x="12698" y="111092"/>
                  </a:lnTo>
                  <a:lnTo>
                    <a:pt x="13752" y="110934"/>
                  </a:lnTo>
                  <a:lnTo>
                    <a:pt x="14806" y="110697"/>
                  </a:lnTo>
                  <a:lnTo>
                    <a:pt x="15860" y="110407"/>
                  </a:lnTo>
                  <a:lnTo>
                    <a:pt x="16913" y="110065"/>
                  </a:lnTo>
                  <a:lnTo>
                    <a:pt x="17967" y="109670"/>
                  </a:lnTo>
                  <a:lnTo>
                    <a:pt x="18942" y="109248"/>
                  </a:lnTo>
                  <a:lnTo>
                    <a:pt x="19864" y="108800"/>
                  </a:lnTo>
                  <a:lnTo>
                    <a:pt x="20786" y="108300"/>
                  </a:lnTo>
                  <a:lnTo>
                    <a:pt x="21655" y="107799"/>
                  </a:lnTo>
                  <a:lnTo>
                    <a:pt x="22498" y="107246"/>
                  </a:lnTo>
                  <a:lnTo>
                    <a:pt x="23341" y="106667"/>
                  </a:lnTo>
                  <a:lnTo>
                    <a:pt x="24132" y="106034"/>
                  </a:lnTo>
                  <a:lnTo>
                    <a:pt x="24922" y="105402"/>
                  </a:lnTo>
                  <a:lnTo>
                    <a:pt x="25686" y="104743"/>
                  </a:lnTo>
                  <a:lnTo>
                    <a:pt x="26423" y="104058"/>
                  </a:lnTo>
                  <a:lnTo>
                    <a:pt x="27161" y="103321"/>
                  </a:lnTo>
                  <a:lnTo>
                    <a:pt x="27872" y="102610"/>
                  </a:lnTo>
                  <a:lnTo>
                    <a:pt x="28557" y="101846"/>
                  </a:lnTo>
                  <a:lnTo>
                    <a:pt x="29242" y="101082"/>
                  </a:lnTo>
                  <a:lnTo>
                    <a:pt x="29901" y="100291"/>
                  </a:lnTo>
                  <a:lnTo>
                    <a:pt x="30533" y="99475"/>
                  </a:lnTo>
                  <a:lnTo>
                    <a:pt x="31640" y="98052"/>
                  </a:lnTo>
                  <a:lnTo>
                    <a:pt x="32693" y="96577"/>
                  </a:lnTo>
                  <a:lnTo>
                    <a:pt x="33721" y="95102"/>
                  </a:lnTo>
                  <a:lnTo>
                    <a:pt x="34722" y="93600"/>
                  </a:lnTo>
                  <a:lnTo>
                    <a:pt x="36698" y="90571"/>
                  </a:lnTo>
                  <a:lnTo>
                    <a:pt x="38673" y="87541"/>
                  </a:lnTo>
                  <a:lnTo>
                    <a:pt x="39674" y="86013"/>
                  </a:lnTo>
                  <a:lnTo>
                    <a:pt x="40702" y="84538"/>
                  </a:lnTo>
                  <a:lnTo>
                    <a:pt x="41756" y="83063"/>
                  </a:lnTo>
                  <a:lnTo>
                    <a:pt x="42836" y="81640"/>
                  </a:lnTo>
                  <a:lnTo>
                    <a:pt x="43968" y="80244"/>
                  </a:lnTo>
                  <a:lnTo>
                    <a:pt x="44548" y="79559"/>
                  </a:lnTo>
                  <a:lnTo>
                    <a:pt x="45154" y="78874"/>
                  </a:lnTo>
                  <a:lnTo>
                    <a:pt x="45760" y="78215"/>
                  </a:lnTo>
                  <a:lnTo>
                    <a:pt x="46392" y="77557"/>
                  </a:lnTo>
                  <a:lnTo>
                    <a:pt x="47024" y="76925"/>
                  </a:lnTo>
                  <a:lnTo>
                    <a:pt x="47683" y="76292"/>
                  </a:lnTo>
                  <a:lnTo>
                    <a:pt x="48605" y="75476"/>
                  </a:lnTo>
                  <a:lnTo>
                    <a:pt x="49553" y="74685"/>
                  </a:lnTo>
                  <a:lnTo>
                    <a:pt x="50502" y="73974"/>
                  </a:lnTo>
                  <a:lnTo>
                    <a:pt x="51503" y="73315"/>
                  </a:lnTo>
                  <a:lnTo>
                    <a:pt x="52504" y="72683"/>
                  </a:lnTo>
                  <a:lnTo>
                    <a:pt x="53505" y="72130"/>
                  </a:lnTo>
                  <a:lnTo>
                    <a:pt x="54559" y="71629"/>
                  </a:lnTo>
                  <a:lnTo>
                    <a:pt x="55612" y="71182"/>
                  </a:lnTo>
                  <a:lnTo>
                    <a:pt x="56692" y="70813"/>
                  </a:lnTo>
                  <a:lnTo>
                    <a:pt x="57799" y="70470"/>
                  </a:lnTo>
                  <a:lnTo>
                    <a:pt x="58378" y="70339"/>
                  </a:lnTo>
                  <a:lnTo>
                    <a:pt x="58932" y="70207"/>
                  </a:lnTo>
                  <a:lnTo>
                    <a:pt x="59511" y="70101"/>
                  </a:lnTo>
                  <a:lnTo>
                    <a:pt x="60091" y="69996"/>
                  </a:lnTo>
                  <a:lnTo>
                    <a:pt x="60670" y="69917"/>
                  </a:lnTo>
                  <a:lnTo>
                    <a:pt x="61276" y="69838"/>
                  </a:lnTo>
                  <a:lnTo>
                    <a:pt x="61856" y="69785"/>
                  </a:lnTo>
                  <a:lnTo>
                    <a:pt x="62462" y="69759"/>
                  </a:lnTo>
                  <a:lnTo>
                    <a:pt x="63068" y="69733"/>
                  </a:lnTo>
                  <a:lnTo>
                    <a:pt x="63700" y="69733"/>
                  </a:lnTo>
                  <a:lnTo>
                    <a:pt x="64938" y="69785"/>
                  </a:lnTo>
                  <a:lnTo>
                    <a:pt x="66993" y="69891"/>
                  </a:lnTo>
                  <a:lnTo>
                    <a:pt x="69048" y="69970"/>
                  </a:lnTo>
                  <a:lnTo>
                    <a:pt x="71129" y="70075"/>
                  </a:lnTo>
                  <a:lnTo>
                    <a:pt x="73184" y="70181"/>
                  </a:lnTo>
                  <a:lnTo>
                    <a:pt x="73842" y="70207"/>
                  </a:lnTo>
                  <a:lnTo>
                    <a:pt x="74474" y="70233"/>
                  </a:lnTo>
                  <a:lnTo>
                    <a:pt x="75133" y="70207"/>
                  </a:lnTo>
                  <a:lnTo>
                    <a:pt x="75765" y="70207"/>
                  </a:lnTo>
                  <a:lnTo>
                    <a:pt x="76397" y="70154"/>
                  </a:lnTo>
                  <a:lnTo>
                    <a:pt x="77030" y="70128"/>
                  </a:lnTo>
                  <a:lnTo>
                    <a:pt x="77662" y="70049"/>
                  </a:lnTo>
                  <a:lnTo>
                    <a:pt x="78268" y="69970"/>
                  </a:lnTo>
                  <a:lnTo>
                    <a:pt x="78874" y="69864"/>
                  </a:lnTo>
                  <a:lnTo>
                    <a:pt x="79480" y="69759"/>
                  </a:lnTo>
                  <a:lnTo>
                    <a:pt x="80059" y="69627"/>
                  </a:lnTo>
                  <a:lnTo>
                    <a:pt x="80665" y="69469"/>
                  </a:lnTo>
                  <a:lnTo>
                    <a:pt x="81245" y="69311"/>
                  </a:lnTo>
                  <a:lnTo>
                    <a:pt x="81824" y="69127"/>
                  </a:lnTo>
                  <a:lnTo>
                    <a:pt x="82404" y="68942"/>
                  </a:lnTo>
                  <a:lnTo>
                    <a:pt x="82957" y="68732"/>
                  </a:lnTo>
                  <a:lnTo>
                    <a:pt x="83537" y="68495"/>
                  </a:lnTo>
                  <a:lnTo>
                    <a:pt x="84090" y="68257"/>
                  </a:lnTo>
                  <a:lnTo>
                    <a:pt x="84617" y="68020"/>
                  </a:lnTo>
                  <a:lnTo>
                    <a:pt x="85170" y="67731"/>
                  </a:lnTo>
                  <a:lnTo>
                    <a:pt x="85697" y="67441"/>
                  </a:lnTo>
                  <a:lnTo>
                    <a:pt x="86250" y="67151"/>
                  </a:lnTo>
                  <a:lnTo>
                    <a:pt x="87277" y="66492"/>
                  </a:lnTo>
                  <a:lnTo>
                    <a:pt x="88305" y="65807"/>
                  </a:lnTo>
                  <a:lnTo>
                    <a:pt x="89306" y="65044"/>
                  </a:lnTo>
                  <a:lnTo>
                    <a:pt x="90307" y="64227"/>
                  </a:lnTo>
                  <a:lnTo>
                    <a:pt x="91255" y="63331"/>
                  </a:lnTo>
                  <a:lnTo>
                    <a:pt x="92072" y="62515"/>
                  </a:lnTo>
                  <a:lnTo>
                    <a:pt x="92862" y="61698"/>
                  </a:lnTo>
                  <a:lnTo>
                    <a:pt x="93626" y="60855"/>
                  </a:lnTo>
                  <a:lnTo>
                    <a:pt x="94338" y="59959"/>
                  </a:lnTo>
                  <a:lnTo>
                    <a:pt x="95049" y="59090"/>
                  </a:lnTo>
                  <a:lnTo>
                    <a:pt x="95707" y="58168"/>
                  </a:lnTo>
                  <a:lnTo>
                    <a:pt x="96366" y="57246"/>
                  </a:lnTo>
                  <a:lnTo>
                    <a:pt x="96972" y="56297"/>
                  </a:lnTo>
                  <a:lnTo>
                    <a:pt x="97578" y="55349"/>
                  </a:lnTo>
                  <a:lnTo>
                    <a:pt x="98157" y="54374"/>
                  </a:lnTo>
                  <a:lnTo>
                    <a:pt x="98711" y="53400"/>
                  </a:lnTo>
                  <a:lnTo>
                    <a:pt x="99264" y="52399"/>
                  </a:lnTo>
                  <a:lnTo>
                    <a:pt x="99791" y="51397"/>
                  </a:lnTo>
                  <a:lnTo>
                    <a:pt x="100291" y="50396"/>
                  </a:lnTo>
                  <a:lnTo>
                    <a:pt x="101292" y="48342"/>
                  </a:lnTo>
                  <a:lnTo>
                    <a:pt x="102451" y="45944"/>
                  </a:lnTo>
                  <a:lnTo>
                    <a:pt x="103031" y="44759"/>
                  </a:lnTo>
                  <a:lnTo>
                    <a:pt x="103637" y="43573"/>
                  </a:lnTo>
                  <a:lnTo>
                    <a:pt x="104243" y="42414"/>
                  </a:lnTo>
                  <a:lnTo>
                    <a:pt x="104901" y="41255"/>
                  </a:lnTo>
                  <a:lnTo>
                    <a:pt x="105586" y="40122"/>
                  </a:lnTo>
                  <a:lnTo>
                    <a:pt x="106324" y="39016"/>
                  </a:lnTo>
                  <a:lnTo>
                    <a:pt x="106851" y="38278"/>
                  </a:lnTo>
                  <a:lnTo>
                    <a:pt x="107378" y="37593"/>
                  </a:lnTo>
                  <a:lnTo>
                    <a:pt x="107931" y="36908"/>
                  </a:lnTo>
                  <a:lnTo>
                    <a:pt x="108510" y="36276"/>
                  </a:lnTo>
                  <a:lnTo>
                    <a:pt x="109116" y="35644"/>
                  </a:lnTo>
                  <a:lnTo>
                    <a:pt x="109749" y="35064"/>
                  </a:lnTo>
                  <a:lnTo>
                    <a:pt x="110381" y="34538"/>
                  </a:lnTo>
                  <a:lnTo>
                    <a:pt x="111066" y="34011"/>
                  </a:lnTo>
                  <a:lnTo>
                    <a:pt x="111751" y="33536"/>
                  </a:lnTo>
                  <a:lnTo>
                    <a:pt x="112462" y="33089"/>
                  </a:lnTo>
                  <a:lnTo>
                    <a:pt x="113200" y="32667"/>
                  </a:lnTo>
                  <a:lnTo>
                    <a:pt x="113990" y="32298"/>
                  </a:lnTo>
                  <a:lnTo>
                    <a:pt x="114780" y="31956"/>
                  </a:lnTo>
                  <a:lnTo>
                    <a:pt x="115597" y="31666"/>
                  </a:lnTo>
                  <a:lnTo>
                    <a:pt x="116440" y="31403"/>
                  </a:lnTo>
                  <a:lnTo>
                    <a:pt x="117336" y="31166"/>
                  </a:lnTo>
                  <a:lnTo>
                    <a:pt x="118943" y="30823"/>
                  </a:lnTo>
                  <a:lnTo>
                    <a:pt x="120550" y="30533"/>
                  </a:lnTo>
                  <a:lnTo>
                    <a:pt x="122183" y="30323"/>
                  </a:lnTo>
                  <a:lnTo>
                    <a:pt x="122999" y="30217"/>
                  </a:lnTo>
                  <a:lnTo>
                    <a:pt x="123816" y="30164"/>
                  </a:lnTo>
                  <a:lnTo>
                    <a:pt x="125318" y="30006"/>
                  </a:lnTo>
                  <a:lnTo>
                    <a:pt x="126819" y="29796"/>
                  </a:lnTo>
                  <a:lnTo>
                    <a:pt x="128295" y="29532"/>
                  </a:lnTo>
                  <a:lnTo>
                    <a:pt x="129717" y="29216"/>
                  </a:lnTo>
                  <a:lnTo>
                    <a:pt x="131140" y="28821"/>
                  </a:lnTo>
                  <a:lnTo>
                    <a:pt x="132536" y="28373"/>
                  </a:lnTo>
                  <a:lnTo>
                    <a:pt x="133879" y="27873"/>
                  </a:lnTo>
                  <a:lnTo>
                    <a:pt x="135223" y="27319"/>
                  </a:lnTo>
                  <a:lnTo>
                    <a:pt x="136540" y="26713"/>
                  </a:lnTo>
                  <a:lnTo>
                    <a:pt x="137831" y="26029"/>
                  </a:lnTo>
                  <a:lnTo>
                    <a:pt x="139095" y="25317"/>
                  </a:lnTo>
                  <a:lnTo>
                    <a:pt x="140307" y="24527"/>
                  </a:lnTo>
                  <a:lnTo>
                    <a:pt x="141545" y="23684"/>
                  </a:lnTo>
                  <a:lnTo>
                    <a:pt x="142731" y="22788"/>
                  </a:lnTo>
                  <a:lnTo>
                    <a:pt x="143890" y="21840"/>
                  </a:lnTo>
                  <a:lnTo>
                    <a:pt x="145023" y="20839"/>
                  </a:lnTo>
                  <a:lnTo>
                    <a:pt x="146182" y="19759"/>
                  </a:lnTo>
                  <a:lnTo>
                    <a:pt x="147288" y="18626"/>
                  </a:lnTo>
                  <a:lnTo>
                    <a:pt x="148368" y="17493"/>
                  </a:lnTo>
                  <a:lnTo>
                    <a:pt x="149422" y="16308"/>
                  </a:lnTo>
                  <a:lnTo>
                    <a:pt x="150423" y="15122"/>
                  </a:lnTo>
                  <a:lnTo>
                    <a:pt x="151398" y="13910"/>
                  </a:lnTo>
                  <a:lnTo>
                    <a:pt x="152373" y="12672"/>
                  </a:lnTo>
                  <a:lnTo>
                    <a:pt x="153295" y="11434"/>
                  </a:lnTo>
                  <a:lnTo>
                    <a:pt x="154217" y="10143"/>
                  </a:lnTo>
                  <a:lnTo>
                    <a:pt x="155112" y="8879"/>
                  </a:lnTo>
                  <a:lnTo>
                    <a:pt x="155982" y="7562"/>
                  </a:lnTo>
                  <a:lnTo>
                    <a:pt x="156825" y="6271"/>
                  </a:lnTo>
                  <a:lnTo>
                    <a:pt x="158511" y="3610"/>
                  </a:lnTo>
                  <a:lnTo>
                    <a:pt x="160144" y="949"/>
                  </a:lnTo>
                  <a:lnTo>
                    <a:pt x="160276" y="739"/>
                  </a:lnTo>
                  <a:lnTo>
                    <a:pt x="160328" y="633"/>
                  </a:lnTo>
                  <a:lnTo>
                    <a:pt x="160355" y="554"/>
                  </a:lnTo>
                  <a:lnTo>
                    <a:pt x="160355" y="475"/>
                  </a:lnTo>
                  <a:lnTo>
                    <a:pt x="160355" y="396"/>
                  </a:lnTo>
                  <a:lnTo>
                    <a:pt x="160328" y="317"/>
                  </a:lnTo>
                  <a:lnTo>
                    <a:pt x="160302" y="238"/>
                  </a:lnTo>
                  <a:lnTo>
                    <a:pt x="160170" y="106"/>
                  </a:lnTo>
                  <a:lnTo>
                    <a:pt x="160065" y="54"/>
                  </a:lnTo>
                  <a:lnTo>
                    <a:pt x="159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05"/>
        <p:cNvGrpSpPr/>
        <p:nvPr/>
      </p:nvGrpSpPr>
      <p:grpSpPr>
        <a:xfrm>
          <a:off x="0" y="0"/>
          <a:ext cx="0" cy="0"/>
          <a:chOff x="0" y="0"/>
          <a:chExt cx="0" cy="0"/>
        </a:xfrm>
      </p:grpSpPr>
      <p:pic>
        <p:nvPicPr>
          <p:cNvPr id="306" name="Google Shape;306;p34"/>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307" name="Google Shape;307;p34"/>
          <p:cNvGrpSpPr/>
          <p:nvPr/>
        </p:nvGrpSpPr>
        <p:grpSpPr>
          <a:xfrm>
            <a:off x="-1175200" y="-1201975"/>
            <a:ext cx="4444225" cy="2959750"/>
            <a:chOff x="929625" y="1082900"/>
            <a:chExt cx="4444225" cy="2959750"/>
          </a:xfrm>
        </p:grpSpPr>
        <p:sp>
          <p:nvSpPr>
            <p:cNvPr id="308" name="Google Shape;308;p34"/>
            <p:cNvSpPr/>
            <p:nvPr/>
          </p:nvSpPr>
          <p:spPr>
            <a:xfrm>
              <a:off x="929625" y="1193550"/>
              <a:ext cx="4444225" cy="2849100"/>
            </a:xfrm>
            <a:custGeom>
              <a:avLst/>
              <a:gdLst/>
              <a:ahLst/>
              <a:cxnLst/>
              <a:rect l="l" t="t" r="r" b="b"/>
              <a:pathLst>
                <a:path w="177769" h="113964" extrusionOk="0">
                  <a:moveTo>
                    <a:pt x="177083" y="1"/>
                  </a:moveTo>
                  <a:lnTo>
                    <a:pt x="177004" y="27"/>
                  </a:lnTo>
                  <a:lnTo>
                    <a:pt x="176925" y="53"/>
                  </a:lnTo>
                  <a:lnTo>
                    <a:pt x="176846" y="106"/>
                  </a:lnTo>
                  <a:lnTo>
                    <a:pt x="176793" y="185"/>
                  </a:lnTo>
                  <a:lnTo>
                    <a:pt x="176741" y="290"/>
                  </a:lnTo>
                  <a:lnTo>
                    <a:pt x="176688" y="501"/>
                  </a:lnTo>
                  <a:lnTo>
                    <a:pt x="176556" y="1028"/>
                  </a:lnTo>
                  <a:lnTo>
                    <a:pt x="176135" y="2819"/>
                  </a:lnTo>
                  <a:lnTo>
                    <a:pt x="175661" y="4584"/>
                  </a:lnTo>
                  <a:lnTo>
                    <a:pt x="175134" y="6323"/>
                  </a:lnTo>
                  <a:lnTo>
                    <a:pt x="174581" y="8036"/>
                  </a:lnTo>
                  <a:lnTo>
                    <a:pt x="173975" y="9695"/>
                  </a:lnTo>
                  <a:lnTo>
                    <a:pt x="173342" y="11302"/>
                  </a:lnTo>
                  <a:lnTo>
                    <a:pt x="172657" y="12909"/>
                  </a:lnTo>
                  <a:lnTo>
                    <a:pt x="171946" y="14463"/>
                  </a:lnTo>
                  <a:lnTo>
                    <a:pt x="171182" y="15965"/>
                  </a:lnTo>
                  <a:lnTo>
                    <a:pt x="170366" y="17440"/>
                  </a:lnTo>
                  <a:lnTo>
                    <a:pt x="169523" y="18889"/>
                  </a:lnTo>
                  <a:lnTo>
                    <a:pt x="168627" y="20312"/>
                  </a:lnTo>
                  <a:lnTo>
                    <a:pt x="167705" y="21682"/>
                  </a:lnTo>
                  <a:lnTo>
                    <a:pt x="166730" y="22999"/>
                  </a:lnTo>
                  <a:lnTo>
                    <a:pt x="165703" y="24290"/>
                  </a:lnTo>
                  <a:lnTo>
                    <a:pt x="164649" y="25554"/>
                  </a:lnTo>
                  <a:lnTo>
                    <a:pt x="163543" y="26766"/>
                  </a:lnTo>
                  <a:lnTo>
                    <a:pt x="162410" y="27951"/>
                  </a:lnTo>
                  <a:lnTo>
                    <a:pt x="161224" y="29084"/>
                  </a:lnTo>
                  <a:lnTo>
                    <a:pt x="159986" y="30191"/>
                  </a:lnTo>
                  <a:lnTo>
                    <a:pt x="158722" y="31271"/>
                  </a:lnTo>
                  <a:lnTo>
                    <a:pt x="157404" y="32298"/>
                  </a:lnTo>
                  <a:lnTo>
                    <a:pt x="156035" y="33273"/>
                  </a:lnTo>
                  <a:lnTo>
                    <a:pt x="154638" y="34221"/>
                  </a:lnTo>
                  <a:lnTo>
                    <a:pt x="153189" y="35143"/>
                  </a:lnTo>
                  <a:lnTo>
                    <a:pt x="151688" y="36013"/>
                  </a:lnTo>
                  <a:lnTo>
                    <a:pt x="150160" y="36856"/>
                  </a:lnTo>
                  <a:lnTo>
                    <a:pt x="148579" y="37646"/>
                  </a:lnTo>
                  <a:lnTo>
                    <a:pt x="146946" y="38383"/>
                  </a:lnTo>
                  <a:lnTo>
                    <a:pt x="145286" y="39095"/>
                  </a:lnTo>
                  <a:lnTo>
                    <a:pt x="143574" y="39780"/>
                  </a:lnTo>
                  <a:lnTo>
                    <a:pt x="141809" y="40412"/>
                  </a:lnTo>
                  <a:lnTo>
                    <a:pt x="139807" y="41070"/>
                  </a:lnTo>
                  <a:lnTo>
                    <a:pt x="137778" y="41676"/>
                  </a:lnTo>
                  <a:lnTo>
                    <a:pt x="135750" y="42282"/>
                  </a:lnTo>
                  <a:lnTo>
                    <a:pt x="133721" y="42836"/>
                  </a:lnTo>
                  <a:lnTo>
                    <a:pt x="129638" y="43942"/>
                  </a:lnTo>
                  <a:lnTo>
                    <a:pt x="127583" y="44495"/>
                  </a:lnTo>
                  <a:lnTo>
                    <a:pt x="125555" y="45101"/>
                  </a:lnTo>
                  <a:lnTo>
                    <a:pt x="124211" y="45523"/>
                  </a:lnTo>
                  <a:lnTo>
                    <a:pt x="122894" y="45970"/>
                  </a:lnTo>
                  <a:lnTo>
                    <a:pt x="121603" y="46471"/>
                  </a:lnTo>
                  <a:lnTo>
                    <a:pt x="120339" y="46998"/>
                  </a:lnTo>
                  <a:lnTo>
                    <a:pt x="119074" y="47551"/>
                  </a:lnTo>
                  <a:lnTo>
                    <a:pt x="117863" y="48157"/>
                  </a:lnTo>
                  <a:lnTo>
                    <a:pt x="116651" y="48816"/>
                  </a:lnTo>
                  <a:lnTo>
                    <a:pt x="115492" y="49500"/>
                  </a:lnTo>
                  <a:lnTo>
                    <a:pt x="114332" y="50212"/>
                  </a:lnTo>
                  <a:lnTo>
                    <a:pt x="113226" y="51002"/>
                  </a:lnTo>
                  <a:lnTo>
                    <a:pt x="112146" y="51819"/>
                  </a:lnTo>
                  <a:lnTo>
                    <a:pt x="111092" y="52688"/>
                  </a:lnTo>
                  <a:lnTo>
                    <a:pt x="110065" y="53636"/>
                  </a:lnTo>
                  <a:lnTo>
                    <a:pt x="109064" y="54611"/>
                  </a:lnTo>
                  <a:lnTo>
                    <a:pt x="108590" y="55112"/>
                  </a:lnTo>
                  <a:lnTo>
                    <a:pt x="108115" y="55639"/>
                  </a:lnTo>
                  <a:lnTo>
                    <a:pt x="107641" y="56165"/>
                  </a:lnTo>
                  <a:lnTo>
                    <a:pt x="107193" y="56719"/>
                  </a:lnTo>
                  <a:lnTo>
                    <a:pt x="106298" y="57825"/>
                  </a:lnTo>
                  <a:lnTo>
                    <a:pt x="105455" y="58958"/>
                  </a:lnTo>
                  <a:lnTo>
                    <a:pt x="104612" y="60117"/>
                  </a:lnTo>
                  <a:lnTo>
                    <a:pt x="103769" y="61250"/>
                  </a:lnTo>
                  <a:lnTo>
                    <a:pt x="102162" y="63568"/>
                  </a:lnTo>
                  <a:lnTo>
                    <a:pt x="100528" y="65913"/>
                  </a:lnTo>
                  <a:lnTo>
                    <a:pt x="98869" y="68310"/>
                  </a:lnTo>
                  <a:lnTo>
                    <a:pt x="97999" y="69495"/>
                  </a:lnTo>
                  <a:lnTo>
                    <a:pt x="97104" y="70654"/>
                  </a:lnTo>
                  <a:lnTo>
                    <a:pt x="96208" y="71814"/>
                  </a:lnTo>
                  <a:lnTo>
                    <a:pt x="95260" y="72920"/>
                  </a:lnTo>
                  <a:lnTo>
                    <a:pt x="94259" y="74000"/>
                  </a:lnTo>
                  <a:lnTo>
                    <a:pt x="93758" y="74527"/>
                  </a:lnTo>
                  <a:lnTo>
                    <a:pt x="93231" y="75027"/>
                  </a:lnTo>
                  <a:lnTo>
                    <a:pt x="92573" y="75633"/>
                  </a:lnTo>
                  <a:lnTo>
                    <a:pt x="91940" y="76187"/>
                  </a:lnTo>
                  <a:lnTo>
                    <a:pt x="91282" y="76766"/>
                  </a:lnTo>
                  <a:lnTo>
                    <a:pt x="90597" y="77293"/>
                  </a:lnTo>
                  <a:lnTo>
                    <a:pt x="89938" y="77794"/>
                  </a:lnTo>
                  <a:lnTo>
                    <a:pt x="89253" y="78294"/>
                  </a:lnTo>
                  <a:lnTo>
                    <a:pt x="88568" y="78768"/>
                  </a:lnTo>
                  <a:lnTo>
                    <a:pt x="87857" y="79216"/>
                  </a:lnTo>
                  <a:lnTo>
                    <a:pt x="87172" y="79638"/>
                  </a:lnTo>
                  <a:lnTo>
                    <a:pt x="86461" y="80033"/>
                  </a:lnTo>
                  <a:lnTo>
                    <a:pt x="85750" y="80428"/>
                  </a:lnTo>
                  <a:lnTo>
                    <a:pt x="85012" y="80797"/>
                  </a:lnTo>
                  <a:lnTo>
                    <a:pt x="84274" y="81139"/>
                  </a:lnTo>
                  <a:lnTo>
                    <a:pt x="83537" y="81455"/>
                  </a:lnTo>
                  <a:lnTo>
                    <a:pt x="82799" y="81745"/>
                  </a:lnTo>
                  <a:lnTo>
                    <a:pt x="82035" y="82009"/>
                  </a:lnTo>
                  <a:lnTo>
                    <a:pt x="81271" y="82272"/>
                  </a:lnTo>
                  <a:lnTo>
                    <a:pt x="80507" y="82509"/>
                  </a:lnTo>
                  <a:lnTo>
                    <a:pt x="79717" y="82720"/>
                  </a:lnTo>
                  <a:lnTo>
                    <a:pt x="78927" y="82904"/>
                  </a:lnTo>
                  <a:lnTo>
                    <a:pt x="78136" y="83062"/>
                  </a:lnTo>
                  <a:lnTo>
                    <a:pt x="77346" y="83194"/>
                  </a:lnTo>
                  <a:lnTo>
                    <a:pt x="76529" y="83326"/>
                  </a:lnTo>
                  <a:lnTo>
                    <a:pt x="75713" y="83431"/>
                  </a:lnTo>
                  <a:lnTo>
                    <a:pt x="74896" y="83510"/>
                  </a:lnTo>
                  <a:lnTo>
                    <a:pt x="74053" y="83563"/>
                  </a:lnTo>
                  <a:lnTo>
                    <a:pt x="73210" y="83589"/>
                  </a:lnTo>
                  <a:lnTo>
                    <a:pt x="72367" y="83589"/>
                  </a:lnTo>
                  <a:lnTo>
                    <a:pt x="71524" y="83563"/>
                  </a:lnTo>
                  <a:lnTo>
                    <a:pt x="70655" y="83537"/>
                  </a:lnTo>
                  <a:lnTo>
                    <a:pt x="69785" y="83484"/>
                  </a:lnTo>
                  <a:lnTo>
                    <a:pt x="68890" y="83378"/>
                  </a:lnTo>
                  <a:lnTo>
                    <a:pt x="67678" y="83247"/>
                  </a:lnTo>
                  <a:lnTo>
                    <a:pt x="66440" y="83062"/>
                  </a:lnTo>
                  <a:lnTo>
                    <a:pt x="63990" y="82667"/>
                  </a:lnTo>
                  <a:lnTo>
                    <a:pt x="62778" y="82483"/>
                  </a:lnTo>
                  <a:lnTo>
                    <a:pt x="61540" y="82298"/>
                  </a:lnTo>
                  <a:lnTo>
                    <a:pt x="60328" y="82140"/>
                  </a:lnTo>
                  <a:lnTo>
                    <a:pt x="59090" y="82009"/>
                  </a:lnTo>
                  <a:lnTo>
                    <a:pt x="58141" y="81956"/>
                  </a:lnTo>
                  <a:lnTo>
                    <a:pt x="57219" y="81956"/>
                  </a:lnTo>
                  <a:lnTo>
                    <a:pt x="56324" y="81982"/>
                  </a:lnTo>
                  <a:lnTo>
                    <a:pt x="55428" y="82035"/>
                  </a:lnTo>
                  <a:lnTo>
                    <a:pt x="54559" y="82167"/>
                  </a:lnTo>
                  <a:lnTo>
                    <a:pt x="53689" y="82325"/>
                  </a:lnTo>
                  <a:lnTo>
                    <a:pt x="52846" y="82535"/>
                  </a:lnTo>
                  <a:lnTo>
                    <a:pt x="52030" y="82799"/>
                  </a:lnTo>
                  <a:lnTo>
                    <a:pt x="51239" y="83089"/>
                  </a:lnTo>
                  <a:lnTo>
                    <a:pt x="50449" y="83457"/>
                  </a:lnTo>
                  <a:lnTo>
                    <a:pt x="49685" y="83853"/>
                  </a:lnTo>
                  <a:lnTo>
                    <a:pt x="48921" y="84327"/>
                  </a:lnTo>
                  <a:lnTo>
                    <a:pt x="48183" y="84827"/>
                  </a:lnTo>
                  <a:lnTo>
                    <a:pt x="47472" y="85407"/>
                  </a:lnTo>
                  <a:lnTo>
                    <a:pt x="46787" y="86039"/>
                  </a:lnTo>
                  <a:lnTo>
                    <a:pt x="46129" y="86724"/>
                  </a:lnTo>
                  <a:lnTo>
                    <a:pt x="45312" y="87646"/>
                  </a:lnTo>
                  <a:lnTo>
                    <a:pt x="44522" y="88568"/>
                  </a:lnTo>
                  <a:lnTo>
                    <a:pt x="43784" y="89543"/>
                  </a:lnTo>
                  <a:lnTo>
                    <a:pt x="43046" y="90544"/>
                  </a:lnTo>
                  <a:lnTo>
                    <a:pt x="42362" y="91519"/>
                  </a:lnTo>
                  <a:lnTo>
                    <a:pt x="41650" y="92546"/>
                  </a:lnTo>
                  <a:lnTo>
                    <a:pt x="40307" y="94575"/>
                  </a:lnTo>
                  <a:lnTo>
                    <a:pt x="38621" y="97077"/>
                  </a:lnTo>
                  <a:lnTo>
                    <a:pt x="37778" y="98315"/>
                  </a:lnTo>
                  <a:lnTo>
                    <a:pt x="36908" y="99553"/>
                  </a:lnTo>
                  <a:lnTo>
                    <a:pt x="36013" y="100765"/>
                  </a:lnTo>
                  <a:lnTo>
                    <a:pt x="35117" y="101977"/>
                  </a:lnTo>
                  <a:lnTo>
                    <a:pt x="34169" y="103163"/>
                  </a:lnTo>
                  <a:lnTo>
                    <a:pt x="33194" y="104295"/>
                  </a:lnTo>
                  <a:lnTo>
                    <a:pt x="32167" y="105402"/>
                  </a:lnTo>
                  <a:lnTo>
                    <a:pt x="31666" y="105929"/>
                  </a:lnTo>
                  <a:lnTo>
                    <a:pt x="31139" y="106429"/>
                  </a:lnTo>
                  <a:lnTo>
                    <a:pt x="30612" y="106930"/>
                  </a:lnTo>
                  <a:lnTo>
                    <a:pt x="30059" y="107404"/>
                  </a:lnTo>
                  <a:lnTo>
                    <a:pt x="29506" y="107878"/>
                  </a:lnTo>
                  <a:lnTo>
                    <a:pt x="28953" y="108326"/>
                  </a:lnTo>
                  <a:lnTo>
                    <a:pt x="28399" y="108747"/>
                  </a:lnTo>
                  <a:lnTo>
                    <a:pt x="27846" y="109143"/>
                  </a:lnTo>
                  <a:lnTo>
                    <a:pt x="27267" y="109538"/>
                  </a:lnTo>
                  <a:lnTo>
                    <a:pt x="26687" y="109907"/>
                  </a:lnTo>
                  <a:lnTo>
                    <a:pt x="26081" y="110275"/>
                  </a:lnTo>
                  <a:lnTo>
                    <a:pt x="25475" y="110591"/>
                  </a:lnTo>
                  <a:lnTo>
                    <a:pt x="24869" y="110908"/>
                  </a:lnTo>
                  <a:lnTo>
                    <a:pt x="24263" y="111224"/>
                  </a:lnTo>
                  <a:lnTo>
                    <a:pt x="23631" y="111487"/>
                  </a:lnTo>
                  <a:lnTo>
                    <a:pt x="22999" y="111751"/>
                  </a:lnTo>
                  <a:lnTo>
                    <a:pt x="22367" y="111988"/>
                  </a:lnTo>
                  <a:lnTo>
                    <a:pt x="21708" y="112198"/>
                  </a:lnTo>
                  <a:lnTo>
                    <a:pt x="21049" y="112383"/>
                  </a:lnTo>
                  <a:lnTo>
                    <a:pt x="20365" y="112541"/>
                  </a:lnTo>
                  <a:lnTo>
                    <a:pt x="19680" y="112699"/>
                  </a:lnTo>
                  <a:lnTo>
                    <a:pt x="18995" y="112831"/>
                  </a:lnTo>
                  <a:lnTo>
                    <a:pt x="18310" y="112936"/>
                  </a:lnTo>
                  <a:lnTo>
                    <a:pt x="17598" y="113015"/>
                  </a:lnTo>
                  <a:lnTo>
                    <a:pt x="16861" y="113068"/>
                  </a:lnTo>
                  <a:lnTo>
                    <a:pt x="16123" y="113094"/>
                  </a:lnTo>
                  <a:lnTo>
                    <a:pt x="15386" y="113120"/>
                  </a:lnTo>
                  <a:lnTo>
                    <a:pt x="14648" y="113094"/>
                  </a:lnTo>
                  <a:lnTo>
                    <a:pt x="13884" y="113068"/>
                  </a:lnTo>
                  <a:lnTo>
                    <a:pt x="13120" y="112989"/>
                  </a:lnTo>
                  <a:lnTo>
                    <a:pt x="12251" y="112910"/>
                  </a:lnTo>
                  <a:lnTo>
                    <a:pt x="11434" y="112778"/>
                  </a:lnTo>
                  <a:lnTo>
                    <a:pt x="10591" y="112646"/>
                  </a:lnTo>
                  <a:lnTo>
                    <a:pt x="9774" y="112488"/>
                  </a:lnTo>
                  <a:lnTo>
                    <a:pt x="8958" y="112304"/>
                  </a:lnTo>
                  <a:lnTo>
                    <a:pt x="8141" y="112093"/>
                  </a:lnTo>
                  <a:lnTo>
                    <a:pt x="7324" y="111882"/>
                  </a:lnTo>
                  <a:lnTo>
                    <a:pt x="6534" y="111645"/>
                  </a:lnTo>
                  <a:lnTo>
                    <a:pt x="5744" y="111382"/>
                  </a:lnTo>
                  <a:lnTo>
                    <a:pt x="4953" y="111118"/>
                  </a:lnTo>
                  <a:lnTo>
                    <a:pt x="3373" y="110539"/>
                  </a:lnTo>
                  <a:lnTo>
                    <a:pt x="1819" y="109907"/>
                  </a:lnTo>
                  <a:lnTo>
                    <a:pt x="264" y="109222"/>
                  </a:lnTo>
                  <a:lnTo>
                    <a:pt x="238" y="109432"/>
                  </a:lnTo>
                  <a:lnTo>
                    <a:pt x="185" y="109617"/>
                  </a:lnTo>
                  <a:lnTo>
                    <a:pt x="106" y="109775"/>
                  </a:lnTo>
                  <a:lnTo>
                    <a:pt x="1" y="109959"/>
                  </a:lnTo>
                  <a:lnTo>
                    <a:pt x="54" y="109986"/>
                  </a:lnTo>
                  <a:lnTo>
                    <a:pt x="2003" y="110881"/>
                  </a:lnTo>
                  <a:lnTo>
                    <a:pt x="2978" y="111303"/>
                  </a:lnTo>
                  <a:lnTo>
                    <a:pt x="3952" y="111724"/>
                  </a:lnTo>
                  <a:lnTo>
                    <a:pt x="5085" y="112146"/>
                  </a:lnTo>
                  <a:lnTo>
                    <a:pt x="6218" y="112541"/>
                  </a:lnTo>
                  <a:lnTo>
                    <a:pt x="7351" y="112910"/>
                  </a:lnTo>
                  <a:lnTo>
                    <a:pt x="8510" y="113199"/>
                  </a:lnTo>
                  <a:lnTo>
                    <a:pt x="9669" y="113463"/>
                  </a:lnTo>
                  <a:lnTo>
                    <a:pt x="10854" y="113674"/>
                  </a:lnTo>
                  <a:lnTo>
                    <a:pt x="12040" y="113832"/>
                  </a:lnTo>
                  <a:lnTo>
                    <a:pt x="13225" y="113963"/>
                  </a:lnTo>
                  <a:lnTo>
                    <a:pt x="18020" y="113963"/>
                  </a:lnTo>
                  <a:lnTo>
                    <a:pt x="18125" y="113832"/>
                  </a:lnTo>
                  <a:lnTo>
                    <a:pt x="18204" y="113779"/>
                  </a:lnTo>
                  <a:lnTo>
                    <a:pt x="18257" y="113753"/>
                  </a:lnTo>
                  <a:lnTo>
                    <a:pt x="19311" y="113621"/>
                  </a:lnTo>
                  <a:lnTo>
                    <a:pt x="20338" y="113463"/>
                  </a:lnTo>
                  <a:lnTo>
                    <a:pt x="21339" y="113226"/>
                  </a:lnTo>
                  <a:lnTo>
                    <a:pt x="22314" y="112962"/>
                  </a:lnTo>
                  <a:lnTo>
                    <a:pt x="23262" y="112673"/>
                  </a:lnTo>
                  <a:lnTo>
                    <a:pt x="24211" y="112304"/>
                  </a:lnTo>
                  <a:lnTo>
                    <a:pt x="25106" y="111909"/>
                  </a:lnTo>
                  <a:lnTo>
                    <a:pt x="26002" y="111461"/>
                  </a:lnTo>
                  <a:lnTo>
                    <a:pt x="26871" y="110987"/>
                  </a:lnTo>
                  <a:lnTo>
                    <a:pt x="27714" y="110460"/>
                  </a:lnTo>
                  <a:lnTo>
                    <a:pt x="28557" y="109907"/>
                  </a:lnTo>
                  <a:lnTo>
                    <a:pt x="29348" y="109301"/>
                  </a:lnTo>
                  <a:lnTo>
                    <a:pt x="30164" y="108668"/>
                  </a:lnTo>
                  <a:lnTo>
                    <a:pt x="30928" y="108010"/>
                  </a:lnTo>
                  <a:lnTo>
                    <a:pt x="31692" y="107299"/>
                  </a:lnTo>
                  <a:lnTo>
                    <a:pt x="32430" y="106587"/>
                  </a:lnTo>
                  <a:lnTo>
                    <a:pt x="33115" y="105876"/>
                  </a:lnTo>
                  <a:lnTo>
                    <a:pt x="33773" y="105191"/>
                  </a:lnTo>
                  <a:lnTo>
                    <a:pt x="34406" y="104453"/>
                  </a:lnTo>
                  <a:lnTo>
                    <a:pt x="35038" y="103716"/>
                  </a:lnTo>
                  <a:lnTo>
                    <a:pt x="35644" y="102978"/>
                  </a:lnTo>
                  <a:lnTo>
                    <a:pt x="36223" y="102214"/>
                  </a:lnTo>
                  <a:lnTo>
                    <a:pt x="37383" y="100686"/>
                  </a:lnTo>
                  <a:lnTo>
                    <a:pt x="38489" y="99106"/>
                  </a:lnTo>
                  <a:lnTo>
                    <a:pt x="39543" y="97499"/>
                  </a:lnTo>
                  <a:lnTo>
                    <a:pt x="40597" y="95892"/>
                  </a:lnTo>
                  <a:lnTo>
                    <a:pt x="41650" y="94258"/>
                  </a:lnTo>
                  <a:lnTo>
                    <a:pt x="42783" y="92546"/>
                  </a:lnTo>
                  <a:lnTo>
                    <a:pt x="43336" y="91677"/>
                  </a:lnTo>
                  <a:lnTo>
                    <a:pt x="43942" y="90834"/>
                  </a:lnTo>
                  <a:lnTo>
                    <a:pt x="44548" y="90017"/>
                  </a:lnTo>
                  <a:lnTo>
                    <a:pt x="45154" y="89200"/>
                  </a:lnTo>
                  <a:lnTo>
                    <a:pt x="45813" y="88384"/>
                  </a:lnTo>
                  <a:lnTo>
                    <a:pt x="46471" y="87593"/>
                  </a:lnTo>
                  <a:lnTo>
                    <a:pt x="46998" y="87040"/>
                  </a:lnTo>
                  <a:lnTo>
                    <a:pt x="47525" y="86513"/>
                  </a:lnTo>
                  <a:lnTo>
                    <a:pt x="48078" y="86013"/>
                  </a:lnTo>
                  <a:lnTo>
                    <a:pt x="48658" y="85565"/>
                  </a:lnTo>
                  <a:lnTo>
                    <a:pt x="49237" y="85143"/>
                  </a:lnTo>
                  <a:lnTo>
                    <a:pt x="49843" y="84748"/>
                  </a:lnTo>
                  <a:lnTo>
                    <a:pt x="50449" y="84406"/>
                  </a:lnTo>
                  <a:lnTo>
                    <a:pt x="51081" y="84063"/>
                  </a:lnTo>
                  <a:lnTo>
                    <a:pt x="51740" y="83800"/>
                  </a:lnTo>
                  <a:lnTo>
                    <a:pt x="52398" y="83537"/>
                  </a:lnTo>
                  <a:lnTo>
                    <a:pt x="53083" y="83326"/>
                  </a:lnTo>
                  <a:lnTo>
                    <a:pt x="53795" y="83141"/>
                  </a:lnTo>
                  <a:lnTo>
                    <a:pt x="54506" y="83010"/>
                  </a:lnTo>
                  <a:lnTo>
                    <a:pt x="55244" y="82878"/>
                  </a:lnTo>
                  <a:lnTo>
                    <a:pt x="55981" y="82825"/>
                  </a:lnTo>
                  <a:lnTo>
                    <a:pt x="56745" y="82773"/>
                  </a:lnTo>
                  <a:lnTo>
                    <a:pt x="57667" y="82773"/>
                  </a:lnTo>
                  <a:lnTo>
                    <a:pt x="58563" y="82799"/>
                  </a:lnTo>
                  <a:lnTo>
                    <a:pt x="59432" y="82878"/>
                  </a:lnTo>
                  <a:lnTo>
                    <a:pt x="60328" y="82957"/>
                  </a:lnTo>
                  <a:lnTo>
                    <a:pt x="61224" y="83062"/>
                  </a:lnTo>
                  <a:lnTo>
                    <a:pt x="62119" y="83168"/>
                  </a:lnTo>
                  <a:lnTo>
                    <a:pt x="62989" y="83326"/>
                  </a:lnTo>
                  <a:lnTo>
                    <a:pt x="63884" y="83484"/>
                  </a:lnTo>
                  <a:lnTo>
                    <a:pt x="65597" y="83774"/>
                  </a:lnTo>
                  <a:lnTo>
                    <a:pt x="67335" y="84037"/>
                  </a:lnTo>
                  <a:lnTo>
                    <a:pt x="68205" y="84142"/>
                  </a:lnTo>
                  <a:lnTo>
                    <a:pt x="69074" y="84221"/>
                  </a:lnTo>
                  <a:lnTo>
                    <a:pt x="69943" y="84300"/>
                  </a:lnTo>
                  <a:lnTo>
                    <a:pt x="70813" y="84327"/>
                  </a:lnTo>
                  <a:lnTo>
                    <a:pt x="71682" y="84380"/>
                  </a:lnTo>
                  <a:lnTo>
                    <a:pt x="73394" y="84380"/>
                  </a:lnTo>
                  <a:lnTo>
                    <a:pt x="74290" y="84327"/>
                  </a:lnTo>
                  <a:lnTo>
                    <a:pt x="75159" y="84274"/>
                  </a:lnTo>
                  <a:lnTo>
                    <a:pt x="76029" y="84195"/>
                  </a:lnTo>
                  <a:lnTo>
                    <a:pt x="76898" y="84090"/>
                  </a:lnTo>
                  <a:lnTo>
                    <a:pt x="77767" y="83932"/>
                  </a:lnTo>
                  <a:lnTo>
                    <a:pt x="78479" y="83800"/>
                  </a:lnTo>
                  <a:lnTo>
                    <a:pt x="79190" y="83642"/>
                  </a:lnTo>
                  <a:lnTo>
                    <a:pt x="79901" y="83484"/>
                  </a:lnTo>
                  <a:lnTo>
                    <a:pt x="80586" y="83299"/>
                  </a:lnTo>
                  <a:lnTo>
                    <a:pt x="81271" y="83115"/>
                  </a:lnTo>
                  <a:lnTo>
                    <a:pt x="81956" y="82904"/>
                  </a:lnTo>
                  <a:lnTo>
                    <a:pt x="82615" y="82694"/>
                  </a:lnTo>
                  <a:lnTo>
                    <a:pt x="83273" y="82456"/>
                  </a:lnTo>
                  <a:lnTo>
                    <a:pt x="83932" y="82193"/>
                  </a:lnTo>
                  <a:lnTo>
                    <a:pt x="84564" y="81930"/>
                  </a:lnTo>
                  <a:lnTo>
                    <a:pt x="85196" y="81640"/>
                  </a:lnTo>
                  <a:lnTo>
                    <a:pt x="85829" y="81350"/>
                  </a:lnTo>
                  <a:lnTo>
                    <a:pt x="86435" y="81060"/>
                  </a:lnTo>
                  <a:lnTo>
                    <a:pt x="87040" y="80744"/>
                  </a:lnTo>
                  <a:lnTo>
                    <a:pt x="87646" y="80402"/>
                  </a:lnTo>
                  <a:lnTo>
                    <a:pt x="88226" y="80059"/>
                  </a:lnTo>
                  <a:lnTo>
                    <a:pt x="89385" y="79322"/>
                  </a:lnTo>
                  <a:lnTo>
                    <a:pt x="90518" y="78531"/>
                  </a:lnTo>
                  <a:lnTo>
                    <a:pt x="91598" y="77688"/>
                  </a:lnTo>
                  <a:lnTo>
                    <a:pt x="92678" y="76793"/>
                  </a:lnTo>
                  <a:lnTo>
                    <a:pt x="93705" y="75844"/>
                  </a:lnTo>
                  <a:lnTo>
                    <a:pt x="94706" y="74843"/>
                  </a:lnTo>
                  <a:lnTo>
                    <a:pt x="95681" y="73789"/>
                  </a:lnTo>
                  <a:lnTo>
                    <a:pt x="96630" y="72683"/>
                  </a:lnTo>
                  <a:lnTo>
                    <a:pt x="97894" y="71129"/>
                  </a:lnTo>
                  <a:lnTo>
                    <a:pt x="99106" y="69522"/>
                  </a:lnTo>
                  <a:lnTo>
                    <a:pt x="100291" y="67888"/>
                  </a:lnTo>
                  <a:lnTo>
                    <a:pt x="101450" y="66229"/>
                  </a:lnTo>
                  <a:lnTo>
                    <a:pt x="103742" y="62936"/>
                  </a:lnTo>
                  <a:lnTo>
                    <a:pt x="104901" y="61276"/>
                  </a:lnTo>
                  <a:lnTo>
                    <a:pt x="106061" y="59616"/>
                  </a:lnTo>
                  <a:lnTo>
                    <a:pt x="106983" y="58378"/>
                  </a:lnTo>
                  <a:lnTo>
                    <a:pt x="107931" y="57193"/>
                  </a:lnTo>
                  <a:lnTo>
                    <a:pt x="108932" y="56060"/>
                  </a:lnTo>
                  <a:lnTo>
                    <a:pt x="109959" y="54980"/>
                  </a:lnTo>
                  <a:lnTo>
                    <a:pt x="111013" y="53953"/>
                  </a:lnTo>
                  <a:lnTo>
                    <a:pt x="112120" y="52978"/>
                  </a:lnTo>
                  <a:lnTo>
                    <a:pt x="113252" y="52056"/>
                  </a:lnTo>
                  <a:lnTo>
                    <a:pt x="114438" y="51186"/>
                  </a:lnTo>
                  <a:lnTo>
                    <a:pt x="115650" y="50370"/>
                  </a:lnTo>
                  <a:lnTo>
                    <a:pt x="116888" y="49606"/>
                  </a:lnTo>
                  <a:lnTo>
                    <a:pt x="118179" y="48868"/>
                  </a:lnTo>
                  <a:lnTo>
                    <a:pt x="119496" y="48210"/>
                  </a:lnTo>
                  <a:lnTo>
                    <a:pt x="120839" y="47577"/>
                  </a:lnTo>
                  <a:lnTo>
                    <a:pt x="122236" y="46998"/>
                  </a:lnTo>
                  <a:lnTo>
                    <a:pt x="123658" y="46471"/>
                  </a:lnTo>
                  <a:lnTo>
                    <a:pt x="125133" y="45997"/>
                  </a:lnTo>
                  <a:lnTo>
                    <a:pt x="126819" y="45496"/>
                  </a:lnTo>
                  <a:lnTo>
                    <a:pt x="128532" y="45022"/>
                  </a:lnTo>
                  <a:lnTo>
                    <a:pt x="131956" y="44074"/>
                  </a:lnTo>
                  <a:lnTo>
                    <a:pt x="135381" y="43152"/>
                  </a:lnTo>
                  <a:lnTo>
                    <a:pt x="138806" y="42230"/>
                  </a:lnTo>
                  <a:lnTo>
                    <a:pt x="140492" y="41729"/>
                  </a:lnTo>
                  <a:lnTo>
                    <a:pt x="142125" y="41202"/>
                  </a:lnTo>
                  <a:lnTo>
                    <a:pt x="143732" y="40623"/>
                  </a:lnTo>
                  <a:lnTo>
                    <a:pt x="145313" y="40017"/>
                  </a:lnTo>
                  <a:lnTo>
                    <a:pt x="146867" y="39358"/>
                  </a:lnTo>
                  <a:lnTo>
                    <a:pt x="148369" y="38673"/>
                  </a:lnTo>
                  <a:lnTo>
                    <a:pt x="149844" y="37962"/>
                  </a:lnTo>
                  <a:lnTo>
                    <a:pt x="151293" y="37198"/>
                  </a:lnTo>
                  <a:lnTo>
                    <a:pt x="152689" y="36408"/>
                  </a:lnTo>
                  <a:lnTo>
                    <a:pt x="154059" y="35565"/>
                  </a:lnTo>
                  <a:lnTo>
                    <a:pt x="155402" y="34695"/>
                  </a:lnTo>
                  <a:lnTo>
                    <a:pt x="156719" y="33800"/>
                  </a:lnTo>
                  <a:lnTo>
                    <a:pt x="157984" y="32851"/>
                  </a:lnTo>
                  <a:lnTo>
                    <a:pt x="159222" y="31877"/>
                  </a:lnTo>
                  <a:lnTo>
                    <a:pt x="160408" y="30849"/>
                  </a:lnTo>
                  <a:lnTo>
                    <a:pt x="161593" y="29795"/>
                  </a:lnTo>
                  <a:lnTo>
                    <a:pt x="162726" y="28715"/>
                  </a:lnTo>
                  <a:lnTo>
                    <a:pt x="163832" y="27583"/>
                  </a:lnTo>
                  <a:lnTo>
                    <a:pt x="164886" y="26423"/>
                  </a:lnTo>
                  <a:lnTo>
                    <a:pt x="165913" y="25238"/>
                  </a:lnTo>
                  <a:lnTo>
                    <a:pt x="166914" y="24000"/>
                  </a:lnTo>
                  <a:lnTo>
                    <a:pt x="167889" y="22735"/>
                  </a:lnTo>
                  <a:lnTo>
                    <a:pt x="168838" y="21418"/>
                  </a:lnTo>
                  <a:lnTo>
                    <a:pt x="169733" y="20075"/>
                  </a:lnTo>
                  <a:lnTo>
                    <a:pt x="170603" y="18705"/>
                  </a:lnTo>
                  <a:lnTo>
                    <a:pt x="171419" y="17282"/>
                  </a:lnTo>
                  <a:lnTo>
                    <a:pt x="172236" y="15833"/>
                  </a:lnTo>
                  <a:lnTo>
                    <a:pt x="173000" y="14358"/>
                  </a:lnTo>
                  <a:lnTo>
                    <a:pt x="173738" y="12830"/>
                  </a:lnTo>
                  <a:lnTo>
                    <a:pt x="174422" y="11276"/>
                  </a:lnTo>
                  <a:lnTo>
                    <a:pt x="175107" y="9669"/>
                  </a:lnTo>
                  <a:lnTo>
                    <a:pt x="175740" y="8062"/>
                  </a:lnTo>
                  <a:lnTo>
                    <a:pt x="176056" y="7140"/>
                  </a:lnTo>
                  <a:lnTo>
                    <a:pt x="176346" y="6218"/>
                  </a:lnTo>
                  <a:lnTo>
                    <a:pt x="176609" y="5296"/>
                  </a:lnTo>
                  <a:lnTo>
                    <a:pt x="176846" y="4347"/>
                  </a:lnTo>
                  <a:lnTo>
                    <a:pt x="177294" y="2477"/>
                  </a:lnTo>
                  <a:lnTo>
                    <a:pt x="177768" y="607"/>
                  </a:lnTo>
                  <a:lnTo>
                    <a:pt x="177768" y="370"/>
                  </a:lnTo>
                  <a:lnTo>
                    <a:pt x="177584" y="238"/>
                  </a:lnTo>
                  <a:lnTo>
                    <a:pt x="177452" y="132"/>
                  </a:lnTo>
                  <a:lnTo>
                    <a:pt x="177294" y="53"/>
                  </a:lnTo>
                  <a:lnTo>
                    <a:pt x="177189" y="27"/>
                  </a:lnTo>
                  <a:lnTo>
                    <a:pt x="1770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34"/>
            <p:cNvSpPr/>
            <p:nvPr/>
          </p:nvSpPr>
          <p:spPr>
            <a:xfrm>
              <a:off x="1029075" y="1082900"/>
              <a:ext cx="4008875" cy="2782575"/>
            </a:xfrm>
            <a:custGeom>
              <a:avLst/>
              <a:gdLst/>
              <a:ahLst/>
              <a:cxnLst/>
              <a:rect l="l" t="t" r="r" b="b"/>
              <a:pathLst>
                <a:path w="160355" h="111303" extrusionOk="0">
                  <a:moveTo>
                    <a:pt x="159775" y="1"/>
                  </a:moveTo>
                  <a:lnTo>
                    <a:pt x="159670" y="27"/>
                  </a:lnTo>
                  <a:lnTo>
                    <a:pt x="159591" y="80"/>
                  </a:lnTo>
                  <a:lnTo>
                    <a:pt x="159512" y="133"/>
                  </a:lnTo>
                  <a:lnTo>
                    <a:pt x="159433" y="238"/>
                  </a:lnTo>
                  <a:lnTo>
                    <a:pt x="158985" y="923"/>
                  </a:lnTo>
                  <a:lnTo>
                    <a:pt x="157088" y="3900"/>
                  </a:lnTo>
                  <a:lnTo>
                    <a:pt x="155165" y="6850"/>
                  </a:lnTo>
                  <a:lnTo>
                    <a:pt x="154190" y="8326"/>
                  </a:lnTo>
                  <a:lnTo>
                    <a:pt x="153189" y="9774"/>
                  </a:lnTo>
                  <a:lnTo>
                    <a:pt x="152162" y="11223"/>
                  </a:lnTo>
                  <a:lnTo>
                    <a:pt x="151135" y="12620"/>
                  </a:lnTo>
                  <a:lnTo>
                    <a:pt x="150265" y="13726"/>
                  </a:lnTo>
                  <a:lnTo>
                    <a:pt x="149396" y="14832"/>
                  </a:lnTo>
                  <a:lnTo>
                    <a:pt x="148500" y="15886"/>
                  </a:lnTo>
                  <a:lnTo>
                    <a:pt x="147604" y="16914"/>
                  </a:lnTo>
                  <a:lnTo>
                    <a:pt x="146656" y="17915"/>
                  </a:lnTo>
                  <a:lnTo>
                    <a:pt x="145681" y="18889"/>
                  </a:lnTo>
                  <a:lnTo>
                    <a:pt x="144707" y="19838"/>
                  </a:lnTo>
                  <a:lnTo>
                    <a:pt x="143679" y="20733"/>
                  </a:lnTo>
                  <a:lnTo>
                    <a:pt x="142626" y="21629"/>
                  </a:lnTo>
                  <a:lnTo>
                    <a:pt x="141572" y="22472"/>
                  </a:lnTo>
                  <a:lnTo>
                    <a:pt x="140465" y="23262"/>
                  </a:lnTo>
                  <a:lnTo>
                    <a:pt x="139306" y="24026"/>
                  </a:lnTo>
                  <a:lnTo>
                    <a:pt x="138147" y="24764"/>
                  </a:lnTo>
                  <a:lnTo>
                    <a:pt x="136935" y="25449"/>
                  </a:lnTo>
                  <a:lnTo>
                    <a:pt x="135697" y="26081"/>
                  </a:lnTo>
                  <a:lnTo>
                    <a:pt x="134406" y="26687"/>
                  </a:lnTo>
                  <a:lnTo>
                    <a:pt x="133563" y="27030"/>
                  </a:lnTo>
                  <a:lnTo>
                    <a:pt x="132747" y="27346"/>
                  </a:lnTo>
                  <a:lnTo>
                    <a:pt x="131904" y="27635"/>
                  </a:lnTo>
                  <a:lnTo>
                    <a:pt x="131034" y="27899"/>
                  </a:lnTo>
                  <a:lnTo>
                    <a:pt x="130191" y="28136"/>
                  </a:lnTo>
                  <a:lnTo>
                    <a:pt x="129322" y="28347"/>
                  </a:lnTo>
                  <a:lnTo>
                    <a:pt x="128479" y="28531"/>
                  </a:lnTo>
                  <a:lnTo>
                    <a:pt x="127610" y="28716"/>
                  </a:lnTo>
                  <a:lnTo>
                    <a:pt x="126740" y="28874"/>
                  </a:lnTo>
                  <a:lnTo>
                    <a:pt x="125845" y="29005"/>
                  </a:lnTo>
                  <a:lnTo>
                    <a:pt x="124106" y="29242"/>
                  </a:lnTo>
                  <a:lnTo>
                    <a:pt x="122341" y="29453"/>
                  </a:lnTo>
                  <a:lnTo>
                    <a:pt x="120576" y="29638"/>
                  </a:lnTo>
                  <a:lnTo>
                    <a:pt x="119338" y="29822"/>
                  </a:lnTo>
                  <a:lnTo>
                    <a:pt x="118126" y="30033"/>
                  </a:lnTo>
                  <a:lnTo>
                    <a:pt x="116967" y="30296"/>
                  </a:lnTo>
                  <a:lnTo>
                    <a:pt x="116387" y="30454"/>
                  </a:lnTo>
                  <a:lnTo>
                    <a:pt x="115808" y="30639"/>
                  </a:lnTo>
                  <a:lnTo>
                    <a:pt x="115254" y="30823"/>
                  </a:lnTo>
                  <a:lnTo>
                    <a:pt x="114728" y="31007"/>
                  </a:lnTo>
                  <a:lnTo>
                    <a:pt x="114174" y="31245"/>
                  </a:lnTo>
                  <a:lnTo>
                    <a:pt x="113647" y="31455"/>
                  </a:lnTo>
                  <a:lnTo>
                    <a:pt x="113121" y="31719"/>
                  </a:lnTo>
                  <a:lnTo>
                    <a:pt x="112620" y="31956"/>
                  </a:lnTo>
                  <a:lnTo>
                    <a:pt x="112120" y="32246"/>
                  </a:lnTo>
                  <a:lnTo>
                    <a:pt x="111619" y="32535"/>
                  </a:lnTo>
                  <a:lnTo>
                    <a:pt x="111145" y="32825"/>
                  </a:lnTo>
                  <a:lnTo>
                    <a:pt x="110671" y="33141"/>
                  </a:lnTo>
                  <a:lnTo>
                    <a:pt x="110196" y="33484"/>
                  </a:lnTo>
                  <a:lnTo>
                    <a:pt x="109749" y="33826"/>
                  </a:lnTo>
                  <a:lnTo>
                    <a:pt x="109301" y="34195"/>
                  </a:lnTo>
                  <a:lnTo>
                    <a:pt x="108853" y="34564"/>
                  </a:lnTo>
                  <a:lnTo>
                    <a:pt x="108431" y="34959"/>
                  </a:lnTo>
                  <a:lnTo>
                    <a:pt x="108010" y="35381"/>
                  </a:lnTo>
                  <a:lnTo>
                    <a:pt x="107588" y="35802"/>
                  </a:lnTo>
                  <a:lnTo>
                    <a:pt x="107193" y="36224"/>
                  </a:lnTo>
                  <a:lnTo>
                    <a:pt x="106798" y="36698"/>
                  </a:lnTo>
                  <a:lnTo>
                    <a:pt x="106429" y="37146"/>
                  </a:lnTo>
                  <a:lnTo>
                    <a:pt x="106060" y="37646"/>
                  </a:lnTo>
                  <a:lnTo>
                    <a:pt x="105692" y="38147"/>
                  </a:lnTo>
                  <a:lnTo>
                    <a:pt x="105323" y="38647"/>
                  </a:lnTo>
                  <a:lnTo>
                    <a:pt x="104980" y="39200"/>
                  </a:lnTo>
                  <a:lnTo>
                    <a:pt x="104269" y="40386"/>
                  </a:lnTo>
                  <a:lnTo>
                    <a:pt x="103584" y="41571"/>
                  </a:lnTo>
                  <a:lnTo>
                    <a:pt x="102926" y="42809"/>
                  </a:lnTo>
                  <a:lnTo>
                    <a:pt x="102293" y="44021"/>
                  </a:lnTo>
                  <a:lnTo>
                    <a:pt x="101661" y="45286"/>
                  </a:lnTo>
                  <a:lnTo>
                    <a:pt x="101082" y="46524"/>
                  </a:lnTo>
                  <a:lnTo>
                    <a:pt x="99896" y="49027"/>
                  </a:lnTo>
                  <a:lnTo>
                    <a:pt x="99185" y="50528"/>
                  </a:lnTo>
                  <a:lnTo>
                    <a:pt x="98421" y="51977"/>
                  </a:lnTo>
                  <a:lnTo>
                    <a:pt x="97657" y="53426"/>
                  </a:lnTo>
                  <a:lnTo>
                    <a:pt x="96840" y="54848"/>
                  </a:lnTo>
                  <a:lnTo>
                    <a:pt x="95971" y="56218"/>
                  </a:lnTo>
                  <a:lnTo>
                    <a:pt x="95049" y="57588"/>
                  </a:lnTo>
                  <a:lnTo>
                    <a:pt x="94575" y="58247"/>
                  </a:lnTo>
                  <a:lnTo>
                    <a:pt x="94074" y="58905"/>
                  </a:lnTo>
                  <a:lnTo>
                    <a:pt x="93574" y="59564"/>
                  </a:lnTo>
                  <a:lnTo>
                    <a:pt x="93047" y="60196"/>
                  </a:lnTo>
                  <a:lnTo>
                    <a:pt x="92573" y="60776"/>
                  </a:lnTo>
                  <a:lnTo>
                    <a:pt x="92098" y="61329"/>
                  </a:lnTo>
                  <a:lnTo>
                    <a:pt x="91598" y="61856"/>
                  </a:lnTo>
                  <a:lnTo>
                    <a:pt x="91071" y="62383"/>
                  </a:lnTo>
                  <a:lnTo>
                    <a:pt x="90570" y="62883"/>
                  </a:lnTo>
                  <a:lnTo>
                    <a:pt x="90044" y="63358"/>
                  </a:lnTo>
                  <a:lnTo>
                    <a:pt x="89517" y="63832"/>
                  </a:lnTo>
                  <a:lnTo>
                    <a:pt x="88990" y="64280"/>
                  </a:lnTo>
                  <a:lnTo>
                    <a:pt x="88437" y="64727"/>
                  </a:lnTo>
                  <a:lnTo>
                    <a:pt x="87883" y="65149"/>
                  </a:lnTo>
                  <a:lnTo>
                    <a:pt x="87330" y="65544"/>
                  </a:lnTo>
                  <a:lnTo>
                    <a:pt x="86751" y="65913"/>
                  </a:lnTo>
                  <a:lnTo>
                    <a:pt x="86171" y="66282"/>
                  </a:lnTo>
                  <a:lnTo>
                    <a:pt x="85591" y="66624"/>
                  </a:lnTo>
                  <a:lnTo>
                    <a:pt x="84986" y="66967"/>
                  </a:lnTo>
                  <a:lnTo>
                    <a:pt x="84380" y="67256"/>
                  </a:lnTo>
                  <a:lnTo>
                    <a:pt x="83774" y="67546"/>
                  </a:lnTo>
                  <a:lnTo>
                    <a:pt x="83168" y="67810"/>
                  </a:lnTo>
                  <a:lnTo>
                    <a:pt x="82536" y="68073"/>
                  </a:lnTo>
                  <a:lnTo>
                    <a:pt x="81877" y="68284"/>
                  </a:lnTo>
                  <a:lnTo>
                    <a:pt x="81218" y="68495"/>
                  </a:lnTo>
                  <a:lnTo>
                    <a:pt x="80560" y="68679"/>
                  </a:lnTo>
                  <a:lnTo>
                    <a:pt x="79901" y="68863"/>
                  </a:lnTo>
                  <a:lnTo>
                    <a:pt x="79216" y="68995"/>
                  </a:lnTo>
                  <a:lnTo>
                    <a:pt x="78531" y="69127"/>
                  </a:lnTo>
                  <a:lnTo>
                    <a:pt x="77820" y="69232"/>
                  </a:lnTo>
                  <a:lnTo>
                    <a:pt x="77109" y="69311"/>
                  </a:lnTo>
                  <a:lnTo>
                    <a:pt x="76397" y="69364"/>
                  </a:lnTo>
                  <a:lnTo>
                    <a:pt x="75660" y="69390"/>
                  </a:lnTo>
                  <a:lnTo>
                    <a:pt x="74922" y="69417"/>
                  </a:lnTo>
                  <a:lnTo>
                    <a:pt x="74185" y="69390"/>
                  </a:lnTo>
                  <a:lnTo>
                    <a:pt x="73421" y="69364"/>
                  </a:lnTo>
                  <a:lnTo>
                    <a:pt x="69785" y="69179"/>
                  </a:lnTo>
                  <a:lnTo>
                    <a:pt x="66123" y="68995"/>
                  </a:lnTo>
                  <a:lnTo>
                    <a:pt x="64912" y="68942"/>
                  </a:lnTo>
                  <a:lnTo>
                    <a:pt x="63673" y="68942"/>
                  </a:lnTo>
                  <a:lnTo>
                    <a:pt x="62462" y="68969"/>
                  </a:lnTo>
                  <a:lnTo>
                    <a:pt x="61250" y="69048"/>
                  </a:lnTo>
                  <a:lnTo>
                    <a:pt x="60038" y="69206"/>
                  </a:lnTo>
                  <a:lnTo>
                    <a:pt x="59432" y="69285"/>
                  </a:lnTo>
                  <a:lnTo>
                    <a:pt x="58826" y="69390"/>
                  </a:lnTo>
                  <a:lnTo>
                    <a:pt x="58220" y="69522"/>
                  </a:lnTo>
                  <a:lnTo>
                    <a:pt x="57641" y="69654"/>
                  </a:lnTo>
                  <a:lnTo>
                    <a:pt x="57035" y="69812"/>
                  </a:lnTo>
                  <a:lnTo>
                    <a:pt x="56455" y="69996"/>
                  </a:lnTo>
                  <a:lnTo>
                    <a:pt x="55454" y="70339"/>
                  </a:lnTo>
                  <a:lnTo>
                    <a:pt x="54480" y="70707"/>
                  </a:lnTo>
                  <a:lnTo>
                    <a:pt x="53557" y="71129"/>
                  </a:lnTo>
                  <a:lnTo>
                    <a:pt x="52662" y="71603"/>
                  </a:lnTo>
                  <a:lnTo>
                    <a:pt x="51766" y="72077"/>
                  </a:lnTo>
                  <a:lnTo>
                    <a:pt x="50923" y="72604"/>
                  </a:lnTo>
                  <a:lnTo>
                    <a:pt x="50080" y="73184"/>
                  </a:lnTo>
                  <a:lnTo>
                    <a:pt x="49290" y="73763"/>
                  </a:lnTo>
                  <a:lnTo>
                    <a:pt x="48500" y="74396"/>
                  </a:lnTo>
                  <a:lnTo>
                    <a:pt x="47736" y="75028"/>
                  </a:lnTo>
                  <a:lnTo>
                    <a:pt x="46972" y="75713"/>
                  </a:lnTo>
                  <a:lnTo>
                    <a:pt x="46260" y="76424"/>
                  </a:lnTo>
                  <a:lnTo>
                    <a:pt x="45549" y="77135"/>
                  </a:lnTo>
                  <a:lnTo>
                    <a:pt x="44838" y="77873"/>
                  </a:lnTo>
                  <a:lnTo>
                    <a:pt x="44153" y="78637"/>
                  </a:lnTo>
                  <a:lnTo>
                    <a:pt x="43468" y="79401"/>
                  </a:lnTo>
                  <a:lnTo>
                    <a:pt x="42836" y="80165"/>
                  </a:lnTo>
                  <a:lnTo>
                    <a:pt x="42203" y="80955"/>
                  </a:lnTo>
                  <a:lnTo>
                    <a:pt x="41597" y="81745"/>
                  </a:lnTo>
                  <a:lnTo>
                    <a:pt x="40992" y="82536"/>
                  </a:lnTo>
                  <a:lnTo>
                    <a:pt x="39832" y="84169"/>
                  </a:lnTo>
                  <a:lnTo>
                    <a:pt x="38726" y="85829"/>
                  </a:lnTo>
                  <a:lnTo>
                    <a:pt x="37620" y="87488"/>
                  </a:lnTo>
                  <a:lnTo>
                    <a:pt x="36539" y="89174"/>
                  </a:lnTo>
                  <a:lnTo>
                    <a:pt x="34379" y="92546"/>
                  </a:lnTo>
                  <a:lnTo>
                    <a:pt x="33484" y="93890"/>
                  </a:lnTo>
                  <a:lnTo>
                    <a:pt x="32588" y="95233"/>
                  </a:lnTo>
                  <a:lnTo>
                    <a:pt x="31666" y="96551"/>
                  </a:lnTo>
                  <a:lnTo>
                    <a:pt x="30744" y="97868"/>
                  </a:lnTo>
                  <a:lnTo>
                    <a:pt x="29743" y="99159"/>
                  </a:lnTo>
                  <a:lnTo>
                    <a:pt x="28742" y="100397"/>
                  </a:lnTo>
                  <a:lnTo>
                    <a:pt x="27688" y="101609"/>
                  </a:lnTo>
                  <a:lnTo>
                    <a:pt x="27135" y="102214"/>
                  </a:lnTo>
                  <a:lnTo>
                    <a:pt x="26582" y="102794"/>
                  </a:lnTo>
                  <a:lnTo>
                    <a:pt x="26028" y="103347"/>
                  </a:lnTo>
                  <a:lnTo>
                    <a:pt x="25475" y="103874"/>
                  </a:lnTo>
                  <a:lnTo>
                    <a:pt x="24922" y="104401"/>
                  </a:lnTo>
                  <a:lnTo>
                    <a:pt x="24369" y="104875"/>
                  </a:lnTo>
                  <a:lnTo>
                    <a:pt x="23789" y="105349"/>
                  </a:lnTo>
                  <a:lnTo>
                    <a:pt x="23210" y="105824"/>
                  </a:lnTo>
                  <a:lnTo>
                    <a:pt x="22630" y="106245"/>
                  </a:lnTo>
                  <a:lnTo>
                    <a:pt x="22024" y="106667"/>
                  </a:lnTo>
                  <a:lnTo>
                    <a:pt x="21418" y="107062"/>
                  </a:lnTo>
                  <a:lnTo>
                    <a:pt x="20812" y="107430"/>
                  </a:lnTo>
                  <a:lnTo>
                    <a:pt x="20206" y="107799"/>
                  </a:lnTo>
                  <a:lnTo>
                    <a:pt x="19600" y="108115"/>
                  </a:lnTo>
                  <a:lnTo>
                    <a:pt x="18968" y="108432"/>
                  </a:lnTo>
                  <a:lnTo>
                    <a:pt x="18336" y="108748"/>
                  </a:lnTo>
                  <a:lnTo>
                    <a:pt x="17677" y="109011"/>
                  </a:lnTo>
                  <a:lnTo>
                    <a:pt x="17019" y="109248"/>
                  </a:lnTo>
                  <a:lnTo>
                    <a:pt x="16360" y="109485"/>
                  </a:lnTo>
                  <a:lnTo>
                    <a:pt x="15702" y="109696"/>
                  </a:lnTo>
                  <a:lnTo>
                    <a:pt x="15043" y="109880"/>
                  </a:lnTo>
                  <a:lnTo>
                    <a:pt x="14358" y="110039"/>
                  </a:lnTo>
                  <a:lnTo>
                    <a:pt x="13673" y="110197"/>
                  </a:lnTo>
                  <a:lnTo>
                    <a:pt x="12962" y="110302"/>
                  </a:lnTo>
                  <a:lnTo>
                    <a:pt x="12251" y="110407"/>
                  </a:lnTo>
                  <a:lnTo>
                    <a:pt x="11539" y="110486"/>
                  </a:lnTo>
                  <a:lnTo>
                    <a:pt x="10828" y="110539"/>
                  </a:lnTo>
                  <a:lnTo>
                    <a:pt x="10090" y="110565"/>
                  </a:lnTo>
                  <a:lnTo>
                    <a:pt x="8615" y="110565"/>
                  </a:lnTo>
                  <a:lnTo>
                    <a:pt x="7851" y="110513"/>
                  </a:lnTo>
                  <a:lnTo>
                    <a:pt x="7087" y="110434"/>
                  </a:lnTo>
                  <a:lnTo>
                    <a:pt x="6323" y="110355"/>
                  </a:lnTo>
                  <a:lnTo>
                    <a:pt x="5559" y="110249"/>
                  </a:lnTo>
                  <a:lnTo>
                    <a:pt x="4453" y="110039"/>
                  </a:lnTo>
                  <a:lnTo>
                    <a:pt x="3346" y="109775"/>
                  </a:lnTo>
                  <a:lnTo>
                    <a:pt x="1134" y="109275"/>
                  </a:lnTo>
                  <a:lnTo>
                    <a:pt x="80" y="108721"/>
                  </a:lnTo>
                  <a:lnTo>
                    <a:pt x="53" y="108906"/>
                  </a:lnTo>
                  <a:lnTo>
                    <a:pt x="1" y="109090"/>
                  </a:lnTo>
                  <a:lnTo>
                    <a:pt x="264" y="109248"/>
                  </a:lnTo>
                  <a:lnTo>
                    <a:pt x="528" y="109354"/>
                  </a:lnTo>
                  <a:lnTo>
                    <a:pt x="817" y="109459"/>
                  </a:lnTo>
                  <a:lnTo>
                    <a:pt x="1134" y="109512"/>
                  </a:lnTo>
                  <a:lnTo>
                    <a:pt x="2187" y="109933"/>
                  </a:lnTo>
                  <a:lnTo>
                    <a:pt x="3241" y="110276"/>
                  </a:lnTo>
                  <a:lnTo>
                    <a:pt x="4268" y="110592"/>
                  </a:lnTo>
                  <a:lnTo>
                    <a:pt x="5322" y="110829"/>
                  </a:lnTo>
                  <a:lnTo>
                    <a:pt x="6376" y="111040"/>
                  </a:lnTo>
                  <a:lnTo>
                    <a:pt x="7430" y="111171"/>
                  </a:lnTo>
                  <a:lnTo>
                    <a:pt x="8483" y="111277"/>
                  </a:lnTo>
                  <a:lnTo>
                    <a:pt x="9537" y="111303"/>
                  </a:lnTo>
                  <a:lnTo>
                    <a:pt x="10591" y="111303"/>
                  </a:lnTo>
                  <a:lnTo>
                    <a:pt x="11645" y="111224"/>
                  </a:lnTo>
                  <a:lnTo>
                    <a:pt x="12698" y="111092"/>
                  </a:lnTo>
                  <a:lnTo>
                    <a:pt x="13752" y="110934"/>
                  </a:lnTo>
                  <a:lnTo>
                    <a:pt x="14806" y="110697"/>
                  </a:lnTo>
                  <a:lnTo>
                    <a:pt x="15860" y="110407"/>
                  </a:lnTo>
                  <a:lnTo>
                    <a:pt x="16913" y="110065"/>
                  </a:lnTo>
                  <a:lnTo>
                    <a:pt x="17967" y="109670"/>
                  </a:lnTo>
                  <a:lnTo>
                    <a:pt x="18942" y="109248"/>
                  </a:lnTo>
                  <a:lnTo>
                    <a:pt x="19864" y="108800"/>
                  </a:lnTo>
                  <a:lnTo>
                    <a:pt x="20786" y="108300"/>
                  </a:lnTo>
                  <a:lnTo>
                    <a:pt x="21655" y="107799"/>
                  </a:lnTo>
                  <a:lnTo>
                    <a:pt x="22498" y="107246"/>
                  </a:lnTo>
                  <a:lnTo>
                    <a:pt x="23341" y="106667"/>
                  </a:lnTo>
                  <a:lnTo>
                    <a:pt x="24132" y="106034"/>
                  </a:lnTo>
                  <a:lnTo>
                    <a:pt x="24922" y="105402"/>
                  </a:lnTo>
                  <a:lnTo>
                    <a:pt x="25686" y="104743"/>
                  </a:lnTo>
                  <a:lnTo>
                    <a:pt x="26423" y="104058"/>
                  </a:lnTo>
                  <a:lnTo>
                    <a:pt x="27161" y="103321"/>
                  </a:lnTo>
                  <a:lnTo>
                    <a:pt x="27872" y="102610"/>
                  </a:lnTo>
                  <a:lnTo>
                    <a:pt x="28557" y="101846"/>
                  </a:lnTo>
                  <a:lnTo>
                    <a:pt x="29242" y="101082"/>
                  </a:lnTo>
                  <a:lnTo>
                    <a:pt x="29901" y="100291"/>
                  </a:lnTo>
                  <a:lnTo>
                    <a:pt x="30533" y="99475"/>
                  </a:lnTo>
                  <a:lnTo>
                    <a:pt x="31640" y="98052"/>
                  </a:lnTo>
                  <a:lnTo>
                    <a:pt x="32693" y="96577"/>
                  </a:lnTo>
                  <a:lnTo>
                    <a:pt x="33721" y="95102"/>
                  </a:lnTo>
                  <a:lnTo>
                    <a:pt x="34722" y="93600"/>
                  </a:lnTo>
                  <a:lnTo>
                    <a:pt x="36698" y="90571"/>
                  </a:lnTo>
                  <a:lnTo>
                    <a:pt x="38673" y="87541"/>
                  </a:lnTo>
                  <a:lnTo>
                    <a:pt x="39674" y="86013"/>
                  </a:lnTo>
                  <a:lnTo>
                    <a:pt x="40702" y="84538"/>
                  </a:lnTo>
                  <a:lnTo>
                    <a:pt x="41756" y="83063"/>
                  </a:lnTo>
                  <a:lnTo>
                    <a:pt x="42836" y="81640"/>
                  </a:lnTo>
                  <a:lnTo>
                    <a:pt x="43968" y="80244"/>
                  </a:lnTo>
                  <a:lnTo>
                    <a:pt x="44548" y="79559"/>
                  </a:lnTo>
                  <a:lnTo>
                    <a:pt x="45154" y="78874"/>
                  </a:lnTo>
                  <a:lnTo>
                    <a:pt x="45760" y="78215"/>
                  </a:lnTo>
                  <a:lnTo>
                    <a:pt x="46392" y="77557"/>
                  </a:lnTo>
                  <a:lnTo>
                    <a:pt x="47024" y="76925"/>
                  </a:lnTo>
                  <a:lnTo>
                    <a:pt x="47683" y="76292"/>
                  </a:lnTo>
                  <a:lnTo>
                    <a:pt x="48605" y="75476"/>
                  </a:lnTo>
                  <a:lnTo>
                    <a:pt x="49553" y="74685"/>
                  </a:lnTo>
                  <a:lnTo>
                    <a:pt x="50502" y="73974"/>
                  </a:lnTo>
                  <a:lnTo>
                    <a:pt x="51503" y="73315"/>
                  </a:lnTo>
                  <a:lnTo>
                    <a:pt x="52504" y="72683"/>
                  </a:lnTo>
                  <a:lnTo>
                    <a:pt x="53505" y="72130"/>
                  </a:lnTo>
                  <a:lnTo>
                    <a:pt x="54559" y="71629"/>
                  </a:lnTo>
                  <a:lnTo>
                    <a:pt x="55612" y="71182"/>
                  </a:lnTo>
                  <a:lnTo>
                    <a:pt x="56692" y="70813"/>
                  </a:lnTo>
                  <a:lnTo>
                    <a:pt x="57799" y="70470"/>
                  </a:lnTo>
                  <a:lnTo>
                    <a:pt x="58378" y="70339"/>
                  </a:lnTo>
                  <a:lnTo>
                    <a:pt x="58932" y="70207"/>
                  </a:lnTo>
                  <a:lnTo>
                    <a:pt x="59511" y="70101"/>
                  </a:lnTo>
                  <a:lnTo>
                    <a:pt x="60091" y="69996"/>
                  </a:lnTo>
                  <a:lnTo>
                    <a:pt x="60670" y="69917"/>
                  </a:lnTo>
                  <a:lnTo>
                    <a:pt x="61276" y="69838"/>
                  </a:lnTo>
                  <a:lnTo>
                    <a:pt x="61856" y="69785"/>
                  </a:lnTo>
                  <a:lnTo>
                    <a:pt x="62462" y="69759"/>
                  </a:lnTo>
                  <a:lnTo>
                    <a:pt x="63068" y="69733"/>
                  </a:lnTo>
                  <a:lnTo>
                    <a:pt x="63700" y="69733"/>
                  </a:lnTo>
                  <a:lnTo>
                    <a:pt x="64938" y="69785"/>
                  </a:lnTo>
                  <a:lnTo>
                    <a:pt x="66993" y="69891"/>
                  </a:lnTo>
                  <a:lnTo>
                    <a:pt x="69048" y="69970"/>
                  </a:lnTo>
                  <a:lnTo>
                    <a:pt x="71129" y="70075"/>
                  </a:lnTo>
                  <a:lnTo>
                    <a:pt x="73184" y="70181"/>
                  </a:lnTo>
                  <a:lnTo>
                    <a:pt x="73842" y="70207"/>
                  </a:lnTo>
                  <a:lnTo>
                    <a:pt x="74474" y="70233"/>
                  </a:lnTo>
                  <a:lnTo>
                    <a:pt x="75133" y="70207"/>
                  </a:lnTo>
                  <a:lnTo>
                    <a:pt x="75765" y="70207"/>
                  </a:lnTo>
                  <a:lnTo>
                    <a:pt x="76397" y="70154"/>
                  </a:lnTo>
                  <a:lnTo>
                    <a:pt x="77030" y="70128"/>
                  </a:lnTo>
                  <a:lnTo>
                    <a:pt x="77662" y="70049"/>
                  </a:lnTo>
                  <a:lnTo>
                    <a:pt x="78268" y="69970"/>
                  </a:lnTo>
                  <a:lnTo>
                    <a:pt x="78874" y="69864"/>
                  </a:lnTo>
                  <a:lnTo>
                    <a:pt x="79480" y="69759"/>
                  </a:lnTo>
                  <a:lnTo>
                    <a:pt x="80059" y="69627"/>
                  </a:lnTo>
                  <a:lnTo>
                    <a:pt x="80665" y="69469"/>
                  </a:lnTo>
                  <a:lnTo>
                    <a:pt x="81245" y="69311"/>
                  </a:lnTo>
                  <a:lnTo>
                    <a:pt x="81824" y="69127"/>
                  </a:lnTo>
                  <a:lnTo>
                    <a:pt x="82404" y="68942"/>
                  </a:lnTo>
                  <a:lnTo>
                    <a:pt x="82957" y="68732"/>
                  </a:lnTo>
                  <a:lnTo>
                    <a:pt x="83537" y="68495"/>
                  </a:lnTo>
                  <a:lnTo>
                    <a:pt x="84090" y="68257"/>
                  </a:lnTo>
                  <a:lnTo>
                    <a:pt x="84617" y="68020"/>
                  </a:lnTo>
                  <a:lnTo>
                    <a:pt x="85170" y="67731"/>
                  </a:lnTo>
                  <a:lnTo>
                    <a:pt x="85697" y="67441"/>
                  </a:lnTo>
                  <a:lnTo>
                    <a:pt x="86250" y="67151"/>
                  </a:lnTo>
                  <a:lnTo>
                    <a:pt x="87277" y="66492"/>
                  </a:lnTo>
                  <a:lnTo>
                    <a:pt x="88305" y="65807"/>
                  </a:lnTo>
                  <a:lnTo>
                    <a:pt x="89306" y="65044"/>
                  </a:lnTo>
                  <a:lnTo>
                    <a:pt x="90307" y="64227"/>
                  </a:lnTo>
                  <a:lnTo>
                    <a:pt x="91255" y="63331"/>
                  </a:lnTo>
                  <a:lnTo>
                    <a:pt x="92072" y="62515"/>
                  </a:lnTo>
                  <a:lnTo>
                    <a:pt x="92862" y="61698"/>
                  </a:lnTo>
                  <a:lnTo>
                    <a:pt x="93626" y="60855"/>
                  </a:lnTo>
                  <a:lnTo>
                    <a:pt x="94338" y="59959"/>
                  </a:lnTo>
                  <a:lnTo>
                    <a:pt x="95049" y="59090"/>
                  </a:lnTo>
                  <a:lnTo>
                    <a:pt x="95707" y="58168"/>
                  </a:lnTo>
                  <a:lnTo>
                    <a:pt x="96366" y="57246"/>
                  </a:lnTo>
                  <a:lnTo>
                    <a:pt x="96972" y="56297"/>
                  </a:lnTo>
                  <a:lnTo>
                    <a:pt x="97578" y="55349"/>
                  </a:lnTo>
                  <a:lnTo>
                    <a:pt x="98157" y="54374"/>
                  </a:lnTo>
                  <a:lnTo>
                    <a:pt x="98711" y="53400"/>
                  </a:lnTo>
                  <a:lnTo>
                    <a:pt x="99264" y="52399"/>
                  </a:lnTo>
                  <a:lnTo>
                    <a:pt x="99791" y="51397"/>
                  </a:lnTo>
                  <a:lnTo>
                    <a:pt x="100291" y="50396"/>
                  </a:lnTo>
                  <a:lnTo>
                    <a:pt x="101292" y="48342"/>
                  </a:lnTo>
                  <a:lnTo>
                    <a:pt x="102451" y="45944"/>
                  </a:lnTo>
                  <a:lnTo>
                    <a:pt x="103031" y="44759"/>
                  </a:lnTo>
                  <a:lnTo>
                    <a:pt x="103637" y="43573"/>
                  </a:lnTo>
                  <a:lnTo>
                    <a:pt x="104243" y="42414"/>
                  </a:lnTo>
                  <a:lnTo>
                    <a:pt x="104901" y="41255"/>
                  </a:lnTo>
                  <a:lnTo>
                    <a:pt x="105586" y="40122"/>
                  </a:lnTo>
                  <a:lnTo>
                    <a:pt x="106324" y="39016"/>
                  </a:lnTo>
                  <a:lnTo>
                    <a:pt x="106851" y="38278"/>
                  </a:lnTo>
                  <a:lnTo>
                    <a:pt x="107378" y="37593"/>
                  </a:lnTo>
                  <a:lnTo>
                    <a:pt x="107931" y="36908"/>
                  </a:lnTo>
                  <a:lnTo>
                    <a:pt x="108510" y="36276"/>
                  </a:lnTo>
                  <a:lnTo>
                    <a:pt x="109116" y="35644"/>
                  </a:lnTo>
                  <a:lnTo>
                    <a:pt x="109749" y="35064"/>
                  </a:lnTo>
                  <a:lnTo>
                    <a:pt x="110381" y="34538"/>
                  </a:lnTo>
                  <a:lnTo>
                    <a:pt x="111066" y="34011"/>
                  </a:lnTo>
                  <a:lnTo>
                    <a:pt x="111751" y="33536"/>
                  </a:lnTo>
                  <a:lnTo>
                    <a:pt x="112462" y="33089"/>
                  </a:lnTo>
                  <a:lnTo>
                    <a:pt x="113200" y="32667"/>
                  </a:lnTo>
                  <a:lnTo>
                    <a:pt x="113990" y="32298"/>
                  </a:lnTo>
                  <a:lnTo>
                    <a:pt x="114780" y="31956"/>
                  </a:lnTo>
                  <a:lnTo>
                    <a:pt x="115597" y="31666"/>
                  </a:lnTo>
                  <a:lnTo>
                    <a:pt x="116440" y="31403"/>
                  </a:lnTo>
                  <a:lnTo>
                    <a:pt x="117336" y="31166"/>
                  </a:lnTo>
                  <a:lnTo>
                    <a:pt x="118943" y="30823"/>
                  </a:lnTo>
                  <a:lnTo>
                    <a:pt x="120550" y="30533"/>
                  </a:lnTo>
                  <a:lnTo>
                    <a:pt x="122183" y="30323"/>
                  </a:lnTo>
                  <a:lnTo>
                    <a:pt x="122999" y="30217"/>
                  </a:lnTo>
                  <a:lnTo>
                    <a:pt x="123816" y="30164"/>
                  </a:lnTo>
                  <a:lnTo>
                    <a:pt x="125318" y="30006"/>
                  </a:lnTo>
                  <a:lnTo>
                    <a:pt x="126819" y="29796"/>
                  </a:lnTo>
                  <a:lnTo>
                    <a:pt x="128295" y="29532"/>
                  </a:lnTo>
                  <a:lnTo>
                    <a:pt x="129717" y="29216"/>
                  </a:lnTo>
                  <a:lnTo>
                    <a:pt x="131140" y="28821"/>
                  </a:lnTo>
                  <a:lnTo>
                    <a:pt x="132536" y="28373"/>
                  </a:lnTo>
                  <a:lnTo>
                    <a:pt x="133879" y="27873"/>
                  </a:lnTo>
                  <a:lnTo>
                    <a:pt x="135223" y="27319"/>
                  </a:lnTo>
                  <a:lnTo>
                    <a:pt x="136540" y="26713"/>
                  </a:lnTo>
                  <a:lnTo>
                    <a:pt x="137831" y="26029"/>
                  </a:lnTo>
                  <a:lnTo>
                    <a:pt x="139095" y="25317"/>
                  </a:lnTo>
                  <a:lnTo>
                    <a:pt x="140307" y="24527"/>
                  </a:lnTo>
                  <a:lnTo>
                    <a:pt x="141545" y="23684"/>
                  </a:lnTo>
                  <a:lnTo>
                    <a:pt x="142731" y="22788"/>
                  </a:lnTo>
                  <a:lnTo>
                    <a:pt x="143890" y="21840"/>
                  </a:lnTo>
                  <a:lnTo>
                    <a:pt x="145023" y="20839"/>
                  </a:lnTo>
                  <a:lnTo>
                    <a:pt x="146182" y="19759"/>
                  </a:lnTo>
                  <a:lnTo>
                    <a:pt x="147288" y="18626"/>
                  </a:lnTo>
                  <a:lnTo>
                    <a:pt x="148368" y="17493"/>
                  </a:lnTo>
                  <a:lnTo>
                    <a:pt x="149422" y="16308"/>
                  </a:lnTo>
                  <a:lnTo>
                    <a:pt x="150423" y="15122"/>
                  </a:lnTo>
                  <a:lnTo>
                    <a:pt x="151398" y="13910"/>
                  </a:lnTo>
                  <a:lnTo>
                    <a:pt x="152373" y="12672"/>
                  </a:lnTo>
                  <a:lnTo>
                    <a:pt x="153295" y="11434"/>
                  </a:lnTo>
                  <a:lnTo>
                    <a:pt x="154217" y="10143"/>
                  </a:lnTo>
                  <a:lnTo>
                    <a:pt x="155112" y="8879"/>
                  </a:lnTo>
                  <a:lnTo>
                    <a:pt x="155982" y="7562"/>
                  </a:lnTo>
                  <a:lnTo>
                    <a:pt x="156825" y="6271"/>
                  </a:lnTo>
                  <a:lnTo>
                    <a:pt x="158511" y="3610"/>
                  </a:lnTo>
                  <a:lnTo>
                    <a:pt x="160144" y="949"/>
                  </a:lnTo>
                  <a:lnTo>
                    <a:pt x="160276" y="739"/>
                  </a:lnTo>
                  <a:lnTo>
                    <a:pt x="160328" y="633"/>
                  </a:lnTo>
                  <a:lnTo>
                    <a:pt x="160355" y="554"/>
                  </a:lnTo>
                  <a:lnTo>
                    <a:pt x="160355" y="475"/>
                  </a:lnTo>
                  <a:lnTo>
                    <a:pt x="160355" y="396"/>
                  </a:lnTo>
                  <a:lnTo>
                    <a:pt x="160328" y="317"/>
                  </a:lnTo>
                  <a:lnTo>
                    <a:pt x="160302" y="238"/>
                  </a:lnTo>
                  <a:lnTo>
                    <a:pt x="160170" y="106"/>
                  </a:lnTo>
                  <a:lnTo>
                    <a:pt x="160065" y="54"/>
                  </a:lnTo>
                  <a:lnTo>
                    <a:pt x="159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0" name="Google Shape;310;p34"/>
          <p:cNvSpPr/>
          <p:nvPr/>
        </p:nvSpPr>
        <p:spPr>
          <a:xfrm rot="9951083" flipH="1">
            <a:off x="7680351" y="3338567"/>
            <a:ext cx="1184450" cy="1807855"/>
          </a:xfrm>
          <a:custGeom>
            <a:avLst/>
            <a:gdLst/>
            <a:ahLst/>
            <a:cxnLst/>
            <a:rect l="l" t="t" r="r" b="b"/>
            <a:pathLst>
              <a:path w="36487" h="55691" extrusionOk="0">
                <a:moveTo>
                  <a:pt x="19073" y="3372"/>
                </a:moveTo>
                <a:lnTo>
                  <a:pt x="20048" y="3425"/>
                </a:lnTo>
                <a:lnTo>
                  <a:pt x="20996" y="3530"/>
                </a:lnTo>
                <a:lnTo>
                  <a:pt x="21918" y="3688"/>
                </a:lnTo>
                <a:lnTo>
                  <a:pt x="22866" y="3873"/>
                </a:lnTo>
                <a:lnTo>
                  <a:pt x="23788" y="4110"/>
                </a:lnTo>
                <a:lnTo>
                  <a:pt x="24710" y="4347"/>
                </a:lnTo>
                <a:lnTo>
                  <a:pt x="25632" y="4636"/>
                </a:lnTo>
                <a:lnTo>
                  <a:pt x="26528" y="4979"/>
                </a:lnTo>
                <a:lnTo>
                  <a:pt x="27424" y="5321"/>
                </a:lnTo>
                <a:lnTo>
                  <a:pt x="28293" y="5690"/>
                </a:lnTo>
                <a:lnTo>
                  <a:pt x="29162" y="6059"/>
                </a:lnTo>
                <a:lnTo>
                  <a:pt x="30032" y="6481"/>
                </a:lnTo>
                <a:lnTo>
                  <a:pt x="30848" y="6876"/>
                </a:lnTo>
                <a:lnTo>
                  <a:pt x="31665" y="7297"/>
                </a:lnTo>
                <a:lnTo>
                  <a:pt x="33298" y="8167"/>
                </a:lnTo>
                <a:lnTo>
                  <a:pt x="31481" y="8088"/>
                </a:lnTo>
                <a:lnTo>
                  <a:pt x="30585" y="8035"/>
                </a:lnTo>
                <a:lnTo>
                  <a:pt x="29663" y="7982"/>
                </a:lnTo>
                <a:lnTo>
                  <a:pt x="28767" y="7877"/>
                </a:lnTo>
                <a:lnTo>
                  <a:pt x="27845" y="7771"/>
                </a:lnTo>
                <a:lnTo>
                  <a:pt x="26950" y="7666"/>
                </a:lnTo>
                <a:lnTo>
                  <a:pt x="26054" y="7508"/>
                </a:lnTo>
                <a:lnTo>
                  <a:pt x="25158" y="7324"/>
                </a:lnTo>
                <a:lnTo>
                  <a:pt x="24263" y="7139"/>
                </a:lnTo>
                <a:lnTo>
                  <a:pt x="23393" y="6902"/>
                </a:lnTo>
                <a:lnTo>
                  <a:pt x="22524" y="6639"/>
                </a:lnTo>
                <a:lnTo>
                  <a:pt x="21681" y="6349"/>
                </a:lnTo>
                <a:lnTo>
                  <a:pt x="20838" y="6006"/>
                </a:lnTo>
                <a:lnTo>
                  <a:pt x="19995" y="5664"/>
                </a:lnTo>
                <a:lnTo>
                  <a:pt x="19178" y="5242"/>
                </a:lnTo>
                <a:lnTo>
                  <a:pt x="18335" y="4795"/>
                </a:lnTo>
                <a:lnTo>
                  <a:pt x="17492" y="4347"/>
                </a:lnTo>
                <a:lnTo>
                  <a:pt x="17071" y="4162"/>
                </a:lnTo>
                <a:lnTo>
                  <a:pt x="16623" y="4004"/>
                </a:lnTo>
                <a:lnTo>
                  <a:pt x="16149" y="3846"/>
                </a:lnTo>
                <a:lnTo>
                  <a:pt x="15701" y="3741"/>
                </a:lnTo>
                <a:lnTo>
                  <a:pt x="16096" y="3609"/>
                </a:lnTo>
                <a:lnTo>
                  <a:pt x="16517" y="3530"/>
                </a:lnTo>
                <a:lnTo>
                  <a:pt x="16939" y="3451"/>
                </a:lnTo>
                <a:lnTo>
                  <a:pt x="17360" y="3398"/>
                </a:lnTo>
                <a:lnTo>
                  <a:pt x="17808" y="3372"/>
                </a:lnTo>
                <a:close/>
                <a:moveTo>
                  <a:pt x="18388" y="8140"/>
                </a:moveTo>
                <a:lnTo>
                  <a:pt x="18730" y="8351"/>
                </a:lnTo>
                <a:lnTo>
                  <a:pt x="19073" y="8535"/>
                </a:lnTo>
                <a:lnTo>
                  <a:pt x="19415" y="8693"/>
                </a:lnTo>
                <a:lnTo>
                  <a:pt x="19784" y="8851"/>
                </a:lnTo>
                <a:lnTo>
                  <a:pt x="20495" y="9115"/>
                </a:lnTo>
                <a:lnTo>
                  <a:pt x="21259" y="9326"/>
                </a:lnTo>
                <a:lnTo>
                  <a:pt x="22023" y="9510"/>
                </a:lnTo>
                <a:lnTo>
                  <a:pt x="22814" y="9668"/>
                </a:lnTo>
                <a:lnTo>
                  <a:pt x="24342" y="9958"/>
                </a:lnTo>
                <a:lnTo>
                  <a:pt x="25395" y="10142"/>
                </a:lnTo>
                <a:lnTo>
                  <a:pt x="26449" y="10379"/>
                </a:lnTo>
                <a:lnTo>
                  <a:pt x="27476" y="10643"/>
                </a:lnTo>
                <a:lnTo>
                  <a:pt x="28478" y="10959"/>
                </a:lnTo>
                <a:lnTo>
                  <a:pt x="29479" y="11301"/>
                </a:lnTo>
                <a:lnTo>
                  <a:pt x="30480" y="11697"/>
                </a:lnTo>
                <a:lnTo>
                  <a:pt x="31428" y="12144"/>
                </a:lnTo>
                <a:lnTo>
                  <a:pt x="32376" y="12619"/>
                </a:lnTo>
                <a:lnTo>
                  <a:pt x="33325" y="13172"/>
                </a:lnTo>
                <a:lnTo>
                  <a:pt x="34247" y="13751"/>
                </a:lnTo>
                <a:lnTo>
                  <a:pt x="34668" y="14068"/>
                </a:lnTo>
                <a:lnTo>
                  <a:pt x="35116" y="14410"/>
                </a:lnTo>
                <a:lnTo>
                  <a:pt x="35538" y="14752"/>
                </a:lnTo>
                <a:lnTo>
                  <a:pt x="35933" y="15095"/>
                </a:lnTo>
                <a:lnTo>
                  <a:pt x="33852" y="15200"/>
                </a:lnTo>
                <a:lnTo>
                  <a:pt x="32824" y="15227"/>
                </a:lnTo>
                <a:lnTo>
                  <a:pt x="32297" y="15200"/>
                </a:lnTo>
                <a:lnTo>
                  <a:pt x="31770" y="15174"/>
                </a:lnTo>
                <a:lnTo>
                  <a:pt x="31244" y="15121"/>
                </a:lnTo>
                <a:lnTo>
                  <a:pt x="30743" y="15042"/>
                </a:lnTo>
                <a:lnTo>
                  <a:pt x="30243" y="14963"/>
                </a:lnTo>
                <a:lnTo>
                  <a:pt x="29742" y="14858"/>
                </a:lnTo>
                <a:lnTo>
                  <a:pt x="28715" y="14594"/>
                </a:lnTo>
                <a:lnTo>
                  <a:pt x="27740" y="14305"/>
                </a:lnTo>
                <a:lnTo>
                  <a:pt x="26792" y="13936"/>
                </a:lnTo>
                <a:lnTo>
                  <a:pt x="25843" y="13514"/>
                </a:lnTo>
                <a:lnTo>
                  <a:pt x="24947" y="13066"/>
                </a:lnTo>
                <a:lnTo>
                  <a:pt x="24052" y="12566"/>
                </a:lnTo>
                <a:lnTo>
                  <a:pt x="23182" y="12039"/>
                </a:lnTo>
                <a:lnTo>
                  <a:pt x="22339" y="11460"/>
                </a:lnTo>
                <a:lnTo>
                  <a:pt x="21523" y="10880"/>
                </a:lnTo>
                <a:lnTo>
                  <a:pt x="20706" y="10248"/>
                </a:lnTo>
                <a:lnTo>
                  <a:pt x="20127" y="9721"/>
                </a:lnTo>
                <a:lnTo>
                  <a:pt x="19547" y="9220"/>
                </a:lnTo>
                <a:lnTo>
                  <a:pt x="18388" y="8140"/>
                </a:lnTo>
                <a:close/>
                <a:moveTo>
                  <a:pt x="20337" y="14305"/>
                </a:moveTo>
                <a:lnTo>
                  <a:pt x="20680" y="14568"/>
                </a:lnTo>
                <a:lnTo>
                  <a:pt x="21049" y="14805"/>
                </a:lnTo>
                <a:lnTo>
                  <a:pt x="21444" y="15016"/>
                </a:lnTo>
                <a:lnTo>
                  <a:pt x="21813" y="15227"/>
                </a:lnTo>
                <a:lnTo>
                  <a:pt x="22603" y="15622"/>
                </a:lnTo>
                <a:lnTo>
                  <a:pt x="23420" y="15964"/>
                </a:lnTo>
                <a:lnTo>
                  <a:pt x="25053" y="16623"/>
                </a:lnTo>
                <a:lnTo>
                  <a:pt x="25870" y="16992"/>
                </a:lnTo>
                <a:lnTo>
                  <a:pt x="26660" y="17360"/>
                </a:lnTo>
                <a:lnTo>
                  <a:pt x="27503" y="17808"/>
                </a:lnTo>
                <a:lnTo>
                  <a:pt x="28319" y="18283"/>
                </a:lnTo>
                <a:lnTo>
                  <a:pt x="29110" y="18809"/>
                </a:lnTo>
                <a:lnTo>
                  <a:pt x="29874" y="19336"/>
                </a:lnTo>
                <a:lnTo>
                  <a:pt x="30611" y="19916"/>
                </a:lnTo>
                <a:lnTo>
                  <a:pt x="31349" y="20522"/>
                </a:lnTo>
                <a:lnTo>
                  <a:pt x="32060" y="21128"/>
                </a:lnTo>
                <a:lnTo>
                  <a:pt x="32745" y="21786"/>
                </a:lnTo>
                <a:lnTo>
                  <a:pt x="33351" y="22418"/>
                </a:lnTo>
                <a:lnTo>
                  <a:pt x="33904" y="23051"/>
                </a:lnTo>
                <a:lnTo>
                  <a:pt x="34431" y="23709"/>
                </a:lnTo>
                <a:lnTo>
                  <a:pt x="34958" y="24394"/>
                </a:lnTo>
                <a:lnTo>
                  <a:pt x="34958" y="24394"/>
                </a:lnTo>
                <a:lnTo>
                  <a:pt x="34405" y="23999"/>
                </a:lnTo>
                <a:lnTo>
                  <a:pt x="33852" y="23604"/>
                </a:lnTo>
                <a:lnTo>
                  <a:pt x="33272" y="23235"/>
                </a:lnTo>
                <a:lnTo>
                  <a:pt x="32640" y="22919"/>
                </a:lnTo>
                <a:lnTo>
                  <a:pt x="31797" y="22498"/>
                </a:lnTo>
                <a:lnTo>
                  <a:pt x="30927" y="22102"/>
                </a:lnTo>
                <a:lnTo>
                  <a:pt x="29189" y="21365"/>
                </a:lnTo>
                <a:lnTo>
                  <a:pt x="28319" y="20970"/>
                </a:lnTo>
                <a:lnTo>
                  <a:pt x="27476" y="20574"/>
                </a:lnTo>
                <a:lnTo>
                  <a:pt x="26633" y="20153"/>
                </a:lnTo>
                <a:lnTo>
                  <a:pt x="25817" y="19679"/>
                </a:lnTo>
                <a:lnTo>
                  <a:pt x="25000" y="19126"/>
                </a:lnTo>
                <a:lnTo>
                  <a:pt x="24210" y="18546"/>
                </a:lnTo>
                <a:lnTo>
                  <a:pt x="23472" y="17940"/>
                </a:lnTo>
                <a:lnTo>
                  <a:pt x="22761" y="17255"/>
                </a:lnTo>
                <a:lnTo>
                  <a:pt x="22076" y="16570"/>
                </a:lnTo>
                <a:lnTo>
                  <a:pt x="21470" y="15859"/>
                </a:lnTo>
                <a:lnTo>
                  <a:pt x="20891" y="15095"/>
                </a:lnTo>
                <a:lnTo>
                  <a:pt x="20337" y="14305"/>
                </a:lnTo>
                <a:close/>
                <a:moveTo>
                  <a:pt x="14594" y="6691"/>
                </a:moveTo>
                <a:lnTo>
                  <a:pt x="14384" y="7613"/>
                </a:lnTo>
                <a:lnTo>
                  <a:pt x="14147" y="8509"/>
                </a:lnTo>
                <a:lnTo>
                  <a:pt x="13830" y="9405"/>
                </a:lnTo>
                <a:lnTo>
                  <a:pt x="13514" y="10274"/>
                </a:lnTo>
                <a:lnTo>
                  <a:pt x="13146" y="11143"/>
                </a:lnTo>
                <a:lnTo>
                  <a:pt x="12750" y="12013"/>
                </a:lnTo>
                <a:lnTo>
                  <a:pt x="12303" y="12856"/>
                </a:lnTo>
                <a:lnTo>
                  <a:pt x="11828" y="13672"/>
                </a:lnTo>
                <a:lnTo>
                  <a:pt x="11486" y="14226"/>
                </a:lnTo>
                <a:lnTo>
                  <a:pt x="11117" y="14779"/>
                </a:lnTo>
                <a:lnTo>
                  <a:pt x="10748" y="15306"/>
                </a:lnTo>
                <a:lnTo>
                  <a:pt x="10353" y="15833"/>
                </a:lnTo>
                <a:lnTo>
                  <a:pt x="9563" y="16860"/>
                </a:lnTo>
                <a:lnTo>
                  <a:pt x="8693" y="17861"/>
                </a:lnTo>
                <a:lnTo>
                  <a:pt x="7798" y="18809"/>
                </a:lnTo>
                <a:lnTo>
                  <a:pt x="6849" y="19731"/>
                </a:lnTo>
                <a:lnTo>
                  <a:pt x="5875" y="20627"/>
                </a:lnTo>
                <a:lnTo>
                  <a:pt x="4874" y="21470"/>
                </a:lnTo>
                <a:lnTo>
                  <a:pt x="3820" y="22287"/>
                </a:lnTo>
                <a:lnTo>
                  <a:pt x="2740" y="23077"/>
                </a:lnTo>
                <a:lnTo>
                  <a:pt x="1660" y="23841"/>
                </a:lnTo>
                <a:lnTo>
                  <a:pt x="553" y="24579"/>
                </a:lnTo>
                <a:lnTo>
                  <a:pt x="1133" y="23499"/>
                </a:lnTo>
                <a:lnTo>
                  <a:pt x="1739" y="22418"/>
                </a:lnTo>
                <a:lnTo>
                  <a:pt x="2371" y="21365"/>
                </a:lnTo>
                <a:lnTo>
                  <a:pt x="3030" y="20311"/>
                </a:lnTo>
                <a:lnTo>
                  <a:pt x="3714" y="19284"/>
                </a:lnTo>
                <a:lnTo>
                  <a:pt x="4426" y="18283"/>
                </a:lnTo>
                <a:lnTo>
                  <a:pt x="5163" y="17281"/>
                </a:lnTo>
                <a:lnTo>
                  <a:pt x="5927" y="16307"/>
                </a:lnTo>
                <a:lnTo>
                  <a:pt x="6744" y="15306"/>
                </a:lnTo>
                <a:lnTo>
                  <a:pt x="7587" y="14331"/>
                </a:lnTo>
                <a:lnTo>
                  <a:pt x="8456" y="13356"/>
                </a:lnTo>
                <a:lnTo>
                  <a:pt x="9352" y="12434"/>
                </a:lnTo>
                <a:lnTo>
                  <a:pt x="10300" y="11486"/>
                </a:lnTo>
                <a:lnTo>
                  <a:pt x="11301" y="10590"/>
                </a:lnTo>
                <a:lnTo>
                  <a:pt x="12250" y="9668"/>
                </a:lnTo>
                <a:lnTo>
                  <a:pt x="12724" y="9194"/>
                </a:lnTo>
                <a:lnTo>
                  <a:pt x="13172" y="8693"/>
                </a:lnTo>
                <a:lnTo>
                  <a:pt x="13567" y="8219"/>
                </a:lnTo>
                <a:lnTo>
                  <a:pt x="13962" y="7719"/>
                </a:lnTo>
                <a:lnTo>
                  <a:pt x="14305" y="7218"/>
                </a:lnTo>
                <a:lnTo>
                  <a:pt x="14594" y="6691"/>
                </a:lnTo>
                <a:close/>
                <a:moveTo>
                  <a:pt x="16623" y="9457"/>
                </a:moveTo>
                <a:lnTo>
                  <a:pt x="16517" y="11196"/>
                </a:lnTo>
                <a:lnTo>
                  <a:pt x="16465" y="12065"/>
                </a:lnTo>
                <a:lnTo>
                  <a:pt x="16386" y="12935"/>
                </a:lnTo>
                <a:lnTo>
                  <a:pt x="16254" y="14252"/>
                </a:lnTo>
                <a:lnTo>
                  <a:pt x="16043" y="15595"/>
                </a:lnTo>
                <a:lnTo>
                  <a:pt x="15806" y="16913"/>
                </a:lnTo>
                <a:lnTo>
                  <a:pt x="15648" y="17571"/>
                </a:lnTo>
                <a:lnTo>
                  <a:pt x="15490" y="18203"/>
                </a:lnTo>
                <a:lnTo>
                  <a:pt x="15306" y="18809"/>
                </a:lnTo>
                <a:lnTo>
                  <a:pt x="15121" y="19389"/>
                </a:lnTo>
                <a:lnTo>
                  <a:pt x="14911" y="19969"/>
                </a:lnTo>
                <a:lnTo>
                  <a:pt x="14700" y="20548"/>
                </a:lnTo>
                <a:lnTo>
                  <a:pt x="14463" y="21101"/>
                </a:lnTo>
                <a:lnTo>
                  <a:pt x="14199" y="21681"/>
                </a:lnTo>
                <a:lnTo>
                  <a:pt x="13936" y="22208"/>
                </a:lnTo>
                <a:lnTo>
                  <a:pt x="13646" y="22761"/>
                </a:lnTo>
                <a:lnTo>
                  <a:pt x="13330" y="23288"/>
                </a:lnTo>
                <a:lnTo>
                  <a:pt x="12987" y="23788"/>
                </a:lnTo>
                <a:lnTo>
                  <a:pt x="12645" y="24289"/>
                </a:lnTo>
                <a:lnTo>
                  <a:pt x="12276" y="24789"/>
                </a:lnTo>
                <a:lnTo>
                  <a:pt x="11881" y="25237"/>
                </a:lnTo>
                <a:lnTo>
                  <a:pt x="11460" y="25711"/>
                </a:lnTo>
                <a:lnTo>
                  <a:pt x="11012" y="26133"/>
                </a:lnTo>
                <a:lnTo>
                  <a:pt x="10564" y="26554"/>
                </a:lnTo>
                <a:lnTo>
                  <a:pt x="10037" y="26976"/>
                </a:lnTo>
                <a:lnTo>
                  <a:pt x="9510" y="27397"/>
                </a:lnTo>
                <a:lnTo>
                  <a:pt x="8957" y="27793"/>
                </a:lnTo>
                <a:lnTo>
                  <a:pt x="8404" y="28161"/>
                </a:lnTo>
                <a:lnTo>
                  <a:pt x="7245" y="28899"/>
                </a:lnTo>
                <a:lnTo>
                  <a:pt x="6085" y="29584"/>
                </a:lnTo>
                <a:lnTo>
                  <a:pt x="6981" y="27266"/>
                </a:lnTo>
                <a:lnTo>
                  <a:pt x="7903" y="24947"/>
                </a:lnTo>
                <a:lnTo>
                  <a:pt x="8377" y="23788"/>
                </a:lnTo>
                <a:lnTo>
                  <a:pt x="8878" y="22656"/>
                </a:lnTo>
                <a:lnTo>
                  <a:pt x="9378" y="21523"/>
                </a:lnTo>
                <a:lnTo>
                  <a:pt x="9932" y="20390"/>
                </a:lnTo>
                <a:lnTo>
                  <a:pt x="10485" y="19257"/>
                </a:lnTo>
                <a:lnTo>
                  <a:pt x="11091" y="18124"/>
                </a:lnTo>
                <a:lnTo>
                  <a:pt x="11697" y="16992"/>
                </a:lnTo>
                <a:lnTo>
                  <a:pt x="12355" y="15885"/>
                </a:lnTo>
                <a:lnTo>
                  <a:pt x="13040" y="14805"/>
                </a:lnTo>
                <a:lnTo>
                  <a:pt x="13751" y="13751"/>
                </a:lnTo>
                <a:lnTo>
                  <a:pt x="14515" y="12724"/>
                </a:lnTo>
                <a:lnTo>
                  <a:pt x="15253" y="11670"/>
                </a:lnTo>
                <a:lnTo>
                  <a:pt x="15648" y="11143"/>
                </a:lnTo>
                <a:lnTo>
                  <a:pt x="15991" y="10617"/>
                </a:lnTo>
                <a:lnTo>
                  <a:pt x="16333" y="10037"/>
                </a:lnTo>
                <a:lnTo>
                  <a:pt x="16623" y="9457"/>
                </a:lnTo>
                <a:close/>
                <a:moveTo>
                  <a:pt x="19837" y="15701"/>
                </a:moveTo>
                <a:lnTo>
                  <a:pt x="19784" y="16649"/>
                </a:lnTo>
                <a:lnTo>
                  <a:pt x="19705" y="17598"/>
                </a:lnTo>
                <a:lnTo>
                  <a:pt x="19547" y="18546"/>
                </a:lnTo>
                <a:lnTo>
                  <a:pt x="19363" y="19494"/>
                </a:lnTo>
                <a:lnTo>
                  <a:pt x="19152" y="20416"/>
                </a:lnTo>
                <a:lnTo>
                  <a:pt x="18862" y="21338"/>
                </a:lnTo>
                <a:lnTo>
                  <a:pt x="18546" y="22234"/>
                </a:lnTo>
                <a:lnTo>
                  <a:pt x="18177" y="23103"/>
                </a:lnTo>
                <a:lnTo>
                  <a:pt x="17703" y="24078"/>
                </a:lnTo>
                <a:lnTo>
                  <a:pt x="17176" y="25026"/>
                </a:lnTo>
                <a:lnTo>
                  <a:pt x="16597" y="25949"/>
                </a:lnTo>
                <a:lnTo>
                  <a:pt x="15964" y="26844"/>
                </a:lnTo>
                <a:lnTo>
                  <a:pt x="15306" y="27687"/>
                </a:lnTo>
                <a:lnTo>
                  <a:pt x="14594" y="28530"/>
                </a:lnTo>
                <a:lnTo>
                  <a:pt x="13857" y="29321"/>
                </a:lnTo>
                <a:lnTo>
                  <a:pt x="13093" y="30058"/>
                </a:lnTo>
                <a:lnTo>
                  <a:pt x="12276" y="30822"/>
                </a:lnTo>
                <a:lnTo>
                  <a:pt x="11407" y="31507"/>
                </a:lnTo>
                <a:lnTo>
                  <a:pt x="10511" y="32166"/>
                </a:lnTo>
                <a:lnTo>
                  <a:pt x="9589" y="32798"/>
                </a:lnTo>
                <a:lnTo>
                  <a:pt x="11749" y="29057"/>
                </a:lnTo>
                <a:lnTo>
                  <a:pt x="12829" y="27213"/>
                </a:lnTo>
                <a:lnTo>
                  <a:pt x="13936" y="25343"/>
                </a:lnTo>
                <a:lnTo>
                  <a:pt x="14515" y="24421"/>
                </a:lnTo>
                <a:lnTo>
                  <a:pt x="15121" y="23499"/>
                </a:lnTo>
                <a:lnTo>
                  <a:pt x="15754" y="22577"/>
                </a:lnTo>
                <a:lnTo>
                  <a:pt x="16386" y="21681"/>
                </a:lnTo>
                <a:lnTo>
                  <a:pt x="17677" y="19995"/>
                </a:lnTo>
                <a:lnTo>
                  <a:pt x="18309" y="19126"/>
                </a:lnTo>
                <a:lnTo>
                  <a:pt x="18599" y="18678"/>
                </a:lnTo>
                <a:lnTo>
                  <a:pt x="18862" y="18230"/>
                </a:lnTo>
                <a:lnTo>
                  <a:pt x="19178" y="17624"/>
                </a:lnTo>
                <a:lnTo>
                  <a:pt x="19442" y="16992"/>
                </a:lnTo>
                <a:lnTo>
                  <a:pt x="19652" y="16359"/>
                </a:lnTo>
                <a:lnTo>
                  <a:pt x="19758" y="16043"/>
                </a:lnTo>
                <a:lnTo>
                  <a:pt x="19837" y="15701"/>
                </a:lnTo>
                <a:close/>
                <a:moveTo>
                  <a:pt x="22234" y="22076"/>
                </a:moveTo>
                <a:lnTo>
                  <a:pt x="23077" y="22418"/>
                </a:lnTo>
                <a:lnTo>
                  <a:pt x="23894" y="22761"/>
                </a:lnTo>
                <a:lnTo>
                  <a:pt x="24710" y="23156"/>
                </a:lnTo>
                <a:lnTo>
                  <a:pt x="25501" y="23578"/>
                </a:lnTo>
                <a:lnTo>
                  <a:pt x="26291" y="24025"/>
                </a:lnTo>
                <a:lnTo>
                  <a:pt x="27055" y="24500"/>
                </a:lnTo>
                <a:lnTo>
                  <a:pt x="27793" y="25000"/>
                </a:lnTo>
                <a:lnTo>
                  <a:pt x="28530" y="25527"/>
                </a:lnTo>
                <a:lnTo>
                  <a:pt x="29215" y="26080"/>
                </a:lnTo>
                <a:lnTo>
                  <a:pt x="29900" y="26660"/>
                </a:lnTo>
                <a:lnTo>
                  <a:pt x="30559" y="27266"/>
                </a:lnTo>
                <a:lnTo>
                  <a:pt x="31217" y="27898"/>
                </a:lnTo>
                <a:lnTo>
                  <a:pt x="31823" y="28557"/>
                </a:lnTo>
                <a:lnTo>
                  <a:pt x="32403" y="29215"/>
                </a:lnTo>
                <a:lnTo>
                  <a:pt x="32956" y="29926"/>
                </a:lnTo>
                <a:lnTo>
                  <a:pt x="33483" y="30664"/>
                </a:lnTo>
                <a:lnTo>
                  <a:pt x="34010" y="31428"/>
                </a:lnTo>
                <a:lnTo>
                  <a:pt x="34484" y="32218"/>
                </a:lnTo>
                <a:lnTo>
                  <a:pt x="34932" y="33035"/>
                </a:lnTo>
                <a:lnTo>
                  <a:pt x="35353" y="33852"/>
                </a:lnTo>
                <a:lnTo>
                  <a:pt x="34721" y="33404"/>
                </a:lnTo>
                <a:lnTo>
                  <a:pt x="34062" y="32956"/>
                </a:lnTo>
                <a:lnTo>
                  <a:pt x="33404" y="32534"/>
                </a:lnTo>
                <a:lnTo>
                  <a:pt x="32719" y="32113"/>
                </a:lnTo>
                <a:lnTo>
                  <a:pt x="31138" y="31191"/>
                </a:lnTo>
                <a:lnTo>
                  <a:pt x="30348" y="30690"/>
                </a:lnTo>
                <a:lnTo>
                  <a:pt x="29558" y="30190"/>
                </a:lnTo>
                <a:lnTo>
                  <a:pt x="28846" y="29637"/>
                </a:lnTo>
                <a:lnTo>
                  <a:pt x="28135" y="29057"/>
                </a:lnTo>
                <a:lnTo>
                  <a:pt x="27476" y="28451"/>
                </a:lnTo>
                <a:lnTo>
                  <a:pt x="26818" y="27819"/>
                </a:lnTo>
                <a:lnTo>
                  <a:pt x="26186" y="27160"/>
                </a:lnTo>
                <a:lnTo>
                  <a:pt x="25606" y="26475"/>
                </a:lnTo>
                <a:lnTo>
                  <a:pt x="25000" y="25790"/>
                </a:lnTo>
                <a:lnTo>
                  <a:pt x="24447" y="25079"/>
                </a:lnTo>
                <a:lnTo>
                  <a:pt x="23314" y="23604"/>
                </a:lnTo>
                <a:lnTo>
                  <a:pt x="22234" y="22076"/>
                </a:lnTo>
                <a:close/>
                <a:moveTo>
                  <a:pt x="21786" y="26765"/>
                </a:moveTo>
                <a:lnTo>
                  <a:pt x="21391" y="27424"/>
                </a:lnTo>
                <a:lnTo>
                  <a:pt x="20970" y="28056"/>
                </a:lnTo>
                <a:lnTo>
                  <a:pt x="20522" y="28688"/>
                </a:lnTo>
                <a:lnTo>
                  <a:pt x="20074" y="29294"/>
                </a:lnTo>
                <a:lnTo>
                  <a:pt x="19600" y="29874"/>
                </a:lnTo>
                <a:lnTo>
                  <a:pt x="19099" y="30453"/>
                </a:lnTo>
                <a:lnTo>
                  <a:pt x="18572" y="31007"/>
                </a:lnTo>
                <a:lnTo>
                  <a:pt x="18045" y="31533"/>
                </a:lnTo>
                <a:lnTo>
                  <a:pt x="17492" y="32060"/>
                </a:lnTo>
                <a:lnTo>
                  <a:pt x="16913" y="32561"/>
                </a:lnTo>
                <a:lnTo>
                  <a:pt x="16333" y="33035"/>
                </a:lnTo>
                <a:lnTo>
                  <a:pt x="15727" y="33509"/>
                </a:lnTo>
                <a:lnTo>
                  <a:pt x="15095" y="33957"/>
                </a:lnTo>
                <a:lnTo>
                  <a:pt x="14489" y="34379"/>
                </a:lnTo>
                <a:lnTo>
                  <a:pt x="13830" y="34800"/>
                </a:lnTo>
                <a:lnTo>
                  <a:pt x="13172" y="35195"/>
                </a:lnTo>
                <a:lnTo>
                  <a:pt x="12487" y="35617"/>
                </a:lnTo>
                <a:lnTo>
                  <a:pt x="11749" y="35985"/>
                </a:lnTo>
                <a:lnTo>
                  <a:pt x="11038" y="36354"/>
                </a:lnTo>
                <a:lnTo>
                  <a:pt x="10300" y="36723"/>
                </a:lnTo>
                <a:lnTo>
                  <a:pt x="10748" y="36091"/>
                </a:lnTo>
                <a:lnTo>
                  <a:pt x="11222" y="35485"/>
                </a:lnTo>
                <a:lnTo>
                  <a:pt x="11697" y="34879"/>
                </a:lnTo>
                <a:lnTo>
                  <a:pt x="12197" y="34273"/>
                </a:lnTo>
                <a:lnTo>
                  <a:pt x="12724" y="33694"/>
                </a:lnTo>
                <a:lnTo>
                  <a:pt x="13251" y="33140"/>
                </a:lnTo>
                <a:lnTo>
                  <a:pt x="13778" y="32587"/>
                </a:lnTo>
                <a:lnTo>
                  <a:pt x="14331" y="32034"/>
                </a:lnTo>
                <a:lnTo>
                  <a:pt x="14911" y="31507"/>
                </a:lnTo>
                <a:lnTo>
                  <a:pt x="15490" y="31007"/>
                </a:lnTo>
                <a:lnTo>
                  <a:pt x="16070" y="30506"/>
                </a:lnTo>
                <a:lnTo>
                  <a:pt x="16676" y="30005"/>
                </a:lnTo>
                <a:lnTo>
                  <a:pt x="17281" y="29558"/>
                </a:lnTo>
                <a:lnTo>
                  <a:pt x="17914" y="29110"/>
                </a:lnTo>
                <a:lnTo>
                  <a:pt x="18546" y="28662"/>
                </a:lnTo>
                <a:lnTo>
                  <a:pt x="19205" y="28240"/>
                </a:lnTo>
                <a:lnTo>
                  <a:pt x="19837" y="27845"/>
                </a:lnTo>
                <a:lnTo>
                  <a:pt x="20469" y="27476"/>
                </a:lnTo>
                <a:lnTo>
                  <a:pt x="21128" y="27108"/>
                </a:lnTo>
                <a:lnTo>
                  <a:pt x="21786" y="26765"/>
                </a:lnTo>
                <a:close/>
                <a:moveTo>
                  <a:pt x="22418" y="26291"/>
                </a:moveTo>
                <a:lnTo>
                  <a:pt x="22735" y="26528"/>
                </a:lnTo>
                <a:lnTo>
                  <a:pt x="23051" y="26792"/>
                </a:lnTo>
                <a:lnTo>
                  <a:pt x="23630" y="27345"/>
                </a:lnTo>
                <a:lnTo>
                  <a:pt x="24184" y="27951"/>
                </a:lnTo>
                <a:lnTo>
                  <a:pt x="24710" y="28557"/>
                </a:lnTo>
                <a:lnTo>
                  <a:pt x="25185" y="29215"/>
                </a:lnTo>
                <a:lnTo>
                  <a:pt x="25659" y="29900"/>
                </a:lnTo>
                <a:lnTo>
                  <a:pt x="26107" y="30559"/>
                </a:lnTo>
                <a:lnTo>
                  <a:pt x="26554" y="31244"/>
                </a:lnTo>
                <a:lnTo>
                  <a:pt x="27529" y="32824"/>
                </a:lnTo>
                <a:lnTo>
                  <a:pt x="28003" y="33641"/>
                </a:lnTo>
                <a:lnTo>
                  <a:pt x="28451" y="34431"/>
                </a:lnTo>
                <a:lnTo>
                  <a:pt x="28899" y="35274"/>
                </a:lnTo>
                <a:lnTo>
                  <a:pt x="29294" y="36091"/>
                </a:lnTo>
                <a:lnTo>
                  <a:pt x="29663" y="36960"/>
                </a:lnTo>
                <a:lnTo>
                  <a:pt x="29979" y="37830"/>
                </a:lnTo>
                <a:lnTo>
                  <a:pt x="30243" y="38699"/>
                </a:lnTo>
                <a:lnTo>
                  <a:pt x="30453" y="39568"/>
                </a:lnTo>
                <a:lnTo>
                  <a:pt x="30585" y="40464"/>
                </a:lnTo>
                <a:lnTo>
                  <a:pt x="30638" y="40912"/>
                </a:lnTo>
                <a:lnTo>
                  <a:pt x="30690" y="41360"/>
                </a:lnTo>
                <a:lnTo>
                  <a:pt x="30348" y="40701"/>
                </a:lnTo>
                <a:lnTo>
                  <a:pt x="29979" y="40042"/>
                </a:lnTo>
                <a:lnTo>
                  <a:pt x="29610" y="39384"/>
                </a:lnTo>
                <a:lnTo>
                  <a:pt x="29215" y="38752"/>
                </a:lnTo>
                <a:lnTo>
                  <a:pt x="28715" y="38014"/>
                </a:lnTo>
                <a:lnTo>
                  <a:pt x="28214" y="37303"/>
                </a:lnTo>
                <a:lnTo>
                  <a:pt x="27687" y="36565"/>
                </a:lnTo>
                <a:lnTo>
                  <a:pt x="27213" y="35854"/>
                </a:lnTo>
                <a:lnTo>
                  <a:pt x="26739" y="35116"/>
                </a:lnTo>
                <a:lnTo>
                  <a:pt x="26265" y="34379"/>
                </a:lnTo>
                <a:lnTo>
                  <a:pt x="25843" y="33615"/>
                </a:lnTo>
                <a:lnTo>
                  <a:pt x="25395" y="32851"/>
                </a:lnTo>
                <a:lnTo>
                  <a:pt x="25000" y="32087"/>
                </a:lnTo>
                <a:lnTo>
                  <a:pt x="24605" y="31323"/>
                </a:lnTo>
                <a:lnTo>
                  <a:pt x="24210" y="30532"/>
                </a:lnTo>
                <a:lnTo>
                  <a:pt x="23841" y="29742"/>
                </a:lnTo>
                <a:lnTo>
                  <a:pt x="23077" y="28030"/>
                </a:lnTo>
                <a:lnTo>
                  <a:pt x="22735" y="27160"/>
                </a:lnTo>
                <a:lnTo>
                  <a:pt x="22418" y="26291"/>
                </a:lnTo>
                <a:close/>
                <a:moveTo>
                  <a:pt x="21734" y="33404"/>
                </a:moveTo>
                <a:lnTo>
                  <a:pt x="20812" y="34484"/>
                </a:lnTo>
                <a:lnTo>
                  <a:pt x="19837" y="35538"/>
                </a:lnTo>
                <a:lnTo>
                  <a:pt x="19336" y="36065"/>
                </a:lnTo>
                <a:lnTo>
                  <a:pt x="18836" y="36565"/>
                </a:lnTo>
                <a:lnTo>
                  <a:pt x="18309" y="37066"/>
                </a:lnTo>
                <a:lnTo>
                  <a:pt x="17782" y="37540"/>
                </a:lnTo>
                <a:lnTo>
                  <a:pt x="17176" y="38040"/>
                </a:lnTo>
                <a:lnTo>
                  <a:pt x="16544" y="38541"/>
                </a:lnTo>
                <a:lnTo>
                  <a:pt x="15912" y="39015"/>
                </a:lnTo>
                <a:lnTo>
                  <a:pt x="15279" y="39463"/>
                </a:lnTo>
                <a:lnTo>
                  <a:pt x="14621" y="39911"/>
                </a:lnTo>
                <a:lnTo>
                  <a:pt x="13962" y="40306"/>
                </a:lnTo>
                <a:lnTo>
                  <a:pt x="13277" y="40727"/>
                </a:lnTo>
                <a:lnTo>
                  <a:pt x="12592" y="41096"/>
                </a:lnTo>
                <a:lnTo>
                  <a:pt x="11881" y="41439"/>
                </a:lnTo>
                <a:lnTo>
                  <a:pt x="11170" y="41781"/>
                </a:lnTo>
                <a:lnTo>
                  <a:pt x="9747" y="42387"/>
                </a:lnTo>
                <a:lnTo>
                  <a:pt x="10169" y="41860"/>
                </a:lnTo>
                <a:lnTo>
                  <a:pt x="10590" y="41307"/>
                </a:lnTo>
                <a:lnTo>
                  <a:pt x="11038" y="40806"/>
                </a:lnTo>
                <a:lnTo>
                  <a:pt x="11512" y="40306"/>
                </a:lnTo>
                <a:lnTo>
                  <a:pt x="12039" y="39726"/>
                </a:lnTo>
                <a:lnTo>
                  <a:pt x="12619" y="39173"/>
                </a:lnTo>
                <a:lnTo>
                  <a:pt x="13198" y="38620"/>
                </a:lnTo>
                <a:lnTo>
                  <a:pt x="13778" y="38093"/>
                </a:lnTo>
                <a:lnTo>
                  <a:pt x="14384" y="37592"/>
                </a:lnTo>
                <a:lnTo>
                  <a:pt x="15016" y="37118"/>
                </a:lnTo>
                <a:lnTo>
                  <a:pt x="15648" y="36644"/>
                </a:lnTo>
                <a:lnTo>
                  <a:pt x="16280" y="36196"/>
                </a:lnTo>
                <a:lnTo>
                  <a:pt x="16939" y="35775"/>
                </a:lnTo>
                <a:lnTo>
                  <a:pt x="17598" y="35353"/>
                </a:lnTo>
                <a:lnTo>
                  <a:pt x="18283" y="34984"/>
                </a:lnTo>
                <a:lnTo>
                  <a:pt x="18967" y="34616"/>
                </a:lnTo>
                <a:lnTo>
                  <a:pt x="19652" y="34273"/>
                </a:lnTo>
                <a:lnTo>
                  <a:pt x="20337" y="33957"/>
                </a:lnTo>
                <a:lnTo>
                  <a:pt x="21022" y="33667"/>
                </a:lnTo>
                <a:lnTo>
                  <a:pt x="21734" y="33404"/>
                </a:lnTo>
                <a:close/>
                <a:moveTo>
                  <a:pt x="22471" y="33246"/>
                </a:moveTo>
                <a:lnTo>
                  <a:pt x="22945" y="33799"/>
                </a:lnTo>
                <a:lnTo>
                  <a:pt x="23367" y="34352"/>
                </a:lnTo>
                <a:lnTo>
                  <a:pt x="23788" y="34932"/>
                </a:lnTo>
                <a:lnTo>
                  <a:pt x="24184" y="35511"/>
                </a:lnTo>
                <a:lnTo>
                  <a:pt x="24552" y="36117"/>
                </a:lnTo>
                <a:lnTo>
                  <a:pt x="24895" y="36749"/>
                </a:lnTo>
                <a:lnTo>
                  <a:pt x="25211" y="37382"/>
                </a:lnTo>
                <a:lnTo>
                  <a:pt x="25501" y="38040"/>
                </a:lnTo>
                <a:lnTo>
                  <a:pt x="25764" y="38699"/>
                </a:lnTo>
                <a:lnTo>
                  <a:pt x="26001" y="39357"/>
                </a:lnTo>
                <a:lnTo>
                  <a:pt x="26212" y="40042"/>
                </a:lnTo>
                <a:lnTo>
                  <a:pt x="26423" y="40727"/>
                </a:lnTo>
                <a:lnTo>
                  <a:pt x="26581" y="41412"/>
                </a:lnTo>
                <a:lnTo>
                  <a:pt x="26713" y="42097"/>
                </a:lnTo>
                <a:lnTo>
                  <a:pt x="26818" y="42808"/>
                </a:lnTo>
                <a:lnTo>
                  <a:pt x="26871" y="43520"/>
                </a:lnTo>
                <a:lnTo>
                  <a:pt x="26923" y="44205"/>
                </a:lnTo>
                <a:lnTo>
                  <a:pt x="26923" y="44890"/>
                </a:lnTo>
                <a:lnTo>
                  <a:pt x="26923" y="45575"/>
                </a:lnTo>
                <a:lnTo>
                  <a:pt x="26871" y="46260"/>
                </a:lnTo>
                <a:lnTo>
                  <a:pt x="26396" y="44969"/>
                </a:lnTo>
                <a:lnTo>
                  <a:pt x="25896" y="43704"/>
                </a:lnTo>
                <a:lnTo>
                  <a:pt x="24921" y="41175"/>
                </a:lnTo>
                <a:lnTo>
                  <a:pt x="24658" y="40490"/>
                </a:lnTo>
                <a:lnTo>
                  <a:pt x="24421" y="39779"/>
                </a:lnTo>
                <a:lnTo>
                  <a:pt x="24210" y="39068"/>
                </a:lnTo>
                <a:lnTo>
                  <a:pt x="24025" y="38356"/>
                </a:lnTo>
                <a:lnTo>
                  <a:pt x="23709" y="36987"/>
                </a:lnTo>
                <a:lnTo>
                  <a:pt x="23551" y="36302"/>
                </a:lnTo>
                <a:lnTo>
                  <a:pt x="23367" y="35617"/>
                </a:lnTo>
                <a:lnTo>
                  <a:pt x="23182" y="35011"/>
                </a:lnTo>
                <a:lnTo>
                  <a:pt x="22998" y="34405"/>
                </a:lnTo>
                <a:lnTo>
                  <a:pt x="22761" y="33825"/>
                </a:lnTo>
                <a:lnTo>
                  <a:pt x="22471" y="33246"/>
                </a:lnTo>
                <a:close/>
                <a:moveTo>
                  <a:pt x="20864" y="39199"/>
                </a:moveTo>
                <a:lnTo>
                  <a:pt x="19863" y="40279"/>
                </a:lnTo>
                <a:lnTo>
                  <a:pt x="18836" y="41307"/>
                </a:lnTo>
                <a:lnTo>
                  <a:pt x="17756" y="42308"/>
                </a:lnTo>
                <a:lnTo>
                  <a:pt x="17229" y="42782"/>
                </a:lnTo>
                <a:lnTo>
                  <a:pt x="16649" y="43256"/>
                </a:lnTo>
                <a:lnTo>
                  <a:pt x="16096" y="43704"/>
                </a:lnTo>
                <a:lnTo>
                  <a:pt x="15516" y="44126"/>
                </a:lnTo>
                <a:lnTo>
                  <a:pt x="14911" y="44574"/>
                </a:lnTo>
                <a:lnTo>
                  <a:pt x="14305" y="44969"/>
                </a:lnTo>
                <a:lnTo>
                  <a:pt x="13699" y="45364"/>
                </a:lnTo>
                <a:lnTo>
                  <a:pt x="13093" y="45759"/>
                </a:lnTo>
                <a:lnTo>
                  <a:pt x="12461" y="46128"/>
                </a:lnTo>
                <a:lnTo>
                  <a:pt x="11828" y="46497"/>
                </a:lnTo>
                <a:lnTo>
                  <a:pt x="11117" y="46865"/>
                </a:lnTo>
                <a:lnTo>
                  <a:pt x="10379" y="47208"/>
                </a:lnTo>
                <a:lnTo>
                  <a:pt x="9642" y="47524"/>
                </a:lnTo>
                <a:lnTo>
                  <a:pt x="8878" y="47787"/>
                </a:lnTo>
                <a:lnTo>
                  <a:pt x="8878" y="47787"/>
                </a:lnTo>
                <a:lnTo>
                  <a:pt x="9905" y="46786"/>
                </a:lnTo>
                <a:lnTo>
                  <a:pt x="10933" y="45785"/>
                </a:lnTo>
                <a:lnTo>
                  <a:pt x="12013" y="44837"/>
                </a:lnTo>
                <a:lnTo>
                  <a:pt x="12566" y="44363"/>
                </a:lnTo>
                <a:lnTo>
                  <a:pt x="13119" y="43915"/>
                </a:lnTo>
                <a:lnTo>
                  <a:pt x="13751" y="43441"/>
                </a:lnTo>
                <a:lnTo>
                  <a:pt x="14384" y="42993"/>
                </a:lnTo>
                <a:lnTo>
                  <a:pt x="15016" y="42545"/>
                </a:lnTo>
                <a:lnTo>
                  <a:pt x="15648" y="42097"/>
                </a:lnTo>
                <a:lnTo>
                  <a:pt x="16307" y="41702"/>
                </a:lnTo>
                <a:lnTo>
                  <a:pt x="16992" y="41281"/>
                </a:lnTo>
                <a:lnTo>
                  <a:pt x="17650" y="40885"/>
                </a:lnTo>
                <a:lnTo>
                  <a:pt x="18335" y="40517"/>
                </a:lnTo>
                <a:lnTo>
                  <a:pt x="18967" y="40200"/>
                </a:lnTo>
                <a:lnTo>
                  <a:pt x="19600" y="39884"/>
                </a:lnTo>
                <a:lnTo>
                  <a:pt x="20232" y="39568"/>
                </a:lnTo>
                <a:lnTo>
                  <a:pt x="20864" y="39199"/>
                </a:lnTo>
                <a:close/>
                <a:moveTo>
                  <a:pt x="21549" y="39094"/>
                </a:moveTo>
                <a:lnTo>
                  <a:pt x="22102" y="40306"/>
                </a:lnTo>
                <a:lnTo>
                  <a:pt x="22629" y="41544"/>
                </a:lnTo>
                <a:lnTo>
                  <a:pt x="23103" y="42782"/>
                </a:lnTo>
                <a:lnTo>
                  <a:pt x="23551" y="44047"/>
                </a:lnTo>
                <a:lnTo>
                  <a:pt x="23788" y="44758"/>
                </a:lnTo>
                <a:lnTo>
                  <a:pt x="23973" y="45496"/>
                </a:lnTo>
                <a:lnTo>
                  <a:pt x="24157" y="46233"/>
                </a:lnTo>
                <a:lnTo>
                  <a:pt x="24289" y="46971"/>
                </a:lnTo>
                <a:lnTo>
                  <a:pt x="24394" y="47708"/>
                </a:lnTo>
                <a:lnTo>
                  <a:pt x="24473" y="48446"/>
                </a:lnTo>
                <a:lnTo>
                  <a:pt x="24526" y="49210"/>
                </a:lnTo>
                <a:lnTo>
                  <a:pt x="24552" y="49974"/>
                </a:lnTo>
                <a:lnTo>
                  <a:pt x="24526" y="50738"/>
                </a:lnTo>
                <a:lnTo>
                  <a:pt x="24473" y="51502"/>
                </a:lnTo>
                <a:lnTo>
                  <a:pt x="24421" y="52266"/>
                </a:lnTo>
                <a:lnTo>
                  <a:pt x="24315" y="53056"/>
                </a:lnTo>
                <a:lnTo>
                  <a:pt x="23946" y="51871"/>
                </a:lnTo>
                <a:lnTo>
                  <a:pt x="23578" y="50685"/>
                </a:lnTo>
                <a:lnTo>
                  <a:pt x="23156" y="49263"/>
                </a:lnTo>
                <a:lnTo>
                  <a:pt x="22761" y="47840"/>
                </a:lnTo>
                <a:lnTo>
                  <a:pt x="22392" y="46365"/>
                </a:lnTo>
                <a:lnTo>
                  <a:pt x="22076" y="44863"/>
                </a:lnTo>
                <a:lnTo>
                  <a:pt x="21944" y="44126"/>
                </a:lnTo>
                <a:lnTo>
                  <a:pt x="21839" y="43388"/>
                </a:lnTo>
                <a:lnTo>
                  <a:pt x="21760" y="42624"/>
                </a:lnTo>
                <a:lnTo>
                  <a:pt x="21681" y="41886"/>
                </a:lnTo>
                <a:lnTo>
                  <a:pt x="21628" y="41175"/>
                </a:lnTo>
                <a:lnTo>
                  <a:pt x="21575" y="40490"/>
                </a:lnTo>
                <a:lnTo>
                  <a:pt x="21549" y="39779"/>
                </a:lnTo>
                <a:lnTo>
                  <a:pt x="21549" y="39094"/>
                </a:lnTo>
                <a:close/>
                <a:moveTo>
                  <a:pt x="20495" y="41307"/>
                </a:moveTo>
                <a:lnTo>
                  <a:pt x="20127" y="42756"/>
                </a:lnTo>
                <a:lnTo>
                  <a:pt x="19679" y="44178"/>
                </a:lnTo>
                <a:lnTo>
                  <a:pt x="19310" y="45127"/>
                </a:lnTo>
                <a:lnTo>
                  <a:pt x="18888" y="46049"/>
                </a:lnTo>
                <a:lnTo>
                  <a:pt x="18441" y="46944"/>
                </a:lnTo>
                <a:lnTo>
                  <a:pt x="17940" y="47814"/>
                </a:lnTo>
                <a:lnTo>
                  <a:pt x="17519" y="48499"/>
                </a:lnTo>
                <a:lnTo>
                  <a:pt x="17071" y="49184"/>
                </a:lnTo>
                <a:lnTo>
                  <a:pt x="16597" y="49842"/>
                </a:lnTo>
                <a:lnTo>
                  <a:pt x="16122" y="50474"/>
                </a:lnTo>
                <a:lnTo>
                  <a:pt x="15622" y="51107"/>
                </a:lnTo>
                <a:lnTo>
                  <a:pt x="15095" y="51713"/>
                </a:lnTo>
                <a:lnTo>
                  <a:pt x="14542" y="52319"/>
                </a:lnTo>
                <a:lnTo>
                  <a:pt x="14015" y="52924"/>
                </a:lnTo>
                <a:lnTo>
                  <a:pt x="13462" y="53478"/>
                </a:lnTo>
                <a:lnTo>
                  <a:pt x="12908" y="54031"/>
                </a:lnTo>
                <a:lnTo>
                  <a:pt x="11749" y="55111"/>
                </a:lnTo>
                <a:lnTo>
                  <a:pt x="11855" y="54663"/>
                </a:lnTo>
                <a:lnTo>
                  <a:pt x="11986" y="54242"/>
                </a:lnTo>
                <a:lnTo>
                  <a:pt x="12118" y="53794"/>
                </a:lnTo>
                <a:lnTo>
                  <a:pt x="12276" y="53372"/>
                </a:lnTo>
                <a:lnTo>
                  <a:pt x="12461" y="52951"/>
                </a:lnTo>
                <a:lnTo>
                  <a:pt x="12645" y="52556"/>
                </a:lnTo>
                <a:lnTo>
                  <a:pt x="13066" y="51739"/>
                </a:lnTo>
                <a:lnTo>
                  <a:pt x="13514" y="50949"/>
                </a:lnTo>
                <a:lnTo>
                  <a:pt x="14015" y="50185"/>
                </a:lnTo>
                <a:lnTo>
                  <a:pt x="14515" y="49421"/>
                </a:lnTo>
                <a:lnTo>
                  <a:pt x="15042" y="48683"/>
                </a:lnTo>
                <a:lnTo>
                  <a:pt x="15622" y="47893"/>
                </a:lnTo>
                <a:lnTo>
                  <a:pt x="16228" y="47076"/>
                </a:lnTo>
                <a:lnTo>
                  <a:pt x="17466" y="45522"/>
                </a:lnTo>
                <a:lnTo>
                  <a:pt x="18599" y="44126"/>
                </a:lnTo>
                <a:lnTo>
                  <a:pt x="19152" y="43414"/>
                </a:lnTo>
                <a:lnTo>
                  <a:pt x="19679" y="42677"/>
                </a:lnTo>
                <a:lnTo>
                  <a:pt x="20100" y="42018"/>
                </a:lnTo>
                <a:lnTo>
                  <a:pt x="20495" y="41307"/>
                </a:lnTo>
                <a:close/>
                <a:moveTo>
                  <a:pt x="12540" y="0"/>
                </a:moveTo>
                <a:lnTo>
                  <a:pt x="12487" y="26"/>
                </a:lnTo>
                <a:lnTo>
                  <a:pt x="12434" y="53"/>
                </a:lnTo>
                <a:lnTo>
                  <a:pt x="12408" y="105"/>
                </a:lnTo>
                <a:lnTo>
                  <a:pt x="12382" y="158"/>
                </a:lnTo>
                <a:lnTo>
                  <a:pt x="12382" y="237"/>
                </a:lnTo>
                <a:lnTo>
                  <a:pt x="12382" y="290"/>
                </a:lnTo>
                <a:lnTo>
                  <a:pt x="12698" y="790"/>
                </a:lnTo>
                <a:lnTo>
                  <a:pt x="12987" y="1238"/>
                </a:lnTo>
                <a:lnTo>
                  <a:pt x="13646" y="2187"/>
                </a:lnTo>
                <a:lnTo>
                  <a:pt x="14252" y="3082"/>
                </a:lnTo>
                <a:lnTo>
                  <a:pt x="14831" y="3978"/>
                </a:lnTo>
                <a:lnTo>
                  <a:pt x="14990" y="4215"/>
                </a:lnTo>
                <a:lnTo>
                  <a:pt x="14911" y="4795"/>
                </a:lnTo>
                <a:lnTo>
                  <a:pt x="14831" y="5374"/>
                </a:lnTo>
                <a:lnTo>
                  <a:pt x="14673" y="5796"/>
                </a:lnTo>
                <a:lnTo>
                  <a:pt x="14489" y="6217"/>
                </a:lnTo>
                <a:lnTo>
                  <a:pt x="14278" y="6612"/>
                </a:lnTo>
                <a:lnTo>
                  <a:pt x="14068" y="7007"/>
                </a:lnTo>
                <a:lnTo>
                  <a:pt x="13804" y="7376"/>
                </a:lnTo>
                <a:lnTo>
                  <a:pt x="13541" y="7745"/>
                </a:lnTo>
                <a:lnTo>
                  <a:pt x="13251" y="8088"/>
                </a:lnTo>
                <a:lnTo>
                  <a:pt x="12961" y="8430"/>
                </a:lnTo>
                <a:lnTo>
                  <a:pt x="12513" y="8904"/>
                </a:lnTo>
                <a:lnTo>
                  <a:pt x="12039" y="9378"/>
                </a:lnTo>
                <a:lnTo>
                  <a:pt x="11091" y="10300"/>
                </a:lnTo>
                <a:lnTo>
                  <a:pt x="10116" y="11222"/>
                </a:lnTo>
                <a:lnTo>
                  <a:pt x="9194" y="12144"/>
                </a:lnTo>
                <a:lnTo>
                  <a:pt x="8298" y="13040"/>
                </a:lnTo>
                <a:lnTo>
                  <a:pt x="7455" y="13988"/>
                </a:lnTo>
                <a:lnTo>
                  <a:pt x="6639" y="14937"/>
                </a:lnTo>
                <a:lnTo>
                  <a:pt x="5822" y="15912"/>
                </a:lnTo>
                <a:lnTo>
                  <a:pt x="5058" y="16886"/>
                </a:lnTo>
                <a:lnTo>
                  <a:pt x="4294" y="17914"/>
                </a:lnTo>
                <a:lnTo>
                  <a:pt x="3556" y="18941"/>
                </a:lnTo>
                <a:lnTo>
                  <a:pt x="2871" y="19995"/>
                </a:lnTo>
                <a:lnTo>
                  <a:pt x="2107" y="21207"/>
                </a:lnTo>
                <a:lnTo>
                  <a:pt x="1370" y="22418"/>
                </a:lnTo>
                <a:lnTo>
                  <a:pt x="685" y="23657"/>
                </a:lnTo>
                <a:lnTo>
                  <a:pt x="26" y="24921"/>
                </a:lnTo>
                <a:lnTo>
                  <a:pt x="0" y="24974"/>
                </a:lnTo>
                <a:lnTo>
                  <a:pt x="26" y="25026"/>
                </a:lnTo>
                <a:lnTo>
                  <a:pt x="53" y="25106"/>
                </a:lnTo>
                <a:lnTo>
                  <a:pt x="132" y="25132"/>
                </a:lnTo>
                <a:lnTo>
                  <a:pt x="184" y="25132"/>
                </a:lnTo>
                <a:lnTo>
                  <a:pt x="237" y="25106"/>
                </a:lnTo>
                <a:lnTo>
                  <a:pt x="1344" y="24394"/>
                </a:lnTo>
                <a:lnTo>
                  <a:pt x="2450" y="23657"/>
                </a:lnTo>
                <a:lnTo>
                  <a:pt x="3530" y="22866"/>
                </a:lnTo>
                <a:lnTo>
                  <a:pt x="4584" y="22076"/>
                </a:lnTo>
                <a:lnTo>
                  <a:pt x="5611" y="21233"/>
                </a:lnTo>
                <a:lnTo>
                  <a:pt x="6612" y="20364"/>
                </a:lnTo>
                <a:lnTo>
                  <a:pt x="7561" y="19442"/>
                </a:lnTo>
                <a:lnTo>
                  <a:pt x="8509" y="18493"/>
                </a:lnTo>
                <a:lnTo>
                  <a:pt x="9378" y="17519"/>
                </a:lnTo>
                <a:lnTo>
                  <a:pt x="10221" y="16491"/>
                </a:lnTo>
                <a:lnTo>
                  <a:pt x="10617" y="15964"/>
                </a:lnTo>
                <a:lnTo>
                  <a:pt x="11012" y="15437"/>
                </a:lnTo>
                <a:lnTo>
                  <a:pt x="11380" y="14884"/>
                </a:lnTo>
                <a:lnTo>
                  <a:pt x="11749" y="14357"/>
                </a:lnTo>
                <a:lnTo>
                  <a:pt x="12092" y="13778"/>
                </a:lnTo>
                <a:lnTo>
                  <a:pt x="12434" y="13225"/>
                </a:lnTo>
                <a:lnTo>
                  <a:pt x="12750" y="12645"/>
                </a:lnTo>
                <a:lnTo>
                  <a:pt x="13040" y="12039"/>
                </a:lnTo>
                <a:lnTo>
                  <a:pt x="13330" y="11460"/>
                </a:lnTo>
                <a:lnTo>
                  <a:pt x="13593" y="10854"/>
                </a:lnTo>
                <a:lnTo>
                  <a:pt x="13857" y="10248"/>
                </a:lnTo>
                <a:lnTo>
                  <a:pt x="14094" y="9615"/>
                </a:lnTo>
                <a:lnTo>
                  <a:pt x="14410" y="8614"/>
                </a:lnTo>
                <a:lnTo>
                  <a:pt x="14700" y="7613"/>
                </a:lnTo>
                <a:lnTo>
                  <a:pt x="14911" y="6586"/>
                </a:lnTo>
                <a:lnTo>
                  <a:pt x="15095" y="5559"/>
                </a:lnTo>
                <a:lnTo>
                  <a:pt x="15200" y="5137"/>
                </a:lnTo>
                <a:lnTo>
                  <a:pt x="15306" y="4742"/>
                </a:lnTo>
                <a:lnTo>
                  <a:pt x="16043" y="6033"/>
                </a:lnTo>
                <a:lnTo>
                  <a:pt x="16755" y="7350"/>
                </a:lnTo>
                <a:lnTo>
                  <a:pt x="16728" y="7613"/>
                </a:lnTo>
                <a:lnTo>
                  <a:pt x="16702" y="7903"/>
                </a:lnTo>
                <a:lnTo>
                  <a:pt x="16676" y="8167"/>
                </a:lnTo>
                <a:lnTo>
                  <a:pt x="16597" y="8430"/>
                </a:lnTo>
                <a:lnTo>
                  <a:pt x="16438" y="8957"/>
                </a:lnTo>
                <a:lnTo>
                  <a:pt x="16228" y="9457"/>
                </a:lnTo>
                <a:lnTo>
                  <a:pt x="15964" y="9958"/>
                </a:lnTo>
                <a:lnTo>
                  <a:pt x="15674" y="10432"/>
                </a:lnTo>
                <a:lnTo>
                  <a:pt x="15385" y="10906"/>
                </a:lnTo>
                <a:lnTo>
                  <a:pt x="15069" y="11354"/>
                </a:lnTo>
                <a:lnTo>
                  <a:pt x="14357" y="12355"/>
                </a:lnTo>
                <a:lnTo>
                  <a:pt x="13646" y="13356"/>
                </a:lnTo>
                <a:lnTo>
                  <a:pt x="12961" y="14357"/>
                </a:lnTo>
                <a:lnTo>
                  <a:pt x="12329" y="15411"/>
                </a:lnTo>
                <a:lnTo>
                  <a:pt x="11670" y="16491"/>
                </a:lnTo>
                <a:lnTo>
                  <a:pt x="11064" y="17624"/>
                </a:lnTo>
                <a:lnTo>
                  <a:pt x="10485" y="18730"/>
                </a:lnTo>
                <a:lnTo>
                  <a:pt x="9932" y="19863"/>
                </a:lnTo>
                <a:lnTo>
                  <a:pt x="9378" y="21022"/>
                </a:lnTo>
                <a:lnTo>
                  <a:pt x="8851" y="22181"/>
                </a:lnTo>
                <a:lnTo>
                  <a:pt x="7824" y="24500"/>
                </a:lnTo>
                <a:lnTo>
                  <a:pt x="6718" y="27187"/>
                </a:lnTo>
                <a:lnTo>
                  <a:pt x="5638" y="29874"/>
                </a:lnTo>
                <a:lnTo>
                  <a:pt x="5638" y="29926"/>
                </a:lnTo>
                <a:lnTo>
                  <a:pt x="5638" y="29979"/>
                </a:lnTo>
                <a:lnTo>
                  <a:pt x="5690" y="30058"/>
                </a:lnTo>
                <a:lnTo>
                  <a:pt x="5769" y="30084"/>
                </a:lnTo>
                <a:lnTo>
                  <a:pt x="5822" y="30084"/>
                </a:lnTo>
                <a:lnTo>
                  <a:pt x="5875" y="30058"/>
                </a:lnTo>
                <a:lnTo>
                  <a:pt x="6981" y="29400"/>
                </a:lnTo>
                <a:lnTo>
                  <a:pt x="8114" y="28688"/>
                </a:lnTo>
                <a:lnTo>
                  <a:pt x="9194" y="27951"/>
                </a:lnTo>
                <a:lnTo>
                  <a:pt x="9721" y="27555"/>
                </a:lnTo>
                <a:lnTo>
                  <a:pt x="10248" y="27134"/>
                </a:lnTo>
                <a:lnTo>
                  <a:pt x="10696" y="26739"/>
                </a:lnTo>
                <a:lnTo>
                  <a:pt x="11170" y="26344"/>
                </a:lnTo>
                <a:lnTo>
                  <a:pt x="11591" y="25896"/>
                </a:lnTo>
                <a:lnTo>
                  <a:pt x="12013" y="25448"/>
                </a:lnTo>
                <a:lnTo>
                  <a:pt x="12408" y="25000"/>
                </a:lnTo>
                <a:lnTo>
                  <a:pt x="12803" y="24500"/>
                </a:lnTo>
                <a:lnTo>
                  <a:pt x="13172" y="23999"/>
                </a:lnTo>
                <a:lnTo>
                  <a:pt x="13514" y="23499"/>
                </a:lnTo>
                <a:lnTo>
                  <a:pt x="13857" y="22945"/>
                </a:lnTo>
                <a:lnTo>
                  <a:pt x="14173" y="22366"/>
                </a:lnTo>
                <a:lnTo>
                  <a:pt x="14463" y="21786"/>
                </a:lnTo>
                <a:lnTo>
                  <a:pt x="14726" y="21207"/>
                </a:lnTo>
                <a:lnTo>
                  <a:pt x="14990" y="20601"/>
                </a:lnTo>
                <a:lnTo>
                  <a:pt x="15227" y="19995"/>
                </a:lnTo>
                <a:lnTo>
                  <a:pt x="15437" y="19389"/>
                </a:lnTo>
                <a:lnTo>
                  <a:pt x="15622" y="18783"/>
                </a:lnTo>
                <a:lnTo>
                  <a:pt x="15806" y="18151"/>
                </a:lnTo>
                <a:lnTo>
                  <a:pt x="15964" y="17519"/>
                </a:lnTo>
                <a:lnTo>
                  <a:pt x="16122" y="16886"/>
                </a:lnTo>
                <a:lnTo>
                  <a:pt x="16254" y="16254"/>
                </a:lnTo>
                <a:lnTo>
                  <a:pt x="16465" y="14963"/>
                </a:lnTo>
                <a:lnTo>
                  <a:pt x="16623" y="13672"/>
                </a:lnTo>
                <a:lnTo>
                  <a:pt x="16755" y="12408"/>
                </a:lnTo>
                <a:lnTo>
                  <a:pt x="16860" y="11117"/>
                </a:lnTo>
                <a:lnTo>
                  <a:pt x="16913" y="9853"/>
                </a:lnTo>
                <a:lnTo>
                  <a:pt x="16965" y="8562"/>
                </a:lnTo>
                <a:lnTo>
                  <a:pt x="17018" y="8272"/>
                </a:lnTo>
                <a:lnTo>
                  <a:pt x="17071" y="7956"/>
                </a:lnTo>
                <a:lnTo>
                  <a:pt x="17440" y="8746"/>
                </a:lnTo>
                <a:lnTo>
                  <a:pt x="17808" y="9563"/>
                </a:lnTo>
                <a:lnTo>
                  <a:pt x="18177" y="10379"/>
                </a:lnTo>
                <a:lnTo>
                  <a:pt x="18520" y="11196"/>
                </a:lnTo>
                <a:lnTo>
                  <a:pt x="18862" y="12013"/>
                </a:lnTo>
                <a:lnTo>
                  <a:pt x="19178" y="12829"/>
                </a:lnTo>
                <a:lnTo>
                  <a:pt x="19468" y="13672"/>
                </a:lnTo>
                <a:lnTo>
                  <a:pt x="19758" y="14515"/>
                </a:lnTo>
                <a:lnTo>
                  <a:pt x="19705" y="15016"/>
                </a:lnTo>
                <a:lnTo>
                  <a:pt x="19600" y="15490"/>
                </a:lnTo>
                <a:lnTo>
                  <a:pt x="19494" y="15964"/>
                </a:lnTo>
                <a:lnTo>
                  <a:pt x="19336" y="16412"/>
                </a:lnTo>
                <a:lnTo>
                  <a:pt x="19152" y="16886"/>
                </a:lnTo>
                <a:lnTo>
                  <a:pt x="18941" y="17334"/>
                </a:lnTo>
                <a:lnTo>
                  <a:pt x="18704" y="17756"/>
                </a:lnTo>
                <a:lnTo>
                  <a:pt x="18467" y="18177"/>
                </a:lnTo>
                <a:lnTo>
                  <a:pt x="17940" y="19020"/>
                </a:lnTo>
                <a:lnTo>
                  <a:pt x="17360" y="19837"/>
                </a:lnTo>
                <a:lnTo>
                  <a:pt x="16175" y="21417"/>
                </a:lnTo>
                <a:lnTo>
                  <a:pt x="15543" y="22260"/>
                </a:lnTo>
                <a:lnTo>
                  <a:pt x="14937" y="23130"/>
                </a:lnTo>
                <a:lnTo>
                  <a:pt x="14357" y="24025"/>
                </a:lnTo>
                <a:lnTo>
                  <a:pt x="13804" y="24947"/>
                </a:lnTo>
                <a:lnTo>
                  <a:pt x="12724" y="26765"/>
                </a:lnTo>
                <a:lnTo>
                  <a:pt x="11670" y="28609"/>
                </a:lnTo>
                <a:lnTo>
                  <a:pt x="10406" y="30848"/>
                </a:lnTo>
                <a:lnTo>
                  <a:pt x="9168" y="33114"/>
                </a:lnTo>
                <a:lnTo>
                  <a:pt x="9141" y="33167"/>
                </a:lnTo>
                <a:lnTo>
                  <a:pt x="9194" y="33219"/>
                </a:lnTo>
                <a:lnTo>
                  <a:pt x="9247" y="33246"/>
                </a:lnTo>
                <a:lnTo>
                  <a:pt x="9326" y="33246"/>
                </a:lnTo>
                <a:lnTo>
                  <a:pt x="10248" y="32640"/>
                </a:lnTo>
                <a:lnTo>
                  <a:pt x="11143" y="32008"/>
                </a:lnTo>
                <a:lnTo>
                  <a:pt x="12039" y="31349"/>
                </a:lnTo>
                <a:lnTo>
                  <a:pt x="12882" y="30638"/>
                </a:lnTo>
                <a:lnTo>
                  <a:pt x="13699" y="29900"/>
                </a:lnTo>
                <a:lnTo>
                  <a:pt x="14489" y="29110"/>
                </a:lnTo>
                <a:lnTo>
                  <a:pt x="15227" y="28293"/>
                </a:lnTo>
                <a:lnTo>
                  <a:pt x="15938" y="27450"/>
                </a:lnTo>
                <a:lnTo>
                  <a:pt x="16597" y="26528"/>
                </a:lnTo>
                <a:lnTo>
                  <a:pt x="17229" y="25606"/>
                </a:lnTo>
                <a:lnTo>
                  <a:pt x="17782" y="24631"/>
                </a:lnTo>
                <a:lnTo>
                  <a:pt x="18309" y="23630"/>
                </a:lnTo>
                <a:lnTo>
                  <a:pt x="18546" y="23103"/>
                </a:lnTo>
                <a:lnTo>
                  <a:pt x="18757" y="22577"/>
                </a:lnTo>
                <a:lnTo>
                  <a:pt x="18967" y="22076"/>
                </a:lnTo>
                <a:lnTo>
                  <a:pt x="19152" y="21523"/>
                </a:lnTo>
                <a:lnTo>
                  <a:pt x="19336" y="20996"/>
                </a:lnTo>
                <a:lnTo>
                  <a:pt x="19494" y="20443"/>
                </a:lnTo>
                <a:lnTo>
                  <a:pt x="19626" y="19916"/>
                </a:lnTo>
                <a:lnTo>
                  <a:pt x="19758" y="19363"/>
                </a:lnTo>
                <a:lnTo>
                  <a:pt x="19916" y="18441"/>
                </a:lnTo>
                <a:lnTo>
                  <a:pt x="20048" y="17545"/>
                </a:lnTo>
                <a:lnTo>
                  <a:pt x="20100" y="16623"/>
                </a:lnTo>
                <a:lnTo>
                  <a:pt x="20127" y="15701"/>
                </a:lnTo>
                <a:lnTo>
                  <a:pt x="20232" y="16043"/>
                </a:lnTo>
                <a:lnTo>
                  <a:pt x="20574" y="17334"/>
                </a:lnTo>
                <a:lnTo>
                  <a:pt x="20891" y="18599"/>
                </a:lnTo>
                <a:lnTo>
                  <a:pt x="21154" y="19889"/>
                </a:lnTo>
                <a:lnTo>
                  <a:pt x="21391" y="21180"/>
                </a:lnTo>
                <a:lnTo>
                  <a:pt x="21602" y="22471"/>
                </a:lnTo>
                <a:lnTo>
                  <a:pt x="21760" y="23762"/>
                </a:lnTo>
                <a:lnTo>
                  <a:pt x="21892" y="25053"/>
                </a:lnTo>
                <a:lnTo>
                  <a:pt x="21971" y="26370"/>
                </a:lnTo>
                <a:lnTo>
                  <a:pt x="21259" y="26739"/>
                </a:lnTo>
                <a:lnTo>
                  <a:pt x="20574" y="27108"/>
                </a:lnTo>
                <a:lnTo>
                  <a:pt x="19863" y="27503"/>
                </a:lnTo>
                <a:lnTo>
                  <a:pt x="19178" y="27898"/>
                </a:lnTo>
                <a:lnTo>
                  <a:pt x="18520" y="28346"/>
                </a:lnTo>
                <a:lnTo>
                  <a:pt x="17861" y="28767"/>
                </a:lnTo>
                <a:lnTo>
                  <a:pt x="17202" y="29241"/>
                </a:lnTo>
                <a:lnTo>
                  <a:pt x="16570" y="29716"/>
                </a:lnTo>
                <a:lnTo>
                  <a:pt x="15938" y="30216"/>
                </a:lnTo>
                <a:lnTo>
                  <a:pt x="15332" y="30717"/>
                </a:lnTo>
                <a:lnTo>
                  <a:pt x="14726" y="31244"/>
                </a:lnTo>
                <a:lnTo>
                  <a:pt x="14147" y="31797"/>
                </a:lnTo>
                <a:lnTo>
                  <a:pt x="13567" y="32350"/>
                </a:lnTo>
                <a:lnTo>
                  <a:pt x="13014" y="32930"/>
                </a:lnTo>
                <a:lnTo>
                  <a:pt x="12461" y="33509"/>
                </a:lnTo>
                <a:lnTo>
                  <a:pt x="11934" y="34115"/>
                </a:lnTo>
                <a:lnTo>
                  <a:pt x="11354" y="34826"/>
                </a:lnTo>
                <a:lnTo>
                  <a:pt x="10775" y="35538"/>
                </a:lnTo>
                <a:lnTo>
                  <a:pt x="10221" y="36275"/>
                </a:lnTo>
                <a:lnTo>
                  <a:pt x="9721" y="37039"/>
                </a:lnTo>
                <a:lnTo>
                  <a:pt x="9694" y="37092"/>
                </a:lnTo>
                <a:lnTo>
                  <a:pt x="9694" y="37118"/>
                </a:lnTo>
                <a:lnTo>
                  <a:pt x="9721" y="37197"/>
                </a:lnTo>
                <a:lnTo>
                  <a:pt x="9800" y="37250"/>
                </a:lnTo>
                <a:lnTo>
                  <a:pt x="9853" y="37276"/>
                </a:lnTo>
                <a:lnTo>
                  <a:pt x="9905" y="37250"/>
                </a:lnTo>
                <a:lnTo>
                  <a:pt x="10643" y="36907"/>
                </a:lnTo>
                <a:lnTo>
                  <a:pt x="11380" y="36539"/>
                </a:lnTo>
                <a:lnTo>
                  <a:pt x="12118" y="36144"/>
                </a:lnTo>
                <a:lnTo>
                  <a:pt x="12856" y="35748"/>
                </a:lnTo>
                <a:lnTo>
                  <a:pt x="13567" y="35327"/>
                </a:lnTo>
                <a:lnTo>
                  <a:pt x="14278" y="34879"/>
                </a:lnTo>
                <a:lnTo>
                  <a:pt x="14963" y="34431"/>
                </a:lnTo>
                <a:lnTo>
                  <a:pt x="15648" y="33957"/>
                </a:lnTo>
                <a:lnTo>
                  <a:pt x="16307" y="33456"/>
                </a:lnTo>
                <a:lnTo>
                  <a:pt x="16939" y="32956"/>
                </a:lnTo>
                <a:lnTo>
                  <a:pt x="17571" y="32403"/>
                </a:lnTo>
                <a:lnTo>
                  <a:pt x="18177" y="31850"/>
                </a:lnTo>
                <a:lnTo>
                  <a:pt x="18783" y="31270"/>
                </a:lnTo>
                <a:lnTo>
                  <a:pt x="19336" y="30664"/>
                </a:lnTo>
                <a:lnTo>
                  <a:pt x="19889" y="30032"/>
                </a:lnTo>
                <a:lnTo>
                  <a:pt x="20390" y="29373"/>
                </a:lnTo>
                <a:lnTo>
                  <a:pt x="20838" y="28767"/>
                </a:lnTo>
                <a:lnTo>
                  <a:pt x="21259" y="28135"/>
                </a:lnTo>
                <a:lnTo>
                  <a:pt x="21655" y="27476"/>
                </a:lnTo>
                <a:lnTo>
                  <a:pt x="21997" y="26818"/>
                </a:lnTo>
                <a:lnTo>
                  <a:pt x="22050" y="28372"/>
                </a:lnTo>
                <a:lnTo>
                  <a:pt x="22050" y="29926"/>
                </a:lnTo>
                <a:lnTo>
                  <a:pt x="21997" y="31481"/>
                </a:lnTo>
                <a:lnTo>
                  <a:pt x="21892" y="33009"/>
                </a:lnTo>
                <a:lnTo>
                  <a:pt x="20495" y="33588"/>
                </a:lnTo>
                <a:lnTo>
                  <a:pt x="19784" y="33904"/>
                </a:lnTo>
                <a:lnTo>
                  <a:pt x="19099" y="34247"/>
                </a:lnTo>
                <a:lnTo>
                  <a:pt x="18441" y="34589"/>
                </a:lnTo>
                <a:lnTo>
                  <a:pt x="17756" y="34932"/>
                </a:lnTo>
                <a:lnTo>
                  <a:pt x="17097" y="35327"/>
                </a:lnTo>
                <a:lnTo>
                  <a:pt x="16465" y="35722"/>
                </a:lnTo>
                <a:lnTo>
                  <a:pt x="15780" y="36170"/>
                </a:lnTo>
                <a:lnTo>
                  <a:pt x="15121" y="36644"/>
                </a:lnTo>
                <a:lnTo>
                  <a:pt x="14489" y="37118"/>
                </a:lnTo>
                <a:lnTo>
                  <a:pt x="13883" y="37619"/>
                </a:lnTo>
                <a:lnTo>
                  <a:pt x="13277" y="38146"/>
                </a:lnTo>
                <a:lnTo>
                  <a:pt x="12671" y="38673"/>
                </a:lnTo>
                <a:lnTo>
                  <a:pt x="12092" y="39252"/>
                </a:lnTo>
                <a:lnTo>
                  <a:pt x="11539" y="39805"/>
                </a:lnTo>
                <a:lnTo>
                  <a:pt x="10933" y="40490"/>
                </a:lnTo>
                <a:lnTo>
                  <a:pt x="10353" y="41202"/>
                </a:lnTo>
                <a:lnTo>
                  <a:pt x="9247" y="42624"/>
                </a:lnTo>
                <a:lnTo>
                  <a:pt x="9220" y="42703"/>
                </a:lnTo>
                <a:lnTo>
                  <a:pt x="9220" y="42782"/>
                </a:lnTo>
                <a:lnTo>
                  <a:pt x="9299" y="42861"/>
                </a:lnTo>
                <a:lnTo>
                  <a:pt x="9378" y="42861"/>
                </a:lnTo>
                <a:lnTo>
                  <a:pt x="10142" y="42598"/>
                </a:lnTo>
                <a:lnTo>
                  <a:pt x="10854" y="42282"/>
                </a:lnTo>
                <a:lnTo>
                  <a:pt x="11591" y="41939"/>
                </a:lnTo>
                <a:lnTo>
                  <a:pt x="12276" y="41597"/>
                </a:lnTo>
                <a:lnTo>
                  <a:pt x="12987" y="41228"/>
                </a:lnTo>
                <a:lnTo>
                  <a:pt x="13699" y="40833"/>
                </a:lnTo>
                <a:lnTo>
                  <a:pt x="14384" y="40411"/>
                </a:lnTo>
                <a:lnTo>
                  <a:pt x="15069" y="39990"/>
                </a:lnTo>
                <a:lnTo>
                  <a:pt x="15727" y="39542"/>
                </a:lnTo>
                <a:lnTo>
                  <a:pt x="16359" y="39068"/>
                </a:lnTo>
                <a:lnTo>
                  <a:pt x="16992" y="38567"/>
                </a:lnTo>
                <a:lnTo>
                  <a:pt x="17624" y="38067"/>
                </a:lnTo>
                <a:lnTo>
                  <a:pt x="18230" y="37540"/>
                </a:lnTo>
                <a:lnTo>
                  <a:pt x="18809" y="37013"/>
                </a:lnTo>
                <a:lnTo>
                  <a:pt x="19389" y="36433"/>
                </a:lnTo>
                <a:lnTo>
                  <a:pt x="19916" y="35854"/>
                </a:lnTo>
                <a:lnTo>
                  <a:pt x="20443" y="35301"/>
                </a:lnTo>
                <a:lnTo>
                  <a:pt x="20943" y="34695"/>
                </a:lnTo>
                <a:lnTo>
                  <a:pt x="21417" y="34089"/>
                </a:lnTo>
                <a:lnTo>
                  <a:pt x="21865" y="33483"/>
                </a:lnTo>
                <a:lnTo>
                  <a:pt x="21760" y="34484"/>
                </a:lnTo>
                <a:lnTo>
                  <a:pt x="21628" y="35538"/>
                </a:lnTo>
                <a:lnTo>
                  <a:pt x="21470" y="36591"/>
                </a:lnTo>
                <a:lnTo>
                  <a:pt x="21312" y="37619"/>
                </a:lnTo>
                <a:lnTo>
                  <a:pt x="21101" y="38673"/>
                </a:lnTo>
                <a:lnTo>
                  <a:pt x="20785" y="38883"/>
                </a:lnTo>
                <a:lnTo>
                  <a:pt x="20469" y="39068"/>
                </a:lnTo>
                <a:lnTo>
                  <a:pt x="19810" y="39410"/>
                </a:lnTo>
                <a:lnTo>
                  <a:pt x="19126" y="39726"/>
                </a:lnTo>
                <a:lnTo>
                  <a:pt x="18467" y="40069"/>
                </a:lnTo>
                <a:lnTo>
                  <a:pt x="17782" y="40438"/>
                </a:lnTo>
                <a:lnTo>
                  <a:pt x="17097" y="40833"/>
                </a:lnTo>
                <a:lnTo>
                  <a:pt x="16412" y="41228"/>
                </a:lnTo>
                <a:lnTo>
                  <a:pt x="15754" y="41649"/>
                </a:lnTo>
                <a:lnTo>
                  <a:pt x="15095" y="42071"/>
                </a:lnTo>
                <a:lnTo>
                  <a:pt x="14463" y="42492"/>
                </a:lnTo>
                <a:lnTo>
                  <a:pt x="13830" y="42967"/>
                </a:lnTo>
                <a:lnTo>
                  <a:pt x="13225" y="43414"/>
                </a:lnTo>
                <a:lnTo>
                  <a:pt x="12619" y="43889"/>
                </a:lnTo>
                <a:lnTo>
                  <a:pt x="12013" y="44389"/>
                </a:lnTo>
                <a:lnTo>
                  <a:pt x="11407" y="44890"/>
                </a:lnTo>
                <a:lnTo>
                  <a:pt x="10827" y="45417"/>
                </a:lnTo>
                <a:lnTo>
                  <a:pt x="10169" y="46022"/>
                </a:lnTo>
                <a:lnTo>
                  <a:pt x="9536" y="46655"/>
                </a:lnTo>
                <a:lnTo>
                  <a:pt x="8904" y="47287"/>
                </a:lnTo>
                <a:lnTo>
                  <a:pt x="8325" y="47972"/>
                </a:lnTo>
                <a:lnTo>
                  <a:pt x="8298" y="48025"/>
                </a:lnTo>
                <a:lnTo>
                  <a:pt x="8272" y="48051"/>
                </a:lnTo>
                <a:lnTo>
                  <a:pt x="8298" y="48130"/>
                </a:lnTo>
                <a:lnTo>
                  <a:pt x="8377" y="48183"/>
                </a:lnTo>
                <a:lnTo>
                  <a:pt x="8404" y="48209"/>
                </a:lnTo>
                <a:lnTo>
                  <a:pt x="8456" y="48209"/>
                </a:lnTo>
                <a:lnTo>
                  <a:pt x="9220" y="47946"/>
                </a:lnTo>
                <a:lnTo>
                  <a:pt x="9984" y="47682"/>
                </a:lnTo>
                <a:lnTo>
                  <a:pt x="10722" y="47340"/>
                </a:lnTo>
                <a:lnTo>
                  <a:pt x="11460" y="46997"/>
                </a:lnTo>
                <a:lnTo>
                  <a:pt x="12171" y="46602"/>
                </a:lnTo>
                <a:lnTo>
                  <a:pt x="12856" y="46207"/>
                </a:lnTo>
                <a:lnTo>
                  <a:pt x="13541" y="45785"/>
                </a:lnTo>
                <a:lnTo>
                  <a:pt x="14226" y="45337"/>
                </a:lnTo>
                <a:lnTo>
                  <a:pt x="14858" y="44916"/>
                </a:lnTo>
                <a:lnTo>
                  <a:pt x="15490" y="44442"/>
                </a:lnTo>
                <a:lnTo>
                  <a:pt x="16122" y="43994"/>
                </a:lnTo>
                <a:lnTo>
                  <a:pt x="16728" y="43493"/>
                </a:lnTo>
                <a:lnTo>
                  <a:pt x="17334" y="43019"/>
                </a:lnTo>
                <a:lnTo>
                  <a:pt x="17914" y="42492"/>
                </a:lnTo>
                <a:lnTo>
                  <a:pt x="18493" y="41965"/>
                </a:lnTo>
                <a:lnTo>
                  <a:pt x="19046" y="41439"/>
                </a:lnTo>
                <a:lnTo>
                  <a:pt x="19547" y="40912"/>
                </a:lnTo>
                <a:lnTo>
                  <a:pt x="20048" y="40359"/>
                </a:lnTo>
                <a:lnTo>
                  <a:pt x="20522" y="39832"/>
                </a:lnTo>
                <a:lnTo>
                  <a:pt x="20996" y="39252"/>
                </a:lnTo>
                <a:lnTo>
                  <a:pt x="20891" y="39647"/>
                </a:lnTo>
                <a:lnTo>
                  <a:pt x="20601" y="40385"/>
                </a:lnTo>
                <a:lnTo>
                  <a:pt x="20258" y="41070"/>
                </a:lnTo>
                <a:lnTo>
                  <a:pt x="19889" y="41755"/>
                </a:lnTo>
                <a:lnTo>
                  <a:pt x="19468" y="42413"/>
                </a:lnTo>
                <a:lnTo>
                  <a:pt x="18941" y="43151"/>
                </a:lnTo>
                <a:lnTo>
                  <a:pt x="18388" y="43862"/>
                </a:lnTo>
                <a:lnTo>
                  <a:pt x="17255" y="45258"/>
                </a:lnTo>
                <a:lnTo>
                  <a:pt x="16043" y="46786"/>
                </a:lnTo>
                <a:lnTo>
                  <a:pt x="15464" y="47550"/>
                </a:lnTo>
                <a:lnTo>
                  <a:pt x="14884" y="48341"/>
                </a:lnTo>
                <a:lnTo>
                  <a:pt x="14331" y="49131"/>
                </a:lnTo>
                <a:lnTo>
                  <a:pt x="13778" y="49948"/>
                </a:lnTo>
                <a:lnTo>
                  <a:pt x="13277" y="50791"/>
                </a:lnTo>
                <a:lnTo>
                  <a:pt x="12803" y="51607"/>
                </a:lnTo>
                <a:lnTo>
                  <a:pt x="12540" y="52081"/>
                </a:lnTo>
                <a:lnTo>
                  <a:pt x="12329" y="52556"/>
                </a:lnTo>
                <a:lnTo>
                  <a:pt x="12118" y="53030"/>
                </a:lnTo>
                <a:lnTo>
                  <a:pt x="11907" y="53504"/>
                </a:lnTo>
                <a:lnTo>
                  <a:pt x="11749" y="54005"/>
                </a:lnTo>
                <a:lnTo>
                  <a:pt x="11591" y="54505"/>
                </a:lnTo>
                <a:lnTo>
                  <a:pt x="11460" y="55006"/>
                </a:lnTo>
                <a:lnTo>
                  <a:pt x="11354" y="55506"/>
                </a:lnTo>
                <a:lnTo>
                  <a:pt x="11354" y="55559"/>
                </a:lnTo>
                <a:lnTo>
                  <a:pt x="11380" y="55612"/>
                </a:lnTo>
                <a:lnTo>
                  <a:pt x="11460" y="55664"/>
                </a:lnTo>
                <a:lnTo>
                  <a:pt x="11539" y="55691"/>
                </a:lnTo>
                <a:lnTo>
                  <a:pt x="11591" y="55664"/>
                </a:lnTo>
                <a:lnTo>
                  <a:pt x="11644" y="55638"/>
                </a:lnTo>
                <a:lnTo>
                  <a:pt x="12803" y="54558"/>
                </a:lnTo>
                <a:lnTo>
                  <a:pt x="13383" y="53978"/>
                </a:lnTo>
                <a:lnTo>
                  <a:pt x="13962" y="53399"/>
                </a:lnTo>
                <a:lnTo>
                  <a:pt x="14515" y="52819"/>
                </a:lnTo>
                <a:lnTo>
                  <a:pt x="15042" y="52213"/>
                </a:lnTo>
                <a:lnTo>
                  <a:pt x="15595" y="51581"/>
                </a:lnTo>
                <a:lnTo>
                  <a:pt x="16096" y="50949"/>
                </a:lnTo>
                <a:lnTo>
                  <a:pt x="16597" y="50316"/>
                </a:lnTo>
                <a:lnTo>
                  <a:pt x="17071" y="49658"/>
                </a:lnTo>
                <a:lnTo>
                  <a:pt x="17519" y="48999"/>
                </a:lnTo>
                <a:lnTo>
                  <a:pt x="17966" y="48314"/>
                </a:lnTo>
                <a:lnTo>
                  <a:pt x="18362" y="47629"/>
                </a:lnTo>
                <a:lnTo>
                  <a:pt x="18757" y="46918"/>
                </a:lnTo>
                <a:lnTo>
                  <a:pt x="19099" y="46180"/>
                </a:lnTo>
                <a:lnTo>
                  <a:pt x="19442" y="45443"/>
                </a:lnTo>
                <a:lnTo>
                  <a:pt x="19731" y="44758"/>
                </a:lnTo>
                <a:lnTo>
                  <a:pt x="19969" y="44047"/>
                </a:lnTo>
                <a:lnTo>
                  <a:pt x="20179" y="43309"/>
                </a:lnTo>
                <a:lnTo>
                  <a:pt x="20364" y="42571"/>
                </a:lnTo>
                <a:lnTo>
                  <a:pt x="20838" y="40964"/>
                </a:lnTo>
                <a:lnTo>
                  <a:pt x="21049" y="40121"/>
                </a:lnTo>
                <a:lnTo>
                  <a:pt x="21259" y="39305"/>
                </a:lnTo>
                <a:lnTo>
                  <a:pt x="21259" y="40016"/>
                </a:lnTo>
                <a:lnTo>
                  <a:pt x="21286" y="40701"/>
                </a:lnTo>
                <a:lnTo>
                  <a:pt x="21338" y="41412"/>
                </a:lnTo>
                <a:lnTo>
                  <a:pt x="21391" y="42097"/>
                </a:lnTo>
                <a:lnTo>
                  <a:pt x="21496" y="42808"/>
                </a:lnTo>
                <a:lnTo>
                  <a:pt x="21575" y="43493"/>
                </a:lnTo>
                <a:lnTo>
                  <a:pt x="21839" y="44890"/>
                </a:lnTo>
                <a:lnTo>
                  <a:pt x="22129" y="46260"/>
                </a:lnTo>
                <a:lnTo>
                  <a:pt x="22471" y="47629"/>
                </a:lnTo>
                <a:lnTo>
                  <a:pt x="22840" y="48973"/>
                </a:lnTo>
                <a:lnTo>
                  <a:pt x="23235" y="50316"/>
                </a:lnTo>
                <a:lnTo>
                  <a:pt x="23762" y="51976"/>
                </a:lnTo>
                <a:lnTo>
                  <a:pt x="24025" y="52819"/>
                </a:lnTo>
                <a:lnTo>
                  <a:pt x="24263" y="53662"/>
                </a:lnTo>
                <a:lnTo>
                  <a:pt x="24289" y="53688"/>
                </a:lnTo>
                <a:lnTo>
                  <a:pt x="24315" y="53715"/>
                </a:lnTo>
                <a:lnTo>
                  <a:pt x="24394" y="53741"/>
                </a:lnTo>
                <a:lnTo>
                  <a:pt x="24473" y="53715"/>
                </a:lnTo>
                <a:lnTo>
                  <a:pt x="24500" y="53688"/>
                </a:lnTo>
                <a:lnTo>
                  <a:pt x="24526" y="53636"/>
                </a:lnTo>
                <a:lnTo>
                  <a:pt x="24658" y="52872"/>
                </a:lnTo>
                <a:lnTo>
                  <a:pt x="24737" y="52081"/>
                </a:lnTo>
                <a:lnTo>
                  <a:pt x="24816" y="51291"/>
                </a:lnTo>
                <a:lnTo>
                  <a:pt x="24842" y="50501"/>
                </a:lnTo>
                <a:lnTo>
                  <a:pt x="24842" y="49711"/>
                </a:lnTo>
                <a:lnTo>
                  <a:pt x="24816" y="48920"/>
                </a:lnTo>
                <a:lnTo>
                  <a:pt x="24737" y="48130"/>
                </a:lnTo>
                <a:lnTo>
                  <a:pt x="24631" y="47366"/>
                </a:lnTo>
                <a:lnTo>
                  <a:pt x="24500" y="46628"/>
                </a:lnTo>
                <a:lnTo>
                  <a:pt x="24342" y="45891"/>
                </a:lnTo>
                <a:lnTo>
                  <a:pt x="24157" y="45153"/>
                </a:lnTo>
                <a:lnTo>
                  <a:pt x="23946" y="44442"/>
                </a:lnTo>
                <a:lnTo>
                  <a:pt x="23736" y="43731"/>
                </a:lnTo>
                <a:lnTo>
                  <a:pt x="23472" y="43019"/>
                </a:lnTo>
                <a:lnTo>
                  <a:pt x="22919" y="41623"/>
                </a:lnTo>
                <a:lnTo>
                  <a:pt x="22260" y="40095"/>
                </a:lnTo>
                <a:lnTo>
                  <a:pt x="21549" y="38567"/>
                </a:lnTo>
                <a:lnTo>
                  <a:pt x="21549" y="38488"/>
                </a:lnTo>
                <a:lnTo>
                  <a:pt x="21549" y="38435"/>
                </a:lnTo>
                <a:lnTo>
                  <a:pt x="21523" y="38409"/>
                </a:lnTo>
                <a:lnTo>
                  <a:pt x="21470" y="38356"/>
                </a:lnTo>
                <a:lnTo>
                  <a:pt x="21734" y="37013"/>
                </a:lnTo>
                <a:lnTo>
                  <a:pt x="21971" y="35643"/>
                </a:lnTo>
                <a:lnTo>
                  <a:pt x="22129" y="34484"/>
                </a:lnTo>
                <a:lnTo>
                  <a:pt x="22234" y="33298"/>
                </a:lnTo>
                <a:lnTo>
                  <a:pt x="22524" y="33878"/>
                </a:lnTo>
                <a:lnTo>
                  <a:pt x="22761" y="34484"/>
                </a:lnTo>
                <a:lnTo>
                  <a:pt x="22998" y="35090"/>
                </a:lnTo>
                <a:lnTo>
                  <a:pt x="23182" y="35696"/>
                </a:lnTo>
                <a:lnTo>
                  <a:pt x="23499" y="36960"/>
                </a:lnTo>
                <a:lnTo>
                  <a:pt x="23788" y="38198"/>
                </a:lnTo>
                <a:lnTo>
                  <a:pt x="23999" y="38910"/>
                </a:lnTo>
                <a:lnTo>
                  <a:pt x="24210" y="39595"/>
                </a:lnTo>
                <a:lnTo>
                  <a:pt x="24421" y="40279"/>
                </a:lnTo>
                <a:lnTo>
                  <a:pt x="24684" y="40964"/>
                </a:lnTo>
                <a:lnTo>
                  <a:pt x="25185" y="42334"/>
                </a:lnTo>
                <a:lnTo>
                  <a:pt x="25738" y="43678"/>
                </a:lnTo>
                <a:lnTo>
                  <a:pt x="26054" y="44468"/>
                </a:lnTo>
                <a:lnTo>
                  <a:pt x="26370" y="45232"/>
                </a:lnTo>
                <a:lnTo>
                  <a:pt x="26633" y="46022"/>
                </a:lnTo>
                <a:lnTo>
                  <a:pt x="26844" y="46839"/>
                </a:lnTo>
                <a:lnTo>
                  <a:pt x="26871" y="46865"/>
                </a:lnTo>
                <a:lnTo>
                  <a:pt x="26897" y="46892"/>
                </a:lnTo>
                <a:lnTo>
                  <a:pt x="26976" y="46918"/>
                </a:lnTo>
                <a:lnTo>
                  <a:pt x="27029" y="46892"/>
                </a:lnTo>
                <a:lnTo>
                  <a:pt x="27081" y="46839"/>
                </a:lnTo>
                <a:lnTo>
                  <a:pt x="27160" y="46101"/>
                </a:lnTo>
                <a:lnTo>
                  <a:pt x="27213" y="45364"/>
                </a:lnTo>
                <a:lnTo>
                  <a:pt x="27213" y="44600"/>
                </a:lnTo>
                <a:lnTo>
                  <a:pt x="27187" y="43862"/>
                </a:lnTo>
                <a:lnTo>
                  <a:pt x="27108" y="43125"/>
                </a:lnTo>
                <a:lnTo>
                  <a:pt x="27002" y="42361"/>
                </a:lnTo>
                <a:lnTo>
                  <a:pt x="26871" y="41649"/>
                </a:lnTo>
                <a:lnTo>
                  <a:pt x="26713" y="40912"/>
                </a:lnTo>
                <a:lnTo>
                  <a:pt x="26528" y="40200"/>
                </a:lnTo>
                <a:lnTo>
                  <a:pt x="26317" y="39463"/>
                </a:lnTo>
                <a:lnTo>
                  <a:pt x="26080" y="38778"/>
                </a:lnTo>
                <a:lnTo>
                  <a:pt x="25790" y="38067"/>
                </a:lnTo>
                <a:lnTo>
                  <a:pt x="25501" y="37382"/>
                </a:lnTo>
                <a:lnTo>
                  <a:pt x="25158" y="36697"/>
                </a:lnTo>
                <a:lnTo>
                  <a:pt x="24789" y="36038"/>
                </a:lnTo>
                <a:lnTo>
                  <a:pt x="24421" y="35406"/>
                </a:lnTo>
                <a:lnTo>
                  <a:pt x="23946" y="34695"/>
                </a:lnTo>
                <a:lnTo>
                  <a:pt x="23420" y="34036"/>
                </a:lnTo>
                <a:lnTo>
                  <a:pt x="22893" y="33377"/>
                </a:lnTo>
                <a:lnTo>
                  <a:pt x="22313" y="32772"/>
                </a:lnTo>
                <a:lnTo>
                  <a:pt x="22287" y="32745"/>
                </a:lnTo>
                <a:lnTo>
                  <a:pt x="22392" y="31349"/>
                </a:lnTo>
                <a:lnTo>
                  <a:pt x="22445" y="29926"/>
                </a:lnTo>
                <a:lnTo>
                  <a:pt x="22445" y="28504"/>
                </a:lnTo>
                <a:lnTo>
                  <a:pt x="22418" y="27081"/>
                </a:lnTo>
                <a:lnTo>
                  <a:pt x="22418" y="27081"/>
                </a:lnTo>
                <a:lnTo>
                  <a:pt x="22893" y="28293"/>
                </a:lnTo>
                <a:lnTo>
                  <a:pt x="23130" y="28899"/>
                </a:lnTo>
                <a:lnTo>
                  <a:pt x="23393" y="29505"/>
                </a:lnTo>
                <a:lnTo>
                  <a:pt x="23736" y="30269"/>
                </a:lnTo>
                <a:lnTo>
                  <a:pt x="24131" y="31059"/>
                </a:lnTo>
                <a:lnTo>
                  <a:pt x="24526" y="31823"/>
                </a:lnTo>
                <a:lnTo>
                  <a:pt x="24921" y="32561"/>
                </a:lnTo>
                <a:lnTo>
                  <a:pt x="25343" y="33325"/>
                </a:lnTo>
                <a:lnTo>
                  <a:pt x="25790" y="34062"/>
                </a:lnTo>
                <a:lnTo>
                  <a:pt x="26238" y="34800"/>
                </a:lnTo>
                <a:lnTo>
                  <a:pt x="26713" y="35538"/>
                </a:lnTo>
                <a:lnTo>
                  <a:pt x="27213" y="36275"/>
                </a:lnTo>
                <a:lnTo>
                  <a:pt x="27714" y="36987"/>
                </a:lnTo>
                <a:lnTo>
                  <a:pt x="28741" y="38435"/>
                </a:lnTo>
                <a:lnTo>
                  <a:pt x="29031" y="38883"/>
                </a:lnTo>
                <a:lnTo>
                  <a:pt x="29321" y="39305"/>
                </a:lnTo>
                <a:lnTo>
                  <a:pt x="29821" y="40227"/>
                </a:lnTo>
                <a:lnTo>
                  <a:pt x="30269" y="41149"/>
                </a:lnTo>
                <a:lnTo>
                  <a:pt x="30717" y="42071"/>
                </a:lnTo>
                <a:lnTo>
                  <a:pt x="30743" y="42124"/>
                </a:lnTo>
                <a:lnTo>
                  <a:pt x="30796" y="42150"/>
                </a:lnTo>
                <a:lnTo>
                  <a:pt x="30875" y="42124"/>
                </a:lnTo>
                <a:lnTo>
                  <a:pt x="30954" y="42071"/>
                </a:lnTo>
                <a:lnTo>
                  <a:pt x="30980" y="42045"/>
                </a:lnTo>
                <a:lnTo>
                  <a:pt x="30980" y="41992"/>
                </a:lnTo>
                <a:lnTo>
                  <a:pt x="30980" y="41518"/>
                </a:lnTo>
                <a:lnTo>
                  <a:pt x="30954" y="41043"/>
                </a:lnTo>
                <a:lnTo>
                  <a:pt x="30901" y="40596"/>
                </a:lnTo>
                <a:lnTo>
                  <a:pt x="30822" y="40121"/>
                </a:lnTo>
                <a:lnTo>
                  <a:pt x="30743" y="39674"/>
                </a:lnTo>
                <a:lnTo>
                  <a:pt x="30638" y="39226"/>
                </a:lnTo>
                <a:lnTo>
                  <a:pt x="30401" y="38304"/>
                </a:lnTo>
                <a:lnTo>
                  <a:pt x="30084" y="37434"/>
                </a:lnTo>
                <a:lnTo>
                  <a:pt x="29742" y="36565"/>
                </a:lnTo>
                <a:lnTo>
                  <a:pt x="29347" y="35696"/>
                </a:lnTo>
                <a:lnTo>
                  <a:pt x="28925" y="34879"/>
                </a:lnTo>
                <a:lnTo>
                  <a:pt x="28478" y="34036"/>
                </a:lnTo>
                <a:lnTo>
                  <a:pt x="27977" y="33193"/>
                </a:lnTo>
                <a:lnTo>
                  <a:pt x="26976" y="31533"/>
                </a:lnTo>
                <a:lnTo>
                  <a:pt x="26028" y="30084"/>
                </a:lnTo>
                <a:lnTo>
                  <a:pt x="25553" y="29373"/>
                </a:lnTo>
                <a:lnTo>
                  <a:pt x="25053" y="28688"/>
                </a:lnTo>
                <a:lnTo>
                  <a:pt x="24447" y="27951"/>
                </a:lnTo>
                <a:lnTo>
                  <a:pt x="24131" y="27608"/>
                </a:lnTo>
                <a:lnTo>
                  <a:pt x="23815" y="27266"/>
                </a:lnTo>
                <a:lnTo>
                  <a:pt x="23472" y="26950"/>
                </a:lnTo>
                <a:lnTo>
                  <a:pt x="23130" y="26633"/>
                </a:lnTo>
                <a:lnTo>
                  <a:pt x="22761" y="26344"/>
                </a:lnTo>
                <a:lnTo>
                  <a:pt x="22366" y="26080"/>
                </a:lnTo>
                <a:lnTo>
                  <a:pt x="22313" y="25132"/>
                </a:lnTo>
                <a:lnTo>
                  <a:pt x="22234" y="24210"/>
                </a:lnTo>
                <a:lnTo>
                  <a:pt x="22129" y="23261"/>
                </a:lnTo>
                <a:lnTo>
                  <a:pt x="21997" y="22339"/>
                </a:lnTo>
                <a:lnTo>
                  <a:pt x="22998" y="23683"/>
                </a:lnTo>
                <a:lnTo>
                  <a:pt x="24025" y="25053"/>
                </a:lnTo>
                <a:lnTo>
                  <a:pt x="24552" y="25711"/>
                </a:lnTo>
                <a:lnTo>
                  <a:pt x="25106" y="26370"/>
                </a:lnTo>
                <a:lnTo>
                  <a:pt x="25659" y="27002"/>
                </a:lnTo>
                <a:lnTo>
                  <a:pt x="26238" y="27608"/>
                </a:lnTo>
                <a:lnTo>
                  <a:pt x="26871" y="28267"/>
                </a:lnTo>
                <a:lnTo>
                  <a:pt x="27556" y="28899"/>
                </a:lnTo>
                <a:lnTo>
                  <a:pt x="28240" y="29479"/>
                </a:lnTo>
                <a:lnTo>
                  <a:pt x="28952" y="30032"/>
                </a:lnTo>
                <a:lnTo>
                  <a:pt x="29716" y="30532"/>
                </a:lnTo>
                <a:lnTo>
                  <a:pt x="30480" y="31007"/>
                </a:lnTo>
                <a:lnTo>
                  <a:pt x="31270" y="31454"/>
                </a:lnTo>
                <a:lnTo>
                  <a:pt x="32060" y="31902"/>
                </a:lnTo>
                <a:lnTo>
                  <a:pt x="32982" y="32403"/>
                </a:lnTo>
                <a:lnTo>
                  <a:pt x="33904" y="32956"/>
                </a:lnTo>
                <a:lnTo>
                  <a:pt x="34352" y="33246"/>
                </a:lnTo>
                <a:lnTo>
                  <a:pt x="34774" y="33562"/>
                </a:lnTo>
                <a:lnTo>
                  <a:pt x="35195" y="33904"/>
                </a:lnTo>
                <a:lnTo>
                  <a:pt x="35564" y="34273"/>
                </a:lnTo>
                <a:lnTo>
                  <a:pt x="35643" y="34299"/>
                </a:lnTo>
                <a:lnTo>
                  <a:pt x="35696" y="34273"/>
                </a:lnTo>
                <a:lnTo>
                  <a:pt x="35722" y="34220"/>
                </a:lnTo>
                <a:lnTo>
                  <a:pt x="35722" y="34168"/>
                </a:lnTo>
                <a:lnTo>
                  <a:pt x="35564" y="33746"/>
                </a:lnTo>
                <a:lnTo>
                  <a:pt x="35353" y="33325"/>
                </a:lnTo>
                <a:lnTo>
                  <a:pt x="34932" y="32482"/>
                </a:lnTo>
                <a:lnTo>
                  <a:pt x="34458" y="31665"/>
                </a:lnTo>
                <a:lnTo>
                  <a:pt x="33957" y="30901"/>
                </a:lnTo>
                <a:lnTo>
                  <a:pt x="33430" y="30137"/>
                </a:lnTo>
                <a:lnTo>
                  <a:pt x="32851" y="29373"/>
                </a:lnTo>
                <a:lnTo>
                  <a:pt x="32271" y="28662"/>
                </a:lnTo>
                <a:lnTo>
                  <a:pt x="31639" y="27977"/>
                </a:lnTo>
                <a:lnTo>
                  <a:pt x="30980" y="27292"/>
                </a:lnTo>
                <a:lnTo>
                  <a:pt x="30295" y="26633"/>
                </a:lnTo>
                <a:lnTo>
                  <a:pt x="29584" y="26001"/>
                </a:lnTo>
                <a:lnTo>
                  <a:pt x="28846" y="25395"/>
                </a:lnTo>
                <a:lnTo>
                  <a:pt x="28109" y="24816"/>
                </a:lnTo>
                <a:lnTo>
                  <a:pt x="27318" y="24289"/>
                </a:lnTo>
                <a:lnTo>
                  <a:pt x="26528" y="23762"/>
                </a:lnTo>
                <a:lnTo>
                  <a:pt x="25685" y="23314"/>
                </a:lnTo>
                <a:lnTo>
                  <a:pt x="24816" y="22840"/>
                </a:lnTo>
                <a:lnTo>
                  <a:pt x="23894" y="22445"/>
                </a:lnTo>
                <a:lnTo>
                  <a:pt x="22972" y="22076"/>
                </a:lnTo>
                <a:lnTo>
                  <a:pt x="22023" y="21760"/>
                </a:lnTo>
                <a:lnTo>
                  <a:pt x="21997" y="21734"/>
                </a:lnTo>
                <a:lnTo>
                  <a:pt x="21971" y="21707"/>
                </a:lnTo>
                <a:lnTo>
                  <a:pt x="21918" y="21681"/>
                </a:lnTo>
                <a:lnTo>
                  <a:pt x="21786" y="20812"/>
                </a:lnTo>
                <a:lnTo>
                  <a:pt x="21628" y="19942"/>
                </a:lnTo>
                <a:lnTo>
                  <a:pt x="21444" y="19099"/>
                </a:lnTo>
                <a:lnTo>
                  <a:pt x="21259" y="18230"/>
                </a:lnTo>
                <a:lnTo>
                  <a:pt x="21049" y="17387"/>
                </a:lnTo>
                <a:lnTo>
                  <a:pt x="20838" y="16517"/>
                </a:lnTo>
                <a:lnTo>
                  <a:pt x="20601" y="15674"/>
                </a:lnTo>
                <a:lnTo>
                  <a:pt x="20364" y="14831"/>
                </a:lnTo>
                <a:lnTo>
                  <a:pt x="20838" y="15490"/>
                </a:lnTo>
                <a:lnTo>
                  <a:pt x="21365" y="16149"/>
                </a:lnTo>
                <a:lnTo>
                  <a:pt x="21892" y="16755"/>
                </a:lnTo>
                <a:lnTo>
                  <a:pt x="22471" y="17334"/>
                </a:lnTo>
                <a:lnTo>
                  <a:pt x="23051" y="17887"/>
                </a:lnTo>
                <a:lnTo>
                  <a:pt x="23683" y="18441"/>
                </a:lnTo>
                <a:lnTo>
                  <a:pt x="24315" y="18941"/>
                </a:lnTo>
                <a:lnTo>
                  <a:pt x="24974" y="19415"/>
                </a:lnTo>
                <a:lnTo>
                  <a:pt x="25395" y="19679"/>
                </a:lnTo>
                <a:lnTo>
                  <a:pt x="25790" y="19916"/>
                </a:lnTo>
                <a:lnTo>
                  <a:pt x="26633" y="20364"/>
                </a:lnTo>
                <a:lnTo>
                  <a:pt x="27476" y="20785"/>
                </a:lnTo>
                <a:lnTo>
                  <a:pt x="28346" y="21180"/>
                </a:lnTo>
                <a:lnTo>
                  <a:pt x="30111" y="21918"/>
                </a:lnTo>
                <a:lnTo>
                  <a:pt x="30980" y="22287"/>
                </a:lnTo>
                <a:lnTo>
                  <a:pt x="31850" y="22682"/>
                </a:lnTo>
                <a:lnTo>
                  <a:pt x="32851" y="23156"/>
                </a:lnTo>
                <a:lnTo>
                  <a:pt x="33351" y="23420"/>
                </a:lnTo>
                <a:lnTo>
                  <a:pt x="33825" y="23683"/>
                </a:lnTo>
                <a:lnTo>
                  <a:pt x="34299" y="23999"/>
                </a:lnTo>
                <a:lnTo>
                  <a:pt x="34747" y="24342"/>
                </a:lnTo>
                <a:lnTo>
                  <a:pt x="35142" y="24684"/>
                </a:lnTo>
                <a:lnTo>
                  <a:pt x="35511" y="25079"/>
                </a:lnTo>
                <a:lnTo>
                  <a:pt x="35564" y="25132"/>
                </a:lnTo>
                <a:lnTo>
                  <a:pt x="35590" y="25132"/>
                </a:lnTo>
                <a:lnTo>
                  <a:pt x="35696" y="25106"/>
                </a:lnTo>
                <a:lnTo>
                  <a:pt x="35722" y="25079"/>
                </a:lnTo>
                <a:lnTo>
                  <a:pt x="35722" y="25053"/>
                </a:lnTo>
                <a:lnTo>
                  <a:pt x="35748" y="25000"/>
                </a:lnTo>
                <a:lnTo>
                  <a:pt x="35722" y="24947"/>
                </a:lnTo>
                <a:lnTo>
                  <a:pt x="35485" y="24552"/>
                </a:lnTo>
                <a:lnTo>
                  <a:pt x="35222" y="24157"/>
                </a:lnTo>
                <a:lnTo>
                  <a:pt x="34932" y="23788"/>
                </a:lnTo>
                <a:lnTo>
                  <a:pt x="34642" y="23393"/>
                </a:lnTo>
                <a:lnTo>
                  <a:pt x="34036" y="22682"/>
                </a:lnTo>
                <a:lnTo>
                  <a:pt x="33404" y="21971"/>
                </a:lnTo>
                <a:lnTo>
                  <a:pt x="32745" y="21286"/>
                </a:lnTo>
                <a:lnTo>
                  <a:pt x="32060" y="20627"/>
                </a:lnTo>
                <a:lnTo>
                  <a:pt x="31323" y="19995"/>
                </a:lnTo>
                <a:lnTo>
                  <a:pt x="30585" y="19389"/>
                </a:lnTo>
                <a:lnTo>
                  <a:pt x="29847" y="18862"/>
                </a:lnTo>
                <a:lnTo>
                  <a:pt x="29083" y="18335"/>
                </a:lnTo>
                <a:lnTo>
                  <a:pt x="28293" y="17861"/>
                </a:lnTo>
                <a:lnTo>
                  <a:pt x="27503" y="17387"/>
                </a:lnTo>
                <a:lnTo>
                  <a:pt x="26633" y="16965"/>
                </a:lnTo>
                <a:lnTo>
                  <a:pt x="25738" y="16544"/>
                </a:lnTo>
                <a:lnTo>
                  <a:pt x="24842" y="16201"/>
                </a:lnTo>
                <a:lnTo>
                  <a:pt x="23920" y="15833"/>
                </a:lnTo>
                <a:lnTo>
                  <a:pt x="22945" y="15464"/>
                </a:lnTo>
                <a:lnTo>
                  <a:pt x="21971" y="15042"/>
                </a:lnTo>
                <a:lnTo>
                  <a:pt x="21496" y="14831"/>
                </a:lnTo>
                <a:lnTo>
                  <a:pt x="21022" y="14568"/>
                </a:lnTo>
                <a:lnTo>
                  <a:pt x="20574" y="14305"/>
                </a:lnTo>
                <a:lnTo>
                  <a:pt x="20127" y="13988"/>
                </a:lnTo>
                <a:lnTo>
                  <a:pt x="20048" y="13883"/>
                </a:lnTo>
                <a:lnTo>
                  <a:pt x="19573" y="12540"/>
                </a:lnTo>
                <a:lnTo>
                  <a:pt x="19073" y="11196"/>
                </a:lnTo>
                <a:lnTo>
                  <a:pt x="18520" y="9853"/>
                </a:lnTo>
                <a:lnTo>
                  <a:pt x="17914" y="8535"/>
                </a:lnTo>
                <a:lnTo>
                  <a:pt x="17466" y="7587"/>
                </a:lnTo>
                <a:lnTo>
                  <a:pt x="18151" y="8298"/>
                </a:lnTo>
                <a:lnTo>
                  <a:pt x="18862" y="9010"/>
                </a:lnTo>
                <a:lnTo>
                  <a:pt x="19626" y="9694"/>
                </a:lnTo>
                <a:lnTo>
                  <a:pt x="20390" y="10353"/>
                </a:lnTo>
                <a:lnTo>
                  <a:pt x="21180" y="10985"/>
                </a:lnTo>
                <a:lnTo>
                  <a:pt x="21997" y="11618"/>
                </a:lnTo>
                <a:lnTo>
                  <a:pt x="22840" y="12171"/>
                </a:lnTo>
                <a:lnTo>
                  <a:pt x="23683" y="12724"/>
                </a:lnTo>
                <a:lnTo>
                  <a:pt x="24579" y="13225"/>
                </a:lnTo>
                <a:lnTo>
                  <a:pt x="25474" y="13699"/>
                </a:lnTo>
                <a:lnTo>
                  <a:pt x="26370" y="14120"/>
                </a:lnTo>
                <a:lnTo>
                  <a:pt x="27318" y="14489"/>
                </a:lnTo>
                <a:lnTo>
                  <a:pt x="28267" y="14805"/>
                </a:lnTo>
                <a:lnTo>
                  <a:pt x="29241" y="15069"/>
                </a:lnTo>
                <a:lnTo>
                  <a:pt x="30243" y="15279"/>
                </a:lnTo>
                <a:lnTo>
                  <a:pt x="30717" y="15358"/>
                </a:lnTo>
                <a:lnTo>
                  <a:pt x="31244" y="15437"/>
                </a:lnTo>
                <a:lnTo>
                  <a:pt x="31876" y="15490"/>
                </a:lnTo>
                <a:lnTo>
                  <a:pt x="32508" y="15543"/>
                </a:lnTo>
                <a:lnTo>
                  <a:pt x="33140" y="15569"/>
                </a:lnTo>
                <a:lnTo>
                  <a:pt x="33799" y="15569"/>
                </a:lnTo>
                <a:lnTo>
                  <a:pt x="34431" y="15543"/>
                </a:lnTo>
                <a:lnTo>
                  <a:pt x="35063" y="15516"/>
                </a:lnTo>
                <a:lnTo>
                  <a:pt x="36354" y="15411"/>
                </a:lnTo>
                <a:lnTo>
                  <a:pt x="36433" y="15358"/>
                </a:lnTo>
                <a:lnTo>
                  <a:pt x="36486" y="15306"/>
                </a:lnTo>
                <a:lnTo>
                  <a:pt x="36486" y="15200"/>
                </a:lnTo>
                <a:lnTo>
                  <a:pt x="36460" y="15174"/>
                </a:lnTo>
                <a:lnTo>
                  <a:pt x="36433" y="15121"/>
                </a:lnTo>
                <a:lnTo>
                  <a:pt x="35617" y="14515"/>
                </a:lnTo>
                <a:lnTo>
                  <a:pt x="34800" y="13936"/>
                </a:lnTo>
                <a:lnTo>
                  <a:pt x="33931" y="13383"/>
                </a:lnTo>
                <a:lnTo>
                  <a:pt x="33088" y="12856"/>
                </a:lnTo>
                <a:lnTo>
                  <a:pt x="32192" y="12355"/>
                </a:lnTo>
                <a:lnTo>
                  <a:pt x="31296" y="11881"/>
                </a:lnTo>
                <a:lnTo>
                  <a:pt x="30374" y="11460"/>
                </a:lnTo>
                <a:lnTo>
                  <a:pt x="29452" y="11064"/>
                </a:lnTo>
                <a:lnTo>
                  <a:pt x="28478" y="10722"/>
                </a:lnTo>
                <a:lnTo>
                  <a:pt x="27503" y="10406"/>
                </a:lnTo>
                <a:lnTo>
                  <a:pt x="26528" y="10142"/>
                </a:lnTo>
                <a:lnTo>
                  <a:pt x="25527" y="9905"/>
                </a:lnTo>
                <a:lnTo>
                  <a:pt x="24394" y="9694"/>
                </a:lnTo>
                <a:lnTo>
                  <a:pt x="23261" y="9510"/>
                </a:lnTo>
                <a:lnTo>
                  <a:pt x="22155" y="9299"/>
                </a:lnTo>
                <a:lnTo>
                  <a:pt x="21602" y="9168"/>
                </a:lnTo>
                <a:lnTo>
                  <a:pt x="21049" y="9010"/>
                </a:lnTo>
                <a:lnTo>
                  <a:pt x="20522" y="8851"/>
                </a:lnTo>
                <a:lnTo>
                  <a:pt x="19995" y="8667"/>
                </a:lnTo>
                <a:lnTo>
                  <a:pt x="19494" y="8430"/>
                </a:lnTo>
                <a:lnTo>
                  <a:pt x="18994" y="8167"/>
                </a:lnTo>
                <a:lnTo>
                  <a:pt x="18730" y="7982"/>
                </a:lnTo>
                <a:lnTo>
                  <a:pt x="18441" y="7798"/>
                </a:lnTo>
                <a:lnTo>
                  <a:pt x="17914" y="7376"/>
                </a:lnTo>
                <a:lnTo>
                  <a:pt x="17387" y="6955"/>
                </a:lnTo>
                <a:lnTo>
                  <a:pt x="17150" y="6718"/>
                </a:lnTo>
                <a:lnTo>
                  <a:pt x="16913" y="6481"/>
                </a:lnTo>
                <a:lnTo>
                  <a:pt x="16728" y="6217"/>
                </a:lnTo>
                <a:lnTo>
                  <a:pt x="16570" y="5927"/>
                </a:lnTo>
                <a:lnTo>
                  <a:pt x="16280" y="5348"/>
                </a:lnTo>
                <a:lnTo>
                  <a:pt x="15912" y="4742"/>
                </a:lnTo>
                <a:lnTo>
                  <a:pt x="15543" y="4136"/>
                </a:lnTo>
                <a:lnTo>
                  <a:pt x="15490" y="4057"/>
                </a:lnTo>
                <a:lnTo>
                  <a:pt x="15938" y="4136"/>
                </a:lnTo>
                <a:lnTo>
                  <a:pt x="16386" y="4241"/>
                </a:lnTo>
                <a:lnTo>
                  <a:pt x="16807" y="4399"/>
                </a:lnTo>
                <a:lnTo>
                  <a:pt x="17229" y="4557"/>
                </a:lnTo>
                <a:lnTo>
                  <a:pt x="18045" y="4953"/>
                </a:lnTo>
                <a:lnTo>
                  <a:pt x="18836" y="5374"/>
                </a:lnTo>
                <a:lnTo>
                  <a:pt x="19652" y="5796"/>
                </a:lnTo>
                <a:lnTo>
                  <a:pt x="20495" y="6164"/>
                </a:lnTo>
                <a:lnTo>
                  <a:pt x="21365" y="6507"/>
                </a:lnTo>
                <a:lnTo>
                  <a:pt x="22234" y="6797"/>
                </a:lnTo>
                <a:lnTo>
                  <a:pt x="23130" y="7060"/>
                </a:lnTo>
                <a:lnTo>
                  <a:pt x="24052" y="7297"/>
                </a:lnTo>
                <a:lnTo>
                  <a:pt x="24974" y="7508"/>
                </a:lnTo>
                <a:lnTo>
                  <a:pt x="25896" y="7666"/>
                </a:lnTo>
                <a:lnTo>
                  <a:pt x="26818" y="7824"/>
                </a:lnTo>
                <a:lnTo>
                  <a:pt x="27740" y="7929"/>
                </a:lnTo>
                <a:lnTo>
                  <a:pt x="28688" y="8035"/>
                </a:lnTo>
                <a:lnTo>
                  <a:pt x="29610" y="8140"/>
                </a:lnTo>
                <a:lnTo>
                  <a:pt x="31744" y="8298"/>
                </a:lnTo>
                <a:lnTo>
                  <a:pt x="33878" y="8456"/>
                </a:lnTo>
                <a:lnTo>
                  <a:pt x="33931" y="8456"/>
                </a:lnTo>
                <a:lnTo>
                  <a:pt x="33983" y="8430"/>
                </a:lnTo>
                <a:lnTo>
                  <a:pt x="34036" y="8404"/>
                </a:lnTo>
                <a:lnTo>
                  <a:pt x="34036" y="8377"/>
                </a:lnTo>
                <a:lnTo>
                  <a:pt x="34062" y="8325"/>
                </a:lnTo>
                <a:lnTo>
                  <a:pt x="34036" y="8272"/>
                </a:lnTo>
                <a:lnTo>
                  <a:pt x="34010" y="8219"/>
                </a:lnTo>
                <a:lnTo>
                  <a:pt x="33983" y="8193"/>
                </a:lnTo>
                <a:lnTo>
                  <a:pt x="33140" y="7692"/>
                </a:lnTo>
                <a:lnTo>
                  <a:pt x="32271" y="7218"/>
                </a:lnTo>
                <a:lnTo>
                  <a:pt x="31402" y="6744"/>
                </a:lnTo>
                <a:lnTo>
                  <a:pt x="30506" y="6296"/>
                </a:lnTo>
                <a:lnTo>
                  <a:pt x="29610" y="5875"/>
                </a:lnTo>
                <a:lnTo>
                  <a:pt x="28715" y="5479"/>
                </a:lnTo>
                <a:lnTo>
                  <a:pt x="27793" y="5111"/>
                </a:lnTo>
                <a:lnTo>
                  <a:pt x="26897" y="4742"/>
                </a:lnTo>
                <a:lnTo>
                  <a:pt x="26001" y="4426"/>
                </a:lnTo>
                <a:lnTo>
                  <a:pt x="25079" y="4136"/>
                </a:lnTo>
                <a:lnTo>
                  <a:pt x="24184" y="3873"/>
                </a:lnTo>
                <a:lnTo>
                  <a:pt x="23261" y="3635"/>
                </a:lnTo>
                <a:lnTo>
                  <a:pt x="22313" y="3425"/>
                </a:lnTo>
                <a:lnTo>
                  <a:pt x="21391" y="3267"/>
                </a:lnTo>
                <a:lnTo>
                  <a:pt x="20443" y="3161"/>
                </a:lnTo>
                <a:lnTo>
                  <a:pt x="19494" y="3082"/>
                </a:lnTo>
                <a:lnTo>
                  <a:pt x="18941" y="3056"/>
                </a:lnTo>
                <a:lnTo>
                  <a:pt x="18414" y="3030"/>
                </a:lnTo>
                <a:lnTo>
                  <a:pt x="17861" y="3056"/>
                </a:lnTo>
                <a:lnTo>
                  <a:pt x="17334" y="3082"/>
                </a:lnTo>
                <a:lnTo>
                  <a:pt x="16781" y="3161"/>
                </a:lnTo>
                <a:lnTo>
                  <a:pt x="16254" y="3267"/>
                </a:lnTo>
                <a:lnTo>
                  <a:pt x="15727" y="3425"/>
                </a:lnTo>
                <a:lnTo>
                  <a:pt x="15227" y="3609"/>
                </a:lnTo>
                <a:lnTo>
                  <a:pt x="14726" y="2819"/>
                </a:lnTo>
                <a:lnTo>
                  <a:pt x="14226" y="2055"/>
                </a:lnTo>
                <a:lnTo>
                  <a:pt x="13857" y="1528"/>
                </a:lnTo>
                <a:lnTo>
                  <a:pt x="13488" y="1027"/>
                </a:lnTo>
                <a:lnTo>
                  <a:pt x="13093" y="527"/>
                </a:lnTo>
                <a:lnTo>
                  <a:pt x="12671" y="53"/>
                </a:lnTo>
                <a:lnTo>
                  <a:pt x="12619" y="26"/>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34"/>
          <p:cNvSpPr/>
          <p:nvPr/>
        </p:nvSpPr>
        <p:spPr>
          <a:xfrm rot="8916882" flipH="1">
            <a:off x="521047" y="3796716"/>
            <a:ext cx="4444306" cy="2849152"/>
          </a:xfrm>
          <a:custGeom>
            <a:avLst/>
            <a:gdLst/>
            <a:ahLst/>
            <a:cxnLst/>
            <a:rect l="l" t="t" r="r" b="b"/>
            <a:pathLst>
              <a:path w="177769" h="113964" extrusionOk="0">
                <a:moveTo>
                  <a:pt x="177083" y="1"/>
                </a:moveTo>
                <a:lnTo>
                  <a:pt x="177004" y="27"/>
                </a:lnTo>
                <a:lnTo>
                  <a:pt x="176925" y="53"/>
                </a:lnTo>
                <a:lnTo>
                  <a:pt x="176846" y="106"/>
                </a:lnTo>
                <a:lnTo>
                  <a:pt x="176793" y="185"/>
                </a:lnTo>
                <a:lnTo>
                  <a:pt x="176741" y="290"/>
                </a:lnTo>
                <a:lnTo>
                  <a:pt x="176688" y="501"/>
                </a:lnTo>
                <a:lnTo>
                  <a:pt x="176556" y="1028"/>
                </a:lnTo>
                <a:lnTo>
                  <a:pt x="176135" y="2819"/>
                </a:lnTo>
                <a:lnTo>
                  <a:pt x="175661" y="4584"/>
                </a:lnTo>
                <a:lnTo>
                  <a:pt x="175134" y="6323"/>
                </a:lnTo>
                <a:lnTo>
                  <a:pt x="174581" y="8036"/>
                </a:lnTo>
                <a:lnTo>
                  <a:pt x="173975" y="9695"/>
                </a:lnTo>
                <a:lnTo>
                  <a:pt x="173342" y="11302"/>
                </a:lnTo>
                <a:lnTo>
                  <a:pt x="172657" y="12909"/>
                </a:lnTo>
                <a:lnTo>
                  <a:pt x="171946" y="14463"/>
                </a:lnTo>
                <a:lnTo>
                  <a:pt x="171182" y="15965"/>
                </a:lnTo>
                <a:lnTo>
                  <a:pt x="170366" y="17440"/>
                </a:lnTo>
                <a:lnTo>
                  <a:pt x="169523" y="18889"/>
                </a:lnTo>
                <a:lnTo>
                  <a:pt x="168627" y="20312"/>
                </a:lnTo>
                <a:lnTo>
                  <a:pt x="167705" y="21682"/>
                </a:lnTo>
                <a:lnTo>
                  <a:pt x="166730" y="22999"/>
                </a:lnTo>
                <a:lnTo>
                  <a:pt x="165703" y="24290"/>
                </a:lnTo>
                <a:lnTo>
                  <a:pt x="164649" y="25554"/>
                </a:lnTo>
                <a:lnTo>
                  <a:pt x="163543" y="26766"/>
                </a:lnTo>
                <a:lnTo>
                  <a:pt x="162410" y="27951"/>
                </a:lnTo>
                <a:lnTo>
                  <a:pt x="161224" y="29084"/>
                </a:lnTo>
                <a:lnTo>
                  <a:pt x="159986" y="30191"/>
                </a:lnTo>
                <a:lnTo>
                  <a:pt x="158722" y="31271"/>
                </a:lnTo>
                <a:lnTo>
                  <a:pt x="157404" y="32298"/>
                </a:lnTo>
                <a:lnTo>
                  <a:pt x="156035" y="33273"/>
                </a:lnTo>
                <a:lnTo>
                  <a:pt x="154638" y="34221"/>
                </a:lnTo>
                <a:lnTo>
                  <a:pt x="153189" y="35143"/>
                </a:lnTo>
                <a:lnTo>
                  <a:pt x="151688" y="36013"/>
                </a:lnTo>
                <a:lnTo>
                  <a:pt x="150160" y="36856"/>
                </a:lnTo>
                <a:lnTo>
                  <a:pt x="148579" y="37646"/>
                </a:lnTo>
                <a:lnTo>
                  <a:pt x="146946" y="38383"/>
                </a:lnTo>
                <a:lnTo>
                  <a:pt x="145286" y="39095"/>
                </a:lnTo>
                <a:lnTo>
                  <a:pt x="143574" y="39780"/>
                </a:lnTo>
                <a:lnTo>
                  <a:pt x="141809" y="40412"/>
                </a:lnTo>
                <a:lnTo>
                  <a:pt x="139807" y="41070"/>
                </a:lnTo>
                <a:lnTo>
                  <a:pt x="137778" y="41676"/>
                </a:lnTo>
                <a:lnTo>
                  <a:pt x="135750" y="42282"/>
                </a:lnTo>
                <a:lnTo>
                  <a:pt x="133721" y="42836"/>
                </a:lnTo>
                <a:lnTo>
                  <a:pt x="129638" y="43942"/>
                </a:lnTo>
                <a:lnTo>
                  <a:pt x="127583" y="44495"/>
                </a:lnTo>
                <a:lnTo>
                  <a:pt x="125555" y="45101"/>
                </a:lnTo>
                <a:lnTo>
                  <a:pt x="124211" y="45523"/>
                </a:lnTo>
                <a:lnTo>
                  <a:pt x="122894" y="45970"/>
                </a:lnTo>
                <a:lnTo>
                  <a:pt x="121603" y="46471"/>
                </a:lnTo>
                <a:lnTo>
                  <a:pt x="120339" y="46998"/>
                </a:lnTo>
                <a:lnTo>
                  <a:pt x="119074" y="47551"/>
                </a:lnTo>
                <a:lnTo>
                  <a:pt x="117863" y="48157"/>
                </a:lnTo>
                <a:lnTo>
                  <a:pt x="116651" y="48816"/>
                </a:lnTo>
                <a:lnTo>
                  <a:pt x="115492" y="49500"/>
                </a:lnTo>
                <a:lnTo>
                  <a:pt x="114332" y="50212"/>
                </a:lnTo>
                <a:lnTo>
                  <a:pt x="113226" y="51002"/>
                </a:lnTo>
                <a:lnTo>
                  <a:pt x="112146" y="51819"/>
                </a:lnTo>
                <a:lnTo>
                  <a:pt x="111092" y="52688"/>
                </a:lnTo>
                <a:lnTo>
                  <a:pt x="110065" y="53636"/>
                </a:lnTo>
                <a:lnTo>
                  <a:pt x="109064" y="54611"/>
                </a:lnTo>
                <a:lnTo>
                  <a:pt x="108590" y="55112"/>
                </a:lnTo>
                <a:lnTo>
                  <a:pt x="108115" y="55639"/>
                </a:lnTo>
                <a:lnTo>
                  <a:pt x="107641" y="56165"/>
                </a:lnTo>
                <a:lnTo>
                  <a:pt x="107193" y="56719"/>
                </a:lnTo>
                <a:lnTo>
                  <a:pt x="106298" y="57825"/>
                </a:lnTo>
                <a:lnTo>
                  <a:pt x="105455" y="58958"/>
                </a:lnTo>
                <a:lnTo>
                  <a:pt x="104612" y="60117"/>
                </a:lnTo>
                <a:lnTo>
                  <a:pt x="103769" y="61250"/>
                </a:lnTo>
                <a:lnTo>
                  <a:pt x="102162" y="63568"/>
                </a:lnTo>
                <a:lnTo>
                  <a:pt x="100528" y="65913"/>
                </a:lnTo>
                <a:lnTo>
                  <a:pt x="98869" y="68310"/>
                </a:lnTo>
                <a:lnTo>
                  <a:pt x="97999" y="69495"/>
                </a:lnTo>
                <a:lnTo>
                  <a:pt x="97104" y="70654"/>
                </a:lnTo>
                <a:lnTo>
                  <a:pt x="96208" y="71814"/>
                </a:lnTo>
                <a:lnTo>
                  <a:pt x="95260" y="72920"/>
                </a:lnTo>
                <a:lnTo>
                  <a:pt x="94259" y="74000"/>
                </a:lnTo>
                <a:lnTo>
                  <a:pt x="93758" y="74527"/>
                </a:lnTo>
                <a:lnTo>
                  <a:pt x="93231" y="75027"/>
                </a:lnTo>
                <a:lnTo>
                  <a:pt x="92573" y="75633"/>
                </a:lnTo>
                <a:lnTo>
                  <a:pt x="91940" y="76187"/>
                </a:lnTo>
                <a:lnTo>
                  <a:pt x="91282" y="76766"/>
                </a:lnTo>
                <a:lnTo>
                  <a:pt x="90597" y="77293"/>
                </a:lnTo>
                <a:lnTo>
                  <a:pt x="89938" y="77794"/>
                </a:lnTo>
                <a:lnTo>
                  <a:pt x="89253" y="78294"/>
                </a:lnTo>
                <a:lnTo>
                  <a:pt x="88568" y="78768"/>
                </a:lnTo>
                <a:lnTo>
                  <a:pt x="87857" y="79216"/>
                </a:lnTo>
                <a:lnTo>
                  <a:pt x="87172" y="79638"/>
                </a:lnTo>
                <a:lnTo>
                  <a:pt x="86461" y="80033"/>
                </a:lnTo>
                <a:lnTo>
                  <a:pt x="85750" y="80428"/>
                </a:lnTo>
                <a:lnTo>
                  <a:pt x="85012" y="80797"/>
                </a:lnTo>
                <a:lnTo>
                  <a:pt x="84274" y="81139"/>
                </a:lnTo>
                <a:lnTo>
                  <a:pt x="83537" y="81455"/>
                </a:lnTo>
                <a:lnTo>
                  <a:pt x="82799" y="81745"/>
                </a:lnTo>
                <a:lnTo>
                  <a:pt x="82035" y="82009"/>
                </a:lnTo>
                <a:lnTo>
                  <a:pt x="81271" y="82272"/>
                </a:lnTo>
                <a:lnTo>
                  <a:pt x="80507" y="82509"/>
                </a:lnTo>
                <a:lnTo>
                  <a:pt x="79717" y="82720"/>
                </a:lnTo>
                <a:lnTo>
                  <a:pt x="78927" y="82904"/>
                </a:lnTo>
                <a:lnTo>
                  <a:pt x="78136" y="83062"/>
                </a:lnTo>
                <a:lnTo>
                  <a:pt x="77346" y="83194"/>
                </a:lnTo>
                <a:lnTo>
                  <a:pt x="76529" y="83326"/>
                </a:lnTo>
                <a:lnTo>
                  <a:pt x="75713" y="83431"/>
                </a:lnTo>
                <a:lnTo>
                  <a:pt x="74896" y="83510"/>
                </a:lnTo>
                <a:lnTo>
                  <a:pt x="74053" y="83563"/>
                </a:lnTo>
                <a:lnTo>
                  <a:pt x="73210" y="83589"/>
                </a:lnTo>
                <a:lnTo>
                  <a:pt x="72367" y="83589"/>
                </a:lnTo>
                <a:lnTo>
                  <a:pt x="71524" y="83563"/>
                </a:lnTo>
                <a:lnTo>
                  <a:pt x="70655" y="83537"/>
                </a:lnTo>
                <a:lnTo>
                  <a:pt x="69785" y="83484"/>
                </a:lnTo>
                <a:lnTo>
                  <a:pt x="68890" y="83378"/>
                </a:lnTo>
                <a:lnTo>
                  <a:pt x="67678" y="83247"/>
                </a:lnTo>
                <a:lnTo>
                  <a:pt x="66440" y="83062"/>
                </a:lnTo>
                <a:lnTo>
                  <a:pt x="63990" y="82667"/>
                </a:lnTo>
                <a:lnTo>
                  <a:pt x="62778" y="82483"/>
                </a:lnTo>
                <a:lnTo>
                  <a:pt x="61540" y="82298"/>
                </a:lnTo>
                <a:lnTo>
                  <a:pt x="60328" y="82140"/>
                </a:lnTo>
                <a:lnTo>
                  <a:pt x="59090" y="82009"/>
                </a:lnTo>
                <a:lnTo>
                  <a:pt x="58141" y="81956"/>
                </a:lnTo>
                <a:lnTo>
                  <a:pt x="57219" y="81956"/>
                </a:lnTo>
                <a:lnTo>
                  <a:pt x="56324" y="81982"/>
                </a:lnTo>
                <a:lnTo>
                  <a:pt x="55428" y="82035"/>
                </a:lnTo>
                <a:lnTo>
                  <a:pt x="54559" y="82167"/>
                </a:lnTo>
                <a:lnTo>
                  <a:pt x="53689" y="82325"/>
                </a:lnTo>
                <a:lnTo>
                  <a:pt x="52846" y="82535"/>
                </a:lnTo>
                <a:lnTo>
                  <a:pt x="52030" y="82799"/>
                </a:lnTo>
                <a:lnTo>
                  <a:pt x="51239" y="83089"/>
                </a:lnTo>
                <a:lnTo>
                  <a:pt x="50449" y="83457"/>
                </a:lnTo>
                <a:lnTo>
                  <a:pt x="49685" y="83853"/>
                </a:lnTo>
                <a:lnTo>
                  <a:pt x="48921" y="84327"/>
                </a:lnTo>
                <a:lnTo>
                  <a:pt x="48183" y="84827"/>
                </a:lnTo>
                <a:lnTo>
                  <a:pt x="47472" y="85407"/>
                </a:lnTo>
                <a:lnTo>
                  <a:pt x="46787" y="86039"/>
                </a:lnTo>
                <a:lnTo>
                  <a:pt x="46129" y="86724"/>
                </a:lnTo>
                <a:lnTo>
                  <a:pt x="45312" y="87646"/>
                </a:lnTo>
                <a:lnTo>
                  <a:pt x="44522" y="88568"/>
                </a:lnTo>
                <a:lnTo>
                  <a:pt x="43784" y="89543"/>
                </a:lnTo>
                <a:lnTo>
                  <a:pt x="43046" y="90544"/>
                </a:lnTo>
                <a:lnTo>
                  <a:pt x="42362" y="91519"/>
                </a:lnTo>
                <a:lnTo>
                  <a:pt x="41650" y="92546"/>
                </a:lnTo>
                <a:lnTo>
                  <a:pt x="40307" y="94575"/>
                </a:lnTo>
                <a:lnTo>
                  <a:pt x="38621" y="97077"/>
                </a:lnTo>
                <a:lnTo>
                  <a:pt x="37778" y="98315"/>
                </a:lnTo>
                <a:lnTo>
                  <a:pt x="36908" y="99553"/>
                </a:lnTo>
                <a:lnTo>
                  <a:pt x="36013" y="100765"/>
                </a:lnTo>
                <a:lnTo>
                  <a:pt x="35117" y="101977"/>
                </a:lnTo>
                <a:lnTo>
                  <a:pt x="34169" y="103163"/>
                </a:lnTo>
                <a:lnTo>
                  <a:pt x="33194" y="104295"/>
                </a:lnTo>
                <a:lnTo>
                  <a:pt x="32167" y="105402"/>
                </a:lnTo>
                <a:lnTo>
                  <a:pt x="31666" y="105929"/>
                </a:lnTo>
                <a:lnTo>
                  <a:pt x="31139" y="106429"/>
                </a:lnTo>
                <a:lnTo>
                  <a:pt x="30612" y="106930"/>
                </a:lnTo>
                <a:lnTo>
                  <a:pt x="30059" y="107404"/>
                </a:lnTo>
                <a:lnTo>
                  <a:pt x="29506" y="107878"/>
                </a:lnTo>
                <a:lnTo>
                  <a:pt x="28953" y="108326"/>
                </a:lnTo>
                <a:lnTo>
                  <a:pt x="28399" y="108747"/>
                </a:lnTo>
                <a:lnTo>
                  <a:pt x="27846" y="109143"/>
                </a:lnTo>
                <a:lnTo>
                  <a:pt x="27267" y="109538"/>
                </a:lnTo>
                <a:lnTo>
                  <a:pt x="26687" y="109907"/>
                </a:lnTo>
                <a:lnTo>
                  <a:pt x="26081" y="110275"/>
                </a:lnTo>
                <a:lnTo>
                  <a:pt x="25475" y="110591"/>
                </a:lnTo>
                <a:lnTo>
                  <a:pt x="24869" y="110908"/>
                </a:lnTo>
                <a:lnTo>
                  <a:pt x="24263" y="111224"/>
                </a:lnTo>
                <a:lnTo>
                  <a:pt x="23631" y="111487"/>
                </a:lnTo>
                <a:lnTo>
                  <a:pt x="22999" y="111751"/>
                </a:lnTo>
                <a:lnTo>
                  <a:pt x="22367" y="111988"/>
                </a:lnTo>
                <a:lnTo>
                  <a:pt x="21708" y="112198"/>
                </a:lnTo>
                <a:lnTo>
                  <a:pt x="21049" y="112383"/>
                </a:lnTo>
                <a:lnTo>
                  <a:pt x="20365" y="112541"/>
                </a:lnTo>
                <a:lnTo>
                  <a:pt x="19680" y="112699"/>
                </a:lnTo>
                <a:lnTo>
                  <a:pt x="18995" y="112831"/>
                </a:lnTo>
                <a:lnTo>
                  <a:pt x="18310" y="112936"/>
                </a:lnTo>
                <a:lnTo>
                  <a:pt x="17598" y="113015"/>
                </a:lnTo>
                <a:lnTo>
                  <a:pt x="16861" y="113068"/>
                </a:lnTo>
                <a:lnTo>
                  <a:pt x="16123" y="113094"/>
                </a:lnTo>
                <a:lnTo>
                  <a:pt x="15386" y="113120"/>
                </a:lnTo>
                <a:lnTo>
                  <a:pt x="14648" y="113094"/>
                </a:lnTo>
                <a:lnTo>
                  <a:pt x="13884" y="113068"/>
                </a:lnTo>
                <a:lnTo>
                  <a:pt x="13120" y="112989"/>
                </a:lnTo>
                <a:lnTo>
                  <a:pt x="12251" y="112910"/>
                </a:lnTo>
                <a:lnTo>
                  <a:pt x="11434" y="112778"/>
                </a:lnTo>
                <a:lnTo>
                  <a:pt x="10591" y="112646"/>
                </a:lnTo>
                <a:lnTo>
                  <a:pt x="9774" y="112488"/>
                </a:lnTo>
                <a:lnTo>
                  <a:pt x="8958" y="112304"/>
                </a:lnTo>
                <a:lnTo>
                  <a:pt x="8141" y="112093"/>
                </a:lnTo>
                <a:lnTo>
                  <a:pt x="7324" y="111882"/>
                </a:lnTo>
                <a:lnTo>
                  <a:pt x="6534" y="111645"/>
                </a:lnTo>
                <a:lnTo>
                  <a:pt x="5744" y="111382"/>
                </a:lnTo>
                <a:lnTo>
                  <a:pt x="4953" y="111118"/>
                </a:lnTo>
                <a:lnTo>
                  <a:pt x="3373" y="110539"/>
                </a:lnTo>
                <a:lnTo>
                  <a:pt x="1819" y="109907"/>
                </a:lnTo>
                <a:lnTo>
                  <a:pt x="264" y="109222"/>
                </a:lnTo>
                <a:lnTo>
                  <a:pt x="238" y="109432"/>
                </a:lnTo>
                <a:lnTo>
                  <a:pt x="185" y="109617"/>
                </a:lnTo>
                <a:lnTo>
                  <a:pt x="106" y="109775"/>
                </a:lnTo>
                <a:lnTo>
                  <a:pt x="1" y="109959"/>
                </a:lnTo>
                <a:lnTo>
                  <a:pt x="54" y="109986"/>
                </a:lnTo>
                <a:lnTo>
                  <a:pt x="2003" y="110881"/>
                </a:lnTo>
                <a:lnTo>
                  <a:pt x="2978" y="111303"/>
                </a:lnTo>
                <a:lnTo>
                  <a:pt x="3952" y="111724"/>
                </a:lnTo>
                <a:lnTo>
                  <a:pt x="5085" y="112146"/>
                </a:lnTo>
                <a:lnTo>
                  <a:pt x="6218" y="112541"/>
                </a:lnTo>
                <a:lnTo>
                  <a:pt x="7351" y="112910"/>
                </a:lnTo>
                <a:lnTo>
                  <a:pt x="8510" y="113199"/>
                </a:lnTo>
                <a:lnTo>
                  <a:pt x="9669" y="113463"/>
                </a:lnTo>
                <a:lnTo>
                  <a:pt x="10854" y="113674"/>
                </a:lnTo>
                <a:lnTo>
                  <a:pt x="12040" y="113832"/>
                </a:lnTo>
                <a:lnTo>
                  <a:pt x="13225" y="113963"/>
                </a:lnTo>
                <a:lnTo>
                  <a:pt x="18020" y="113963"/>
                </a:lnTo>
                <a:lnTo>
                  <a:pt x="18125" y="113832"/>
                </a:lnTo>
                <a:lnTo>
                  <a:pt x="18204" y="113779"/>
                </a:lnTo>
                <a:lnTo>
                  <a:pt x="18257" y="113753"/>
                </a:lnTo>
                <a:lnTo>
                  <a:pt x="19311" y="113621"/>
                </a:lnTo>
                <a:lnTo>
                  <a:pt x="20338" y="113463"/>
                </a:lnTo>
                <a:lnTo>
                  <a:pt x="21339" y="113226"/>
                </a:lnTo>
                <a:lnTo>
                  <a:pt x="22314" y="112962"/>
                </a:lnTo>
                <a:lnTo>
                  <a:pt x="23262" y="112673"/>
                </a:lnTo>
                <a:lnTo>
                  <a:pt x="24211" y="112304"/>
                </a:lnTo>
                <a:lnTo>
                  <a:pt x="25106" y="111909"/>
                </a:lnTo>
                <a:lnTo>
                  <a:pt x="26002" y="111461"/>
                </a:lnTo>
                <a:lnTo>
                  <a:pt x="26871" y="110987"/>
                </a:lnTo>
                <a:lnTo>
                  <a:pt x="27714" y="110460"/>
                </a:lnTo>
                <a:lnTo>
                  <a:pt x="28557" y="109907"/>
                </a:lnTo>
                <a:lnTo>
                  <a:pt x="29348" y="109301"/>
                </a:lnTo>
                <a:lnTo>
                  <a:pt x="30164" y="108668"/>
                </a:lnTo>
                <a:lnTo>
                  <a:pt x="30928" y="108010"/>
                </a:lnTo>
                <a:lnTo>
                  <a:pt x="31692" y="107299"/>
                </a:lnTo>
                <a:lnTo>
                  <a:pt x="32430" y="106587"/>
                </a:lnTo>
                <a:lnTo>
                  <a:pt x="33115" y="105876"/>
                </a:lnTo>
                <a:lnTo>
                  <a:pt x="33773" y="105191"/>
                </a:lnTo>
                <a:lnTo>
                  <a:pt x="34406" y="104453"/>
                </a:lnTo>
                <a:lnTo>
                  <a:pt x="35038" y="103716"/>
                </a:lnTo>
                <a:lnTo>
                  <a:pt x="35644" y="102978"/>
                </a:lnTo>
                <a:lnTo>
                  <a:pt x="36223" y="102214"/>
                </a:lnTo>
                <a:lnTo>
                  <a:pt x="37383" y="100686"/>
                </a:lnTo>
                <a:lnTo>
                  <a:pt x="38489" y="99106"/>
                </a:lnTo>
                <a:lnTo>
                  <a:pt x="39543" y="97499"/>
                </a:lnTo>
                <a:lnTo>
                  <a:pt x="40597" y="95892"/>
                </a:lnTo>
                <a:lnTo>
                  <a:pt x="41650" y="94258"/>
                </a:lnTo>
                <a:lnTo>
                  <a:pt x="42783" y="92546"/>
                </a:lnTo>
                <a:lnTo>
                  <a:pt x="43336" y="91677"/>
                </a:lnTo>
                <a:lnTo>
                  <a:pt x="43942" y="90834"/>
                </a:lnTo>
                <a:lnTo>
                  <a:pt x="44548" y="90017"/>
                </a:lnTo>
                <a:lnTo>
                  <a:pt x="45154" y="89200"/>
                </a:lnTo>
                <a:lnTo>
                  <a:pt x="45813" y="88384"/>
                </a:lnTo>
                <a:lnTo>
                  <a:pt x="46471" y="87593"/>
                </a:lnTo>
                <a:lnTo>
                  <a:pt x="46998" y="87040"/>
                </a:lnTo>
                <a:lnTo>
                  <a:pt x="47525" y="86513"/>
                </a:lnTo>
                <a:lnTo>
                  <a:pt x="48078" y="86013"/>
                </a:lnTo>
                <a:lnTo>
                  <a:pt x="48658" y="85565"/>
                </a:lnTo>
                <a:lnTo>
                  <a:pt x="49237" y="85143"/>
                </a:lnTo>
                <a:lnTo>
                  <a:pt x="49843" y="84748"/>
                </a:lnTo>
                <a:lnTo>
                  <a:pt x="50449" y="84406"/>
                </a:lnTo>
                <a:lnTo>
                  <a:pt x="51081" y="84063"/>
                </a:lnTo>
                <a:lnTo>
                  <a:pt x="51740" y="83800"/>
                </a:lnTo>
                <a:lnTo>
                  <a:pt x="52398" y="83537"/>
                </a:lnTo>
                <a:lnTo>
                  <a:pt x="53083" y="83326"/>
                </a:lnTo>
                <a:lnTo>
                  <a:pt x="53795" y="83141"/>
                </a:lnTo>
                <a:lnTo>
                  <a:pt x="54506" y="83010"/>
                </a:lnTo>
                <a:lnTo>
                  <a:pt x="55244" y="82878"/>
                </a:lnTo>
                <a:lnTo>
                  <a:pt x="55981" y="82825"/>
                </a:lnTo>
                <a:lnTo>
                  <a:pt x="56745" y="82773"/>
                </a:lnTo>
                <a:lnTo>
                  <a:pt x="57667" y="82773"/>
                </a:lnTo>
                <a:lnTo>
                  <a:pt x="58563" y="82799"/>
                </a:lnTo>
                <a:lnTo>
                  <a:pt x="59432" y="82878"/>
                </a:lnTo>
                <a:lnTo>
                  <a:pt x="60328" y="82957"/>
                </a:lnTo>
                <a:lnTo>
                  <a:pt x="61224" y="83062"/>
                </a:lnTo>
                <a:lnTo>
                  <a:pt x="62119" y="83168"/>
                </a:lnTo>
                <a:lnTo>
                  <a:pt x="62989" y="83326"/>
                </a:lnTo>
                <a:lnTo>
                  <a:pt x="63884" y="83484"/>
                </a:lnTo>
                <a:lnTo>
                  <a:pt x="65597" y="83774"/>
                </a:lnTo>
                <a:lnTo>
                  <a:pt x="67335" y="84037"/>
                </a:lnTo>
                <a:lnTo>
                  <a:pt x="68205" y="84142"/>
                </a:lnTo>
                <a:lnTo>
                  <a:pt x="69074" y="84221"/>
                </a:lnTo>
                <a:lnTo>
                  <a:pt x="69943" y="84300"/>
                </a:lnTo>
                <a:lnTo>
                  <a:pt x="70813" y="84327"/>
                </a:lnTo>
                <a:lnTo>
                  <a:pt x="71682" y="84380"/>
                </a:lnTo>
                <a:lnTo>
                  <a:pt x="73394" y="84380"/>
                </a:lnTo>
                <a:lnTo>
                  <a:pt x="74290" y="84327"/>
                </a:lnTo>
                <a:lnTo>
                  <a:pt x="75159" y="84274"/>
                </a:lnTo>
                <a:lnTo>
                  <a:pt x="76029" y="84195"/>
                </a:lnTo>
                <a:lnTo>
                  <a:pt x="76898" y="84090"/>
                </a:lnTo>
                <a:lnTo>
                  <a:pt x="77767" y="83932"/>
                </a:lnTo>
                <a:lnTo>
                  <a:pt x="78479" y="83800"/>
                </a:lnTo>
                <a:lnTo>
                  <a:pt x="79190" y="83642"/>
                </a:lnTo>
                <a:lnTo>
                  <a:pt x="79901" y="83484"/>
                </a:lnTo>
                <a:lnTo>
                  <a:pt x="80586" y="83299"/>
                </a:lnTo>
                <a:lnTo>
                  <a:pt x="81271" y="83115"/>
                </a:lnTo>
                <a:lnTo>
                  <a:pt x="81956" y="82904"/>
                </a:lnTo>
                <a:lnTo>
                  <a:pt x="82615" y="82694"/>
                </a:lnTo>
                <a:lnTo>
                  <a:pt x="83273" y="82456"/>
                </a:lnTo>
                <a:lnTo>
                  <a:pt x="83932" y="82193"/>
                </a:lnTo>
                <a:lnTo>
                  <a:pt x="84564" y="81930"/>
                </a:lnTo>
                <a:lnTo>
                  <a:pt x="85196" y="81640"/>
                </a:lnTo>
                <a:lnTo>
                  <a:pt x="85829" y="81350"/>
                </a:lnTo>
                <a:lnTo>
                  <a:pt x="86435" y="81060"/>
                </a:lnTo>
                <a:lnTo>
                  <a:pt x="87040" y="80744"/>
                </a:lnTo>
                <a:lnTo>
                  <a:pt x="87646" y="80402"/>
                </a:lnTo>
                <a:lnTo>
                  <a:pt x="88226" y="80059"/>
                </a:lnTo>
                <a:lnTo>
                  <a:pt x="89385" y="79322"/>
                </a:lnTo>
                <a:lnTo>
                  <a:pt x="90518" y="78531"/>
                </a:lnTo>
                <a:lnTo>
                  <a:pt x="91598" y="77688"/>
                </a:lnTo>
                <a:lnTo>
                  <a:pt x="92678" y="76793"/>
                </a:lnTo>
                <a:lnTo>
                  <a:pt x="93705" y="75844"/>
                </a:lnTo>
                <a:lnTo>
                  <a:pt x="94706" y="74843"/>
                </a:lnTo>
                <a:lnTo>
                  <a:pt x="95681" y="73789"/>
                </a:lnTo>
                <a:lnTo>
                  <a:pt x="96630" y="72683"/>
                </a:lnTo>
                <a:lnTo>
                  <a:pt x="97894" y="71129"/>
                </a:lnTo>
                <a:lnTo>
                  <a:pt x="99106" y="69522"/>
                </a:lnTo>
                <a:lnTo>
                  <a:pt x="100291" y="67888"/>
                </a:lnTo>
                <a:lnTo>
                  <a:pt x="101450" y="66229"/>
                </a:lnTo>
                <a:lnTo>
                  <a:pt x="103742" y="62936"/>
                </a:lnTo>
                <a:lnTo>
                  <a:pt x="104901" y="61276"/>
                </a:lnTo>
                <a:lnTo>
                  <a:pt x="106061" y="59616"/>
                </a:lnTo>
                <a:lnTo>
                  <a:pt x="106983" y="58378"/>
                </a:lnTo>
                <a:lnTo>
                  <a:pt x="107931" y="57193"/>
                </a:lnTo>
                <a:lnTo>
                  <a:pt x="108932" y="56060"/>
                </a:lnTo>
                <a:lnTo>
                  <a:pt x="109959" y="54980"/>
                </a:lnTo>
                <a:lnTo>
                  <a:pt x="111013" y="53953"/>
                </a:lnTo>
                <a:lnTo>
                  <a:pt x="112120" y="52978"/>
                </a:lnTo>
                <a:lnTo>
                  <a:pt x="113252" y="52056"/>
                </a:lnTo>
                <a:lnTo>
                  <a:pt x="114438" y="51186"/>
                </a:lnTo>
                <a:lnTo>
                  <a:pt x="115650" y="50370"/>
                </a:lnTo>
                <a:lnTo>
                  <a:pt x="116888" y="49606"/>
                </a:lnTo>
                <a:lnTo>
                  <a:pt x="118179" y="48868"/>
                </a:lnTo>
                <a:lnTo>
                  <a:pt x="119496" y="48210"/>
                </a:lnTo>
                <a:lnTo>
                  <a:pt x="120839" y="47577"/>
                </a:lnTo>
                <a:lnTo>
                  <a:pt x="122236" y="46998"/>
                </a:lnTo>
                <a:lnTo>
                  <a:pt x="123658" y="46471"/>
                </a:lnTo>
                <a:lnTo>
                  <a:pt x="125133" y="45997"/>
                </a:lnTo>
                <a:lnTo>
                  <a:pt x="126819" y="45496"/>
                </a:lnTo>
                <a:lnTo>
                  <a:pt x="128532" y="45022"/>
                </a:lnTo>
                <a:lnTo>
                  <a:pt x="131956" y="44074"/>
                </a:lnTo>
                <a:lnTo>
                  <a:pt x="135381" y="43152"/>
                </a:lnTo>
                <a:lnTo>
                  <a:pt x="138806" y="42230"/>
                </a:lnTo>
                <a:lnTo>
                  <a:pt x="140492" y="41729"/>
                </a:lnTo>
                <a:lnTo>
                  <a:pt x="142125" y="41202"/>
                </a:lnTo>
                <a:lnTo>
                  <a:pt x="143732" y="40623"/>
                </a:lnTo>
                <a:lnTo>
                  <a:pt x="145313" y="40017"/>
                </a:lnTo>
                <a:lnTo>
                  <a:pt x="146867" y="39358"/>
                </a:lnTo>
                <a:lnTo>
                  <a:pt x="148369" y="38673"/>
                </a:lnTo>
                <a:lnTo>
                  <a:pt x="149844" y="37962"/>
                </a:lnTo>
                <a:lnTo>
                  <a:pt x="151293" y="37198"/>
                </a:lnTo>
                <a:lnTo>
                  <a:pt x="152689" y="36408"/>
                </a:lnTo>
                <a:lnTo>
                  <a:pt x="154059" y="35565"/>
                </a:lnTo>
                <a:lnTo>
                  <a:pt x="155402" y="34695"/>
                </a:lnTo>
                <a:lnTo>
                  <a:pt x="156719" y="33800"/>
                </a:lnTo>
                <a:lnTo>
                  <a:pt x="157984" y="32851"/>
                </a:lnTo>
                <a:lnTo>
                  <a:pt x="159222" y="31877"/>
                </a:lnTo>
                <a:lnTo>
                  <a:pt x="160408" y="30849"/>
                </a:lnTo>
                <a:lnTo>
                  <a:pt x="161593" y="29795"/>
                </a:lnTo>
                <a:lnTo>
                  <a:pt x="162726" y="28715"/>
                </a:lnTo>
                <a:lnTo>
                  <a:pt x="163832" y="27583"/>
                </a:lnTo>
                <a:lnTo>
                  <a:pt x="164886" y="26423"/>
                </a:lnTo>
                <a:lnTo>
                  <a:pt x="165913" y="25238"/>
                </a:lnTo>
                <a:lnTo>
                  <a:pt x="166914" y="24000"/>
                </a:lnTo>
                <a:lnTo>
                  <a:pt x="167889" y="22735"/>
                </a:lnTo>
                <a:lnTo>
                  <a:pt x="168838" y="21418"/>
                </a:lnTo>
                <a:lnTo>
                  <a:pt x="169733" y="20075"/>
                </a:lnTo>
                <a:lnTo>
                  <a:pt x="170603" y="18705"/>
                </a:lnTo>
                <a:lnTo>
                  <a:pt x="171419" y="17282"/>
                </a:lnTo>
                <a:lnTo>
                  <a:pt x="172236" y="15833"/>
                </a:lnTo>
                <a:lnTo>
                  <a:pt x="173000" y="14358"/>
                </a:lnTo>
                <a:lnTo>
                  <a:pt x="173738" y="12830"/>
                </a:lnTo>
                <a:lnTo>
                  <a:pt x="174422" y="11276"/>
                </a:lnTo>
                <a:lnTo>
                  <a:pt x="175107" y="9669"/>
                </a:lnTo>
                <a:lnTo>
                  <a:pt x="175740" y="8062"/>
                </a:lnTo>
                <a:lnTo>
                  <a:pt x="176056" y="7140"/>
                </a:lnTo>
                <a:lnTo>
                  <a:pt x="176346" y="6218"/>
                </a:lnTo>
                <a:lnTo>
                  <a:pt x="176609" y="5296"/>
                </a:lnTo>
                <a:lnTo>
                  <a:pt x="176846" y="4347"/>
                </a:lnTo>
                <a:lnTo>
                  <a:pt x="177294" y="2477"/>
                </a:lnTo>
                <a:lnTo>
                  <a:pt x="177768" y="607"/>
                </a:lnTo>
                <a:lnTo>
                  <a:pt x="177768" y="370"/>
                </a:lnTo>
                <a:lnTo>
                  <a:pt x="177584" y="238"/>
                </a:lnTo>
                <a:lnTo>
                  <a:pt x="177452" y="132"/>
                </a:lnTo>
                <a:lnTo>
                  <a:pt x="177294" y="53"/>
                </a:lnTo>
                <a:lnTo>
                  <a:pt x="177189" y="27"/>
                </a:lnTo>
                <a:lnTo>
                  <a:pt x="1770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7" name="Google Shape;17;p3"/>
          <p:cNvSpPr txBox="1">
            <a:spLocks noGrp="1"/>
          </p:cNvSpPr>
          <p:nvPr>
            <p:ph type="title"/>
          </p:nvPr>
        </p:nvSpPr>
        <p:spPr>
          <a:xfrm>
            <a:off x="2959800" y="2509248"/>
            <a:ext cx="32244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4114800" y="1391473"/>
            <a:ext cx="914400" cy="914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 name="Google Shape;19;p3"/>
          <p:cNvSpPr txBox="1">
            <a:spLocks noGrp="1"/>
          </p:cNvSpPr>
          <p:nvPr>
            <p:ph type="subTitle" idx="1"/>
          </p:nvPr>
        </p:nvSpPr>
        <p:spPr>
          <a:xfrm>
            <a:off x="2421900" y="3330377"/>
            <a:ext cx="43002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0" name="Google Shape;20;p3"/>
          <p:cNvSpPr/>
          <p:nvPr/>
        </p:nvSpPr>
        <p:spPr>
          <a:xfrm flipH="1">
            <a:off x="7500949" y="24016"/>
            <a:ext cx="1184368" cy="1807730"/>
          </a:xfrm>
          <a:custGeom>
            <a:avLst/>
            <a:gdLst/>
            <a:ahLst/>
            <a:cxnLst/>
            <a:rect l="l" t="t" r="r" b="b"/>
            <a:pathLst>
              <a:path w="36487" h="55691" extrusionOk="0">
                <a:moveTo>
                  <a:pt x="19073" y="3372"/>
                </a:moveTo>
                <a:lnTo>
                  <a:pt x="20048" y="3425"/>
                </a:lnTo>
                <a:lnTo>
                  <a:pt x="20996" y="3530"/>
                </a:lnTo>
                <a:lnTo>
                  <a:pt x="21918" y="3688"/>
                </a:lnTo>
                <a:lnTo>
                  <a:pt x="22866" y="3873"/>
                </a:lnTo>
                <a:lnTo>
                  <a:pt x="23788" y="4110"/>
                </a:lnTo>
                <a:lnTo>
                  <a:pt x="24710" y="4347"/>
                </a:lnTo>
                <a:lnTo>
                  <a:pt x="25632" y="4636"/>
                </a:lnTo>
                <a:lnTo>
                  <a:pt x="26528" y="4979"/>
                </a:lnTo>
                <a:lnTo>
                  <a:pt x="27424" y="5321"/>
                </a:lnTo>
                <a:lnTo>
                  <a:pt x="28293" y="5690"/>
                </a:lnTo>
                <a:lnTo>
                  <a:pt x="29162" y="6059"/>
                </a:lnTo>
                <a:lnTo>
                  <a:pt x="30032" y="6481"/>
                </a:lnTo>
                <a:lnTo>
                  <a:pt x="30848" y="6876"/>
                </a:lnTo>
                <a:lnTo>
                  <a:pt x="31665" y="7297"/>
                </a:lnTo>
                <a:lnTo>
                  <a:pt x="33298" y="8167"/>
                </a:lnTo>
                <a:lnTo>
                  <a:pt x="31481" y="8088"/>
                </a:lnTo>
                <a:lnTo>
                  <a:pt x="30585" y="8035"/>
                </a:lnTo>
                <a:lnTo>
                  <a:pt x="29663" y="7982"/>
                </a:lnTo>
                <a:lnTo>
                  <a:pt x="28767" y="7877"/>
                </a:lnTo>
                <a:lnTo>
                  <a:pt x="27845" y="7771"/>
                </a:lnTo>
                <a:lnTo>
                  <a:pt x="26950" y="7666"/>
                </a:lnTo>
                <a:lnTo>
                  <a:pt x="26054" y="7508"/>
                </a:lnTo>
                <a:lnTo>
                  <a:pt x="25158" y="7324"/>
                </a:lnTo>
                <a:lnTo>
                  <a:pt x="24263" y="7139"/>
                </a:lnTo>
                <a:lnTo>
                  <a:pt x="23393" y="6902"/>
                </a:lnTo>
                <a:lnTo>
                  <a:pt x="22524" y="6639"/>
                </a:lnTo>
                <a:lnTo>
                  <a:pt x="21681" y="6349"/>
                </a:lnTo>
                <a:lnTo>
                  <a:pt x="20838" y="6006"/>
                </a:lnTo>
                <a:lnTo>
                  <a:pt x="19995" y="5664"/>
                </a:lnTo>
                <a:lnTo>
                  <a:pt x="19178" y="5242"/>
                </a:lnTo>
                <a:lnTo>
                  <a:pt x="18335" y="4795"/>
                </a:lnTo>
                <a:lnTo>
                  <a:pt x="17492" y="4347"/>
                </a:lnTo>
                <a:lnTo>
                  <a:pt x="17071" y="4162"/>
                </a:lnTo>
                <a:lnTo>
                  <a:pt x="16623" y="4004"/>
                </a:lnTo>
                <a:lnTo>
                  <a:pt x="16149" y="3846"/>
                </a:lnTo>
                <a:lnTo>
                  <a:pt x="15701" y="3741"/>
                </a:lnTo>
                <a:lnTo>
                  <a:pt x="16096" y="3609"/>
                </a:lnTo>
                <a:lnTo>
                  <a:pt x="16517" y="3530"/>
                </a:lnTo>
                <a:lnTo>
                  <a:pt x="16939" y="3451"/>
                </a:lnTo>
                <a:lnTo>
                  <a:pt x="17360" y="3398"/>
                </a:lnTo>
                <a:lnTo>
                  <a:pt x="17808" y="3372"/>
                </a:lnTo>
                <a:close/>
                <a:moveTo>
                  <a:pt x="18388" y="8140"/>
                </a:moveTo>
                <a:lnTo>
                  <a:pt x="18730" y="8351"/>
                </a:lnTo>
                <a:lnTo>
                  <a:pt x="19073" y="8535"/>
                </a:lnTo>
                <a:lnTo>
                  <a:pt x="19415" y="8693"/>
                </a:lnTo>
                <a:lnTo>
                  <a:pt x="19784" y="8851"/>
                </a:lnTo>
                <a:lnTo>
                  <a:pt x="20495" y="9115"/>
                </a:lnTo>
                <a:lnTo>
                  <a:pt x="21259" y="9326"/>
                </a:lnTo>
                <a:lnTo>
                  <a:pt x="22023" y="9510"/>
                </a:lnTo>
                <a:lnTo>
                  <a:pt x="22814" y="9668"/>
                </a:lnTo>
                <a:lnTo>
                  <a:pt x="24342" y="9958"/>
                </a:lnTo>
                <a:lnTo>
                  <a:pt x="25395" y="10142"/>
                </a:lnTo>
                <a:lnTo>
                  <a:pt x="26449" y="10379"/>
                </a:lnTo>
                <a:lnTo>
                  <a:pt x="27476" y="10643"/>
                </a:lnTo>
                <a:lnTo>
                  <a:pt x="28478" y="10959"/>
                </a:lnTo>
                <a:lnTo>
                  <a:pt x="29479" y="11301"/>
                </a:lnTo>
                <a:lnTo>
                  <a:pt x="30480" y="11697"/>
                </a:lnTo>
                <a:lnTo>
                  <a:pt x="31428" y="12144"/>
                </a:lnTo>
                <a:lnTo>
                  <a:pt x="32376" y="12619"/>
                </a:lnTo>
                <a:lnTo>
                  <a:pt x="33325" y="13172"/>
                </a:lnTo>
                <a:lnTo>
                  <a:pt x="34247" y="13751"/>
                </a:lnTo>
                <a:lnTo>
                  <a:pt x="34668" y="14068"/>
                </a:lnTo>
                <a:lnTo>
                  <a:pt x="35116" y="14410"/>
                </a:lnTo>
                <a:lnTo>
                  <a:pt x="35538" y="14752"/>
                </a:lnTo>
                <a:lnTo>
                  <a:pt x="35933" y="15095"/>
                </a:lnTo>
                <a:lnTo>
                  <a:pt x="33852" y="15200"/>
                </a:lnTo>
                <a:lnTo>
                  <a:pt x="32824" y="15227"/>
                </a:lnTo>
                <a:lnTo>
                  <a:pt x="32297" y="15200"/>
                </a:lnTo>
                <a:lnTo>
                  <a:pt x="31770" y="15174"/>
                </a:lnTo>
                <a:lnTo>
                  <a:pt x="31244" y="15121"/>
                </a:lnTo>
                <a:lnTo>
                  <a:pt x="30743" y="15042"/>
                </a:lnTo>
                <a:lnTo>
                  <a:pt x="30243" y="14963"/>
                </a:lnTo>
                <a:lnTo>
                  <a:pt x="29742" y="14858"/>
                </a:lnTo>
                <a:lnTo>
                  <a:pt x="28715" y="14594"/>
                </a:lnTo>
                <a:lnTo>
                  <a:pt x="27740" y="14305"/>
                </a:lnTo>
                <a:lnTo>
                  <a:pt x="26792" y="13936"/>
                </a:lnTo>
                <a:lnTo>
                  <a:pt x="25843" y="13514"/>
                </a:lnTo>
                <a:lnTo>
                  <a:pt x="24947" y="13066"/>
                </a:lnTo>
                <a:lnTo>
                  <a:pt x="24052" y="12566"/>
                </a:lnTo>
                <a:lnTo>
                  <a:pt x="23182" y="12039"/>
                </a:lnTo>
                <a:lnTo>
                  <a:pt x="22339" y="11460"/>
                </a:lnTo>
                <a:lnTo>
                  <a:pt x="21523" y="10880"/>
                </a:lnTo>
                <a:lnTo>
                  <a:pt x="20706" y="10248"/>
                </a:lnTo>
                <a:lnTo>
                  <a:pt x="20127" y="9721"/>
                </a:lnTo>
                <a:lnTo>
                  <a:pt x="19547" y="9220"/>
                </a:lnTo>
                <a:lnTo>
                  <a:pt x="18388" y="8140"/>
                </a:lnTo>
                <a:close/>
                <a:moveTo>
                  <a:pt x="20337" y="14305"/>
                </a:moveTo>
                <a:lnTo>
                  <a:pt x="20680" y="14568"/>
                </a:lnTo>
                <a:lnTo>
                  <a:pt x="21049" y="14805"/>
                </a:lnTo>
                <a:lnTo>
                  <a:pt x="21444" y="15016"/>
                </a:lnTo>
                <a:lnTo>
                  <a:pt x="21813" y="15227"/>
                </a:lnTo>
                <a:lnTo>
                  <a:pt x="22603" y="15622"/>
                </a:lnTo>
                <a:lnTo>
                  <a:pt x="23420" y="15964"/>
                </a:lnTo>
                <a:lnTo>
                  <a:pt x="25053" y="16623"/>
                </a:lnTo>
                <a:lnTo>
                  <a:pt x="25870" y="16992"/>
                </a:lnTo>
                <a:lnTo>
                  <a:pt x="26660" y="17360"/>
                </a:lnTo>
                <a:lnTo>
                  <a:pt x="27503" y="17808"/>
                </a:lnTo>
                <a:lnTo>
                  <a:pt x="28319" y="18283"/>
                </a:lnTo>
                <a:lnTo>
                  <a:pt x="29110" y="18809"/>
                </a:lnTo>
                <a:lnTo>
                  <a:pt x="29874" y="19336"/>
                </a:lnTo>
                <a:lnTo>
                  <a:pt x="30611" y="19916"/>
                </a:lnTo>
                <a:lnTo>
                  <a:pt x="31349" y="20522"/>
                </a:lnTo>
                <a:lnTo>
                  <a:pt x="32060" y="21128"/>
                </a:lnTo>
                <a:lnTo>
                  <a:pt x="32745" y="21786"/>
                </a:lnTo>
                <a:lnTo>
                  <a:pt x="33351" y="22418"/>
                </a:lnTo>
                <a:lnTo>
                  <a:pt x="33904" y="23051"/>
                </a:lnTo>
                <a:lnTo>
                  <a:pt x="34431" y="23709"/>
                </a:lnTo>
                <a:lnTo>
                  <a:pt x="34958" y="24394"/>
                </a:lnTo>
                <a:lnTo>
                  <a:pt x="34958" y="24394"/>
                </a:lnTo>
                <a:lnTo>
                  <a:pt x="34405" y="23999"/>
                </a:lnTo>
                <a:lnTo>
                  <a:pt x="33852" y="23604"/>
                </a:lnTo>
                <a:lnTo>
                  <a:pt x="33272" y="23235"/>
                </a:lnTo>
                <a:lnTo>
                  <a:pt x="32640" y="22919"/>
                </a:lnTo>
                <a:lnTo>
                  <a:pt x="31797" y="22498"/>
                </a:lnTo>
                <a:lnTo>
                  <a:pt x="30927" y="22102"/>
                </a:lnTo>
                <a:lnTo>
                  <a:pt x="29189" y="21365"/>
                </a:lnTo>
                <a:lnTo>
                  <a:pt x="28319" y="20970"/>
                </a:lnTo>
                <a:lnTo>
                  <a:pt x="27476" y="20574"/>
                </a:lnTo>
                <a:lnTo>
                  <a:pt x="26633" y="20153"/>
                </a:lnTo>
                <a:lnTo>
                  <a:pt x="25817" y="19679"/>
                </a:lnTo>
                <a:lnTo>
                  <a:pt x="25000" y="19126"/>
                </a:lnTo>
                <a:lnTo>
                  <a:pt x="24210" y="18546"/>
                </a:lnTo>
                <a:lnTo>
                  <a:pt x="23472" y="17940"/>
                </a:lnTo>
                <a:lnTo>
                  <a:pt x="22761" y="17255"/>
                </a:lnTo>
                <a:lnTo>
                  <a:pt x="22076" y="16570"/>
                </a:lnTo>
                <a:lnTo>
                  <a:pt x="21470" y="15859"/>
                </a:lnTo>
                <a:lnTo>
                  <a:pt x="20891" y="15095"/>
                </a:lnTo>
                <a:lnTo>
                  <a:pt x="20337" y="14305"/>
                </a:lnTo>
                <a:close/>
                <a:moveTo>
                  <a:pt x="14594" y="6691"/>
                </a:moveTo>
                <a:lnTo>
                  <a:pt x="14384" y="7613"/>
                </a:lnTo>
                <a:lnTo>
                  <a:pt x="14147" y="8509"/>
                </a:lnTo>
                <a:lnTo>
                  <a:pt x="13830" y="9405"/>
                </a:lnTo>
                <a:lnTo>
                  <a:pt x="13514" y="10274"/>
                </a:lnTo>
                <a:lnTo>
                  <a:pt x="13146" y="11143"/>
                </a:lnTo>
                <a:lnTo>
                  <a:pt x="12750" y="12013"/>
                </a:lnTo>
                <a:lnTo>
                  <a:pt x="12303" y="12856"/>
                </a:lnTo>
                <a:lnTo>
                  <a:pt x="11828" y="13672"/>
                </a:lnTo>
                <a:lnTo>
                  <a:pt x="11486" y="14226"/>
                </a:lnTo>
                <a:lnTo>
                  <a:pt x="11117" y="14779"/>
                </a:lnTo>
                <a:lnTo>
                  <a:pt x="10748" y="15306"/>
                </a:lnTo>
                <a:lnTo>
                  <a:pt x="10353" y="15833"/>
                </a:lnTo>
                <a:lnTo>
                  <a:pt x="9563" y="16860"/>
                </a:lnTo>
                <a:lnTo>
                  <a:pt x="8693" y="17861"/>
                </a:lnTo>
                <a:lnTo>
                  <a:pt x="7798" y="18809"/>
                </a:lnTo>
                <a:lnTo>
                  <a:pt x="6849" y="19731"/>
                </a:lnTo>
                <a:lnTo>
                  <a:pt x="5875" y="20627"/>
                </a:lnTo>
                <a:lnTo>
                  <a:pt x="4874" y="21470"/>
                </a:lnTo>
                <a:lnTo>
                  <a:pt x="3820" y="22287"/>
                </a:lnTo>
                <a:lnTo>
                  <a:pt x="2740" y="23077"/>
                </a:lnTo>
                <a:lnTo>
                  <a:pt x="1660" y="23841"/>
                </a:lnTo>
                <a:lnTo>
                  <a:pt x="553" y="24579"/>
                </a:lnTo>
                <a:lnTo>
                  <a:pt x="1133" y="23499"/>
                </a:lnTo>
                <a:lnTo>
                  <a:pt x="1739" y="22418"/>
                </a:lnTo>
                <a:lnTo>
                  <a:pt x="2371" y="21365"/>
                </a:lnTo>
                <a:lnTo>
                  <a:pt x="3030" y="20311"/>
                </a:lnTo>
                <a:lnTo>
                  <a:pt x="3714" y="19284"/>
                </a:lnTo>
                <a:lnTo>
                  <a:pt x="4426" y="18283"/>
                </a:lnTo>
                <a:lnTo>
                  <a:pt x="5163" y="17281"/>
                </a:lnTo>
                <a:lnTo>
                  <a:pt x="5927" y="16307"/>
                </a:lnTo>
                <a:lnTo>
                  <a:pt x="6744" y="15306"/>
                </a:lnTo>
                <a:lnTo>
                  <a:pt x="7587" y="14331"/>
                </a:lnTo>
                <a:lnTo>
                  <a:pt x="8456" y="13356"/>
                </a:lnTo>
                <a:lnTo>
                  <a:pt x="9352" y="12434"/>
                </a:lnTo>
                <a:lnTo>
                  <a:pt x="10300" y="11486"/>
                </a:lnTo>
                <a:lnTo>
                  <a:pt x="11301" y="10590"/>
                </a:lnTo>
                <a:lnTo>
                  <a:pt x="12250" y="9668"/>
                </a:lnTo>
                <a:lnTo>
                  <a:pt x="12724" y="9194"/>
                </a:lnTo>
                <a:lnTo>
                  <a:pt x="13172" y="8693"/>
                </a:lnTo>
                <a:lnTo>
                  <a:pt x="13567" y="8219"/>
                </a:lnTo>
                <a:lnTo>
                  <a:pt x="13962" y="7719"/>
                </a:lnTo>
                <a:lnTo>
                  <a:pt x="14305" y="7218"/>
                </a:lnTo>
                <a:lnTo>
                  <a:pt x="14594" y="6691"/>
                </a:lnTo>
                <a:close/>
                <a:moveTo>
                  <a:pt x="16623" y="9457"/>
                </a:moveTo>
                <a:lnTo>
                  <a:pt x="16517" y="11196"/>
                </a:lnTo>
                <a:lnTo>
                  <a:pt x="16465" y="12065"/>
                </a:lnTo>
                <a:lnTo>
                  <a:pt x="16386" y="12935"/>
                </a:lnTo>
                <a:lnTo>
                  <a:pt x="16254" y="14252"/>
                </a:lnTo>
                <a:lnTo>
                  <a:pt x="16043" y="15595"/>
                </a:lnTo>
                <a:lnTo>
                  <a:pt x="15806" y="16913"/>
                </a:lnTo>
                <a:lnTo>
                  <a:pt x="15648" y="17571"/>
                </a:lnTo>
                <a:lnTo>
                  <a:pt x="15490" y="18203"/>
                </a:lnTo>
                <a:lnTo>
                  <a:pt x="15306" y="18809"/>
                </a:lnTo>
                <a:lnTo>
                  <a:pt x="15121" y="19389"/>
                </a:lnTo>
                <a:lnTo>
                  <a:pt x="14911" y="19969"/>
                </a:lnTo>
                <a:lnTo>
                  <a:pt x="14700" y="20548"/>
                </a:lnTo>
                <a:lnTo>
                  <a:pt x="14463" y="21101"/>
                </a:lnTo>
                <a:lnTo>
                  <a:pt x="14199" y="21681"/>
                </a:lnTo>
                <a:lnTo>
                  <a:pt x="13936" y="22208"/>
                </a:lnTo>
                <a:lnTo>
                  <a:pt x="13646" y="22761"/>
                </a:lnTo>
                <a:lnTo>
                  <a:pt x="13330" y="23288"/>
                </a:lnTo>
                <a:lnTo>
                  <a:pt x="12987" y="23788"/>
                </a:lnTo>
                <a:lnTo>
                  <a:pt x="12645" y="24289"/>
                </a:lnTo>
                <a:lnTo>
                  <a:pt x="12276" y="24789"/>
                </a:lnTo>
                <a:lnTo>
                  <a:pt x="11881" y="25237"/>
                </a:lnTo>
                <a:lnTo>
                  <a:pt x="11460" y="25711"/>
                </a:lnTo>
                <a:lnTo>
                  <a:pt x="11012" y="26133"/>
                </a:lnTo>
                <a:lnTo>
                  <a:pt x="10564" y="26554"/>
                </a:lnTo>
                <a:lnTo>
                  <a:pt x="10037" y="26976"/>
                </a:lnTo>
                <a:lnTo>
                  <a:pt x="9510" y="27397"/>
                </a:lnTo>
                <a:lnTo>
                  <a:pt x="8957" y="27793"/>
                </a:lnTo>
                <a:lnTo>
                  <a:pt x="8404" y="28161"/>
                </a:lnTo>
                <a:lnTo>
                  <a:pt x="7245" y="28899"/>
                </a:lnTo>
                <a:lnTo>
                  <a:pt x="6085" y="29584"/>
                </a:lnTo>
                <a:lnTo>
                  <a:pt x="6981" y="27266"/>
                </a:lnTo>
                <a:lnTo>
                  <a:pt x="7903" y="24947"/>
                </a:lnTo>
                <a:lnTo>
                  <a:pt x="8377" y="23788"/>
                </a:lnTo>
                <a:lnTo>
                  <a:pt x="8878" y="22656"/>
                </a:lnTo>
                <a:lnTo>
                  <a:pt x="9378" y="21523"/>
                </a:lnTo>
                <a:lnTo>
                  <a:pt x="9932" y="20390"/>
                </a:lnTo>
                <a:lnTo>
                  <a:pt x="10485" y="19257"/>
                </a:lnTo>
                <a:lnTo>
                  <a:pt x="11091" y="18124"/>
                </a:lnTo>
                <a:lnTo>
                  <a:pt x="11697" y="16992"/>
                </a:lnTo>
                <a:lnTo>
                  <a:pt x="12355" y="15885"/>
                </a:lnTo>
                <a:lnTo>
                  <a:pt x="13040" y="14805"/>
                </a:lnTo>
                <a:lnTo>
                  <a:pt x="13751" y="13751"/>
                </a:lnTo>
                <a:lnTo>
                  <a:pt x="14515" y="12724"/>
                </a:lnTo>
                <a:lnTo>
                  <a:pt x="15253" y="11670"/>
                </a:lnTo>
                <a:lnTo>
                  <a:pt x="15648" y="11143"/>
                </a:lnTo>
                <a:lnTo>
                  <a:pt x="15991" y="10617"/>
                </a:lnTo>
                <a:lnTo>
                  <a:pt x="16333" y="10037"/>
                </a:lnTo>
                <a:lnTo>
                  <a:pt x="16623" y="9457"/>
                </a:lnTo>
                <a:close/>
                <a:moveTo>
                  <a:pt x="19837" y="15701"/>
                </a:moveTo>
                <a:lnTo>
                  <a:pt x="19784" y="16649"/>
                </a:lnTo>
                <a:lnTo>
                  <a:pt x="19705" y="17598"/>
                </a:lnTo>
                <a:lnTo>
                  <a:pt x="19547" y="18546"/>
                </a:lnTo>
                <a:lnTo>
                  <a:pt x="19363" y="19494"/>
                </a:lnTo>
                <a:lnTo>
                  <a:pt x="19152" y="20416"/>
                </a:lnTo>
                <a:lnTo>
                  <a:pt x="18862" y="21338"/>
                </a:lnTo>
                <a:lnTo>
                  <a:pt x="18546" y="22234"/>
                </a:lnTo>
                <a:lnTo>
                  <a:pt x="18177" y="23103"/>
                </a:lnTo>
                <a:lnTo>
                  <a:pt x="17703" y="24078"/>
                </a:lnTo>
                <a:lnTo>
                  <a:pt x="17176" y="25026"/>
                </a:lnTo>
                <a:lnTo>
                  <a:pt x="16597" y="25949"/>
                </a:lnTo>
                <a:lnTo>
                  <a:pt x="15964" y="26844"/>
                </a:lnTo>
                <a:lnTo>
                  <a:pt x="15306" y="27687"/>
                </a:lnTo>
                <a:lnTo>
                  <a:pt x="14594" y="28530"/>
                </a:lnTo>
                <a:lnTo>
                  <a:pt x="13857" y="29321"/>
                </a:lnTo>
                <a:lnTo>
                  <a:pt x="13093" y="30058"/>
                </a:lnTo>
                <a:lnTo>
                  <a:pt x="12276" y="30822"/>
                </a:lnTo>
                <a:lnTo>
                  <a:pt x="11407" y="31507"/>
                </a:lnTo>
                <a:lnTo>
                  <a:pt x="10511" y="32166"/>
                </a:lnTo>
                <a:lnTo>
                  <a:pt x="9589" y="32798"/>
                </a:lnTo>
                <a:lnTo>
                  <a:pt x="11749" y="29057"/>
                </a:lnTo>
                <a:lnTo>
                  <a:pt x="12829" y="27213"/>
                </a:lnTo>
                <a:lnTo>
                  <a:pt x="13936" y="25343"/>
                </a:lnTo>
                <a:lnTo>
                  <a:pt x="14515" y="24421"/>
                </a:lnTo>
                <a:lnTo>
                  <a:pt x="15121" y="23499"/>
                </a:lnTo>
                <a:lnTo>
                  <a:pt x="15754" y="22577"/>
                </a:lnTo>
                <a:lnTo>
                  <a:pt x="16386" y="21681"/>
                </a:lnTo>
                <a:lnTo>
                  <a:pt x="17677" y="19995"/>
                </a:lnTo>
                <a:lnTo>
                  <a:pt x="18309" y="19126"/>
                </a:lnTo>
                <a:lnTo>
                  <a:pt x="18599" y="18678"/>
                </a:lnTo>
                <a:lnTo>
                  <a:pt x="18862" y="18230"/>
                </a:lnTo>
                <a:lnTo>
                  <a:pt x="19178" y="17624"/>
                </a:lnTo>
                <a:lnTo>
                  <a:pt x="19442" y="16992"/>
                </a:lnTo>
                <a:lnTo>
                  <a:pt x="19652" y="16359"/>
                </a:lnTo>
                <a:lnTo>
                  <a:pt x="19758" y="16043"/>
                </a:lnTo>
                <a:lnTo>
                  <a:pt x="19837" y="15701"/>
                </a:lnTo>
                <a:close/>
                <a:moveTo>
                  <a:pt x="22234" y="22076"/>
                </a:moveTo>
                <a:lnTo>
                  <a:pt x="23077" y="22418"/>
                </a:lnTo>
                <a:lnTo>
                  <a:pt x="23894" y="22761"/>
                </a:lnTo>
                <a:lnTo>
                  <a:pt x="24710" y="23156"/>
                </a:lnTo>
                <a:lnTo>
                  <a:pt x="25501" y="23578"/>
                </a:lnTo>
                <a:lnTo>
                  <a:pt x="26291" y="24025"/>
                </a:lnTo>
                <a:lnTo>
                  <a:pt x="27055" y="24500"/>
                </a:lnTo>
                <a:lnTo>
                  <a:pt x="27793" y="25000"/>
                </a:lnTo>
                <a:lnTo>
                  <a:pt x="28530" y="25527"/>
                </a:lnTo>
                <a:lnTo>
                  <a:pt x="29215" y="26080"/>
                </a:lnTo>
                <a:lnTo>
                  <a:pt x="29900" y="26660"/>
                </a:lnTo>
                <a:lnTo>
                  <a:pt x="30559" y="27266"/>
                </a:lnTo>
                <a:lnTo>
                  <a:pt x="31217" y="27898"/>
                </a:lnTo>
                <a:lnTo>
                  <a:pt x="31823" y="28557"/>
                </a:lnTo>
                <a:lnTo>
                  <a:pt x="32403" y="29215"/>
                </a:lnTo>
                <a:lnTo>
                  <a:pt x="32956" y="29926"/>
                </a:lnTo>
                <a:lnTo>
                  <a:pt x="33483" y="30664"/>
                </a:lnTo>
                <a:lnTo>
                  <a:pt x="34010" y="31428"/>
                </a:lnTo>
                <a:lnTo>
                  <a:pt x="34484" y="32218"/>
                </a:lnTo>
                <a:lnTo>
                  <a:pt x="34932" y="33035"/>
                </a:lnTo>
                <a:lnTo>
                  <a:pt x="35353" y="33852"/>
                </a:lnTo>
                <a:lnTo>
                  <a:pt x="34721" y="33404"/>
                </a:lnTo>
                <a:lnTo>
                  <a:pt x="34062" y="32956"/>
                </a:lnTo>
                <a:lnTo>
                  <a:pt x="33404" y="32534"/>
                </a:lnTo>
                <a:lnTo>
                  <a:pt x="32719" y="32113"/>
                </a:lnTo>
                <a:lnTo>
                  <a:pt x="31138" y="31191"/>
                </a:lnTo>
                <a:lnTo>
                  <a:pt x="30348" y="30690"/>
                </a:lnTo>
                <a:lnTo>
                  <a:pt x="29558" y="30190"/>
                </a:lnTo>
                <a:lnTo>
                  <a:pt x="28846" y="29637"/>
                </a:lnTo>
                <a:lnTo>
                  <a:pt x="28135" y="29057"/>
                </a:lnTo>
                <a:lnTo>
                  <a:pt x="27476" y="28451"/>
                </a:lnTo>
                <a:lnTo>
                  <a:pt x="26818" y="27819"/>
                </a:lnTo>
                <a:lnTo>
                  <a:pt x="26186" y="27160"/>
                </a:lnTo>
                <a:lnTo>
                  <a:pt x="25606" y="26475"/>
                </a:lnTo>
                <a:lnTo>
                  <a:pt x="25000" y="25790"/>
                </a:lnTo>
                <a:lnTo>
                  <a:pt x="24447" y="25079"/>
                </a:lnTo>
                <a:lnTo>
                  <a:pt x="23314" y="23604"/>
                </a:lnTo>
                <a:lnTo>
                  <a:pt x="22234" y="22076"/>
                </a:lnTo>
                <a:close/>
                <a:moveTo>
                  <a:pt x="21786" y="26765"/>
                </a:moveTo>
                <a:lnTo>
                  <a:pt x="21391" y="27424"/>
                </a:lnTo>
                <a:lnTo>
                  <a:pt x="20970" y="28056"/>
                </a:lnTo>
                <a:lnTo>
                  <a:pt x="20522" y="28688"/>
                </a:lnTo>
                <a:lnTo>
                  <a:pt x="20074" y="29294"/>
                </a:lnTo>
                <a:lnTo>
                  <a:pt x="19600" y="29874"/>
                </a:lnTo>
                <a:lnTo>
                  <a:pt x="19099" y="30453"/>
                </a:lnTo>
                <a:lnTo>
                  <a:pt x="18572" y="31007"/>
                </a:lnTo>
                <a:lnTo>
                  <a:pt x="18045" y="31533"/>
                </a:lnTo>
                <a:lnTo>
                  <a:pt x="17492" y="32060"/>
                </a:lnTo>
                <a:lnTo>
                  <a:pt x="16913" y="32561"/>
                </a:lnTo>
                <a:lnTo>
                  <a:pt x="16333" y="33035"/>
                </a:lnTo>
                <a:lnTo>
                  <a:pt x="15727" y="33509"/>
                </a:lnTo>
                <a:lnTo>
                  <a:pt x="15095" y="33957"/>
                </a:lnTo>
                <a:lnTo>
                  <a:pt x="14489" y="34379"/>
                </a:lnTo>
                <a:lnTo>
                  <a:pt x="13830" y="34800"/>
                </a:lnTo>
                <a:lnTo>
                  <a:pt x="13172" y="35195"/>
                </a:lnTo>
                <a:lnTo>
                  <a:pt x="12487" y="35617"/>
                </a:lnTo>
                <a:lnTo>
                  <a:pt x="11749" y="35985"/>
                </a:lnTo>
                <a:lnTo>
                  <a:pt x="11038" y="36354"/>
                </a:lnTo>
                <a:lnTo>
                  <a:pt x="10300" y="36723"/>
                </a:lnTo>
                <a:lnTo>
                  <a:pt x="10748" y="36091"/>
                </a:lnTo>
                <a:lnTo>
                  <a:pt x="11222" y="35485"/>
                </a:lnTo>
                <a:lnTo>
                  <a:pt x="11697" y="34879"/>
                </a:lnTo>
                <a:lnTo>
                  <a:pt x="12197" y="34273"/>
                </a:lnTo>
                <a:lnTo>
                  <a:pt x="12724" y="33694"/>
                </a:lnTo>
                <a:lnTo>
                  <a:pt x="13251" y="33140"/>
                </a:lnTo>
                <a:lnTo>
                  <a:pt x="13778" y="32587"/>
                </a:lnTo>
                <a:lnTo>
                  <a:pt x="14331" y="32034"/>
                </a:lnTo>
                <a:lnTo>
                  <a:pt x="14911" y="31507"/>
                </a:lnTo>
                <a:lnTo>
                  <a:pt x="15490" y="31007"/>
                </a:lnTo>
                <a:lnTo>
                  <a:pt x="16070" y="30506"/>
                </a:lnTo>
                <a:lnTo>
                  <a:pt x="16676" y="30005"/>
                </a:lnTo>
                <a:lnTo>
                  <a:pt x="17281" y="29558"/>
                </a:lnTo>
                <a:lnTo>
                  <a:pt x="17914" y="29110"/>
                </a:lnTo>
                <a:lnTo>
                  <a:pt x="18546" y="28662"/>
                </a:lnTo>
                <a:lnTo>
                  <a:pt x="19205" y="28240"/>
                </a:lnTo>
                <a:lnTo>
                  <a:pt x="19837" y="27845"/>
                </a:lnTo>
                <a:lnTo>
                  <a:pt x="20469" y="27476"/>
                </a:lnTo>
                <a:lnTo>
                  <a:pt x="21128" y="27108"/>
                </a:lnTo>
                <a:lnTo>
                  <a:pt x="21786" y="26765"/>
                </a:lnTo>
                <a:close/>
                <a:moveTo>
                  <a:pt x="22418" y="26291"/>
                </a:moveTo>
                <a:lnTo>
                  <a:pt x="22735" y="26528"/>
                </a:lnTo>
                <a:lnTo>
                  <a:pt x="23051" y="26792"/>
                </a:lnTo>
                <a:lnTo>
                  <a:pt x="23630" y="27345"/>
                </a:lnTo>
                <a:lnTo>
                  <a:pt x="24184" y="27951"/>
                </a:lnTo>
                <a:lnTo>
                  <a:pt x="24710" y="28557"/>
                </a:lnTo>
                <a:lnTo>
                  <a:pt x="25185" y="29215"/>
                </a:lnTo>
                <a:lnTo>
                  <a:pt x="25659" y="29900"/>
                </a:lnTo>
                <a:lnTo>
                  <a:pt x="26107" y="30559"/>
                </a:lnTo>
                <a:lnTo>
                  <a:pt x="26554" y="31244"/>
                </a:lnTo>
                <a:lnTo>
                  <a:pt x="27529" y="32824"/>
                </a:lnTo>
                <a:lnTo>
                  <a:pt x="28003" y="33641"/>
                </a:lnTo>
                <a:lnTo>
                  <a:pt x="28451" y="34431"/>
                </a:lnTo>
                <a:lnTo>
                  <a:pt x="28899" y="35274"/>
                </a:lnTo>
                <a:lnTo>
                  <a:pt x="29294" y="36091"/>
                </a:lnTo>
                <a:lnTo>
                  <a:pt x="29663" y="36960"/>
                </a:lnTo>
                <a:lnTo>
                  <a:pt x="29979" y="37830"/>
                </a:lnTo>
                <a:lnTo>
                  <a:pt x="30243" y="38699"/>
                </a:lnTo>
                <a:lnTo>
                  <a:pt x="30453" y="39568"/>
                </a:lnTo>
                <a:lnTo>
                  <a:pt x="30585" y="40464"/>
                </a:lnTo>
                <a:lnTo>
                  <a:pt x="30638" y="40912"/>
                </a:lnTo>
                <a:lnTo>
                  <a:pt x="30690" y="41360"/>
                </a:lnTo>
                <a:lnTo>
                  <a:pt x="30348" y="40701"/>
                </a:lnTo>
                <a:lnTo>
                  <a:pt x="29979" y="40042"/>
                </a:lnTo>
                <a:lnTo>
                  <a:pt x="29610" y="39384"/>
                </a:lnTo>
                <a:lnTo>
                  <a:pt x="29215" y="38752"/>
                </a:lnTo>
                <a:lnTo>
                  <a:pt x="28715" y="38014"/>
                </a:lnTo>
                <a:lnTo>
                  <a:pt x="28214" y="37303"/>
                </a:lnTo>
                <a:lnTo>
                  <a:pt x="27687" y="36565"/>
                </a:lnTo>
                <a:lnTo>
                  <a:pt x="27213" y="35854"/>
                </a:lnTo>
                <a:lnTo>
                  <a:pt x="26739" y="35116"/>
                </a:lnTo>
                <a:lnTo>
                  <a:pt x="26265" y="34379"/>
                </a:lnTo>
                <a:lnTo>
                  <a:pt x="25843" y="33615"/>
                </a:lnTo>
                <a:lnTo>
                  <a:pt x="25395" y="32851"/>
                </a:lnTo>
                <a:lnTo>
                  <a:pt x="25000" y="32087"/>
                </a:lnTo>
                <a:lnTo>
                  <a:pt x="24605" y="31323"/>
                </a:lnTo>
                <a:lnTo>
                  <a:pt x="24210" y="30532"/>
                </a:lnTo>
                <a:lnTo>
                  <a:pt x="23841" y="29742"/>
                </a:lnTo>
                <a:lnTo>
                  <a:pt x="23077" y="28030"/>
                </a:lnTo>
                <a:lnTo>
                  <a:pt x="22735" y="27160"/>
                </a:lnTo>
                <a:lnTo>
                  <a:pt x="22418" y="26291"/>
                </a:lnTo>
                <a:close/>
                <a:moveTo>
                  <a:pt x="21734" y="33404"/>
                </a:moveTo>
                <a:lnTo>
                  <a:pt x="20812" y="34484"/>
                </a:lnTo>
                <a:lnTo>
                  <a:pt x="19837" y="35538"/>
                </a:lnTo>
                <a:lnTo>
                  <a:pt x="19336" y="36065"/>
                </a:lnTo>
                <a:lnTo>
                  <a:pt x="18836" y="36565"/>
                </a:lnTo>
                <a:lnTo>
                  <a:pt x="18309" y="37066"/>
                </a:lnTo>
                <a:lnTo>
                  <a:pt x="17782" y="37540"/>
                </a:lnTo>
                <a:lnTo>
                  <a:pt x="17176" y="38040"/>
                </a:lnTo>
                <a:lnTo>
                  <a:pt x="16544" y="38541"/>
                </a:lnTo>
                <a:lnTo>
                  <a:pt x="15912" y="39015"/>
                </a:lnTo>
                <a:lnTo>
                  <a:pt x="15279" y="39463"/>
                </a:lnTo>
                <a:lnTo>
                  <a:pt x="14621" y="39911"/>
                </a:lnTo>
                <a:lnTo>
                  <a:pt x="13962" y="40306"/>
                </a:lnTo>
                <a:lnTo>
                  <a:pt x="13277" y="40727"/>
                </a:lnTo>
                <a:lnTo>
                  <a:pt x="12592" y="41096"/>
                </a:lnTo>
                <a:lnTo>
                  <a:pt x="11881" y="41439"/>
                </a:lnTo>
                <a:lnTo>
                  <a:pt x="11170" y="41781"/>
                </a:lnTo>
                <a:lnTo>
                  <a:pt x="9747" y="42387"/>
                </a:lnTo>
                <a:lnTo>
                  <a:pt x="10169" y="41860"/>
                </a:lnTo>
                <a:lnTo>
                  <a:pt x="10590" y="41307"/>
                </a:lnTo>
                <a:lnTo>
                  <a:pt x="11038" y="40806"/>
                </a:lnTo>
                <a:lnTo>
                  <a:pt x="11512" y="40306"/>
                </a:lnTo>
                <a:lnTo>
                  <a:pt x="12039" y="39726"/>
                </a:lnTo>
                <a:lnTo>
                  <a:pt x="12619" y="39173"/>
                </a:lnTo>
                <a:lnTo>
                  <a:pt x="13198" y="38620"/>
                </a:lnTo>
                <a:lnTo>
                  <a:pt x="13778" y="38093"/>
                </a:lnTo>
                <a:lnTo>
                  <a:pt x="14384" y="37592"/>
                </a:lnTo>
                <a:lnTo>
                  <a:pt x="15016" y="37118"/>
                </a:lnTo>
                <a:lnTo>
                  <a:pt x="15648" y="36644"/>
                </a:lnTo>
                <a:lnTo>
                  <a:pt x="16280" y="36196"/>
                </a:lnTo>
                <a:lnTo>
                  <a:pt x="16939" y="35775"/>
                </a:lnTo>
                <a:lnTo>
                  <a:pt x="17598" y="35353"/>
                </a:lnTo>
                <a:lnTo>
                  <a:pt x="18283" y="34984"/>
                </a:lnTo>
                <a:lnTo>
                  <a:pt x="18967" y="34616"/>
                </a:lnTo>
                <a:lnTo>
                  <a:pt x="19652" y="34273"/>
                </a:lnTo>
                <a:lnTo>
                  <a:pt x="20337" y="33957"/>
                </a:lnTo>
                <a:lnTo>
                  <a:pt x="21022" y="33667"/>
                </a:lnTo>
                <a:lnTo>
                  <a:pt x="21734" y="33404"/>
                </a:lnTo>
                <a:close/>
                <a:moveTo>
                  <a:pt x="22471" y="33246"/>
                </a:moveTo>
                <a:lnTo>
                  <a:pt x="22945" y="33799"/>
                </a:lnTo>
                <a:lnTo>
                  <a:pt x="23367" y="34352"/>
                </a:lnTo>
                <a:lnTo>
                  <a:pt x="23788" y="34932"/>
                </a:lnTo>
                <a:lnTo>
                  <a:pt x="24184" y="35511"/>
                </a:lnTo>
                <a:lnTo>
                  <a:pt x="24552" y="36117"/>
                </a:lnTo>
                <a:lnTo>
                  <a:pt x="24895" y="36749"/>
                </a:lnTo>
                <a:lnTo>
                  <a:pt x="25211" y="37382"/>
                </a:lnTo>
                <a:lnTo>
                  <a:pt x="25501" y="38040"/>
                </a:lnTo>
                <a:lnTo>
                  <a:pt x="25764" y="38699"/>
                </a:lnTo>
                <a:lnTo>
                  <a:pt x="26001" y="39357"/>
                </a:lnTo>
                <a:lnTo>
                  <a:pt x="26212" y="40042"/>
                </a:lnTo>
                <a:lnTo>
                  <a:pt x="26423" y="40727"/>
                </a:lnTo>
                <a:lnTo>
                  <a:pt x="26581" y="41412"/>
                </a:lnTo>
                <a:lnTo>
                  <a:pt x="26713" y="42097"/>
                </a:lnTo>
                <a:lnTo>
                  <a:pt x="26818" y="42808"/>
                </a:lnTo>
                <a:lnTo>
                  <a:pt x="26871" y="43520"/>
                </a:lnTo>
                <a:lnTo>
                  <a:pt x="26923" y="44205"/>
                </a:lnTo>
                <a:lnTo>
                  <a:pt x="26923" y="44890"/>
                </a:lnTo>
                <a:lnTo>
                  <a:pt x="26923" y="45575"/>
                </a:lnTo>
                <a:lnTo>
                  <a:pt x="26871" y="46260"/>
                </a:lnTo>
                <a:lnTo>
                  <a:pt x="26396" y="44969"/>
                </a:lnTo>
                <a:lnTo>
                  <a:pt x="25896" y="43704"/>
                </a:lnTo>
                <a:lnTo>
                  <a:pt x="24921" y="41175"/>
                </a:lnTo>
                <a:lnTo>
                  <a:pt x="24658" y="40490"/>
                </a:lnTo>
                <a:lnTo>
                  <a:pt x="24421" y="39779"/>
                </a:lnTo>
                <a:lnTo>
                  <a:pt x="24210" y="39068"/>
                </a:lnTo>
                <a:lnTo>
                  <a:pt x="24025" y="38356"/>
                </a:lnTo>
                <a:lnTo>
                  <a:pt x="23709" y="36987"/>
                </a:lnTo>
                <a:lnTo>
                  <a:pt x="23551" y="36302"/>
                </a:lnTo>
                <a:lnTo>
                  <a:pt x="23367" y="35617"/>
                </a:lnTo>
                <a:lnTo>
                  <a:pt x="23182" y="35011"/>
                </a:lnTo>
                <a:lnTo>
                  <a:pt x="22998" y="34405"/>
                </a:lnTo>
                <a:lnTo>
                  <a:pt x="22761" y="33825"/>
                </a:lnTo>
                <a:lnTo>
                  <a:pt x="22471" y="33246"/>
                </a:lnTo>
                <a:close/>
                <a:moveTo>
                  <a:pt x="20864" y="39199"/>
                </a:moveTo>
                <a:lnTo>
                  <a:pt x="19863" y="40279"/>
                </a:lnTo>
                <a:lnTo>
                  <a:pt x="18836" y="41307"/>
                </a:lnTo>
                <a:lnTo>
                  <a:pt x="17756" y="42308"/>
                </a:lnTo>
                <a:lnTo>
                  <a:pt x="17229" y="42782"/>
                </a:lnTo>
                <a:lnTo>
                  <a:pt x="16649" y="43256"/>
                </a:lnTo>
                <a:lnTo>
                  <a:pt x="16096" y="43704"/>
                </a:lnTo>
                <a:lnTo>
                  <a:pt x="15516" y="44126"/>
                </a:lnTo>
                <a:lnTo>
                  <a:pt x="14911" y="44574"/>
                </a:lnTo>
                <a:lnTo>
                  <a:pt x="14305" y="44969"/>
                </a:lnTo>
                <a:lnTo>
                  <a:pt x="13699" y="45364"/>
                </a:lnTo>
                <a:lnTo>
                  <a:pt x="13093" y="45759"/>
                </a:lnTo>
                <a:lnTo>
                  <a:pt x="12461" y="46128"/>
                </a:lnTo>
                <a:lnTo>
                  <a:pt x="11828" y="46497"/>
                </a:lnTo>
                <a:lnTo>
                  <a:pt x="11117" y="46865"/>
                </a:lnTo>
                <a:lnTo>
                  <a:pt x="10379" y="47208"/>
                </a:lnTo>
                <a:lnTo>
                  <a:pt x="9642" y="47524"/>
                </a:lnTo>
                <a:lnTo>
                  <a:pt x="8878" y="47787"/>
                </a:lnTo>
                <a:lnTo>
                  <a:pt x="8878" y="47787"/>
                </a:lnTo>
                <a:lnTo>
                  <a:pt x="9905" y="46786"/>
                </a:lnTo>
                <a:lnTo>
                  <a:pt x="10933" y="45785"/>
                </a:lnTo>
                <a:lnTo>
                  <a:pt x="12013" y="44837"/>
                </a:lnTo>
                <a:lnTo>
                  <a:pt x="12566" y="44363"/>
                </a:lnTo>
                <a:lnTo>
                  <a:pt x="13119" y="43915"/>
                </a:lnTo>
                <a:lnTo>
                  <a:pt x="13751" y="43441"/>
                </a:lnTo>
                <a:lnTo>
                  <a:pt x="14384" y="42993"/>
                </a:lnTo>
                <a:lnTo>
                  <a:pt x="15016" y="42545"/>
                </a:lnTo>
                <a:lnTo>
                  <a:pt x="15648" y="42097"/>
                </a:lnTo>
                <a:lnTo>
                  <a:pt x="16307" y="41702"/>
                </a:lnTo>
                <a:lnTo>
                  <a:pt x="16992" y="41281"/>
                </a:lnTo>
                <a:lnTo>
                  <a:pt x="17650" y="40885"/>
                </a:lnTo>
                <a:lnTo>
                  <a:pt x="18335" y="40517"/>
                </a:lnTo>
                <a:lnTo>
                  <a:pt x="18967" y="40200"/>
                </a:lnTo>
                <a:lnTo>
                  <a:pt x="19600" y="39884"/>
                </a:lnTo>
                <a:lnTo>
                  <a:pt x="20232" y="39568"/>
                </a:lnTo>
                <a:lnTo>
                  <a:pt x="20864" y="39199"/>
                </a:lnTo>
                <a:close/>
                <a:moveTo>
                  <a:pt x="21549" y="39094"/>
                </a:moveTo>
                <a:lnTo>
                  <a:pt x="22102" y="40306"/>
                </a:lnTo>
                <a:lnTo>
                  <a:pt x="22629" y="41544"/>
                </a:lnTo>
                <a:lnTo>
                  <a:pt x="23103" y="42782"/>
                </a:lnTo>
                <a:lnTo>
                  <a:pt x="23551" y="44047"/>
                </a:lnTo>
                <a:lnTo>
                  <a:pt x="23788" y="44758"/>
                </a:lnTo>
                <a:lnTo>
                  <a:pt x="23973" y="45496"/>
                </a:lnTo>
                <a:lnTo>
                  <a:pt x="24157" y="46233"/>
                </a:lnTo>
                <a:lnTo>
                  <a:pt x="24289" y="46971"/>
                </a:lnTo>
                <a:lnTo>
                  <a:pt x="24394" y="47708"/>
                </a:lnTo>
                <a:lnTo>
                  <a:pt x="24473" y="48446"/>
                </a:lnTo>
                <a:lnTo>
                  <a:pt x="24526" y="49210"/>
                </a:lnTo>
                <a:lnTo>
                  <a:pt x="24552" y="49974"/>
                </a:lnTo>
                <a:lnTo>
                  <a:pt x="24526" y="50738"/>
                </a:lnTo>
                <a:lnTo>
                  <a:pt x="24473" y="51502"/>
                </a:lnTo>
                <a:lnTo>
                  <a:pt x="24421" y="52266"/>
                </a:lnTo>
                <a:lnTo>
                  <a:pt x="24315" y="53056"/>
                </a:lnTo>
                <a:lnTo>
                  <a:pt x="23946" y="51871"/>
                </a:lnTo>
                <a:lnTo>
                  <a:pt x="23578" y="50685"/>
                </a:lnTo>
                <a:lnTo>
                  <a:pt x="23156" y="49263"/>
                </a:lnTo>
                <a:lnTo>
                  <a:pt x="22761" y="47840"/>
                </a:lnTo>
                <a:lnTo>
                  <a:pt x="22392" y="46365"/>
                </a:lnTo>
                <a:lnTo>
                  <a:pt x="22076" y="44863"/>
                </a:lnTo>
                <a:lnTo>
                  <a:pt x="21944" y="44126"/>
                </a:lnTo>
                <a:lnTo>
                  <a:pt x="21839" y="43388"/>
                </a:lnTo>
                <a:lnTo>
                  <a:pt x="21760" y="42624"/>
                </a:lnTo>
                <a:lnTo>
                  <a:pt x="21681" y="41886"/>
                </a:lnTo>
                <a:lnTo>
                  <a:pt x="21628" y="41175"/>
                </a:lnTo>
                <a:lnTo>
                  <a:pt x="21575" y="40490"/>
                </a:lnTo>
                <a:lnTo>
                  <a:pt x="21549" y="39779"/>
                </a:lnTo>
                <a:lnTo>
                  <a:pt x="21549" y="39094"/>
                </a:lnTo>
                <a:close/>
                <a:moveTo>
                  <a:pt x="20495" y="41307"/>
                </a:moveTo>
                <a:lnTo>
                  <a:pt x="20127" y="42756"/>
                </a:lnTo>
                <a:lnTo>
                  <a:pt x="19679" y="44178"/>
                </a:lnTo>
                <a:lnTo>
                  <a:pt x="19310" y="45127"/>
                </a:lnTo>
                <a:lnTo>
                  <a:pt x="18888" y="46049"/>
                </a:lnTo>
                <a:lnTo>
                  <a:pt x="18441" y="46944"/>
                </a:lnTo>
                <a:lnTo>
                  <a:pt x="17940" y="47814"/>
                </a:lnTo>
                <a:lnTo>
                  <a:pt x="17519" y="48499"/>
                </a:lnTo>
                <a:lnTo>
                  <a:pt x="17071" y="49184"/>
                </a:lnTo>
                <a:lnTo>
                  <a:pt x="16597" y="49842"/>
                </a:lnTo>
                <a:lnTo>
                  <a:pt x="16122" y="50474"/>
                </a:lnTo>
                <a:lnTo>
                  <a:pt x="15622" y="51107"/>
                </a:lnTo>
                <a:lnTo>
                  <a:pt x="15095" y="51713"/>
                </a:lnTo>
                <a:lnTo>
                  <a:pt x="14542" y="52319"/>
                </a:lnTo>
                <a:lnTo>
                  <a:pt x="14015" y="52924"/>
                </a:lnTo>
                <a:lnTo>
                  <a:pt x="13462" y="53478"/>
                </a:lnTo>
                <a:lnTo>
                  <a:pt x="12908" y="54031"/>
                </a:lnTo>
                <a:lnTo>
                  <a:pt x="11749" y="55111"/>
                </a:lnTo>
                <a:lnTo>
                  <a:pt x="11855" y="54663"/>
                </a:lnTo>
                <a:lnTo>
                  <a:pt x="11986" y="54242"/>
                </a:lnTo>
                <a:lnTo>
                  <a:pt x="12118" y="53794"/>
                </a:lnTo>
                <a:lnTo>
                  <a:pt x="12276" y="53372"/>
                </a:lnTo>
                <a:lnTo>
                  <a:pt x="12461" y="52951"/>
                </a:lnTo>
                <a:lnTo>
                  <a:pt x="12645" y="52556"/>
                </a:lnTo>
                <a:lnTo>
                  <a:pt x="13066" y="51739"/>
                </a:lnTo>
                <a:lnTo>
                  <a:pt x="13514" y="50949"/>
                </a:lnTo>
                <a:lnTo>
                  <a:pt x="14015" y="50185"/>
                </a:lnTo>
                <a:lnTo>
                  <a:pt x="14515" y="49421"/>
                </a:lnTo>
                <a:lnTo>
                  <a:pt x="15042" y="48683"/>
                </a:lnTo>
                <a:lnTo>
                  <a:pt x="15622" y="47893"/>
                </a:lnTo>
                <a:lnTo>
                  <a:pt x="16228" y="47076"/>
                </a:lnTo>
                <a:lnTo>
                  <a:pt x="17466" y="45522"/>
                </a:lnTo>
                <a:lnTo>
                  <a:pt x="18599" y="44126"/>
                </a:lnTo>
                <a:lnTo>
                  <a:pt x="19152" y="43414"/>
                </a:lnTo>
                <a:lnTo>
                  <a:pt x="19679" y="42677"/>
                </a:lnTo>
                <a:lnTo>
                  <a:pt x="20100" y="42018"/>
                </a:lnTo>
                <a:lnTo>
                  <a:pt x="20495" y="41307"/>
                </a:lnTo>
                <a:close/>
                <a:moveTo>
                  <a:pt x="12540" y="0"/>
                </a:moveTo>
                <a:lnTo>
                  <a:pt x="12487" y="26"/>
                </a:lnTo>
                <a:lnTo>
                  <a:pt x="12434" y="53"/>
                </a:lnTo>
                <a:lnTo>
                  <a:pt x="12408" y="105"/>
                </a:lnTo>
                <a:lnTo>
                  <a:pt x="12382" y="158"/>
                </a:lnTo>
                <a:lnTo>
                  <a:pt x="12382" y="237"/>
                </a:lnTo>
                <a:lnTo>
                  <a:pt x="12382" y="290"/>
                </a:lnTo>
                <a:lnTo>
                  <a:pt x="12698" y="790"/>
                </a:lnTo>
                <a:lnTo>
                  <a:pt x="12987" y="1238"/>
                </a:lnTo>
                <a:lnTo>
                  <a:pt x="13646" y="2187"/>
                </a:lnTo>
                <a:lnTo>
                  <a:pt x="14252" y="3082"/>
                </a:lnTo>
                <a:lnTo>
                  <a:pt x="14831" y="3978"/>
                </a:lnTo>
                <a:lnTo>
                  <a:pt x="14990" y="4215"/>
                </a:lnTo>
                <a:lnTo>
                  <a:pt x="14911" y="4795"/>
                </a:lnTo>
                <a:lnTo>
                  <a:pt x="14831" y="5374"/>
                </a:lnTo>
                <a:lnTo>
                  <a:pt x="14673" y="5796"/>
                </a:lnTo>
                <a:lnTo>
                  <a:pt x="14489" y="6217"/>
                </a:lnTo>
                <a:lnTo>
                  <a:pt x="14278" y="6612"/>
                </a:lnTo>
                <a:lnTo>
                  <a:pt x="14068" y="7007"/>
                </a:lnTo>
                <a:lnTo>
                  <a:pt x="13804" y="7376"/>
                </a:lnTo>
                <a:lnTo>
                  <a:pt x="13541" y="7745"/>
                </a:lnTo>
                <a:lnTo>
                  <a:pt x="13251" y="8088"/>
                </a:lnTo>
                <a:lnTo>
                  <a:pt x="12961" y="8430"/>
                </a:lnTo>
                <a:lnTo>
                  <a:pt x="12513" y="8904"/>
                </a:lnTo>
                <a:lnTo>
                  <a:pt x="12039" y="9378"/>
                </a:lnTo>
                <a:lnTo>
                  <a:pt x="11091" y="10300"/>
                </a:lnTo>
                <a:lnTo>
                  <a:pt x="10116" y="11222"/>
                </a:lnTo>
                <a:lnTo>
                  <a:pt x="9194" y="12144"/>
                </a:lnTo>
                <a:lnTo>
                  <a:pt x="8298" y="13040"/>
                </a:lnTo>
                <a:lnTo>
                  <a:pt x="7455" y="13988"/>
                </a:lnTo>
                <a:lnTo>
                  <a:pt x="6639" y="14937"/>
                </a:lnTo>
                <a:lnTo>
                  <a:pt x="5822" y="15912"/>
                </a:lnTo>
                <a:lnTo>
                  <a:pt x="5058" y="16886"/>
                </a:lnTo>
                <a:lnTo>
                  <a:pt x="4294" y="17914"/>
                </a:lnTo>
                <a:lnTo>
                  <a:pt x="3556" y="18941"/>
                </a:lnTo>
                <a:lnTo>
                  <a:pt x="2871" y="19995"/>
                </a:lnTo>
                <a:lnTo>
                  <a:pt x="2107" y="21207"/>
                </a:lnTo>
                <a:lnTo>
                  <a:pt x="1370" y="22418"/>
                </a:lnTo>
                <a:lnTo>
                  <a:pt x="685" y="23657"/>
                </a:lnTo>
                <a:lnTo>
                  <a:pt x="26" y="24921"/>
                </a:lnTo>
                <a:lnTo>
                  <a:pt x="0" y="24974"/>
                </a:lnTo>
                <a:lnTo>
                  <a:pt x="26" y="25026"/>
                </a:lnTo>
                <a:lnTo>
                  <a:pt x="53" y="25106"/>
                </a:lnTo>
                <a:lnTo>
                  <a:pt x="132" y="25132"/>
                </a:lnTo>
                <a:lnTo>
                  <a:pt x="184" y="25132"/>
                </a:lnTo>
                <a:lnTo>
                  <a:pt x="237" y="25106"/>
                </a:lnTo>
                <a:lnTo>
                  <a:pt x="1344" y="24394"/>
                </a:lnTo>
                <a:lnTo>
                  <a:pt x="2450" y="23657"/>
                </a:lnTo>
                <a:lnTo>
                  <a:pt x="3530" y="22866"/>
                </a:lnTo>
                <a:lnTo>
                  <a:pt x="4584" y="22076"/>
                </a:lnTo>
                <a:lnTo>
                  <a:pt x="5611" y="21233"/>
                </a:lnTo>
                <a:lnTo>
                  <a:pt x="6612" y="20364"/>
                </a:lnTo>
                <a:lnTo>
                  <a:pt x="7561" y="19442"/>
                </a:lnTo>
                <a:lnTo>
                  <a:pt x="8509" y="18493"/>
                </a:lnTo>
                <a:lnTo>
                  <a:pt x="9378" y="17519"/>
                </a:lnTo>
                <a:lnTo>
                  <a:pt x="10221" y="16491"/>
                </a:lnTo>
                <a:lnTo>
                  <a:pt x="10617" y="15964"/>
                </a:lnTo>
                <a:lnTo>
                  <a:pt x="11012" y="15437"/>
                </a:lnTo>
                <a:lnTo>
                  <a:pt x="11380" y="14884"/>
                </a:lnTo>
                <a:lnTo>
                  <a:pt x="11749" y="14357"/>
                </a:lnTo>
                <a:lnTo>
                  <a:pt x="12092" y="13778"/>
                </a:lnTo>
                <a:lnTo>
                  <a:pt x="12434" y="13225"/>
                </a:lnTo>
                <a:lnTo>
                  <a:pt x="12750" y="12645"/>
                </a:lnTo>
                <a:lnTo>
                  <a:pt x="13040" y="12039"/>
                </a:lnTo>
                <a:lnTo>
                  <a:pt x="13330" y="11460"/>
                </a:lnTo>
                <a:lnTo>
                  <a:pt x="13593" y="10854"/>
                </a:lnTo>
                <a:lnTo>
                  <a:pt x="13857" y="10248"/>
                </a:lnTo>
                <a:lnTo>
                  <a:pt x="14094" y="9615"/>
                </a:lnTo>
                <a:lnTo>
                  <a:pt x="14410" y="8614"/>
                </a:lnTo>
                <a:lnTo>
                  <a:pt x="14700" y="7613"/>
                </a:lnTo>
                <a:lnTo>
                  <a:pt x="14911" y="6586"/>
                </a:lnTo>
                <a:lnTo>
                  <a:pt x="15095" y="5559"/>
                </a:lnTo>
                <a:lnTo>
                  <a:pt x="15200" y="5137"/>
                </a:lnTo>
                <a:lnTo>
                  <a:pt x="15306" y="4742"/>
                </a:lnTo>
                <a:lnTo>
                  <a:pt x="16043" y="6033"/>
                </a:lnTo>
                <a:lnTo>
                  <a:pt x="16755" y="7350"/>
                </a:lnTo>
                <a:lnTo>
                  <a:pt x="16728" y="7613"/>
                </a:lnTo>
                <a:lnTo>
                  <a:pt x="16702" y="7903"/>
                </a:lnTo>
                <a:lnTo>
                  <a:pt x="16676" y="8167"/>
                </a:lnTo>
                <a:lnTo>
                  <a:pt x="16597" y="8430"/>
                </a:lnTo>
                <a:lnTo>
                  <a:pt x="16438" y="8957"/>
                </a:lnTo>
                <a:lnTo>
                  <a:pt x="16228" y="9457"/>
                </a:lnTo>
                <a:lnTo>
                  <a:pt x="15964" y="9958"/>
                </a:lnTo>
                <a:lnTo>
                  <a:pt x="15674" y="10432"/>
                </a:lnTo>
                <a:lnTo>
                  <a:pt x="15385" y="10906"/>
                </a:lnTo>
                <a:lnTo>
                  <a:pt x="15069" y="11354"/>
                </a:lnTo>
                <a:lnTo>
                  <a:pt x="14357" y="12355"/>
                </a:lnTo>
                <a:lnTo>
                  <a:pt x="13646" y="13356"/>
                </a:lnTo>
                <a:lnTo>
                  <a:pt x="12961" y="14357"/>
                </a:lnTo>
                <a:lnTo>
                  <a:pt x="12329" y="15411"/>
                </a:lnTo>
                <a:lnTo>
                  <a:pt x="11670" y="16491"/>
                </a:lnTo>
                <a:lnTo>
                  <a:pt x="11064" y="17624"/>
                </a:lnTo>
                <a:lnTo>
                  <a:pt x="10485" y="18730"/>
                </a:lnTo>
                <a:lnTo>
                  <a:pt x="9932" y="19863"/>
                </a:lnTo>
                <a:lnTo>
                  <a:pt x="9378" y="21022"/>
                </a:lnTo>
                <a:lnTo>
                  <a:pt x="8851" y="22181"/>
                </a:lnTo>
                <a:lnTo>
                  <a:pt x="7824" y="24500"/>
                </a:lnTo>
                <a:lnTo>
                  <a:pt x="6718" y="27187"/>
                </a:lnTo>
                <a:lnTo>
                  <a:pt x="5638" y="29874"/>
                </a:lnTo>
                <a:lnTo>
                  <a:pt x="5638" y="29926"/>
                </a:lnTo>
                <a:lnTo>
                  <a:pt x="5638" y="29979"/>
                </a:lnTo>
                <a:lnTo>
                  <a:pt x="5690" y="30058"/>
                </a:lnTo>
                <a:lnTo>
                  <a:pt x="5769" y="30084"/>
                </a:lnTo>
                <a:lnTo>
                  <a:pt x="5822" y="30084"/>
                </a:lnTo>
                <a:lnTo>
                  <a:pt x="5875" y="30058"/>
                </a:lnTo>
                <a:lnTo>
                  <a:pt x="6981" y="29400"/>
                </a:lnTo>
                <a:lnTo>
                  <a:pt x="8114" y="28688"/>
                </a:lnTo>
                <a:lnTo>
                  <a:pt x="9194" y="27951"/>
                </a:lnTo>
                <a:lnTo>
                  <a:pt x="9721" y="27555"/>
                </a:lnTo>
                <a:lnTo>
                  <a:pt x="10248" y="27134"/>
                </a:lnTo>
                <a:lnTo>
                  <a:pt x="10696" y="26739"/>
                </a:lnTo>
                <a:lnTo>
                  <a:pt x="11170" y="26344"/>
                </a:lnTo>
                <a:lnTo>
                  <a:pt x="11591" y="25896"/>
                </a:lnTo>
                <a:lnTo>
                  <a:pt x="12013" y="25448"/>
                </a:lnTo>
                <a:lnTo>
                  <a:pt x="12408" y="25000"/>
                </a:lnTo>
                <a:lnTo>
                  <a:pt x="12803" y="24500"/>
                </a:lnTo>
                <a:lnTo>
                  <a:pt x="13172" y="23999"/>
                </a:lnTo>
                <a:lnTo>
                  <a:pt x="13514" y="23499"/>
                </a:lnTo>
                <a:lnTo>
                  <a:pt x="13857" y="22945"/>
                </a:lnTo>
                <a:lnTo>
                  <a:pt x="14173" y="22366"/>
                </a:lnTo>
                <a:lnTo>
                  <a:pt x="14463" y="21786"/>
                </a:lnTo>
                <a:lnTo>
                  <a:pt x="14726" y="21207"/>
                </a:lnTo>
                <a:lnTo>
                  <a:pt x="14990" y="20601"/>
                </a:lnTo>
                <a:lnTo>
                  <a:pt x="15227" y="19995"/>
                </a:lnTo>
                <a:lnTo>
                  <a:pt x="15437" y="19389"/>
                </a:lnTo>
                <a:lnTo>
                  <a:pt x="15622" y="18783"/>
                </a:lnTo>
                <a:lnTo>
                  <a:pt x="15806" y="18151"/>
                </a:lnTo>
                <a:lnTo>
                  <a:pt x="15964" y="17519"/>
                </a:lnTo>
                <a:lnTo>
                  <a:pt x="16122" y="16886"/>
                </a:lnTo>
                <a:lnTo>
                  <a:pt x="16254" y="16254"/>
                </a:lnTo>
                <a:lnTo>
                  <a:pt x="16465" y="14963"/>
                </a:lnTo>
                <a:lnTo>
                  <a:pt x="16623" y="13672"/>
                </a:lnTo>
                <a:lnTo>
                  <a:pt x="16755" y="12408"/>
                </a:lnTo>
                <a:lnTo>
                  <a:pt x="16860" y="11117"/>
                </a:lnTo>
                <a:lnTo>
                  <a:pt x="16913" y="9853"/>
                </a:lnTo>
                <a:lnTo>
                  <a:pt x="16965" y="8562"/>
                </a:lnTo>
                <a:lnTo>
                  <a:pt x="17018" y="8272"/>
                </a:lnTo>
                <a:lnTo>
                  <a:pt x="17071" y="7956"/>
                </a:lnTo>
                <a:lnTo>
                  <a:pt x="17440" y="8746"/>
                </a:lnTo>
                <a:lnTo>
                  <a:pt x="17808" y="9563"/>
                </a:lnTo>
                <a:lnTo>
                  <a:pt x="18177" y="10379"/>
                </a:lnTo>
                <a:lnTo>
                  <a:pt x="18520" y="11196"/>
                </a:lnTo>
                <a:lnTo>
                  <a:pt x="18862" y="12013"/>
                </a:lnTo>
                <a:lnTo>
                  <a:pt x="19178" y="12829"/>
                </a:lnTo>
                <a:lnTo>
                  <a:pt x="19468" y="13672"/>
                </a:lnTo>
                <a:lnTo>
                  <a:pt x="19758" y="14515"/>
                </a:lnTo>
                <a:lnTo>
                  <a:pt x="19705" y="15016"/>
                </a:lnTo>
                <a:lnTo>
                  <a:pt x="19600" y="15490"/>
                </a:lnTo>
                <a:lnTo>
                  <a:pt x="19494" y="15964"/>
                </a:lnTo>
                <a:lnTo>
                  <a:pt x="19336" y="16412"/>
                </a:lnTo>
                <a:lnTo>
                  <a:pt x="19152" y="16886"/>
                </a:lnTo>
                <a:lnTo>
                  <a:pt x="18941" y="17334"/>
                </a:lnTo>
                <a:lnTo>
                  <a:pt x="18704" y="17756"/>
                </a:lnTo>
                <a:lnTo>
                  <a:pt x="18467" y="18177"/>
                </a:lnTo>
                <a:lnTo>
                  <a:pt x="17940" y="19020"/>
                </a:lnTo>
                <a:lnTo>
                  <a:pt x="17360" y="19837"/>
                </a:lnTo>
                <a:lnTo>
                  <a:pt x="16175" y="21417"/>
                </a:lnTo>
                <a:lnTo>
                  <a:pt x="15543" y="22260"/>
                </a:lnTo>
                <a:lnTo>
                  <a:pt x="14937" y="23130"/>
                </a:lnTo>
                <a:lnTo>
                  <a:pt x="14357" y="24025"/>
                </a:lnTo>
                <a:lnTo>
                  <a:pt x="13804" y="24947"/>
                </a:lnTo>
                <a:lnTo>
                  <a:pt x="12724" y="26765"/>
                </a:lnTo>
                <a:lnTo>
                  <a:pt x="11670" y="28609"/>
                </a:lnTo>
                <a:lnTo>
                  <a:pt x="10406" y="30848"/>
                </a:lnTo>
                <a:lnTo>
                  <a:pt x="9168" y="33114"/>
                </a:lnTo>
                <a:lnTo>
                  <a:pt x="9141" y="33167"/>
                </a:lnTo>
                <a:lnTo>
                  <a:pt x="9194" y="33219"/>
                </a:lnTo>
                <a:lnTo>
                  <a:pt x="9247" y="33246"/>
                </a:lnTo>
                <a:lnTo>
                  <a:pt x="9326" y="33246"/>
                </a:lnTo>
                <a:lnTo>
                  <a:pt x="10248" y="32640"/>
                </a:lnTo>
                <a:lnTo>
                  <a:pt x="11143" y="32008"/>
                </a:lnTo>
                <a:lnTo>
                  <a:pt x="12039" y="31349"/>
                </a:lnTo>
                <a:lnTo>
                  <a:pt x="12882" y="30638"/>
                </a:lnTo>
                <a:lnTo>
                  <a:pt x="13699" y="29900"/>
                </a:lnTo>
                <a:lnTo>
                  <a:pt x="14489" y="29110"/>
                </a:lnTo>
                <a:lnTo>
                  <a:pt x="15227" y="28293"/>
                </a:lnTo>
                <a:lnTo>
                  <a:pt x="15938" y="27450"/>
                </a:lnTo>
                <a:lnTo>
                  <a:pt x="16597" y="26528"/>
                </a:lnTo>
                <a:lnTo>
                  <a:pt x="17229" y="25606"/>
                </a:lnTo>
                <a:lnTo>
                  <a:pt x="17782" y="24631"/>
                </a:lnTo>
                <a:lnTo>
                  <a:pt x="18309" y="23630"/>
                </a:lnTo>
                <a:lnTo>
                  <a:pt x="18546" y="23103"/>
                </a:lnTo>
                <a:lnTo>
                  <a:pt x="18757" y="22577"/>
                </a:lnTo>
                <a:lnTo>
                  <a:pt x="18967" y="22076"/>
                </a:lnTo>
                <a:lnTo>
                  <a:pt x="19152" y="21523"/>
                </a:lnTo>
                <a:lnTo>
                  <a:pt x="19336" y="20996"/>
                </a:lnTo>
                <a:lnTo>
                  <a:pt x="19494" y="20443"/>
                </a:lnTo>
                <a:lnTo>
                  <a:pt x="19626" y="19916"/>
                </a:lnTo>
                <a:lnTo>
                  <a:pt x="19758" y="19363"/>
                </a:lnTo>
                <a:lnTo>
                  <a:pt x="19916" y="18441"/>
                </a:lnTo>
                <a:lnTo>
                  <a:pt x="20048" y="17545"/>
                </a:lnTo>
                <a:lnTo>
                  <a:pt x="20100" y="16623"/>
                </a:lnTo>
                <a:lnTo>
                  <a:pt x="20127" y="15701"/>
                </a:lnTo>
                <a:lnTo>
                  <a:pt x="20232" y="16043"/>
                </a:lnTo>
                <a:lnTo>
                  <a:pt x="20574" y="17334"/>
                </a:lnTo>
                <a:lnTo>
                  <a:pt x="20891" y="18599"/>
                </a:lnTo>
                <a:lnTo>
                  <a:pt x="21154" y="19889"/>
                </a:lnTo>
                <a:lnTo>
                  <a:pt x="21391" y="21180"/>
                </a:lnTo>
                <a:lnTo>
                  <a:pt x="21602" y="22471"/>
                </a:lnTo>
                <a:lnTo>
                  <a:pt x="21760" y="23762"/>
                </a:lnTo>
                <a:lnTo>
                  <a:pt x="21892" y="25053"/>
                </a:lnTo>
                <a:lnTo>
                  <a:pt x="21971" y="26370"/>
                </a:lnTo>
                <a:lnTo>
                  <a:pt x="21259" y="26739"/>
                </a:lnTo>
                <a:lnTo>
                  <a:pt x="20574" y="27108"/>
                </a:lnTo>
                <a:lnTo>
                  <a:pt x="19863" y="27503"/>
                </a:lnTo>
                <a:lnTo>
                  <a:pt x="19178" y="27898"/>
                </a:lnTo>
                <a:lnTo>
                  <a:pt x="18520" y="28346"/>
                </a:lnTo>
                <a:lnTo>
                  <a:pt x="17861" y="28767"/>
                </a:lnTo>
                <a:lnTo>
                  <a:pt x="17202" y="29241"/>
                </a:lnTo>
                <a:lnTo>
                  <a:pt x="16570" y="29716"/>
                </a:lnTo>
                <a:lnTo>
                  <a:pt x="15938" y="30216"/>
                </a:lnTo>
                <a:lnTo>
                  <a:pt x="15332" y="30717"/>
                </a:lnTo>
                <a:lnTo>
                  <a:pt x="14726" y="31244"/>
                </a:lnTo>
                <a:lnTo>
                  <a:pt x="14147" y="31797"/>
                </a:lnTo>
                <a:lnTo>
                  <a:pt x="13567" y="32350"/>
                </a:lnTo>
                <a:lnTo>
                  <a:pt x="13014" y="32930"/>
                </a:lnTo>
                <a:lnTo>
                  <a:pt x="12461" y="33509"/>
                </a:lnTo>
                <a:lnTo>
                  <a:pt x="11934" y="34115"/>
                </a:lnTo>
                <a:lnTo>
                  <a:pt x="11354" y="34826"/>
                </a:lnTo>
                <a:lnTo>
                  <a:pt x="10775" y="35538"/>
                </a:lnTo>
                <a:lnTo>
                  <a:pt x="10221" y="36275"/>
                </a:lnTo>
                <a:lnTo>
                  <a:pt x="9721" y="37039"/>
                </a:lnTo>
                <a:lnTo>
                  <a:pt x="9694" y="37092"/>
                </a:lnTo>
                <a:lnTo>
                  <a:pt x="9694" y="37118"/>
                </a:lnTo>
                <a:lnTo>
                  <a:pt x="9721" y="37197"/>
                </a:lnTo>
                <a:lnTo>
                  <a:pt x="9800" y="37250"/>
                </a:lnTo>
                <a:lnTo>
                  <a:pt x="9853" y="37276"/>
                </a:lnTo>
                <a:lnTo>
                  <a:pt x="9905" y="37250"/>
                </a:lnTo>
                <a:lnTo>
                  <a:pt x="10643" y="36907"/>
                </a:lnTo>
                <a:lnTo>
                  <a:pt x="11380" y="36539"/>
                </a:lnTo>
                <a:lnTo>
                  <a:pt x="12118" y="36144"/>
                </a:lnTo>
                <a:lnTo>
                  <a:pt x="12856" y="35748"/>
                </a:lnTo>
                <a:lnTo>
                  <a:pt x="13567" y="35327"/>
                </a:lnTo>
                <a:lnTo>
                  <a:pt x="14278" y="34879"/>
                </a:lnTo>
                <a:lnTo>
                  <a:pt x="14963" y="34431"/>
                </a:lnTo>
                <a:lnTo>
                  <a:pt x="15648" y="33957"/>
                </a:lnTo>
                <a:lnTo>
                  <a:pt x="16307" y="33456"/>
                </a:lnTo>
                <a:lnTo>
                  <a:pt x="16939" y="32956"/>
                </a:lnTo>
                <a:lnTo>
                  <a:pt x="17571" y="32403"/>
                </a:lnTo>
                <a:lnTo>
                  <a:pt x="18177" y="31850"/>
                </a:lnTo>
                <a:lnTo>
                  <a:pt x="18783" y="31270"/>
                </a:lnTo>
                <a:lnTo>
                  <a:pt x="19336" y="30664"/>
                </a:lnTo>
                <a:lnTo>
                  <a:pt x="19889" y="30032"/>
                </a:lnTo>
                <a:lnTo>
                  <a:pt x="20390" y="29373"/>
                </a:lnTo>
                <a:lnTo>
                  <a:pt x="20838" y="28767"/>
                </a:lnTo>
                <a:lnTo>
                  <a:pt x="21259" y="28135"/>
                </a:lnTo>
                <a:lnTo>
                  <a:pt x="21655" y="27476"/>
                </a:lnTo>
                <a:lnTo>
                  <a:pt x="21997" y="26818"/>
                </a:lnTo>
                <a:lnTo>
                  <a:pt x="22050" y="28372"/>
                </a:lnTo>
                <a:lnTo>
                  <a:pt x="22050" y="29926"/>
                </a:lnTo>
                <a:lnTo>
                  <a:pt x="21997" y="31481"/>
                </a:lnTo>
                <a:lnTo>
                  <a:pt x="21892" y="33009"/>
                </a:lnTo>
                <a:lnTo>
                  <a:pt x="20495" y="33588"/>
                </a:lnTo>
                <a:lnTo>
                  <a:pt x="19784" y="33904"/>
                </a:lnTo>
                <a:lnTo>
                  <a:pt x="19099" y="34247"/>
                </a:lnTo>
                <a:lnTo>
                  <a:pt x="18441" y="34589"/>
                </a:lnTo>
                <a:lnTo>
                  <a:pt x="17756" y="34932"/>
                </a:lnTo>
                <a:lnTo>
                  <a:pt x="17097" y="35327"/>
                </a:lnTo>
                <a:lnTo>
                  <a:pt x="16465" y="35722"/>
                </a:lnTo>
                <a:lnTo>
                  <a:pt x="15780" y="36170"/>
                </a:lnTo>
                <a:lnTo>
                  <a:pt x="15121" y="36644"/>
                </a:lnTo>
                <a:lnTo>
                  <a:pt x="14489" y="37118"/>
                </a:lnTo>
                <a:lnTo>
                  <a:pt x="13883" y="37619"/>
                </a:lnTo>
                <a:lnTo>
                  <a:pt x="13277" y="38146"/>
                </a:lnTo>
                <a:lnTo>
                  <a:pt x="12671" y="38673"/>
                </a:lnTo>
                <a:lnTo>
                  <a:pt x="12092" y="39252"/>
                </a:lnTo>
                <a:lnTo>
                  <a:pt x="11539" y="39805"/>
                </a:lnTo>
                <a:lnTo>
                  <a:pt x="10933" y="40490"/>
                </a:lnTo>
                <a:lnTo>
                  <a:pt x="10353" y="41202"/>
                </a:lnTo>
                <a:lnTo>
                  <a:pt x="9247" y="42624"/>
                </a:lnTo>
                <a:lnTo>
                  <a:pt x="9220" y="42703"/>
                </a:lnTo>
                <a:lnTo>
                  <a:pt x="9220" y="42782"/>
                </a:lnTo>
                <a:lnTo>
                  <a:pt x="9299" y="42861"/>
                </a:lnTo>
                <a:lnTo>
                  <a:pt x="9378" y="42861"/>
                </a:lnTo>
                <a:lnTo>
                  <a:pt x="10142" y="42598"/>
                </a:lnTo>
                <a:lnTo>
                  <a:pt x="10854" y="42282"/>
                </a:lnTo>
                <a:lnTo>
                  <a:pt x="11591" y="41939"/>
                </a:lnTo>
                <a:lnTo>
                  <a:pt x="12276" y="41597"/>
                </a:lnTo>
                <a:lnTo>
                  <a:pt x="12987" y="41228"/>
                </a:lnTo>
                <a:lnTo>
                  <a:pt x="13699" y="40833"/>
                </a:lnTo>
                <a:lnTo>
                  <a:pt x="14384" y="40411"/>
                </a:lnTo>
                <a:lnTo>
                  <a:pt x="15069" y="39990"/>
                </a:lnTo>
                <a:lnTo>
                  <a:pt x="15727" y="39542"/>
                </a:lnTo>
                <a:lnTo>
                  <a:pt x="16359" y="39068"/>
                </a:lnTo>
                <a:lnTo>
                  <a:pt x="16992" y="38567"/>
                </a:lnTo>
                <a:lnTo>
                  <a:pt x="17624" y="38067"/>
                </a:lnTo>
                <a:lnTo>
                  <a:pt x="18230" y="37540"/>
                </a:lnTo>
                <a:lnTo>
                  <a:pt x="18809" y="37013"/>
                </a:lnTo>
                <a:lnTo>
                  <a:pt x="19389" y="36433"/>
                </a:lnTo>
                <a:lnTo>
                  <a:pt x="19916" y="35854"/>
                </a:lnTo>
                <a:lnTo>
                  <a:pt x="20443" y="35301"/>
                </a:lnTo>
                <a:lnTo>
                  <a:pt x="20943" y="34695"/>
                </a:lnTo>
                <a:lnTo>
                  <a:pt x="21417" y="34089"/>
                </a:lnTo>
                <a:lnTo>
                  <a:pt x="21865" y="33483"/>
                </a:lnTo>
                <a:lnTo>
                  <a:pt x="21760" y="34484"/>
                </a:lnTo>
                <a:lnTo>
                  <a:pt x="21628" y="35538"/>
                </a:lnTo>
                <a:lnTo>
                  <a:pt x="21470" y="36591"/>
                </a:lnTo>
                <a:lnTo>
                  <a:pt x="21312" y="37619"/>
                </a:lnTo>
                <a:lnTo>
                  <a:pt x="21101" y="38673"/>
                </a:lnTo>
                <a:lnTo>
                  <a:pt x="20785" y="38883"/>
                </a:lnTo>
                <a:lnTo>
                  <a:pt x="20469" y="39068"/>
                </a:lnTo>
                <a:lnTo>
                  <a:pt x="19810" y="39410"/>
                </a:lnTo>
                <a:lnTo>
                  <a:pt x="19126" y="39726"/>
                </a:lnTo>
                <a:lnTo>
                  <a:pt x="18467" y="40069"/>
                </a:lnTo>
                <a:lnTo>
                  <a:pt x="17782" y="40438"/>
                </a:lnTo>
                <a:lnTo>
                  <a:pt x="17097" y="40833"/>
                </a:lnTo>
                <a:lnTo>
                  <a:pt x="16412" y="41228"/>
                </a:lnTo>
                <a:lnTo>
                  <a:pt x="15754" y="41649"/>
                </a:lnTo>
                <a:lnTo>
                  <a:pt x="15095" y="42071"/>
                </a:lnTo>
                <a:lnTo>
                  <a:pt x="14463" y="42492"/>
                </a:lnTo>
                <a:lnTo>
                  <a:pt x="13830" y="42967"/>
                </a:lnTo>
                <a:lnTo>
                  <a:pt x="13225" y="43414"/>
                </a:lnTo>
                <a:lnTo>
                  <a:pt x="12619" y="43889"/>
                </a:lnTo>
                <a:lnTo>
                  <a:pt x="12013" y="44389"/>
                </a:lnTo>
                <a:lnTo>
                  <a:pt x="11407" y="44890"/>
                </a:lnTo>
                <a:lnTo>
                  <a:pt x="10827" y="45417"/>
                </a:lnTo>
                <a:lnTo>
                  <a:pt x="10169" y="46022"/>
                </a:lnTo>
                <a:lnTo>
                  <a:pt x="9536" y="46655"/>
                </a:lnTo>
                <a:lnTo>
                  <a:pt x="8904" y="47287"/>
                </a:lnTo>
                <a:lnTo>
                  <a:pt x="8325" y="47972"/>
                </a:lnTo>
                <a:lnTo>
                  <a:pt x="8298" y="48025"/>
                </a:lnTo>
                <a:lnTo>
                  <a:pt x="8272" y="48051"/>
                </a:lnTo>
                <a:lnTo>
                  <a:pt x="8298" y="48130"/>
                </a:lnTo>
                <a:lnTo>
                  <a:pt x="8377" y="48183"/>
                </a:lnTo>
                <a:lnTo>
                  <a:pt x="8404" y="48209"/>
                </a:lnTo>
                <a:lnTo>
                  <a:pt x="8456" y="48209"/>
                </a:lnTo>
                <a:lnTo>
                  <a:pt x="9220" y="47946"/>
                </a:lnTo>
                <a:lnTo>
                  <a:pt x="9984" y="47682"/>
                </a:lnTo>
                <a:lnTo>
                  <a:pt x="10722" y="47340"/>
                </a:lnTo>
                <a:lnTo>
                  <a:pt x="11460" y="46997"/>
                </a:lnTo>
                <a:lnTo>
                  <a:pt x="12171" y="46602"/>
                </a:lnTo>
                <a:lnTo>
                  <a:pt x="12856" y="46207"/>
                </a:lnTo>
                <a:lnTo>
                  <a:pt x="13541" y="45785"/>
                </a:lnTo>
                <a:lnTo>
                  <a:pt x="14226" y="45337"/>
                </a:lnTo>
                <a:lnTo>
                  <a:pt x="14858" y="44916"/>
                </a:lnTo>
                <a:lnTo>
                  <a:pt x="15490" y="44442"/>
                </a:lnTo>
                <a:lnTo>
                  <a:pt x="16122" y="43994"/>
                </a:lnTo>
                <a:lnTo>
                  <a:pt x="16728" y="43493"/>
                </a:lnTo>
                <a:lnTo>
                  <a:pt x="17334" y="43019"/>
                </a:lnTo>
                <a:lnTo>
                  <a:pt x="17914" y="42492"/>
                </a:lnTo>
                <a:lnTo>
                  <a:pt x="18493" y="41965"/>
                </a:lnTo>
                <a:lnTo>
                  <a:pt x="19046" y="41439"/>
                </a:lnTo>
                <a:lnTo>
                  <a:pt x="19547" y="40912"/>
                </a:lnTo>
                <a:lnTo>
                  <a:pt x="20048" y="40359"/>
                </a:lnTo>
                <a:lnTo>
                  <a:pt x="20522" y="39832"/>
                </a:lnTo>
                <a:lnTo>
                  <a:pt x="20996" y="39252"/>
                </a:lnTo>
                <a:lnTo>
                  <a:pt x="20891" y="39647"/>
                </a:lnTo>
                <a:lnTo>
                  <a:pt x="20601" y="40385"/>
                </a:lnTo>
                <a:lnTo>
                  <a:pt x="20258" y="41070"/>
                </a:lnTo>
                <a:lnTo>
                  <a:pt x="19889" y="41755"/>
                </a:lnTo>
                <a:lnTo>
                  <a:pt x="19468" y="42413"/>
                </a:lnTo>
                <a:lnTo>
                  <a:pt x="18941" y="43151"/>
                </a:lnTo>
                <a:lnTo>
                  <a:pt x="18388" y="43862"/>
                </a:lnTo>
                <a:lnTo>
                  <a:pt x="17255" y="45258"/>
                </a:lnTo>
                <a:lnTo>
                  <a:pt x="16043" y="46786"/>
                </a:lnTo>
                <a:lnTo>
                  <a:pt x="15464" y="47550"/>
                </a:lnTo>
                <a:lnTo>
                  <a:pt x="14884" y="48341"/>
                </a:lnTo>
                <a:lnTo>
                  <a:pt x="14331" y="49131"/>
                </a:lnTo>
                <a:lnTo>
                  <a:pt x="13778" y="49948"/>
                </a:lnTo>
                <a:lnTo>
                  <a:pt x="13277" y="50791"/>
                </a:lnTo>
                <a:lnTo>
                  <a:pt x="12803" y="51607"/>
                </a:lnTo>
                <a:lnTo>
                  <a:pt x="12540" y="52081"/>
                </a:lnTo>
                <a:lnTo>
                  <a:pt x="12329" y="52556"/>
                </a:lnTo>
                <a:lnTo>
                  <a:pt x="12118" y="53030"/>
                </a:lnTo>
                <a:lnTo>
                  <a:pt x="11907" y="53504"/>
                </a:lnTo>
                <a:lnTo>
                  <a:pt x="11749" y="54005"/>
                </a:lnTo>
                <a:lnTo>
                  <a:pt x="11591" y="54505"/>
                </a:lnTo>
                <a:lnTo>
                  <a:pt x="11460" y="55006"/>
                </a:lnTo>
                <a:lnTo>
                  <a:pt x="11354" y="55506"/>
                </a:lnTo>
                <a:lnTo>
                  <a:pt x="11354" y="55559"/>
                </a:lnTo>
                <a:lnTo>
                  <a:pt x="11380" y="55612"/>
                </a:lnTo>
                <a:lnTo>
                  <a:pt x="11460" y="55664"/>
                </a:lnTo>
                <a:lnTo>
                  <a:pt x="11539" y="55691"/>
                </a:lnTo>
                <a:lnTo>
                  <a:pt x="11591" y="55664"/>
                </a:lnTo>
                <a:lnTo>
                  <a:pt x="11644" y="55638"/>
                </a:lnTo>
                <a:lnTo>
                  <a:pt x="12803" y="54558"/>
                </a:lnTo>
                <a:lnTo>
                  <a:pt x="13383" y="53978"/>
                </a:lnTo>
                <a:lnTo>
                  <a:pt x="13962" y="53399"/>
                </a:lnTo>
                <a:lnTo>
                  <a:pt x="14515" y="52819"/>
                </a:lnTo>
                <a:lnTo>
                  <a:pt x="15042" y="52213"/>
                </a:lnTo>
                <a:lnTo>
                  <a:pt x="15595" y="51581"/>
                </a:lnTo>
                <a:lnTo>
                  <a:pt x="16096" y="50949"/>
                </a:lnTo>
                <a:lnTo>
                  <a:pt x="16597" y="50316"/>
                </a:lnTo>
                <a:lnTo>
                  <a:pt x="17071" y="49658"/>
                </a:lnTo>
                <a:lnTo>
                  <a:pt x="17519" y="48999"/>
                </a:lnTo>
                <a:lnTo>
                  <a:pt x="17966" y="48314"/>
                </a:lnTo>
                <a:lnTo>
                  <a:pt x="18362" y="47629"/>
                </a:lnTo>
                <a:lnTo>
                  <a:pt x="18757" y="46918"/>
                </a:lnTo>
                <a:lnTo>
                  <a:pt x="19099" y="46180"/>
                </a:lnTo>
                <a:lnTo>
                  <a:pt x="19442" y="45443"/>
                </a:lnTo>
                <a:lnTo>
                  <a:pt x="19731" y="44758"/>
                </a:lnTo>
                <a:lnTo>
                  <a:pt x="19969" y="44047"/>
                </a:lnTo>
                <a:lnTo>
                  <a:pt x="20179" y="43309"/>
                </a:lnTo>
                <a:lnTo>
                  <a:pt x="20364" y="42571"/>
                </a:lnTo>
                <a:lnTo>
                  <a:pt x="20838" y="40964"/>
                </a:lnTo>
                <a:lnTo>
                  <a:pt x="21049" y="40121"/>
                </a:lnTo>
                <a:lnTo>
                  <a:pt x="21259" y="39305"/>
                </a:lnTo>
                <a:lnTo>
                  <a:pt x="21259" y="40016"/>
                </a:lnTo>
                <a:lnTo>
                  <a:pt x="21286" y="40701"/>
                </a:lnTo>
                <a:lnTo>
                  <a:pt x="21338" y="41412"/>
                </a:lnTo>
                <a:lnTo>
                  <a:pt x="21391" y="42097"/>
                </a:lnTo>
                <a:lnTo>
                  <a:pt x="21496" y="42808"/>
                </a:lnTo>
                <a:lnTo>
                  <a:pt x="21575" y="43493"/>
                </a:lnTo>
                <a:lnTo>
                  <a:pt x="21839" y="44890"/>
                </a:lnTo>
                <a:lnTo>
                  <a:pt x="22129" y="46260"/>
                </a:lnTo>
                <a:lnTo>
                  <a:pt x="22471" y="47629"/>
                </a:lnTo>
                <a:lnTo>
                  <a:pt x="22840" y="48973"/>
                </a:lnTo>
                <a:lnTo>
                  <a:pt x="23235" y="50316"/>
                </a:lnTo>
                <a:lnTo>
                  <a:pt x="23762" y="51976"/>
                </a:lnTo>
                <a:lnTo>
                  <a:pt x="24025" y="52819"/>
                </a:lnTo>
                <a:lnTo>
                  <a:pt x="24263" y="53662"/>
                </a:lnTo>
                <a:lnTo>
                  <a:pt x="24289" y="53688"/>
                </a:lnTo>
                <a:lnTo>
                  <a:pt x="24315" y="53715"/>
                </a:lnTo>
                <a:lnTo>
                  <a:pt x="24394" y="53741"/>
                </a:lnTo>
                <a:lnTo>
                  <a:pt x="24473" y="53715"/>
                </a:lnTo>
                <a:lnTo>
                  <a:pt x="24500" y="53688"/>
                </a:lnTo>
                <a:lnTo>
                  <a:pt x="24526" y="53636"/>
                </a:lnTo>
                <a:lnTo>
                  <a:pt x="24658" y="52872"/>
                </a:lnTo>
                <a:lnTo>
                  <a:pt x="24737" y="52081"/>
                </a:lnTo>
                <a:lnTo>
                  <a:pt x="24816" y="51291"/>
                </a:lnTo>
                <a:lnTo>
                  <a:pt x="24842" y="50501"/>
                </a:lnTo>
                <a:lnTo>
                  <a:pt x="24842" y="49711"/>
                </a:lnTo>
                <a:lnTo>
                  <a:pt x="24816" y="48920"/>
                </a:lnTo>
                <a:lnTo>
                  <a:pt x="24737" y="48130"/>
                </a:lnTo>
                <a:lnTo>
                  <a:pt x="24631" y="47366"/>
                </a:lnTo>
                <a:lnTo>
                  <a:pt x="24500" y="46628"/>
                </a:lnTo>
                <a:lnTo>
                  <a:pt x="24342" y="45891"/>
                </a:lnTo>
                <a:lnTo>
                  <a:pt x="24157" y="45153"/>
                </a:lnTo>
                <a:lnTo>
                  <a:pt x="23946" y="44442"/>
                </a:lnTo>
                <a:lnTo>
                  <a:pt x="23736" y="43731"/>
                </a:lnTo>
                <a:lnTo>
                  <a:pt x="23472" y="43019"/>
                </a:lnTo>
                <a:lnTo>
                  <a:pt x="22919" y="41623"/>
                </a:lnTo>
                <a:lnTo>
                  <a:pt x="22260" y="40095"/>
                </a:lnTo>
                <a:lnTo>
                  <a:pt x="21549" y="38567"/>
                </a:lnTo>
                <a:lnTo>
                  <a:pt x="21549" y="38488"/>
                </a:lnTo>
                <a:lnTo>
                  <a:pt x="21549" y="38435"/>
                </a:lnTo>
                <a:lnTo>
                  <a:pt x="21523" y="38409"/>
                </a:lnTo>
                <a:lnTo>
                  <a:pt x="21470" y="38356"/>
                </a:lnTo>
                <a:lnTo>
                  <a:pt x="21734" y="37013"/>
                </a:lnTo>
                <a:lnTo>
                  <a:pt x="21971" y="35643"/>
                </a:lnTo>
                <a:lnTo>
                  <a:pt x="22129" y="34484"/>
                </a:lnTo>
                <a:lnTo>
                  <a:pt x="22234" y="33298"/>
                </a:lnTo>
                <a:lnTo>
                  <a:pt x="22524" y="33878"/>
                </a:lnTo>
                <a:lnTo>
                  <a:pt x="22761" y="34484"/>
                </a:lnTo>
                <a:lnTo>
                  <a:pt x="22998" y="35090"/>
                </a:lnTo>
                <a:lnTo>
                  <a:pt x="23182" y="35696"/>
                </a:lnTo>
                <a:lnTo>
                  <a:pt x="23499" y="36960"/>
                </a:lnTo>
                <a:lnTo>
                  <a:pt x="23788" y="38198"/>
                </a:lnTo>
                <a:lnTo>
                  <a:pt x="23999" y="38910"/>
                </a:lnTo>
                <a:lnTo>
                  <a:pt x="24210" y="39595"/>
                </a:lnTo>
                <a:lnTo>
                  <a:pt x="24421" y="40279"/>
                </a:lnTo>
                <a:lnTo>
                  <a:pt x="24684" y="40964"/>
                </a:lnTo>
                <a:lnTo>
                  <a:pt x="25185" y="42334"/>
                </a:lnTo>
                <a:lnTo>
                  <a:pt x="25738" y="43678"/>
                </a:lnTo>
                <a:lnTo>
                  <a:pt x="26054" y="44468"/>
                </a:lnTo>
                <a:lnTo>
                  <a:pt x="26370" y="45232"/>
                </a:lnTo>
                <a:lnTo>
                  <a:pt x="26633" y="46022"/>
                </a:lnTo>
                <a:lnTo>
                  <a:pt x="26844" y="46839"/>
                </a:lnTo>
                <a:lnTo>
                  <a:pt x="26871" y="46865"/>
                </a:lnTo>
                <a:lnTo>
                  <a:pt x="26897" y="46892"/>
                </a:lnTo>
                <a:lnTo>
                  <a:pt x="26976" y="46918"/>
                </a:lnTo>
                <a:lnTo>
                  <a:pt x="27029" y="46892"/>
                </a:lnTo>
                <a:lnTo>
                  <a:pt x="27081" y="46839"/>
                </a:lnTo>
                <a:lnTo>
                  <a:pt x="27160" y="46101"/>
                </a:lnTo>
                <a:lnTo>
                  <a:pt x="27213" y="45364"/>
                </a:lnTo>
                <a:lnTo>
                  <a:pt x="27213" y="44600"/>
                </a:lnTo>
                <a:lnTo>
                  <a:pt x="27187" y="43862"/>
                </a:lnTo>
                <a:lnTo>
                  <a:pt x="27108" y="43125"/>
                </a:lnTo>
                <a:lnTo>
                  <a:pt x="27002" y="42361"/>
                </a:lnTo>
                <a:lnTo>
                  <a:pt x="26871" y="41649"/>
                </a:lnTo>
                <a:lnTo>
                  <a:pt x="26713" y="40912"/>
                </a:lnTo>
                <a:lnTo>
                  <a:pt x="26528" y="40200"/>
                </a:lnTo>
                <a:lnTo>
                  <a:pt x="26317" y="39463"/>
                </a:lnTo>
                <a:lnTo>
                  <a:pt x="26080" y="38778"/>
                </a:lnTo>
                <a:lnTo>
                  <a:pt x="25790" y="38067"/>
                </a:lnTo>
                <a:lnTo>
                  <a:pt x="25501" y="37382"/>
                </a:lnTo>
                <a:lnTo>
                  <a:pt x="25158" y="36697"/>
                </a:lnTo>
                <a:lnTo>
                  <a:pt x="24789" y="36038"/>
                </a:lnTo>
                <a:lnTo>
                  <a:pt x="24421" y="35406"/>
                </a:lnTo>
                <a:lnTo>
                  <a:pt x="23946" y="34695"/>
                </a:lnTo>
                <a:lnTo>
                  <a:pt x="23420" y="34036"/>
                </a:lnTo>
                <a:lnTo>
                  <a:pt x="22893" y="33377"/>
                </a:lnTo>
                <a:lnTo>
                  <a:pt x="22313" y="32772"/>
                </a:lnTo>
                <a:lnTo>
                  <a:pt x="22287" y="32745"/>
                </a:lnTo>
                <a:lnTo>
                  <a:pt x="22392" y="31349"/>
                </a:lnTo>
                <a:lnTo>
                  <a:pt x="22445" y="29926"/>
                </a:lnTo>
                <a:lnTo>
                  <a:pt x="22445" y="28504"/>
                </a:lnTo>
                <a:lnTo>
                  <a:pt x="22418" y="27081"/>
                </a:lnTo>
                <a:lnTo>
                  <a:pt x="22418" y="27081"/>
                </a:lnTo>
                <a:lnTo>
                  <a:pt x="22893" y="28293"/>
                </a:lnTo>
                <a:lnTo>
                  <a:pt x="23130" y="28899"/>
                </a:lnTo>
                <a:lnTo>
                  <a:pt x="23393" y="29505"/>
                </a:lnTo>
                <a:lnTo>
                  <a:pt x="23736" y="30269"/>
                </a:lnTo>
                <a:lnTo>
                  <a:pt x="24131" y="31059"/>
                </a:lnTo>
                <a:lnTo>
                  <a:pt x="24526" y="31823"/>
                </a:lnTo>
                <a:lnTo>
                  <a:pt x="24921" y="32561"/>
                </a:lnTo>
                <a:lnTo>
                  <a:pt x="25343" y="33325"/>
                </a:lnTo>
                <a:lnTo>
                  <a:pt x="25790" y="34062"/>
                </a:lnTo>
                <a:lnTo>
                  <a:pt x="26238" y="34800"/>
                </a:lnTo>
                <a:lnTo>
                  <a:pt x="26713" y="35538"/>
                </a:lnTo>
                <a:lnTo>
                  <a:pt x="27213" y="36275"/>
                </a:lnTo>
                <a:lnTo>
                  <a:pt x="27714" y="36987"/>
                </a:lnTo>
                <a:lnTo>
                  <a:pt x="28741" y="38435"/>
                </a:lnTo>
                <a:lnTo>
                  <a:pt x="29031" y="38883"/>
                </a:lnTo>
                <a:lnTo>
                  <a:pt x="29321" y="39305"/>
                </a:lnTo>
                <a:lnTo>
                  <a:pt x="29821" y="40227"/>
                </a:lnTo>
                <a:lnTo>
                  <a:pt x="30269" y="41149"/>
                </a:lnTo>
                <a:lnTo>
                  <a:pt x="30717" y="42071"/>
                </a:lnTo>
                <a:lnTo>
                  <a:pt x="30743" y="42124"/>
                </a:lnTo>
                <a:lnTo>
                  <a:pt x="30796" y="42150"/>
                </a:lnTo>
                <a:lnTo>
                  <a:pt x="30875" y="42124"/>
                </a:lnTo>
                <a:lnTo>
                  <a:pt x="30954" y="42071"/>
                </a:lnTo>
                <a:lnTo>
                  <a:pt x="30980" y="42045"/>
                </a:lnTo>
                <a:lnTo>
                  <a:pt x="30980" y="41992"/>
                </a:lnTo>
                <a:lnTo>
                  <a:pt x="30980" y="41518"/>
                </a:lnTo>
                <a:lnTo>
                  <a:pt x="30954" y="41043"/>
                </a:lnTo>
                <a:lnTo>
                  <a:pt x="30901" y="40596"/>
                </a:lnTo>
                <a:lnTo>
                  <a:pt x="30822" y="40121"/>
                </a:lnTo>
                <a:lnTo>
                  <a:pt x="30743" y="39674"/>
                </a:lnTo>
                <a:lnTo>
                  <a:pt x="30638" y="39226"/>
                </a:lnTo>
                <a:lnTo>
                  <a:pt x="30401" y="38304"/>
                </a:lnTo>
                <a:lnTo>
                  <a:pt x="30084" y="37434"/>
                </a:lnTo>
                <a:lnTo>
                  <a:pt x="29742" y="36565"/>
                </a:lnTo>
                <a:lnTo>
                  <a:pt x="29347" y="35696"/>
                </a:lnTo>
                <a:lnTo>
                  <a:pt x="28925" y="34879"/>
                </a:lnTo>
                <a:lnTo>
                  <a:pt x="28478" y="34036"/>
                </a:lnTo>
                <a:lnTo>
                  <a:pt x="27977" y="33193"/>
                </a:lnTo>
                <a:lnTo>
                  <a:pt x="26976" y="31533"/>
                </a:lnTo>
                <a:lnTo>
                  <a:pt x="26028" y="30084"/>
                </a:lnTo>
                <a:lnTo>
                  <a:pt x="25553" y="29373"/>
                </a:lnTo>
                <a:lnTo>
                  <a:pt x="25053" y="28688"/>
                </a:lnTo>
                <a:lnTo>
                  <a:pt x="24447" y="27951"/>
                </a:lnTo>
                <a:lnTo>
                  <a:pt x="24131" y="27608"/>
                </a:lnTo>
                <a:lnTo>
                  <a:pt x="23815" y="27266"/>
                </a:lnTo>
                <a:lnTo>
                  <a:pt x="23472" y="26950"/>
                </a:lnTo>
                <a:lnTo>
                  <a:pt x="23130" y="26633"/>
                </a:lnTo>
                <a:lnTo>
                  <a:pt x="22761" y="26344"/>
                </a:lnTo>
                <a:lnTo>
                  <a:pt x="22366" y="26080"/>
                </a:lnTo>
                <a:lnTo>
                  <a:pt x="22313" y="25132"/>
                </a:lnTo>
                <a:lnTo>
                  <a:pt x="22234" y="24210"/>
                </a:lnTo>
                <a:lnTo>
                  <a:pt x="22129" y="23261"/>
                </a:lnTo>
                <a:lnTo>
                  <a:pt x="21997" y="22339"/>
                </a:lnTo>
                <a:lnTo>
                  <a:pt x="22998" y="23683"/>
                </a:lnTo>
                <a:lnTo>
                  <a:pt x="24025" y="25053"/>
                </a:lnTo>
                <a:lnTo>
                  <a:pt x="24552" y="25711"/>
                </a:lnTo>
                <a:lnTo>
                  <a:pt x="25106" y="26370"/>
                </a:lnTo>
                <a:lnTo>
                  <a:pt x="25659" y="27002"/>
                </a:lnTo>
                <a:lnTo>
                  <a:pt x="26238" y="27608"/>
                </a:lnTo>
                <a:lnTo>
                  <a:pt x="26871" y="28267"/>
                </a:lnTo>
                <a:lnTo>
                  <a:pt x="27556" y="28899"/>
                </a:lnTo>
                <a:lnTo>
                  <a:pt x="28240" y="29479"/>
                </a:lnTo>
                <a:lnTo>
                  <a:pt x="28952" y="30032"/>
                </a:lnTo>
                <a:lnTo>
                  <a:pt x="29716" y="30532"/>
                </a:lnTo>
                <a:lnTo>
                  <a:pt x="30480" y="31007"/>
                </a:lnTo>
                <a:lnTo>
                  <a:pt x="31270" y="31454"/>
                </a:lnTo>
                <a:lnTo>
                  <a:pt x="32060" y="31902"/>
                </a:lnTo>
                <a:lnTo>
                  <a:pt x="32982" y="32403"/>
                </a:lnTo>
                <a:lnTo>
                  <a:pt x="33904" y="32956"/>
                </a:lnTo>
                <a:lnTo>
                  <a:pt x="34352" y="33246"/>
                </a:lnTo>
                <a:lnTo>
                  <a:pt x="34774" y="33562"/>
                </a:lnTo>
                <a:lnTo>
                  <a:pt x="35195" y="33904"/>
                </a:lnTo>
                <a:lnTo>
                  <a:pt x="35564" y="34273"/>
                </a:lnTo>
                <a:lnTo>
                  <a:pt x="35643" y="34299"/>
                </a:lnTo>
                <a:lnTo>
                  <a:pt x="35696" y="34273"/>
                </a:lnTo>
                <a:lnTo>
                  <a:pt x="35722" y="34220"/>
                </a:lnTo>
                <a:lnTo>
                  <a:pt x="35722" y="34168"/>
                </a:lnTo>
                <a:lnTo>
                  <a:pt x="35564" y="33746"/>
                </a:lnTo>
                <a:lnTo>
                  <a:pt x="35353" y="33325"/>
                </a:lnTo>
                <a:lnTo>
                  <a:pt x="34932" y="32482"/>
                </a:lnTo>
                <a:lnTo>
                  <a:pt x="34458" y="31665"/>
                </a:lnTo>
                <a:lnTo>
                  <a:pt x="33957" y="30901"/>
                </a:lnTo>
                <a:lnTo>
                  <a:pt x="33430" y="30137"/>
                </a:lnTo>
                <a:lnTo>
                  <a:pt x="32851" y="29373"/>
                </a:lnTo>
                <a:lnTo>
                  <a:pt x="32271" y="28662"/>
                </a:lnTo>
                <a:lnTo>
                  <a:pt x="31639" y="27977"/>
                </a:lnTo>
                <a:lnTo>
                  <a:pt x="30980" y="27292"/>
                </a:lnTo>
                <a:lnTo>
                  <a:pt x="30295" y="26633"/>
                </a:lnTo>
                <a:lnTo>
                  <a:pt x="29584" y="26001"/>
                </a:lnTo>
                <a:lnTo>
                  <a:pt x="28846" y="25395"/>
                </a:lnTo>
                <a:lnTo>
                  <a:pt x="28109" y="24816"/>
                </a:lnTo>
                <a:lnTo>
                  <a:pt x="27318" y="24289"/>
                </a:lnTo>
                <a:lnTo>
                  <a:pt x="26528" y="23762"/>
                </a:lnTo>
                <a:lnTo>
                  <a:pt x="25685" y="23314"/>
                </a:lnTo>
                <a:lnTo>
                  <a:pt x="24816" y="22840"/>
                </a:lnTo>
                <a:lnTo>
                  <a:pt x="23894" y="22445"/>
                </a:lnTo>
                <a:lnTo>
                  <a:pt x="22972" y="22076"/>
                </a:lnTo>
                <a:lnTo>
                  <a:pt x="22023" y="21760"/>
                </a:lnTo>
                <a:lnTo>
                  <a:pt x="21997" y="21734"/>
                </a:lnTo>
                <a:lnTo>
                  <a:pt x="21971" y="21707"/>
                </a:lnTo>
                <a:lnTo>
                  <a:pt x="21918" y="21681"/>
                </a:lnTo>
                <a:lnTo>
                  <a:pt x="21786" y="20812"/>
                </a:lnTo>
                <a:lnTo>
                  <a:pt x="21628" y="19942"/>
                </a:lnTo>
                <a:lnTo>
                  <a:pt x="21444" y="19099"/>
                </a:lnTo>
                <a:lnTo>
                  <a:pt x="21259" y="18230"/>
                </a:lnTo>
                <a:lnTo>
                  <a:pt x="21049" y="17387"/>
                </a:lnTo>
                <a:lnTo>
                  <a:pt x="20838" y="16517"/>
                </a:lnTo>
                <a:lnTo>
                  <a:pt x="20601" y="15674"/>
                </a:lnTo>
                <a:lnTo>
                  <a:pt x="20364" y="14831"/>
                </a:lnTo>
                <a:lnTo>
                  <a:pt x="20838" y="15490"/>
                </a:lnTo>
                <a:lnTo>
                  <a:pt x="21365" y="16149"/>
                </a:lnTo>
                <a:lnTo>
                  <a:pt x="21892" y="16755"/>
                </a:lnTo>
                <a:lnTo>
                  <a:pt x="22471" y="17334"/>
                </a:lnTo>
                <a:lnTo>
                  <a:pt x="23051" y="17887"/>
                </a:lnTo>
                <a:lnTo>
                  <a:pt x="23683" y="18441"/>
                </a:lnTo>
                <a:lnTo>
                  <a:pt x="24315" y="18941"/>
                </a:lnTo>
                <a:lnTo>
                  <a:pt x="24974" y="19415"/>
                </a:lnTo>
                <a:lnTo>
                  <a:pt x="25395" y="19679"/>
                </a:lnTo>
                <a:lnTo>
                  <a:pt x="25790" y="19916"/>
                </a:lnTo>
                <a:lnTo>
                  <a:pt x="26633" y="20364"/>
                </a:lnTo>
                <a:lnTo>
                  <a:pt x="27476" y="20785"/>
                </a:lnTo>
                <a:lnTo>
                  <a:pt x="28346" y="21180"/>
                </a:lnTo>
                <a:lnTo>
                  <a:pt x="30111" y="21918"/>
                </a:lnTo>
                <a:lnTo>
                  <a:pt x="30980" y="22287"/>
                </a:lnTo>
                <a:lnTo>
                  <a:pt x="31850" y="22682"/>
                </a:lnTo>
                <a:lnTo>
                  <a:pt x="32851" y="23156"/>
                </a:lnTo>
                <a:lnTo>
                  <a:pt x="33351" y="23420"/>
                </a:lnTo>
                <a:lnTo>
                  <a:pt x="33825" y="23683"/>
                </a:lnTo>
                <a:lnTo>
                  <a:pt x="34299" y="23999"/>
                </a:lnTo>
                <a:lnTo>
                  <a:pt x="34747" y="24342"/>
                </a:lnTo>
                <a:lnTo>
                  <a:pt x="35142" y="24684"/>
                </a:lnTo>
                <a:lnTo>
                  <a:pt x="35511" y="25079"/>
                </a:lnTo>
                <a:lnTo>
                  <a:pt x="35564" y="25132"/>
                </a:lnTo>
                <a:lnTo>
                  <a:pt x="35590" y="25132"/>
                </a:lnTo>
                <a:lnTo>
                  <a:pt x="35696" y="25106"/>
                </a:lnTo>
                <a:lnTo>
                  <a:pt x="35722" y="25079"/>
                </a:lnTo>
                <a:lnTo>
                  <a:pt x="35722" y="25053"/>
                </a:lnTo>
                <a:lnTo>
                  <a:pt x="35748" y="25000"/>
                </a:lnTo>
                <a:lnTo>
                  <a:pt x="35722" y="24947"/>
                </a:lnTo>
                <a:lnTo>
                  <a:pt x="35485" y="24552"/>
                </a:lnTo>
                <a:lnTo>
                  <a:pt x="35222" y="24157"/>
                </a:lnTo>
                <a:lnTo>
                  <a:pt x="34932" y="23788"/>
                </a:lnTo>
                <a:lnTo>
                  <a:pt x="34642" y="23393"/>
                </a:lnTo>
                <a:lnTo>
                  <a:pt x="34036" y="22682"/>
                </a:lnTo>
                <a:lnTo>
                  <a:pt x="33404" y="21971"/>
                </a:lnTo>
                <a:lnTo>
                  <a:pt x="32745" y="21286"/>
                </a:lnTo>
                <a:lnTo>
                  <a:pt x="32060" y="20627"/>
                </a:lnTo>
                <a:lnTo>
                  <a:pt x="31323" y="19995"/>
                </a:lnTo>
                <a:lnTo>
                  <a:pt x="30585" y="19389"/>
                </a:lnTo>
                <a:lnTo>
                  <a:pt x="29847" y="18862"/>
                </a:lnTo>
                <a:lnTo>
                  <a:pt x="29083" y="18335"/>
                </a:lnTo>
                <a:lnTo>
                  <a:pt x="28293" y="17861"/>
                </a:lnTo>
                <a:lnTo>
                  <a:pt x="27503" y="17387"/>
                </a:lnTo>
                <a:lnTo>
                  <a:pt x="26633" y="16965"/>
                </a:lnTo>
                <a:lnTo>
                  <a:pt x="25738" y="16544"/>
                </a:lnTo>
                <a:lnTo>
                  <a:pt x="24842" y="16201"/>
                </a:lnTo>
                <a:lnTo>
                  <a:pt x="23920" y="15833"/>
                </a:lnTo>
                <a:lnTo>
                  <a:pt x="22945" y="15464"/>
                </a:lnTo>
                <a:lnTo>
                  <a:pt x="21971" y="15042"/>
                </a:lnTo>
                <a:lnTo>
                  <a:pt x="21496" y="14831"/>
                </a:lnTo>
                <a:lnTo>
                  <a:pt x="21022" y="14568"/>
                </a:lnTo>
                <a:lnTo>
                  <a:pt x="20574" y="14305"/>
                </a:lnTo>
                <a:lnTo>
                  <a:pt x="20127" y="13988"/>
                </a:lnTo>
                <a:lnTo>
                  <a:pt x="20048" y="13883"/>
                </a:lnTo>
                <a:lnTo>
                  <a:pt x="19573" y="12540"/>
                </a:lnTo>
                <a:lnTo>
                  <a:pt x="19073" y="11196"/>
                </a:lnTo>
                <a:lnTo>
                  <a:pt x="18520" y="9853"/>
                </a:lnTo>
                <a:lnTo>
                  <a:pt x="17914" y="8535"/>
                </a:lnTo>
                <a:lnTo>
                  <a:pt x="17466" y="7587"/>
                </a:lnTo>
                <a:lnTo>
                  <a:pt x="18151" y="8298"/>
                </a:lnTo>
                <a:lnTo>
                  <a:pt x="18862" y="9010"/>
                </a:lnTo>
                <a:lnTo>
                  <a:pt x="19626" y="9694"/>
                </a:lnTo>
                <a:lnTo>
                  <a:pt x="20390" y="10353"/>
                </a:lnTo>
                <a:lnTo>
                  <a:pt x="21180" y="10985"/>
                </a:lnTo>
                <a:lnTo>
                  <a:pt x="21997" y="11618"/>
                </a:lnTo>
                <a:lnTo>
                  <a:pt x="22840" y="12171"/>
                </a:lnTo>
                <a:lnTo>
                  <a:pt x="23683" y="12724"/>
                </a:lnTo>
                <a:lnTo>
                  <a:pt x="24579" y="13225"/>
                </a:lnTo>
                <a:lnTo>
                  <a:pt x="25474" y="13699"/>
                </a:lnTo>
                <a:lnTo>
                  <a:pt x="26370" y="14120"/>
                </a:lnTo>
                <a:lnTo>
                  <a:pt x="27318" y="14489"/>
                </a:lnTo>
                <a:lnTo>
                  <a:pt x="28267" y="14805"/>
                </a:lnTo>
                <a:lnTo>
                  <a:pt x="29241" y="15069"/>
                </a:lnTo>
                <a:lnTo>
                  <a:pt x="30243" y="15279"/>
                </a:lnTo>
                <a:lnTo>
                  <a:pt x="30717" y="15358"/>
                </a:lnTo>
                <a:lnTo>
                  <a:pt x="31244" y="15437"/>
                </a:lnTo>
                <a:lnTo>
                  <a:pt x="31876" y="15490"/>
                </a:lnTo>
                <a:lnTo>
                  <a:pt x="32508" y="15543"/>
                </a:lnTo>
                <a:lnTo>
                  <a:pt x="33140" y="15569"/>
                </a:lnTo>
                <a:lnTo>
                  <a:pt x="33799" y="15569"/>
                </a:lnTo>
                <a:lnTo>
                  <a:pt x="34431" y="15543"/>
                </a:lnTo>
                <a:lnTo>
                  <a:pt x="35063" y="15516"/>
                </a:lnTo>
                <a:lnTo>
                  <a:pt x="36354" y="15411"/>
                </a:lnTo>
                <a:lnTo>
                  <a:pt x="36433" y="15358"/>
                </a:lnTo>
                <a:lnTo>
                  <a:pt x="36486" y="15306"/>
                </a:lnTo>
                <a:lnTo>
                  <a:pt x="36486" y="15200"/>
                </a:lnTo>
                <a:lnTo>
                  <a:pt x="36460" y="15174"/>
                </a:lnTo>
                <a:lnTo>
                  <a:pt x="36433" y="15121"/>
                </a:lnTo>
                <a:lnTo>
                  <a:pt x="35617" y="14515"/>
                </a:lnTo>
                <a:lnTo>
                  <a:pt x="34800" y="13936"/>
                </a:lnTo>
                <a:lnTo>
                  <a:pt x="33931" y="13383"/>
                </a:lnTo>
                <a:lnTo>
                  <a:pt x="33088" y="12856"/>
                </a:lnTo>
                <a:lnTo>
                  <a:pt x="32192" y="12355"/>
                </a:lnTo>
                <a:lnTo>
                  <a:pt x="31296" y="11881"/>
                </a:lnTo>
                <a:lnTo>
                  <a:pt x="30374" y="11460"/>
                </a:lnTo>
                <a:lnTo>
                  <a:pt x="29452" y="11064"/>
                </a:lnTo>
                <a:lnTo>
                  <a:pt x="28478" y="10722"/>
                </a:lnTo>
                <a:lnTo>
                  <a:pt x="27503" y="10406"/>
                </a:lnTo>
                <a:lnTo>
                  <a:pt x="26528" y="10142"/>
                </a:lnTo>
                <a:lnTo>
                  <a:pt x="25527" y="9905"/>
                </a:lnTo>
                <a:lnTo>
                  <a:pt x="24394" y="9694"/>
                </a:lnTo>
                <a:lnTo>
                  <a:pt x="23261" y="9510"/>
                </a:lnTo>
                <a:lnTo>
                  <a:pt x="22155" y="9299"/>
                </a:lnTo>
                <a:lnTo>
                  <a:pt x="21602" y="9168"/>
                </a:lnTo>
                <a:lnTo>
                  <a:pt x="21049" y="9010"/>
                </a:lnTo>
                <a:lnTo>
                  <a:pt x="20522" y="8851"/>
                </a:lnTo>
                <a:lnTo>
                  <a:pt x="19995" y="8667"/>
                </a:lnTo>
                <a:lnTo>
                  <a:pt x="19494" y="8430"/>
                </a:lnTo>
                <a:lnTo>
                  <a:pt x="18994" y="8167"/>
                </a:lnTo>
                <a:lnTo>
                  <a:pt x="18730" y="7982"/>
                </a:lnTo>
                <a:lnTo>
                  <a:pt x="18441" y="7798"/>
                </a:lnTo>
                <a:lnTo>
                  <a:pt x="17914" y="7376"/>
                </a:lnTo>
                <a:lnTo>
                  <a:pt x="17387" y="6955"/>
                </a:lnTo>
                <a:lnTo>
                  <a:pt x="17150" y="6718"/>
                </a:lnTo>
                <a:lnTo>
                  <a:pt x="16913" y="6481"/>
                </a:lnTo>
                <a:lnTo>
                  <a:pt x="16728" y="6217"/>
                </a:lnTo>
                <a:lnTo>
                  <a:pt x="16570" y="5927"/>
                </a:lnTo>
                <a:lnTo>
                  <a:pt x="16280" y="5348"/>
                </a:lnTo>
                <a:lnTo>
                  <a:pt x="15912" y="4742"/>
                </a:lnTo>
                <a:lnTo>
                  <a:pt x="15543" y="4136"/>
                </a:lnTo>
                <a:lnTo>
                  <a:pt x="15490" y="4057"/>
                </a:lnTo>
                <a:lnTo>
                  <a:pt x="15938" y="4136"/>
                </a:lnTo>
                <a:lnTo>
                  <a:pt x="16386" y="4241"/>
                </a:lnTo>
                <a:lnTo>
                  <a:pt x="16807" y="4399"/>
                </a:lnTo>
                <a:lnTo>
                  <a:pt x="17229" y="4557"/>
                </a:lnTo>
                <a:lnTo>
                  <a:pt x="18045" y="4953"/>
                </a:lnTo>
                <a:lnTo>
                  <a:pt x="18836" y="5374"/>
                </a:lnTo>
                <a:lnTo>
                  <a:pt x="19652" y="5796"/>
                </a:lnTo>
                <a:lnTo>
                  <a:pt x="20495" y="6164"/>
                </a:lnTo>
                <a:lnTo>
                  <a:pt x="21365" y="6507"/>
                </a:lnTo>
                <a:lnTo>
                  <a:pt x="22234" y="6797"/>
                </a:lnTo>
                <a:lnTo>
                  <a:pt x="23130" y="7060"/>
                </a:lnTo>
                <a:lnTo>
                  <a:pt x="24052" y="7297"/>
                </a:lnTo>
                <a:lnTo>
                  <a:pt x="24974" y="7508"/>
                </a:lnTo>
                <a:lnTo>
                  <a:pt x="25896" y="7666"/>
                </a:lnTo>
                <a:lnTo>
                  <a:pt x="26818" y="7824"/>
                </a:lnTo>
                <a:lnTo>
                  <a:pt x="27740" y="7929"/>
                </a:lnTo>
                <a:lnTo>
                  <a:pt x="28688" y="8035"/>
                </a:lnTo>
                <a:lnTo>
                  <a:pt x="29610" y="8140"/>
                </a:lnTo>
                <a:lnTo>
                  <a:pt x="31744" y="8298"/>
                </a:lnTo>
                <a:lnTo>
                  <a:pt x="33878" y="8456"/>
                </a:lnTo>
                <a:lnTo>
                  <a:pt x="33931" y="8456"/>
                </a:lnTo>
                <a:lnTo>
                  <a:pt x="33983" y="8430"/>
                </a:lnTo>
                <a:lnTo>
                  <a:pt x="34036" y="8404"/>
                </a:lnTo>
                <a:lnTo>
                  <a:pt x="34036" y="8377"/>
                </a:lnTo>
                <a:lnTo>
                  <a:pt x="34062" y="8325"/>
                </a:lnTo>
                <a:lnTo>
                  <a:pt x="34036" y="8272"/>
                </a:lnTo>
                <a:lnTo>
                  <a:pt x="34010" y="8219"/>
                </a:lnTo>
                <a:lnTo>
                  <a:pt x="33983" y="8193"/>
                </a:lnTo>
                <a:lnTo>
                  <a:pt x="33140" y="7692"/>
                </a:lnTo>
                <a:lnTo>
                  <a:pt x="32271" y="7218"/>
                </a:lnTo>
                <a:lnTo>
                  <a:pt x="31402" y="6744"/>
                </a:lnTo>
                <a:lnTo>
                  <a:pt x="30506" y="6296"/>
                </a:lnTo>
                <a:lnTo>
                  <a:pt x="29610" y="5875"/>
                </a:lnTo>
                <a:lnTo>
                  <a:pt x="28715" y="5479"/>
                </a:lnTo>
                <a:lnTo>
                  <a:pt x="27793" y="5111"/>
                </a:lnTo>
                <a:lnTo>
                  <a:pt x="26897" y="4742"/>
                </a:lnTo>
                <a:lnTo>
                  <a:pt x="26001" y="4426"/>
                </a:lnTo>
                <a:lnTo>
                  <a:pt x="25079" y="4136"/>
                </a:lnTo>
                <a:lnTo>
                  <a:pt x="24184" y="3873"/>
                </a:lnTo>
                <a:lnTo>
                  <a:pt x="23261" y="3635"/>
                </a:lnTo>
                <a:lnTo>
                  <a:pt x="22313" y="3425"/>
                </a:lnTo>
                <a:lnTo>
                  <a:pt x="21391" y="3267"/>
                </a:lnTo>
                <a:lnTo>
                  <a:pt x="20443" y="3161"/>
                </a:lnTo>
                <a:lnTo>
                  <a:pt x="19494" y="3082"/>
                </a:lnTo>
                <a:lnTo>
                  <a:pt x="18941" y="3056"/>
                </a:lnTo>
                <a:lnTo>
                  <a:pt x="18414" y="3030"/>
                </a:lnTo>
                <a:lnTo>
                  <a:pt x="17861" y="3056"/>
                </a:lnTo>
                <a:lnTo>
                  <a:pt x="17334" y="3082"/>
                </a:lnTo>
                <a:lnTo>
                  <a:pt x="16781" y="3161"/>
                </a:lnTo>
                <a:lnTo>
                  <a:pt x="16254" y="3267"/>
                </a:lnTo>
                <a:lnTo>
                  <a:pt x="15727" y="3425"/>
                </a:lnTo>
                <a:lnTo>
                  <a:pt x="15227" y="3609"/>
                </a:lnTo>
                <a:lnTo>
                  <a:pt x="14726" y="2819"/>
                </a:lnTo>
                <a:lnTo>
                  <a:pt x="14226" y="2055"/>
                </a:lnTo>
                <a:lnTo>
                  <a:pt x="13857" y="1528"/>
                </a:lnTo>
                <a:lnTo>
                  <a:pt x="13488" y="1027"/>
                </a:lnTo>
                <a:lnTo>
                  <a:pt x="13093" y="527"/>
                </a:lnTo>
                <a:lnTo>
                  <a:pt x="12671" y="53"/>
                </a:lnTo>
                <a:lnTo>
                  <a:pt x="12619" y="26"/>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3"/>
          <p:cNvSpPr/>
          <p:nvPr/>
        </p:nvSpPr>
        <p:spPr>
          <a:xfrm rot="894896">
            <a:off x="462562" y="7363"/>
            <a:ext cx="1184410" cy="1807794"/>
          </a:xfrm>
          <a:custGeom>
            <a:avLst/>
            <a:gdLst/>
            <a:ahLst/>
            <a:cxnLst/>
            <a:rect l="l" t="t" r="r" b="b"/>
            <a:pathLst>
              <a:path w="36487" h="55691" extrusionOk="0">
                <a:moveTo>
                  <a:pt x="19073" y="3372"/>
                </a:moveTo>
                <a:lnTo>
                  <a:pt x="20048" y="3425"/>
                </a:lnTo>
                <a:lnTo>
                  <a:pt x="20996" y="3530"/>
                </a:lnTo>
                <a:lnTo>
                  <a:pt x="21918" y="3688"/>
                </a:lnTo>
                <a:lnTo>
                  <a:pt x="22866" y="3873"/>
                </a:lnTo>
                <a:lnTo>
                  <a:pt x="23788" y="4110"/>
                </a:lnTo>
                <a:lnTo>
                  <a:pt x="24710" y="4347"/>
                </a:lnTo>
                <a:lnTo>
                  <a:pt x="25632" y="4636"/>
                </a:lnTo>
                <a:lnTo>
                  <a:pt x="26528" y="4979"/>
                </a:lnTo>
                <a:lnTo>
                  <a:pt x="27424" y="5321"/>
                </a:lnTo>
                <a:lnTo>
                  <a:pt x="28293" y="5690"/>
                </a:lnTo>
                <a:lnTo>
                  <a:pt x="29162" y="6059"/>
                </a:lnTo>
                <a:lnTo>
                  <a:pt x="30032" y="6481"/>
                </a:lnTo>
                <a:lnTo>
                  <a:pt x="30848" y="6876"/>
                </a:lnTo>
                <a:lnTo>
                  <a:pt x="31665" y="7297"/>
                </a:lnTo>
                <a:lnTo>
                  <a:pt x="33298" y="8167"/>
                </a:lnTo>
                <a:lnTo>
                  <a:pt x="31481" y="8088"/>
                </a:lnTo>
                <a:lnTo>
                  <a:pt x="30585" y="8035"/>
                </a:lnTo>
                <a:lnTo>
                  <a:pt x="29663" y="7982"/>
                </a:lnTo>
                <a:lnTo>
                  <a:pt x="28767" y="7877"/>
                </a:lnTo>
                <a:lnTo>
                  <a:pt x="27845" y="7771"/>
                </a:lnTo>
                <a:lnTo>
                  <a:pt x="26950" y="7666"/>
                </a:lnTo>
                <a:lnTo>
                  <a:pt x="26054" y="7508"/>
                </a:lnTo>
                <a:lnTo>
                  <a:pt x="25158" y="7324"/>
                </a:lnTo>
                <a:lnTo>
                  <a:pt x="24263" y="7139"/>
                </a:lnTo>
                <a:lnTo>
                  <a:pt x="23393" y="6902"/>
                </a:lnTo>
                <a:lnTo>
                  <a:pt x="22524" y="6639"/>
                </a:lnTo>
                <a:lnTo>
                  <a:pt x="21681" y="6349"/>
                </a:lnTo>
                <a:lnTo>
                  <a:pt x="20838" y="6006"/>
                </a:lnTo>
                <a:lnTo>
                  <a:pt x="19995" y="5664"/>
                </a:lnTo>
                <a:lnTo>
                  <a:pt x="19178" y="5242"/>
                </a:lnTo>
                <a:lnTo>
                  <a:pt x="18335" y="4795"/>
                </a:lnTo>
                <a:lnTo>
                  <a:pt x="17492" y="4347"/>
                </a:lnTo>
                <a:lnTo>
                  <a:pt x="17071" y="4162"/>
                </a:lnTo>
                <a:lnTo>
                  <a:pt x="16623" y="4004"/>
                </a:lnTo>
                <a:lnTo>
                  <a:pt x="16149" y="3846"/>
                </a:lnTo>
                <a:lnTo>
                  <a:pt x="15701" y="3741"/>
                </a:lnTo>
                <a:lnTo>
                  <a:pt x="16096" y="3609"/>
                </a:lnTo>
                <a:lnTo>
                  <a:pt x="16517" y="3530"/>
                </a:lnTo>
                <a:lnTo>
                  <a:pt x="16939" y="3451"/>
                </a:lnTo>
                <a:lnTo>
                  <a:pt x="17360" y="3398"/>
                </a:lnTo>
                <a:lnTo>
                  <a:pt x="17808" y="3372"/>
                </a:lnTo>
                <a:close/>
                <a:moveTo>
                  <a:pt x="18388" y="8140"/>
                </a:moveTo>
                <a:lnTo>
                  <a:pt x="18730" y="8351"/>
                </a:lnTo>
                <a:lnTo>
                  <a:pt x="19073" y="8535"/>
                </a:lnTo>
                <a:lnTo>
                  <a:pt x="19415" y="8693"/>
                </a:lnTo>
                <a:lnTo>
                  <a:pt x="19784" y="8851"/>
                </a:lnTo>
                <a:lnTo>
                  <a:pt x="20495" y="9115"/>
                </a:lnTo>
                <a:lnTo>
                  <a:pt x="21259" y="9326"/>
                </a:lnTo>
                <a:lnTo>
                  <a:pt x="22023" y="9510"/>
                </a:lnTo>
                <a:lnTo>
                  <a:pt x="22814" y="9668"/>
                </a:lnTo>
                <a:lnTo>
                  <a:pt x="24342" y="9958"/>
                </a:lnTo>
                <a:lnTo>
                  <a:pt x="25395" y="10142"/>
                </a:lnTo>
                <a:lnTo>
                  <a:pt x="26449" y="10379"/>
                </a:lnTo>
                <a:lnTo>
                  <a:pt x="27476" y="10643"/>
                </a:lnTo>
                <a:lnTo>
                  <a:pt x="28478" y="10959"/>
                </a:lnTo>
                <a:lnTo>
                  <a:pt x="29479" y="11301"/>
                </a:lnTo>
                <a:lnTo>
                  <a:pt x="30480" y="11697"/>
                </a:lnTo>
                <a:lnTo>
                  <a:pt x="31428" y="12144"/>
                </a:lnTo>
                <a:lnTo>
                  <a:pt x="32376" y="12619"/>
                </a:lnTo>
                <a:lnTo>
                  <a:pt x="33325" y="13172"/>
                </a:lnTo>
                <a:lnTo>
                  <a:pt x="34247" y="13751"/>
                </a:lnTo>
                <a:lnTo>
                  <a:pt x="34668" y="14068"/>
                </a:lnTo>
                <a:lnTo>
                  <a:pt x="35116" y="14410"/>
                </a:lnTo>
                <a:lnTo>
                  <a:pt x="35538" y="14752"/>
                </a:lnTo>
                <a:lnTo>
                  <a:pt x="35933" y="15095"/>
                </a:lnTo>
                <a:lnTo>
                  <a:pt x="33852" y="15200"/>
                </a:lnTo>
                <a:lnTo>
                  <a:pt x="32824" y="15227"/>
                </a:lnTo>
                <a:lnTo>
                  <a:pt x="32297" y="15200"/>
                </a:lnTo>
                <a:lnTo>
                  <a:pt x="31770" y="15174"/>
                </a:lnTo>
                <a:lnTo>
                  <a:pt x="31244" y="15121"/>
                </a:lnTo>
                <a:lnTo>
                  <a:pt x="30743" y="15042"/>
                </a:lnTo>
                <a:lnTo>
                  <a:pt x="30243" y="14963"/>
                </a:lnTo>
                <a:lnTo>
                  <a:pt x="29742" y="14858"/>
                </a:lnTo>
                <a:lnTo>
                  <a:pt x="28715" y="14594"/>
                </a:lnTo>
                <a:lnTo>
                  <a:pt x="27740" y="14305"/>
                </a:lnTo>
                <a:lnTo>
                  <a:pt x="26792" y="13936"/>
                </a:lnTo>
                <a:lnTo>
                  <a:pt x="25843" y="13514"/>
                </a:lnTo>
                <a:lnTo>
                  <a:pt x="24947" y="13066"/>
                </a:lnTo>
                <a:lnTo>
                  <a:pt x="24052" y="12566"/>
                </a:lnTo>
                <a:lnTo>
                  <a:pt x="23182" y="12039"/>
                </a:lnTo>
                <a:lnTo>
                  <a:pt x="22339" y="11460"/>
                </a:lnTo>
                <a:lnTo>
                  <a:pt x="21523" y="10880"/>
                </a:lnTo>
                <a:lnTo>
                  <a:pt x="20706" y="10248"/>
                </a:lnTo>
                <a:lnTo>
                  <a:pt x="20127" y="9721"/>
                </a:lnTo>
                <a:lnTo>
                  <a:pt x="19547" y="9220"/>
                </a:lnTo>
                <a:lnTo>
                  <a:pt x="18388" y="8140"/>
                </a:lnTo>
                <a:close/>
                <a:moveTo>
                  <a:pt x="20337" y="14305"/>
                </a:moveTo>
                <a:lnTo>
                  <a:pt x="20680" y="14568"/>
                </a:lnTo>
                <a:lnTo>
                  <a:pt x="21049" y="14805"/>
                </a:lnTo>
                <a:lnTo>
                  <a:pt x="21444" y="15016"/>
                </a:lnTo>
                <a:lnTo>
                  <a:pt x="21813" y="15227"/>
                </a:lnTo>
                <a:lnTo>
                  <a:pt x="22603" y="15622"/>
                </a:lnTo>
                <a:lnTo>
                  <a:pt x="23420" y="15964"/>
                </a:lnTo>
                <a:lnTo>
                  <a:pt x="25053" y="16623"/>
                </a:lnTo>
                <a:lnTo>
                  <a:pt x="25870" y="16992"/>
                </a:lnTo>
                <a:lnTo>
                  <a:pt x="26660" y="17360"/>
                </a:lnTo>
                <a:lnTo>
                  <a:pt x="27503" y="17808"/>
                </a:lnTo>
                <a:lnTo>
                  <a:pt x="28319" y="18283"/>
                </a:lnTo>
                <a:lnTo>
                  <a:pt x="29110" y="18809"/>
                </a:lnTo>
                <a:lnTo>
                  <a:pt x="29874" y="19336"/>
                </a:lnTo>
                <a:lnTo>
                  <a:pt x="30611" y="19916"/>
                </a:lnTo>
                <a:lnTo>
                  <a:pt x="31349" y="20522"/>
                </a:lnTo>
                <a:lnTo>
                  <a:pt x="32060" y="21128"/>
                </a:lnTo>
                <a:lnTo>
                  <a:pt x="32745" y="21786"/>
                </a:lnTo>
                <a:lnTo>
                  <a:pt x="33351" y="22418"/>
                </a:lnTo>
                <a:lnTo>
                  <a:pt x="33904" y="23051"/>
                </a:lnTo>
                <a:lnTo>
                  <a:pt x="34431" y="23709"/>
                </a:lnTo>
                <a:lnTo>
                  <a:pt x="34958" y="24394"/>
                </a:lnTo>
                <a:lnTo>
                  <a:pt x="34958" y="24394"/>
                </a:lnTo>
                <a:lnTo>
                  <a:pt x="34405" y="23999"/>
                </a:lnTo>
                <a:lnTo>
                  <a:pt x="33852" y="23604"/>
                </a:lnTo>
                <a:lnTo>
                  <a:pt x="33272" y="23235"/>
                </a:lnTo>
                <a:lnTo>
                  <a:pt x="32640" y="22919"/>
                </a:lnTo>
                <a:lnTo>
                  <a:pt x="31797" y="22498"/>
                </a:lnTo>
                <a:lnTo>
                  <a:pt x="30927" y="22102"/>
                </a:lnTo>
                <a:lnTo>
                  <a:pt x="29189" y="21365"/>
                </a:lnTo>
                <a:lnTo>
                  <a:pt x="28319" y="20970"/>
                </a:lnTo>
                <a:lnTo>
                  <a:pt x="27476" y="20574"/>
                </a:lnTo>
                <a:lnTo>
                  <a:pt x="26633" y="20153"/>
                </a:lnTo>
                <a:lnTo>
                  <a:pt x="25817" y="19679"/>
                </a:lnTo>
                <a:lnTo>
                  <a:pt x="25000" y="19126"/>
                </a:lnTo>
                <a:lnTo>
                  <a:pt x="24210" y="18546"/>
                </a:lnTo>
                <a:lnTo>
                  <a:pt x="23472" y="17940"/>
                </a:lnTo>
                <a:lnTo>
                  <a:pt x="22761" y="17255"/>
                </a:lnTo>
                <a:lnTo>
                  <a:pt x="22076" y="16570"/>
                </a:lnTo>
                <a:lnTo>
                  <a:pt x="21470" y="15859"/>
                </a:lnTo>
                <a:lnTo>
                  <a:pt x="20891" y="15095"/>
                </a:lnTo>
                <a:lnTo>
                  <a:pt x="20337" y="14305"/>
                </a:lnTo>
                <a:close/>
                <a:moveTo>
                  <a:pt x="14594" y="6691"/>
                </a:moveTo>
                <a:lnTo>
                  <a:pt x="14384" y="7613"/>
                </a:lnTo>
                <a:lnTo>
                  <a:pt x="14147" y="8509"/>
                </a:lnTo>
                <a:lnTo>
                  <a:pt x="13830" y="9405"/>
                </a:lnTo>
                <a:lnTo>
                  <a:pt x="13514" y="10274"/>
                </a:lnTo>
                <a:lnTo>
                  <a:pt x="13146" y="11143"/>
                </a:lnTo>
                <a:lnTo>
                  <a:pt x="12750" y="12013"/>
                </a:lnTo>
                <a:lnTo>
                  <a:pt x="12303" y="12856"/>
                </a:lnTo>
                <a:lnTo>
                  <a:pt x="11828" y="13672"/>
                </a:lnTo>
                <a:lnTo>
                  <a:pt x="11486" y="14226"/>
                </a:lnTo>
                <a:lnTo>
                  <a:pt x="11117" y="14779"/>
                </a:lnTo>
                <a:lnTo>
                  <a:pt x="10748" y="15306"/>
                </a:lnTo>
                <a:lnTo>
                  <a:pt x="10353" y="15833"/>
                </a:lnTo>
                <a:lnTo>
                  <a:pt x="9563" y="16860"/>
                </a:lnTo>
                <a:lnTo>
                  <a:pt x="8693" y="17861"/>
                </a:lnTo>
                <a:lnTo>
                  <a:pt x="7798" y="18809"/>
                </a:lnTo>
                <a:lnTo>
                  <a:pt x="6849" y="19731"/>
                </a:lnTo>
                <a:lnTo>
                  <a:pt x="5875" y="20627"/>
                </a:lnTo>
                <a:lnTo>
                  <a:pt x="4874" y="21470"/>
                </a:lnTo>
                <a:lnTo>
                  <a:pt x="3820" y="22287"/>
                </a:lnTo>
                <a:lnTo>
                  <a:pt x="2740" y="23077"/>
                </a:lnTo>
                <a:lnTo>
                  <a:pt x="1660" y="23841"/>
                </a:lnTo>
                <a:lnTo>
                  <a:pt x="553" y="24579"/>
                </a:lnTo>
                <a:lnTo>
                  <a:pt x="1133" y="23499"/>
                </a:lnTo>
                <a:lnTo>
                  <a:pt x="1739" y="22418"/>
                </a:lnTo>
                <a:lnTo>
                  <a:pt x="2371" y="21365"/>
                </a:lnTo>
                <a:lnTo>
                  <a:pt x="3030" y="20311"/>
                </a:lnTo>
                <a:lnTo>
                  <a:pt x="3714" y="19284"/>
                </a:lnTo>
                <a:lnTo>
                  <a:pt x="4426" y="18283"/>
                </a:lnTo>
                <a:lnTo>
                  <a:pt x="5163" y="17281"/>
                </a:lnTo>
                <a:lnTo>
                  <a:pt x="5927" y="16307"/>
                </a:lnTo>
                <a:lnTo>
                  <a:pt x="6744" y="15306"/>
                </a:lnTo>
                <a:lnTo>
                  <a:pt x="7587" y="14331"/>
                </a:lnTo>
                <a:lnTo>
                  <a:pt x="8456" y="13356"/>
                </a:lnTo>
                <a:lnTo>
                  <a:pt x="9352" y="12434"/>
                </a:lnTo>
                <a:lnTo>
                  <a:pt x="10300" y="11486"/>
                </a:lnTo>
                <a:lnTo>
                  <a:pt x="11301" y="10590"/>
                </a:lnTo>
                <a:lnTo>
                  <a:pt x="12250" y="9668"/>
                </a:lnTo>
                <a:lnTo>
                  <a:pt x="12724" y="9194"/>
                </a:lnTo>
                <a:lnTo>
                  <a:pt x="13172" y="8693"/>
                </a:lnTo>
                <a:lnTo>
                  <a:pt x="13567" y="8219"/>
                </a:lnTo>
                <a:lnTo>
                  <a:pt x="13962" y="7719"/>
                </a:lnTo>
                <a:lnTo>
                  <a:pt x="14305" y="7218"/>
                </a:lnTo>
                <a:lnTo>
                  <a:pt x="14594" y="6691"/>
                </a:lnTo>
                <a:close/>
                <a:moveTo>
                  <a:pt x="16623" y="9457"/>
                </a:moveTo>
                <a:lnTo>
                  <a:pt x="16517" y="11196"/>
                </a:lnTo>
                <a:lnTo>
                  <a:pt x="16465" y="12065"/>
                </a:lnTo>
                <a:lnTo>
                  <a:pt x="16386" y="12935"/>
                </a:lnTo>
                <a:lnTo>
                  <a:pt x="16254" y="14252"/>
                </a:lnTo>
                <a:lnTo>
                  <a:pt x="16043" y="15595"/>
                </a:lnTo>
                <a:lnTo>
                  <a:pt x="15806" y="16913"/>
                </a:lnTo>
                <a:lnTo>
                  <a:pt x="15648" y="17571"/>
                </a:lnTo>
                <a:lnTo>
                  <a:pt x="15490" y="18203"/>
                </a:lnTo>
                <a:lnTo>
                  <a:pt x="15306" y="18809"/>
                </a:lnTo>
                <a:lnTo>
                  <a:pt x="15121" y="19389"/>
                </a:lnTo>
                <a:lnTo>
                  <a:pt x="14911" y="19969"/>
                </a:lnTo>
                <a:lnTo>
                  <a:pt x="14700" y="20548"/>
                </a:lnTo>
                <a:lnTo>
                  <a:pt x="14463" y="21101"/>
                </a:lnTo>
                <a:lnTo>
                  <a:pt x="14199" y="21681"/>
                </a:lnTo>
                <a:lnTo>
                  <a:pt x="13936" y="22208"/>
                </a:lnTo>
                <a:lnTo>
                  <a:pt x="13646" y="22761"/>
                </a:lnTo>
                <a:lnTo>
                  <a:pt x="13330" y="23288"/>
                </a:lnTo>
                <a:lnTo>
                  <a:pt x="12987" y="23788"/>
                </a:lnTo>
                <a:lnTo>
                  <a:pt x="12645" y="24289"/>
                </a:lnTo>
                <a:lnTo>
                  <a:pt x="12276" y="24789"/>
                </a:lnTo>
                <a:lnTo>
                  <a:pt x="11881" y="25237"/>
                </a:lnTo>
                <a:lnTo>
                  <a:pt x="11460" y="25711"/>
                </a:lnTo>
                <a:lnTo>
                  <a:pt x="11012" y="26133"/>
                </a:lnTo>
                <a:lnTo>
                  <a:pt x="10564" y="26554"/>
                </a:lnTo>
                <a:lnTo>
                  <a:pt x="10037" y="26976"/>
                </a:lnTo>
                <a:lnTo>
                  <a:pt x="9510" y="27397"/>
                </a:lnTo>
                <a:lnTo>
                  <a:pt x="8957" y="27793"/>
                </a:lnTo>
                <a:lnTo>
                  <a:pt x="8404" y="28161"/>
                </a:lnTo>
                <a:lnTo>
                  <a:pt x="7245" y="28899"/>
                </a:lnTo>
                <a:lnTo>
                  <a:pt x="6085" y="29584"/>
                </a:lnTo>
                <a:lnTo>
                  <a:pt x="6981" y="27266"/>
                </a:lnTo>
                <a:lnTo>
                  <a:pt x="7903" y="24947"/>
                </a:lnTo>
                <a:lnTo>
                  <a:pt x="8377" y="23788"/>
                </a:lnTo>
                <a:lnTo>
                  <a:pt x="8878" y="22656"/>
                </a:lnTo>
                <a:lnTo>
                  <a:pt x="9378" y="21523"/>
                </a:lnTo>
                <a:lnTo>
                  <a:pt x="9932" y="20390"/>
                </a:lnTo>
                <a:lnTo>
                  <a:pt x="10485" y="19257"/>
                </a:lnTo>
                <a:lnTo>
                  <a:pt x="11091" y="18124"/>
                </a:lnTo>
                <a:lnTo>
                  <a:pt x="11697" y="16992"/>
                </a:lnTo>
                <a:lnTo>
                  <a:pt x="12355" y="15885"/>
                </a:lnTo>
                <a:lnTo>
                  <a:pt x="13040" y="14805"/>
                </a:lnTo>
                <a:lnTo>
                  <a:pt x="13751" y="13751"/>
                </a:lnTo>
                <a:lnTo>
                  <a:pt x="14515" y="12724"/>
                </a:lnTo>
                <a:lnTo>
                  <a:pt x="15253" y="11670"/>
                </a:lnTo>
                <a:lnTo>
                  <a:pt x="15648" y="11143"/>
                </a:lnTo>
                <a:lnTo>
                  <a:pt x="15991" y="10617"/>
                </a:lnTo>
                <a:lnTo>
                  <a:pt x="16333" y="10037"/>
                </a:lnTo>
                <a:lnTo>
                  <a:pt x="16623" y="9457"/>
                </a:lnTo>
                <a:close/>
                <a:moveTo>
                  <a:pt x="19837" y="15701"/>
                </a:moveTo>
                <a:lnTo>
                  <a:pt x="19784" y="16649"/>
                </a:lnTo>
                <a:lnTo>
                  <a:pt x="19705" y="17598"/>
                </a:lnTo>
                <a:lnTo>
                  <a:pt x="19547" y="18546"/>
                </a:lnTo>
                <a:lnTo>
                  <a:pt x="19363" y="19494"/>
                </a:lnTo>
                <a:lnTo>
                  <a:pt x="19152" y="20416"/>
                </a:lnTo>
                <a:lnTo>
                  <a:pt x="18862" y="21338"/>
                </a:lnTo>
                <a:lnTo>
                  <a:pt x="18546" y="22234"/>
                </a:lnTo>
                <a:lnTo>
                  <a:pt x="18177" y="23103"/>
                </a:lnTo>
                <a:lnTo>
                  <a:pt x="17703" y="24078"/>
                </a:lnTo>
                <a:lnTo>
                  <a:pt x="17176" y="25026"/>
                </a:lnTo>
                <a:lnTo>
                  <a:pt x="16597" y="25949"/>
                </a:lnTo>
                <a:lnTo>
                  <a:pt x="15964" y="26844"/>
                </a:lnTo>
                <a:lnTo>
                  <a:pt x="15306" y="27687"/>
                </a:lnTo>
                <a:lnTo>
                  <a:pt x="14594" y="28530"/>
                </a:lnTo>
                <a:lnTo>
                  <a:pt x="13857" y="29321"/>
                </a:lnTo>
                <a:lnTo>
                  <a:pt x="13093" y="30058"/>
                </a:lnTo>
                <a:lnTo>
                  <a:pt x="12276" y="30822"/>
                </a:lnTo>
                <a:lnTo>
                  <a:pt x="11407" y="31507"/>
                </a:lnTo>
                <a:lnTo>
                  <a:pt x="10511" y="32166"/>
                </a:lnTo>
                <a:lnTo>
                  <a:pt x="9589" y="32798"/>
                </a:lnTo>
                <a:lnTo>
                  <a:pt x="11749" y="29057"/>
                </a:lnTo>
                <a:lnTo>
                  <a:pt x="12829" y="27213"/>
                </a:lnTo>
                <a:lnTo>
                  <a:pt x="13936" y="25343"/>
                </a:lnTo>
                <a:lnTo>
                  <a:pt x="14515" y="24421"/>
                </a:lnTo>
                <a:lnTo>
                  <a:pt x="15121" y="23499"/>
                </a:lnTo>
                <a:lnTo>
                  <a:pt x="15754" y="22577"/>
                </a:lnTo>
                <a:lnTo>
                  <a:pt x="16386" y="21681"/>
                </a:lnTo>
                <a:lnTo>
                  <a:pt x="17677" y="19995"/>
                </a:lnTo>
                <a:lnTo>
                  <a:pt x="18309" y="19126"/>
                </a:lnTo>
                <a:lnTo>
                  <a:pt x="18599" y="18678"/>
                </a:lnTo>
                <a:lnTo>
                  <a:pt x="18862" y="18230"/>
                </a:lnTo>
                <a:lnTo>
                  <a:pt x="19178" y="17624"/>
                </a:lnTo>
                <a:lnTo>
                  <a:pt x="19442" y="16992"/>
                </a:lnTo>
                <a:lnTo>
                  <a:pt x="19652" y="16359"/>
                </a:lnTo>
                <a:lnTo>
                  <a:pt x="19758" y="16043"/>
                </a:lnTo>
                <a:lnTo>
                  <a:pt x="19837" y="15701"/>
                </a:lnTo>
                <a:close/>
                <a:moveTo>
                  <a:pt x="22234" y="22076"/>
                </a:moveTo>
                <a:lnTo>
                  <a:pt x="23077" y="22418"/>
                </a:lnTo>
                <a:lnTo>
                  <a:pt x="23894" y="22761"/>
                </a:lnTo>
                <a:lnTo>
                  <a:pt x="24710" y="23156"/>
                </a:lnTo>
                <a:lnTo>
                  <a:pt x="25501" y="23578"/>
                </a:lnTo>
                <a:lnTo>
                  <a:pt x="26291" y="24025"/>
                </a:lnTo>
                <a:lnTo>
                  <a:pt x="27055" y="24500"/>
                </a:lnTo>
                <a:lnTo>
                  <a:pt x="27793" y="25000"/>
                </a:lnTo>
                <a:lnTo>
                  <a:pt x="28530" y="25527"/>
                </a:lnTo>
                <a:lnTo>
                  <a:pt x="29215" y="26080"/>
                </a:lnTo>
                <a:lnTo>
                  <a:pt x="29900" y="26660"/>
                </a:lnTo>
                <a:lnTo>
                  <a:pt x="30559" y="27266"/>
                </a:lnTo>
                <a:lnTo>
                  <a:pt x="31217" y="27898"/>
                </a:lnTo>
                <a:lnTo>
                  <a:pt x="31823" y="28557"/>
                </a:lnTo>
                <a:lnTo>
                  <a:pt x="32403" y="29215"/>
                </a:lnTo>
                <a:lnTo>
                  <a:pt x="32956" y="29926"/>
                </a:lnTo>
                <a:lnTo>
                  <a:pt x="33483" y="30664"/>
                </a:lnTo>
                <a:lnTo>
                  <a:pt x="34010" y="31428"/>
                </a:lnTo>
                <a:lnTo>
                  <a:pt x="34484" y="32218"/>
                </a:lnTo>
                <a:lnTo>
                  <a:pt x="34932" y="33035"/>
                </a:lnTo>
                <a:lnTo>
                  <a:pt x="35353" y="33852"/>
                </a:lnTo>
                <a:lnTo>
                  <a:pt x="34721" y="33404"/>
                </a:lnTo>
                <a:lnTo>
                  <a:pt x="34062" y="32956"/>
                </a:lnTo>
                <a:lnTo>
                  <a:pt x="33404" y="32534"/>
                </a:lnTo>
                <a:lnTo>
                  <a:pt x="32719" y="32113"/>
                </a:lnTo>
                <a:lnTo>
                  <a:pt x="31138" y="31191"/>
                </a:lnTo>
                <a:lnTo>
                  <a:pt x="30348" y="30690"/>
                </a:lnTo>
                <a:lnTo>
                  <a:pt x="29558" y="30190"/>
                </a:lnTo>
                <a:lnTo>
                  <a:pt x="28846" y="29637"/>
                </a:lnTo>
                <a:lnTo>
                  <a:pt x="28135" y="29057"/>
                </a:lnTo>
                <a:lnTo>
                  <a:pt x="27476" y="28451"/>
                </a:lnTo>
                <a:lnTo>
                  <a:pt x="26818" y="27819"/>
                </a:lnTo>
                <a:lnTo>
                  <a:pt x="26186" y="27160"/>
                </a:lnTo>
                <a:lnTo>
                  <a:pt x="25606" y="26475"/>
                </a:lnTo>
                <a:lnTo>
                  <a:pt x="25000" y="25790"/>
                </a:lnTo>
                <a:lnTo>
                  <a:pt x="24447" y="25079"/>
                </a:lnTo>
                <a:lnTo>
                  <a:pt x="23314" y="23604"/>
                </a:lnTo>
                <a:lnTo>
                  <a:pt x="22234" y="22076"/>
                </a:lnTo>
                <a:close/>
                <a:moveTo>
                  <a:pt x="21786" y="26765"/>
                </a:moveTo>
                <a:lnTo>
                  <a:pt x="21391" y="27424"/>
                </a:lnTo>
                <a:lnTo>
                  <a:pt x="20970" y="28056"/>
                </a:lnTo>
                <a:lnTo>
                  <a:pt x="20522" y="28688"/>
                </a:lnTo>
                <a:lnTo>
                  <a:pt x="20074" y="29294"/>
                </a:lnTo>
                <a:lnTo>
                  <a:pt x="19600" y="29874"/>
                </a:lnTo>
                <a:lnTo>
                  <a:pt x="19099" y="30453"/>
                </a:lnTo>
                <a:lnTo>
                  <a:pt x="18572" y="31007"/>
                </a:lnTo>
                <a:lnTo>
                  <a:pt x="18045" y="31533"/>
                </a:lnTo>
                <a:lnTo>
                  <a:pt x="17492" y="32060"/>
                </a:lnTo>
                <a:lnTo>
                  <a:pt x="16913" y="32561"/>
                </a:lnTo>
                <a:lnTo>
                  <a:pt x="16333" y="33035"/>
                </a:lnTo>
                <a:lnTo>
                  <a:pt x="15727" y="33509"/>
                </a:lnTo>
                <a:lnTo>
                  <a:pt x="15095" y="33957"/>
                </a:lnTo>
                <a:lnTo>
                  <a:pt x="14489" y="34379"/>
                </a:lnTo>
                <a:lnTo>
                  <a:pt x="13830" y="34800"/>
                </a:lnTo>
                <a:lnTo>
                  <a:pt x="13172" y="35195"/>
                </a:lnTo>
                <a:lnTo>
                  <a:pt x="12487" y="35617"/>
                </a:lnTo>
                <a:lnTo>
                  <a:pt x="11749" y="35985"/>
                </a:lnTo>
                <a:lnTo>
                  <a:pt x="11038" y="36354"/>
                </a:lnTo>
                <a:lnTo>
                  <a:pt x="10300" y="36723"/>
                </a:lnTo>
                <a:lnTo>
                  <a:pt x="10748" y="36091"/>
                </a:lnTo>
                <a:lnTo>
                  <a:pt x="11222" y="35485"/>
                </a:lnTo>
                <a:lnTo>
                  <a:pt x="11697" y="34879"/>
                </a:lnTo>
                <a:lnTo>
                  <a:pt x="12197" y="34273"/>
                </a:lnTo>
                <a:lnTo>
                  <a:pt x="12724" y="33694"/>
                </a:lnTo>
                <a:lnTo>
                  <a:pt x="13251" y="33140"/>
                </a:lnTo>
                <a:lnTo>
                  <a:pt x="13778" y="32587"/>
                </a:lnTo>
                <a:lnTo>
                  <a:pt x="14331" y="32034"/>
                </a:lnTo>
                <a:lnTo>
                  <a:pt x="14911" y="31507"/>
                </a:lnTo>
                <a:lnTo>
                  <a:pt x="15490" y="31007"/>
                </a:lnTo>
                <a:lnTo>
                  <a:pt x="16070" y="30506"/>
                </a:lnTo>
                <a:lnTo>
                  <a:pt x="16676" y="30005"/>
                </a:lnTo>
                <a:lnTo>
                  <a:pt x="17281" y="29558"/>
                </a:lnTo>
                <a:lnTo>
                  <a:pt x="17914" y="29110"/>
                </a:lnTo>
                <a:lnTo>
                  <a:pt x="18546" y="28662"/>
                </a:lnTo>
                <a:lnTo>
                  <a:pt x="19205" y="28240"/>
                </a:lnTo>
                <a:lnTo>
                  <a:pt x="19837" y="27845"/>
                </a:lnTo>
                <a:lnTo>
                  <a:pt x="20469" y="27476"/>
                </a:lnTo>
                <a:lnTo>
                  <a:pt x="21128" y="27108"/>
                </a:lnTo>
                <a:lnTo>
                  <a:pt x="21786" y="26765"/>
                </a:lnTo>
                <a:close/>
                <a:moveTo>
                  <a:pt x="22418" y="26291"/>
                </a:moveTo>
                <a:lnTo>
                  <a:pt x="22735" y="26528"/>
                </a:lnTo>
                <a:lnTo>
                  <a:pt x="23051" y="26792"/>
                </a:lnTo>
                <a:lnTo>
                  <a:pt x="23630" y="27345"/>
                </a:lnTo>
                <a:lnTo>
                  <a:pt x="24184" y="27951"/>
                </a:lnTo>
                <a:lnTo>
                  <a:pt x="24710" y="28557"/>
                </a:lnTo>
                <a:lnTo>
                  <a:pt x="25185" y="29215"/>
                </a:lnTo>
                <a:lnTo>
                  <a:pt x="25659" y="29900"/>
                </a:lnTo>
                <a:lnTo>
                  <a:pt x="26107" y="30559"/>
                </a:lnTo>
                <a:lnTo>
                  <a:pt x="26554" y="31244"/>
                </a:lnTo>
                <a:lnTo>
                  <a:pt x="27529" y="32824"/>
                </a:lnTo>
                <a:lnTo>
                  <a:pt x="28003" y="33641"/>
                </a:lnTo>
                <a:lnTo>
                  <a:pt x="28451" y="34431"/>
                </a:lnTo>
                <a:lnTo>
                  <a:pt x="28899" y="35274"/>
                </a:lnTo>
                <a:lnTo>
                  <a:pt x="29294" y="36091"/>
                </a:lnTo>
                <a:lnTo>
                  <a:pt x="29663" y="36960"/>
                </a:lnTo>
                <a:lnTo>
                  <a:pt x="29979" y="37830"/>
                </a:lnTo>
                <a:lnTo>
                  <a:pt x="30243" y="38699"/>
                </a:lnTo>
                <a:lnTo>
                  <a:pt x="30453" y="39568"/>
                </a:lnTo>
                <a:lnTo>
                  <a:pt x="30585" y="40464"/>
                </a:lnTo>
                <a:lnTo>
                  <a:pt x="30638" y="40912"/>
                </a:lnTo>
                <a:lnTo>
                  <a:pt x="30690" y="41360"/>
                </a:lnTo>
                <a:lnTo>
                  <a:pt x="30348" y="40701"/>
                </a:lnTo>
                <a:lnTo>
                  <a:pt x="29979" y="40042"/>
                </a:lnTo>
                <a:lnTo>
                  <a:pt x="29610" y="39384"/>
                </a:lnTo>
                <a:lnTo>
                  <a:pt x="29215" y="38752"/>
                </a:lnTo>
                <a:lnTo>
                  <a:pt x="28715" y="38014"/>
                </a:lnTo>
                <a:lnTo>
                  <a:pt x="28214" y="37303"/>
                </a:lnTo>
                <a:lnTo>
                  <a:pt x="27687" y="36565"/>
                </a:lnTo>
                <a:lnTo>
                  <a:pt x="27213" y="35854"/>
                </a:lnTo>
                <a:lnTo>
                  <a:pt x="26739" y="35116"/>
                </a:lnTo>
                <a:lnTo>
                  <a:pt x="26265" y="34379"/>
                </a:lnTo>
                <a:lnTo>
                  <a:pt x="25843" y="33615"/>
                </a:lnTo>
                <a:lnTo>
                  <a:pt x="25395" y="32851"/>
                </a:lnTo>
                <a:lnTo>
                  <a:pt x="25000" y="32087"/>
                </a:lnTo>
                <a:lnTo>
                  <a:pt x="24605" y="31323"/>
                </a:lnTo>
                <a:lnTo>
                  <a:pt x="24210" y="30532"/>
                </a:lnTo>
                <a:lnTo>
                  <a:pt x="23841" y="29742"/>
                </a:lnTo>
                <a:lnTo>
                  <a:pt x="23077" y="28030"/>
                </a:lnTo>
                <a:lnTo>
                  <a:pt x="22735" y="27160"/>
                </a:lnTo>
                <a:lnTo>
                  <a:pt x="22418" y="26291"/>
                </a:lnTo>
                <a:close/>
                <a:moveTo>
                  <a:pt x="21734" y="33404"/>
                </a:moveTo>
                <a:lnTo>
                  <a:pt x="20812" y="34484"/>
                </a:lnTo>
                <a:lnTo>
                  <a:pt x="19837" y="35538"/>
                </a:lnTo>
                <a:lnTo>
                  <a:pt x="19336" y="36065"/>
                </a:lnTo>
                <a:lnTo>
                  <a:pt x="18836" y="36565"/>
                </a:lnTo>
                <a:lnTo>
                  <a:pt x="18309" y="37066"/>
                </a:lnTo>
                <a:lnTo>
                  <a:pt x="17782" y="37540"/>
                </a:lnTo>
                <a:lnTo>
                  <a:pt x="17176" y="38040"/>
                </a:lnTo>
                <a:lnTo>
                  <a:pt x="16544" y="38541"/>
                </a:lnTo>
                <a:lnTo>
                  <a:pt x="15912" y="39015"/>
                </a:lnTo>
                <a:lnTo>
                  <a:pt x="15279" y="39463"/>
                </a:lnTo>
                <a:lnTo>
                  <a:pt x="14621" y="39911"/>
                </a:lnTo>
                <a:lnTo>
                  <a:pt x="13962" y="40306"/>
                </a:lnTo>
                <a:lnTo>
                  <a:pt x="13277" y="40727"/>
                </a:lnTo>
                <a:lnTo>
                  <a:pt x="12592" y="41096"/>
                </a:lnTo>
                <a:lnTo>
                  <a:pt x="11881" y="41439"/>
                </a:lnTo>
                <a:lnTo>
                  <a:pt x="11170" y="41781"/>
                </a:lnTo>
                <a:lnTo>
                  <a:pt x="9747" y="42387"/>
                </a:lnTo>
                <a:lnTo>
                  <a:pt x="10169" y="41860"/>
                </a:lnTo>
                <a:lnTo>
                  <a:pt x="10590" y="41307"/>
                </a:lnTo>
                <a:lnTo>
                  <a:pt x="11038" y="40806"/>
                </a:lnTo>
                <a:lnTo>
                  <a:pt x="11512" y="40306"/>
                </a:lnTo>
                <a:lnTo>
                  <a:pt x="12039" y="39726"/>
                </a:lnTo>
                <a:lnTo>
                  <a:pt x="12619" y="39173"/>
                </a:lnTo>
                <a:lnTo>
                  <a:pt x="13198" y="38620"/>
                </a:lnTo>
                <a:lnTo>
                  <a:pt x="13778" y="38093"/>
                </a:lnTo>
                <a:lnTo>
                  <a:pt x="14384" y="37592"/>
                </a:lnTo>
                <a:lnTo>
                  <a:pt x="15016" y="37118"/>
                </a:lnTo>
                <a:lnTo>
                  <a:pt x="15648" y="36644"/>
                </a:lnTo>
                <a:lnTo>
                  <a:pt x="16280" y="36196"/>
                </a:lnTo>
                <a:lnTo>
                  <a:pt x="16939" y="35775"/>
                </a:lnTo>
                <a:lnTo>
                  <a:pt x="17598" y="35353"/>
                </a:lnTo>
                <a:lnTo>
                  <a:pt x="18283" y="34984"/>
                </a:lnTo>
                <a:lnTo>
                  <a:pt x="18967" y="34616"/>
                </a:lnTo>
                <a:lnTo>
                  <a:pt x="19652" y="34273"/>
                </a:lnTo>
                <a:lnTo>
                  <a:pt x="20337" y="33957"/>
                </a:lnTo>
                <a:lnTo>
                  <a:pt x="21022" y="33667"/>
                </a:lnTo>
                <a:lnTo>
                  <a:pt x="21734" y="33404"/>
                </a:lnTo>
                <a:close/>
                <a:moveTo>
                  <a:pt x="22471" y="33246"/>
                </a:moveTo>
                <a:lnTo>
                  <a:pt x="22945" y="33799"/>
                </a:lnTo>
                <a:lnTo>
                  <a:pt x="23367" y="34352"/>
                </a:lnTo>
                <a:lnTo>
                  <a:pt x="23788" y="34932"/>
                </a:lnTo>
                <a:lnTo>
                  <a:pt x="24184" y="35511"/>
                </a:lnTo>
                <a:lnTo>
                  <a:pt x="24552" y="36117"/>
                </a:lnTo>
                <a:lnTo>
                  <a:pt x="24895" y="36749"/>
                </a:lnTo>
                <a:lnTo>
                  <a:pt x="25211" y="37382"/>
                </a:lnTo>
                <a:lnTo>
                  <a:pt x="25501" y="38040"/>
                </a:lnTo>
                <a:lnTo>
                  <a:pt x="25764" y="38699"/>
                </a:lnTo>
                <a:lnTo>
                  <a:pt x="26001" y="39357"/>
                </a:lnTo>
                <a:lnTo>
                  <a:pt x="26212" y="40042"/>
                </a:lnTo>
                <a:lnTo>
                  <a:pt x="26423" y="40727"/>
                </a:lnTo>
                <a:lnTo>
                  <a:pt x="26581" y="41412"/>
                </a:lnTo>
                <a:lnTo>
                  <a:pt x="26713" y="42097"/>
                </a:lnTo>
                <a:lnTo>
                  <a:pt x="26818" y="42808"/>
                </a:lnTo>
                <a:lnTo>
                  <a:pt x="26871" y="43520"/>
                </a:lnTo>
                <a:lnTo>
                  <a:pt x="26923" y="44205"/>
                </a:lnTo>
                <a:lnTo>
                  <a:pt x="26923" y="44890"/>
                </a:lnTo>
                <a:lnTo>
                  <a:pt x="26923" y="45575"/>
                </a:lnTo>
                <a:lnTo>
                  <a:pt x="26871" y="46260"/>
                </a:lnTo>
                <a:lnTo>
                  <a:pt x="26396" y="44969"/>
                </a:lnTo>
                <a:lnTo>
                  <a:pt x="25896" y="43704"/>
                </a:lnTo>
                <a:lnTo>
                  <a:pt x="24921" y="41175"/>
                </a:lnTo>
                <a:lnTo>
                  <a:pt x="24658" y="40490"/>
                </a:lnTo>
                <a:lnTo>
                  <a:pt x="24421" y="39779"/>
                </a:lnTo>
                <a:lnTo>
                  <a:pt x="24210" y="39068"/>
                </a:lnTo>
                <a:lnTo>
                  <a:pt x="24025" y="38356"/>
                </a:lnTo>
                <a:lnTo>
                  <a:pt x="23709" y="36987"/>
                </a:lnTo>
                <a:lnTo>
                  <a:pt x="23551" y="36302"/>
                </a:lnTo>
                <a:lnTo>
                  <a:pt x="23367" y="35617"/>
                </a:lnTo>
                <a:lnTo>
                  <a:pt x="23182" y="35011"/>
                </a:lnTo>
                <a:lnTo>
                  <a:pt x="22998" y="34405"/>
                </a:lnTo>
                <a:lnTo>
                  <a:pt x="22761" y="33825"/>
                </a:lnTo>
                <a:lnTo>
                  <a:pt x="22471" y="33246"/>
                </a:lnTo>
                <a:close/>
                <a:moveTo>
                  <a:pt x="20864" y="39199"/>
                </a:moveTo>
                <a:lnTo>
                  <a:pt x="19863" y="40279"/>
                </a:lnTo>
                <a:lnTo>
                  <a:pt x="18836" y="41307"/>
                </a:lnTo>
                <a:lnTo>
                  <a:pt x="17756" y="42308"/>
                </a:lnTo>
                <a:lnTo>
                  <a:pt x="17229" y="42782"/>
                </a:lnTo>
                <a:lnTo>
                  <a:pt x="16649" y="43256"/>
                </a:lnTo>
                <a:lnTo>
                  <a:pt x="16096" y="43704"/>
                </a:lnTo>
                <a:lnTo>
                  <a:pt x="15516" y="44126"/>
                </a:lnTo>
                <a:lnTo>
                  <a:pt x="14911" y="44574"/>
                </a:lnTo>
                <a:lnTo>
                  <a:pt x="14305" y="44969"/>
                </a:lnTo>
                <a:lnTo>
                  <a:pt x="13699" y="45364"/>
                </a:lnTo>
                <a:lnTo>
                  <a:pt x="13093" y="45759"/>
                </a:lnTo>
                <a:lnTo>
                  <a:pt x="12461" y="46128"/>
                </a:lnTo>
                <a:lnTo>
                  <a:pt x="11828" y="46497"/>
                </a:lnTo>
                <a:lnTo>
                  <a:pt x="11117" y="46865"/>
                </a:lnTo>
                <a:lnTo>
                  <a:pt x="10379" y="47208"/>
                </a:lnTo>
                <a:lnTo>
                  <a:pt x="9642" y="47524"/>
                </a:lnTo>
                <a:lnTo>
                  <a:pt x="8878" y="47787"/>
                </a:lnTo>
                <a:lnTo>
                  <a:pt x="8878" y="47787"/>
                </a:lnTo>
                <a:lnTo>
                  <a:pt x="9905" y="46786"/>
                </a:lnTo>
                <a:lnTo>
                  <a:pt x="10933" y="45785"/>
                </a:lnTo>
                <a:lnTo>
                  <a:pt x="12013" y="44837"/>
                </a:lnTo>
                <a:lnTo>
                  <a:pt x="12566" y="44363"/>
                </a:lnTo>
                <a:lnTo>
                  <a:pt x="13119" y="43915"/>
                </a:lnTo>
                <a:lnTo>
                  <a:pt x="13751" y="43441"/>
                </a:lnTo>
                <a:lnTo>
                  <a:pt x="14384" y="42993"/>
                </a:lnTo>
                <a:lnTo>
                  <a:pt x="15016" y="42545"/>
                </a:lnTo>
                <a:lnTo>
                  <a:pt x="15648" y="42097"/>
                </a:lnTo>
                <a:lnTo>
                  <a:pt x="16307" y="41702"/>
                </a:lnTo>
                <a:lnTo>
                  <a:pt x="16992" y="41281"/>
                </a:lnTo>
                <a:lnTo>
                  <a:pt x="17650" y="40885"/>
                </a:lnTo>
                <a:lnTo>
                  <a:pt x="18335" y="40517"/>
                </a:lnTo>
                <a:lnTo>
                  <a:pt x="18967" y="40200"/>
                </a:lnTo>
                <a:lnTo>
                  <a:pt x="19600" y="39884"/>
                </a:lnTo>
                <a:lnTo>
                  <a:pt x="20232" y="39568"/>
                </a:lnTo>
                <a:lnTo>
                  <a:pt x="20864" y="39199"/>
                </a:lnTo>
                <a:close/>
                <a:moveTo>
                  <a:pt x="21549" y="39094"/>
                </a:moveTo>
                <a:lnTo>
                  <a:pt x="22102" y="40306"/>
                </a:lnTo>
                <a:lnTo>
                  <a:pt x="22629" y="41544"/>
                </a:lnTo>
                <a:lnTo>
                  <a:pt x="23103" y="42782"/>
                </a:lnTo>
                <a:lnTo>
                  <a:pt x="23551" y="44047"/>
                </a:lnTo>
                <a:lnTo>
                  <a:pt x="23788" y="44758"/>
                </a:lnTo>
                <a:lnTo>
                  <a:pt x="23973" y="45496"/>
                </a:lnTo>
                <a:lnTo>
                  <a:pt x="24157" y="46233"/>
                </a:lnTo>
                <a:lnTo>
                  <a:pt x="24289" y="46971"/>
                </a:lnTo>
                <a:lnTo>
                  <a:pt x="24394" y="47708"/>
                </a:lnTo>
                <a:lnTo>
                  <a:pt x="24473" y="48446"/>
                </a:lnTo>
                <a:lnTo>
                  <a:pt x="24526" y="49210"/>
                </a:lnTo>
                <a:lnTo>
                  <a:pt x="24552" y="49974"/>
                </a:lnTo>
                <a:lnTo>
                  <a:pt x="24526" y="50738"/>
                </a:lnTo>
                <a:lnTo>
                  <a:pt x="24473" y="51502"/>
                </a:lnTo>
                <a:lnTo>
                  <a:pt x="24421" y="52266"/>
                </a:lnTo>
                <a:lnTo>
                  <a:pt x="24315" y="53056"/>
                </a:lnTo>
                <a:lnTo>
                  <a:pt x="23946" y="51871"/>
                </a:lnTo>
                <a:lnTo>
                  <a:pt x="23578" y="50685"/>
                </a:lnTo>
                <a:lnTo>
                  <a:pt x="23156" y="49263"/>
                </a:lnTo>
                <a:lnTo>
                  <a:pt x="22761" y="47840"/>
                </a:lnTo>
                <a:lnTo>
                  <a:pt x="22392" y="46365"/>
                </a:lnTo>
                <a:lnTo>
                  <a:pt x="22076" y="44863"/>
                </a:lnTo>
                <a:lnTo>
                  <a:pt x="21944" y="44126"/>
                </a:lnTo>
                <a:lnTo>
                  <a:pt x="21839" y="43388"/>
                </a:lnTo>
                <a:lnTo>
                  <a:pt x="21760" y="42624"/>
                </a:lnTo>
                <a:lnTo>
                  <a:pt x="21681" y="41886"/>
                </a:lnTo>
                <a:lnTo>
                  <a:pt x="21628" y="41175"/>
                </a:lnTo>
                <a:lnTo>
                  <a:pt x="21575" y="40490"/>
                </a:lnTo>
                <a:lnTo>
                  <a:pt x="21549" y="39779"/>
                </a:lnTo>
                <a:lnTo>
                  <a:pt x="21549" y="39094"/>
                </a:lnTo>
                <a:close/>
                <a:moveTo>
                  <a:pt x="20495" y="41307"/>
                </a:moveTo>
                <a:lnTo>
                  <a:pt x="20127" y="42756"/>
                </a:lnTo>
                <a:lnTo>
                  <a:pt x="19679" y="44178"/>
                </a:lnTo>
                <a:lnTo>
                  <a:pt x="19310" y="45127"/>
                </a:lnTo>
                <a:lnTo>
                  <a:pt x="18888" y="46049"/>
                </a:lnTo>
                <a:lnTo>
                  <a:pt x="18441" y="46944"/>
                </a:lnTo>
                <a:lnTo>
                  <a:pt x="17940" y="47814"/>
                </a:lnTo>
                <a:lnTo>
                  <a:pt x="17519" y="48499"/>
                </a:lnTo>
                <a:lnTo>
                  <a:pt x="17071" y="49184"/>
                </a:lnTo>
                <a:lnTo>
                  <a:pt x="16597" y="49842"/>
                </a:lnTo>
                <a:lnTo>
                  <a:pt x="16122" y="50474"/>
                </a:lnTo>
                <a:lnTo>
                  <a:pt x="15622" y="51107"/>
                </a:lnTo>
                <a:lnTo>
                  <a:pt x="15095" y="51713"/>
                </a:lnTo>
                <a:lnTo>
                  <a:pt x="14542" y="52319"/>
                </a:lnTo>
                <a:lnTo>
                  <a:pt x="14015" y="52924"/>
                </a:lnTo>
                <a:lnTo>
                  <a:pt x="13462" y="53478"/>
                </a:lnTo>
                <a:lnTo>
                  <a:pt x="12908" y="54031"/>
                </a:lnTo>
                <a:lnTo>
                  <a:pt x="11749" y="55111"/>
                </a:lnTo>
                <a:lnTo>
                  <a:pt x="11855" y="54663"/>
                </a:lnTo>
                <a:lnTo>
                  <a:pt x="11986" y="54242"/>
                </a:lnTo>
                <a:lnTo>
                  <a:pt x="12118" y="53794"/>
                </a:lnTo>
                <a:lnTo>
                  <a:pt x="12276" y="53372"/>
                </a:lnTo>
                <a:lnTo>
                  <a:pt x="12461" y="52951"/>
                </a:lnTo>
                <a:lnTo>
                  <a:pt x="12645" y="52556"/>
                </a:lnTo>
                <a:lnTo>
                  <a:pt x="13066" y="51739"/>
                </a:lnTo>
                <a:lnTo>
                  <a:pt x="13514" y="50949"/>
                </a:lnTo>
                <a:lnTo>
                  <a:pt x="14015" y="50185"/>
                </a:lnTo>
                <a:lnTo>
                  <a:pt x="14515" y="49421"/>
                </a:lnTo>
                <a:lnTo>
                  <a:pt x="15042" y="48683"/>
                </a:lnTo>
                <a:lnTo>
                  <a:pt x="15622" y="47893"/>
                </a:lnTo>
                <a:lnTo>
                  <a:pt x="16228" y="47076"/>
                </a:lnTo>
                <a:lnTo>
                  <a:pt x="17466" y="45522"/>
                </a:lnTo>
                <a:lnTo>
                  <a:pt x="18599" y="44126"/>
                </a:lnTo>
                <a:lnTo>
                  <a:pt x="19152" y="43414"/>
                </a:lnTo>
                <a:lnTo>
                  <a:pt x="19679" y="42677"/>
                </a:lnTo>
                <a:lnTo>
                  <a:pt x="20100" y="42018"/>
                </a:lnTo>
                <a:lnTo>
                  <a:pt x="20495" y="41307"/>
                </a:lnTo>
                <a:close/>
                <a:moveTo>
                  <a:pt x="12540" y="0"/>
                </a:moveTo>
                <a:lnTo>
                  <a:pt x="12487" y="26"/>
                </a:lnTo>
                <a:lnTo>
                  <a:pt x="12434" y="53"/>
                </a:lnTo>
                <a:lnTo>
                  <a:pt x="12408" y="105"/>
                </a:lnTo>
                <a:lnTo>
                  <a:pt x="12382" y="158"/>
                </a:lnTo>
                <a:lnTo>
                  <a:pt x="12382" y="237"/>
                </a:lnTo>
                <a:lnTo>
                  <a:pt x="12382" y="290"/>
                </a:lnTo>
                <a:lnTo>
                  <a:pt x="12698" y="790"/>
                </a:lnTo>
                <a:lnTo>
                  <a:pt x="12987" y="1238"/>
                </a:lnTo>
                <a:lnTo>
                  <a:pt x="13646" y="2187"/>
                </a:lnTo>
                <a:lnTo>
                  <a:pt x="14252" y="3082"/>
                </a:lnTo>
                <a:lnTo>
                  <a:pt x="14831" y="3978"/>
                </a:lnTo>
                <a:lnTo>
                  <a:pt x="14990" y="4215"/>
                </a:lnTo>
                <a:lnTo>
                  <a:pt x="14911" y="4795"/>
                </a:lnTo>
                <a:lnTo>
                  <a:pt x="14831" y="5374"/>
                </a:lnTo>
                <a:lnTo>
                  <a:pt x="14673" y="5796"/>
                </a:lnTo>
                <a:lnTo>
                  <a:pt x="14489" y="6217"/>
                </a:lnTo>
                <a:lnTo>
                  <a:pt x="14278" y="6612"/>
                </a:lnTo>
                <a:lnTo>
                  <a:pt x="14068" y="7007"/>
                </a:lnTo>
                <a:lnTo>
                  <a:pt x="13804" y="7376"/>
                </a:lnTo>
                <a:lnTo>
                  <a:pt x="13541" y="7745"/>
                </a:lnTo>
                <a:lnTo>
                  <a:pt x="13251" y="8088"/>
                </a:lnTo>
                <a:lnTo>
                  <a:pt x="12961" y="8430"/>
                </a:lnTo>
                <a:lnTo>
                  <a:pt x="12513" y="8904"/>
                </a:lnTo>
                <a:lnTo>
                  <a:pt x="12039" y="9378"/>
                </a:lnTo>
                <a:lnTo>
                  <a:pt x="11091" y="10300"/>
                </a:lnTo>
                <a:lnTo>
                  <a:pt x="10116" y="11222"/>
                </a:lnTo>
                <a:lnTo>
                  <a:pt x="9194" y="12144"/>
                </a:lnTo>
                <a:lnTo>
                  <a:pt x="8298" y="13040"/>
                </a:lnTo>
                <a:lnTo>
                  <a:pt x="7455" y="13988"/>
                </a:lnTo>
                <a:lnTo>
                  <a:pt x="6639" y="14937"/>
                </a:lnTo>
                <a:lnTo>
                  <a:pt x="5822" y="15912"/>
                </a:lnTo>
                <a:lnTo>
                  <a:pt x="5058" y="16886"/>
                </a:lnTo>
                <a:lnTo>
                  <a:pt x="4294" y="17914"/>
                </a:lnTo>
                <a:lnTo>
                  <a:pt x="3556" y="18941"/>
                </a:lnTo>
                <a:lnTo>
                  <a:pt x="2871" y="19995"/>
                </a:lnTo>
                <a:lnTo>
                  <a:pt x="2107" y="21207"/>
                </a:lnTo>
                <a:lnTo>
                  <a:pt x="1370" y="22418"/>
                </a:lnTo>
                <a:lnTo>
                  <a:pt x="685" y="23657"/>
                </a:lnTo>
                <a:lnTo>
                  <a:pt x="26" y="24921"/>
                </a:lnTo>
                <a:lnTo>
                  <a:pt x="0" y="24974"/>
                </a:lnTo>
                <a:lnTo>
                  <a:pt x="26" y="25026"/>
                </a:lnTo>
                <a:lnTo>
                  <a:pt x="53" y="25106"/>
                </a:lnTo>
                <a:lnTo>
                  <a:pt x="132" y="25132"/>
                </a:lnTo>
                <a:lnTo>
                  <a:pt x="184" y="25132"/>
                </a:lnTo>
                <a:lnTo>
                  <a:pt x="237" y="25106"/>
                </a:lnTo>
                <a:lnTo>
                  <a:pt x="1344" y="24394"/>
                </a:lnTo>
                <a:lnTo>
                  <a:pt x="2450" y="23657"/>
                </a:lnTo>
                <a:lnTo>
                  <a:pt x="3530" y="22866"/>
                </a:lnTo>
                <a:lnTo>
                  <a:pt x="4584" y="22076"/>
                </a:lnTo>
                <a:lnTo>
                  <a:pt x="5611" y="21233"/>
                </a:lnTo>
                <a:lnTo>
                  <a:pt x="6612" y="20364"/>
                </a:lnTo>
                <a:lnTo>
                  <a:pt x="7561" y="19442"/>
                </a:lnTo>
                <a:lnTo>
                  <a:pt x="8509" y="18493"/>
                </a:lnTo>
                <a:lnTo>
                  <a:pt x="9378" y="17519"/>
                </a:lnTo>
                <a:lnTo>
                  <a:pt x="10221" y="16491"/>
                </a:lnTo>
                <a:lnTo>
                  <a:pt x="10617" y="15964"/>
                </a:lnTo>
                <a:lnTo>
                  <a:pt x="11012" y="15437"/>
                </a:lnTo>
                <a:lnTo>
                  <a:pt x="11380" y="14884"/>
                </a:lnTo>
                <a:lnTo>
                  <a:pt x="11749" y="14357"/>
                </a:lnTo>
                <a:lnTo>
                  <a:pt x="12092" y="13778"/>
                </a:lnTo>
                <a:lnTo>
                  <a:pt x="12434" y="13225"/>
                </a:lnTo>
                <a:lnTo>
                  <a:pt x="12750" y="12645"/>
                </a:lnTo>
                <a:lnTo>
                  <a:pt x="13040" y="12039"/>
                </a:lnTo>
                <a:lnTo>
                  <a:pt x="13330" y="11460"/>
                </a:lnTo>
                <a:lnTo>
                  <a:pt x="13593" y="10854"/>
                </a:lnTo>
                <a:lnTo>
                  <a:pt x="13857" y="10248"/>
                </a:lnTo>
                <a:lnTo>
                  <a:pt x="14094" y="9615"/>
                </a:lnTo>
                <a:lnTo>
                  <a:pt x="14410" y="8614"/>
                </a:lnTo>
                <a:lnTo>
                  <a:pt x="14700" y="7613"/>
                </a:lnTo>
                <a:lnTo>
                  <a:pt x="14911" y="6586"/>
                </a:lnTo>
                <a:lnTo>
                  <a:pt x="15095" y="5559"/>
                </a:lnTo>
                <a:lnTo>
                  <a:pt x="15200" y="5137"/>
                </a:lnTo>
                <a:lnTo>
                  <a:pt x="15306" y="4742"/>
                </a:lnTo>
                <a:lnTo>
                  <a:pt x="16043" y="6033"/>
                </a:lnTo>
                <a:lnTo>
                  <a:pt x="16755" y="7350"/>
                </a:lnTo>
                <a:lnTo>
                  <a:pt x="16728" y="7613"/>
                </a:lnTo>
                <a:lnTo>
                  <a:pt x="16702" y="7903"/>
                </a:lnTo>
                <a:lnTo>
                  <a:pt x="16676" y="8167"/>
                </a:lnTo>
                <a:lnTo>
                  <a:pt x="16597" y="8430"/>
                </a:lnTo>
                <a:lnTo>
                  <a:pt x="16438" y="8957"/>
                </a:lnTo>
                <a:lnTo>
                  <a:pt x="16228" y="9457"/>
                </a:lnTo>
                <a:lnTo>
                  <a:pt x="15964" y="9958"/>
                </a:lnTo>
                <a:lnTo>
                  <a:pt x="15674" y="10432"/>
                </a:lnTo>
                <a:lnTo>
                  <a:pt x="15385" y="10906"/>
                </a:lnTo>
                <a:lnTo>
                  <a:pt x="15069" y="11354"/>
                </a:lnTo>
                <a:lnTo>
                  <a:pt x="14357" y="12355"/>
                </a:lnTo>
                <a:lnTo>
                  <a:pt x="13646" y="13356"/>
                </a:lnTo>
                <a:lnTo>
                  <a:pt x="12961" y="14357"/>
                </a:lnTo>
                <a:lnTo>
                  <a:pt x="12329" y="15411"/>
                </a:lnTo>
                <a:lnTo>
                  <a:pt x="11670" y="16491"/>
                </a:lnTo>
                <a:lnTo>
                  <a:pt x="11064" y="17624"/>
                </a:lnTo>
                <a:lnTo>
                  <a:pt x="10485" y="18730"/>
                </a:lnTo>
                <a:lnTo>
                  <a:pt x="9932" y="19863"/>
                </a:lnTo>
                <a:lnTo>
                  <a:pt x="9378" y="21022"/>
                </a:lnTo>
                <a:lnTo>
                  <a:pt x="8851" y="22181"/>
                </a:lnTo>
                <a:lnTo>
                  <a:pt x="7824" y="24500"/>
                </a:lnTo>
                <a:lnTo>
                  <a:pt x="6718" y="27187"/>
                </a:lnTo>
                <a:lnTo>
                  <a:pt x="5638" y="29874"/>
                </a:lnTo>
                <a:lnTo>
                  <a:pt x="5638" y="29926"/>
                </a:lnTo>
                <a:lnTo>
                  <a:pt x="5638" y="29979"/>
                </a:lnTo>
                <a:lnTo>
                  <a:pt x="5690" y="30058"/>
                </a:lnTo>
                <a:lnTo>
                  <a:pt x="5769" y="30084"/>
                </a:lnTo>
                <a:lnTo>
                  <a:pt x="5822" y="30084"/>
                </a:lnTo>
                <a:lnTo>
                  <a:pt x="5875" y="30058"/>
                </a:lnTo>
                <a:lnTo>
                  <a:pt x="6981" y="29400"/>
                </a:lnTo>
                <a:lnTo>
                  <a:pt x="8114" y="28688"/>
                </a:lnTo>
                <a:lnTo>
                  <a:pt x="9194" y="27951"/>
                </a:lnTo>
                <a:lnTo>
                  <a:pt x="9721" y="27555"/>
                </a:lnTo>
                <a:lnTo>
                  <a:pt x="10248" y="27134"/>
                </a:lnTo>
                <a:lnTo>
                  <a:pt x="10696" y="26739"/>
                </a:lnTo>
                <a:lnTo>
                  <a:pt x="11170" y="26344"/>
                </a:lnTo>
                <a:lnTo>
                  <a:pt x="11591" y="25896"/>
                </a:lnTo>
                <a:lnTo>
                  <a:pt x="12013" y="25448"/>
                </a:lnTo>
                <a:lnTo>
                  <a:pt x="12408" y="25000"/>
                </a:lnTo>
                <a:lnTo>
                  <a:pt x="12803" y="24500"/>
                </a:lnTo>
                <a:lnTo>
                  <a:pt x="13172" y="23999"/>
                </a:lnTo>
                <a:lnTo>
                  <a:pt x="13514" y="23499"/>
                </a:lnTo>
                <a:lnTo>
                  <a:pt x="13857" y="22945"/>
                </a:lnTo>
                <a:lnTo>
                  <a:pt x="14173" y="22366"/>
                </a:lnTo>
                <a:lnTo>
                  <a:pt x="14463" y="21786"/>
                </a:lnTo>
                <a:lnTo>
                  <a:pt x="14726" y="21207"/>
                </a:lnTo>
                <a:lnTo>
                  <a:pt x="14990" y="20601"/>
                </a:lnTo>
                <a:lnTo>
                  <a:pt x="15227" y="19995"/>
                </a:lnTo>
                <a:lnTo>
                  <a:pt x="15437" y="19389"/>
                </a:lnTo>
                <a:lnTo>
                  <a:pt x="15622" y="18783"/>
                </a:lnTo>
                <a:lnTo>
                  <a:pt x="15806" y="18151"/>
                </a:lnTo>
                <a:lnTo>
                  <a:pt x="15964" y="17519"/>
                </a:lnTo>
                <a:lnTo>
                  <a:pt x="16122" y="16886"/>
                </a:lnTo>
                <a:lnTo>
                  <a:pt x="16254" y="16254"/>
                </a:lnTo>
                <a:lnTo>
                  <a:pt x="16465" y="14963"/>
                </a:lnTo>
                <a:lnTo>
                  <a:pt x="16623" y="13672"/>
                </a:lnTo>
                <a:lnTo>
                  <a:pt x="16755" y="12408"/>
                </a:lnTo>
                <a:lnTo>
                  <a:pt x="16860" y="11117"/>
                </a:lnTo>
                <a:lnTo>
                  <a:pt x="16913" y="9853"/>
                </a:lnTo>
                <a:lnTo>
                  <a:pt x="16965" y="8562"/>
                </a:lnTo>
                <a:lnTo>
                  <a:pt x="17018" y="8272"/>
                </a:lnTo>
                <a:lnTo>
                  <a:pt x="17071" y="7956"/>
                </a:lnTo>
                <a:lnTo>
                  <a:pt x="17440" y="8746"/>
                </a:lnTo>
                <a:lnTo>
                  <a:pt x="17808" y="9563"/>
                </a:lnTo>
                <a:lnTo>
                  <a:pt x="18177" y="10379"/>
                </a:lnTo>
                <a:lnTo>
                  <a:pt x="18520" y="11196"/>
                </a:lnTo>
                <a:lnTo>
                  <a:pt x="18862" y="12013"/>
                </a:lnTo>
                <a:lnTo>
                  <a:pt x="19178" y="12829"/>
                </a:lnTo>
                <a:lnTo>
                  <a:pt x="19468" y="13672"/>
                </a:lnTo>
                <a:lnTo>
                  <a:pt x="19758" y="14515"/>
                </a:lnTo>
                <a:lnTo>
                  <a:pt x="19705" y="15016"/>
                </a:lnTo>
                <a:lnTo>
                  <a:pt x="19600" y="15490"/>
                </a:lnTo>
                <a:lnTo>
                  <a:pt x="19494" y="15964"/>
                </a:lnTo>
                <a:lnTo>
                  <a:pt x="19336" y="16412"/>
                </a:lnTo>
                <a:lnTo>
                  <a:pt x="19152" y="16886"/>
                </a:lnTo>
                <a:lnTo>
                  <a:pt x="18941" y="17334"/>
                </a:lnTo>
                <a:lnTo>
                  <a:pt x="18704" y="17756"/>
                </a:lnTo>
                <a:lnTo>
                  <a:pt x="18467" y="18177"/>
                </a:lnTo>
                <a:lnTo>
                  <a:pt x="17940" y="19020"/>
                </a:lnTo>
                <a:lnTo>
                  <a:pt x="17360" y="19837"/>
                </a:lnTo>
                <a:lnTo>
                  <a:pt x="16175" y="21417"/>
                </a:lnTo>
                <a:lnTo>
                  <a:pt x="15543" y="22260"/>
                </a:lnTo>
                <a:lnTo>
                  <a:pt x="14937" y="23130"/>
                </a:lnTo>
                <a:lnTo>
                  <a:pt x="14357" y="24025"/>
                </a:lnTo>
                <a:lnTo>
                  <a:pt x="13804" y="24947"/>
                </a:lnTo>
                <a:lnTo>
                  <a:pt x="12724" y="26765"/>
                </a:lnTo>
                <a:lnTo>
                  <a:pt x="11670" y="28609"/>
                </a:lnTo>
                <a:lnTo>
                  <a:pt x="10406" y="30848"/>
                </a:lnTo>
                <a:lnTo>
                  <a:pt x="9168" y="33114"/>
                </a:lnTo>
                <a:lnTo>
                  <a:pt x="9141" y="33167"/>
                </a:lnTo>
                <a:lnTo>
                  <a:pt x="9194" y="33219"/>
                </a:lnTo>
                <a:lnTo>
                  <a:pt x="9247" y="33246"/>
                </a:lnTo>
                <a:lnTo>
                  <a:pt x="9326" y="33246"/>
                </a:lnTo>
                <a:lnTo>
                  <a:pt x="10248" y="32640"/>
                </a:lnTo>
                <a:lnTo>
                  <a:pt x="11143" y="32008"/>
                </a:lnTo>
                <a:lnTo>
                  <a:pt x="12039" y="31349"/>
                </a:lnTo>
                <a:lnTo>
                  <a:pt x="12882" y="30638"/>
                </a:lnTo>
                <a:lnTo>
                  <a:pt x="13699" y="29900"/>
                </a:lnTo>
                <a:lnTo>
                  <a:pt x="14489" y="29110"/>
                </a:lnTo>
                <a:lnTo>
                  <a:pt x="15227" y="28293"/>
                </a:lnTo>
                <a:lnTo>
                  <a:pt x="15938" y="27450"/>
                </a:lnTo>
                <a:lnTo>
                  <a:pt x="16597" y="26528"/>
                </a:lnTo>
                <a:lnTo>
                  <a:pt x="17229" y="25606"/>
                </a:lnTo>
                <a:lnTo>
                  <a:pt x="17782" y="24631"/>
                </a:lnTo>
                <a:lnTo>
                  <a:pt x="18309" y="23630"/>
                </a:lnTo>
                <a:lnTo>
                  <a:pt x="18546" y="23103"/>
                </a:lnTo>
                <a:lnTo>
                  <a:pt x="18757" y="22577"/>
                </a:lnTo>
                <a:lnTo>
                  <a:pt x="18967" y="22076"/>
                </a:lnTo>
                <a:lnTo>
                  <a:pt x="19152" y="21523"/>
                </a:lnTo>
                <a:lnTo>
                  <a:pt x="19336" y="20996"/>
                </a:lnTo>
                <a:lnTo>
                  <a:pt x="19494" y="20443"/>
                </a:lnTo>
                <a:lnTo>
                  <a:pt x="19626" y="19916"/>
                </a:lnTo>
                <a:lnTo>
                  <a:pt x="19758" y="19363"/>
                </a:lnTo>
                <a:lnTo>
                  <a:pt x="19916" y="18441"/>
                </a:lnTo>
                <a:lnTo>
                  <a:pt x="20048" y="17545"/>
                </a:lnTo>
                <a:lnTo>
                  <a:pt x="20100" y="16623"/>
                </a:lnTo>
                <a:lnTo>
                  <a:pt x="20127" y="15701"/>
                </a:lnTo>
                <a:lnTo>
                  <a:pt x="20232" y="16043"/>
                </a:lnTo>
                <a:lnTo>
                  <a:pt x="20574" y="17334"/>
                </a:lnTo>
                <a:lnTo>
                  <a:pt x="20891" y="18599"/>
                </a:lnTo>
                <a:lnTo>
                  <a:pt x="21154" y="19889"/>
                </a:lnTo>
                <a:lnTo>
                  <a:pt x="21391" y="21180"/>
                </a:lnTo>
                <a:lnTo>
                  <a:pt x="21602" y="22471"/>
                </a:lnTo>
                <a:lnTo>
                  <a:pt x="21760" y="23762"/>
                </a:lnTo>
                <a:lnTo>
                  <a:pt x="21892" y="25053"/>
                </a:lnTo>
                <a:lnTo>
                  <a:pt x="21971" y="26370"/>
                </a:lnTo>
                <a:lnTo>
                  <a:pt x="21259" y="26739"/>
                </a:lnTo>
                <a:lnTo>
                  <a:pt x="20574" y="27108"/>
                </a:lnTo>
                <a:lnTo>
                  <a:pt x="19863" y="27503"/>
                </a:lnTo>
                <a:lnTo>
                  <a:pt x="19178" y="27898"/>
                </a:lnTo>
                <a:lnTo>
                  <a:pt x="18520" y="28346"/>
                </a:lnTo>
                <a:lnTo>
                  <a:pt x="17861" y="28767"/>
                </a:lnTo>
                <a:lnTo>
                  <a:pt x="17202" y="29241"/>
                </a:lnTo>
                <a:lnTo>
                  <a:pt x="16570" y="29716"/>
                </a:lnTo>
                <a:lnTo>
                  <a:pt x="15938" y="30216"/>
                </a:lnTo>
                <a:lnTo>
                  <a:pt x="15332" y="30717"/>
                </a:lnTo>
                <a:lnTo>
                  <a:pt x="14726" y="31244"/>
                </a:lnTo>
                <a:lnTo>
                  <a:pt x="14147" y="31797"/>
                </a:lnTo>
                <a:lnTo>
                  <a:pt x="13567" y="32350"/>
                </a:lnTo>
                <a:lnTo>
                  <a:pt x="13014" y="32930"/>
                </a:lnTo>
                <a:lnTo>
                  <a:pt x="12461" y="33509"/>
                </a:lnTo>
                <a:lnTo>
                  <a:pt x="11934" y="34115"/>
                </a:lnTo>
                <a:lnTo>
                  <a:pt x="11354" y="34826"/>
                </a:lnTo>
                <a:lnTo>
                  <a:pt x="10775" y="35538"/>
                </a:lnTo>
                <a:lnTo>
                  <a:pt x="10221" y="36275"/>
                </a:lnTo>
                <a:lnTo>
                  <a:pt x="9721" y="37039"/>
                </a:lnTo>
                <a:lnTo>
                  <a:pt x="9694" y="37092"/>
                </a:lnTo>
                <a:lnTo>
                  <a:pt x="9694" y="37118"/>
                </a:lnTo>
                <a:lnTo>
                  <a:pt x="9721" y="37197"/>
                </a:lnTo>
                <a:lnTo>
                  <a:pt x="9800" y="37250"/>
                </a:lnTo>
                <a:lnTo>
                  <a:pt x="9853" y="37276"/>
                </a:lnTo>
                <a:lnTo>
                  <a:pt x="9905" y="37250"/>
                </a:lnTo>
                <a:lnTo>
                  <a:pt x="10643" y="36907"/>
                </a:lnTo>
                <a:lnTo>
                  <a:pt x="11380" y="36539"/>
                </a:lnTo>
                <a:lnTo>
                  <a:pt x="12118" y="36144"/>
                </a:lnTo>
                <a:lnTo>
                  <a:pt x="12856" y="35748"/>
                </a:lnTo>
                <a:lnTo>
                  <a:pt x="13567" y="35327"/>
                </a:lnTo>
                <a:lnTo>
                  <a:pt x="14278" y="34879"/>
                </a:lnTo>
                <a:lnTo>
                  <a:pt x="14963" y="34431"/>
                </a:lnTo>
                <a:lnTo>
                  <a:pt x="15648" y="33957"/>
                </a:lnTo>
                <a:lnTo>
                  <a:pt x="16307" y="33456"/>
                </a:lnTo>
                <a:lnTo>
                  <a:pt x="16939" y="32956"/>
                </a:lnTo>
                <a:lnTo>
                  <a:pt x="17571" y="32403"/>
                </a:lnTo>
                <a:lnTo>
                  <a:pt x="18177" y="31850"/>
                </a:lnTo>
                <a:lnTo>
                  <a:pt x="18783" y="31270"/>
                </a:lnTo>
                <a:lnTo>
                  <a:pt x="19336" y="30664"/>
                </a:lnTo>
                <a:lnTo>
                  <a:pt x="19889" y="30032"/>
                </a:lnTo>
                <a:lnTo>
                  <a:pt x="20390" y="29373"/>
                </a:lnTo>
                <a:lnTo>
                  <a:pt x="20838" y="28767"/>
                </a:lnTo>
                <a:lnTo>
                  <a:pt x="21259" y="28135"/>
                </a:lnTo>
                <a:lnTo>
                  <a:pt x="21655" y="27476"/>
                </a:lnTo>
                <a:lnTo>
                  <a:pt x="21997" y="26818"/>
                </a:lnTo>
                <a:lnTo>
                  <a:pt x="22050" y="28372"/>
                </a:lnTo>
                <a:lnTo>
                  <a:pt x="22050" y="29926"/>
                </a:lnTo>
                <a:lnTo>
                  <a:pt x="21997" y="31481"/>
                </a:lnTo>
                <a:lnTo>
                  <a:pt x="21892" y="33009"/>
                </a:lnTo>
                <a:lnTo>
                  <a:pt x="20495" y="33588"/>
                </a:lnTo>
                <a:lnTo>
                  <a:pt x="19784" y="33904"/>
                </a:lnTo>
                <a:lnTo>
                  <a:pt x="19099" y="34247"/>
                </a:lnTo>
                <a:lnTo>
                  <a:pt x="18441" y="34589"/>
                </a:lnTo>
                <a:lnTo>
                  <a:pt x="17756" y="34932"/>
                </a:lnTo>
                <a:lnTo>
                  <a:pt x="17097" y="35327"/>
                </a:lnTo>
                <a:lnTo>
                  <a:pt x="16465" y="35722"/>
                </a:lnTo>
                <a:lnTo>
                  <a:pt x="15780" y="36170"/>
                </a:lnTo>
                <a:lnTo>
                  <a:pt x="15121" y="36644"/>
                </a:lnTo>
                <a:lnTo>
                  <a:pt x="14489" y="37118"/>
                </a:lnTo>
                <a:lnTo>
                  <a:pt x="13883" y="37619"/>
                </a:lnTo>
                <a:lnTo>
                  <a:pt x="13277" y="38146"/>
                </a:lnTo>
                <a:lnTo>
                  <a:pt x="12671" y="38673"/>
                </a:lnTo>
                <a:lnTo>
                  <a:pt x="12092" y="39252"/>
                </a:lnTo>
                <a:lnTo>
                  <a:pt x="11539" y="39805"/>
                </a:lnTo>
                <a:lnTo>
                  <a:pt x="10933" y="40490"/>
                </a:lnTo>
                <a:lnTo>
                  <a:pt x="10353" y="41202"/>
                </a:lnTo>
                <a:lnTo>
                  <a:pt x="9247" y="42624"/>
                </a:lnTo>
                <a:lnTo>
                  <a:pt x="9220" y="42703"/>
                </a:lnTo>
                <a:lnTo>
                  <a:pt x="9220" y="42782"/>
                </a:lnTo>
                <a:lnTo>
                  <a:pt x="9299" y="42861"/>
                </a:lnTo>
                <a:lnTo>
                  <a:pt x="9378" y="42861"/>
                </a:lnTo>
                <a:lnTo>
                  <a:pt x="10142" y="42598"/>
                </a:lnTo>
                <a:lnTo>
                  <a:pt x="10854" y="42282"/>
                </a:lnTo>
                <a:lnTo>
                  <a:pt x="11591" y="41939"/>
                </a:lnTo>
                <a:lnTo>
                  <a:pt x="12276" y="41597"/>
                </a:lnTo>
                <a:lnTo>
                  <a:pt x="12987" y="41228"/>
                </a:lnTo>
                <a:lnTo>
                  <a:pt x="13699" y="40833"/>
                </a:lnTo>
                <a:lnTo>
                  <a:pt x="14384" y="40411"/>
                </a:lnTo>
                <a:lnTo>
                  <a:pt x="15069" y="39990"/>
                </a:lnTo>
                <a:lnTo>
                  <a:pt x="15727" y="39542"/>
                </a:lnTo>
                <a:lnTo>
                  <a:pt x="16359" y="39068"/>
                </a:lnTo>
                <a:lnTo>
                  <a:pt x="16992" y="38567"/>
                </a:lnTo>
                <a:lnTo>
                  <a:pt x="17624" y="38067"/>
                </a:lnTo>
                <a:lnTo>
                  <a:pt x="18230" y="37540"/>
                </a:lnTo>
                <a:lnTo>
                  <a:pt x="18809" y="37013"/>
                </a:lnTo>
                <a:lnTo>
                  <a:pt x="19389" y="36433"/>
                </a:lnTo>
                <a:lnTo>
                  <a:pt x="19916" y="35854"/>
                </a:lnTo>
                <a:lnTo>
                  <a:pt x="20443" y="35301"/>
                </a:lnTo>
                <a:lnTo>
                  <a:pt x="20943" y="34695"/>
                </a:lnTo>
                <a:lnTo>
                  <a:pt x="21417" y="34089"/>
                </a:lnTo>
                <a:lnTo>
                  <a:pt x="21865" y="33483"/>
                </a:lnTo>
                <a:lnTo>
                  <a:pt x="21760" y="34484"/>
                </a:lnTo>
                <a:lnTo>
                  <a:pt x="21628" y="35538"/>
                </a:lnTo>
                <a:lnTo>
                  <a:pt x="21470" y="36591"/>
                </a:lnTo>
                <a:lnTo>
                  <a:pt x="21312" y="37619"/>
                </a:lnTo>
                <a:lnTo>
                  <a:pt x="21101" y="38673"/>
                </a:lnTo>
                <a:lnTo>
                  <a:pt x="20785" y="38883"/>
                </a:lnTo>
                <a:lnTo>
                  <a:pt x="20469" y="39068"/>
                </a:lnTo>
                <a:lnTo>
                  <a:pt x="19810" y="39410"/>
                </a:lnTo>
                <a:lnTo>
                  <a:pt x="19126" y="39726"/>
                </a:lnTo>
                <a:lnTo>
                  <a:pt x="18467" y="40069"/>
                </a:lnTo>
                <a:lnTo>
                  <a:pt x="17782" y="40438"/>
                </a:lnTo>
                <a:lnTo>
                  <a:pt x="17097" y="40833"/>
                </a:lnTo>
                <a:lnTo>
                  <a:pt x="16412" y="41228"/>
                </a:lnTo>
                <a:lnTo>
                  <a:pt x="15754" y="41649"/>
                </a:lnTo>
                <a:lnTo>
                  <a:pt x="15095" y="42071"/>
                </a:lnTo>
                <a:lnTo>
                  <a:pt x="14463" y="42492"/>
                </a:lnTo>
                <a:lnTo>
                  <a:pt x="13830" y="42967"/>
                </a:lnTo>
                <a:lnTo>
                  <a:pt x="13225" y="43414"/>
                </a:lnTo>
                <a:lnTo>
                  <a:pt x="12619" y="43889"/>
                </a:lnTo>
                <a:lnTo>
                  <a:pt x="12013" y="44389"/>
                </a:lnTo>
                <a:lnTo>
                  <a:pt x="11407" y="44890"/>
                </a:lnTo>
                <a:lnTo>
                  <a:pt x="10827" y="45417"/>
                </a:lnTo>
                <a:lnTo>
                  <a:pt x="10169" y="46022"/>
                </a:lnTo>
                <a:lnTo>
                  <a:pt x="9536" y="46655"/>
                </a:lnTo>
                <a:lnTo>
                  <a:pt x="8904" y="47287"/>
                </a:lnTo>
                <a:lnTo>
                  <a:pt x="8325" y="47972"/>
                </a:lnTo>
                <a:lnTo>
                  <a:pt x="8298" y="48025"/>
                </a:lnTo>
                <a:lnTo>
                  <a:pt x="8272" y="48051"/>
                </a:lnTo>
                <a:lnTo>
                  <a:pt x="8298" y="48130"/>
                </a:lnTo>
                <a:lnTo>
                  <a:pt x="8377" y="48183"/>
                </a:lnTo>
                <a:lnTo>
                  <a:pt x="8404" y="48209"/>
                </a:lnTo>
                <a:lnTo>
                  <a:pt x="8456" y="48209"/>
                </a:lnTo>
                <a:lnTo>
                  <a:pt x="9220" y="47946"/>
                </a:lnTo>
                <a:lnTo>
                  <a:pt x="9984" y="47682"/>
                </a:lnTo>
                <a:lnTo>
                  <a:pt x="10722" y="47340"/>
                </a:lnTo>
                <a:lnTo>
                  <a:pt x="11460" y="46997"/>
                </a:lnTo>
                <a:lnTo>
                  <a:pt x="12171" y="46602"/>
                </a:lnTo>
                <a:lnTo>
                  <a:pt x="12856" y="46207"/>
                </a:lnTo>
                <a:lnTo>
                  <a:pt x="13541" y="45785"/>
                </a:lnTo>
                <a:lnTo>
                  <a:pt x="14226" y="45337"/>
                </a:lnTo>
                <a:lnTo>
                  <a:pt x="14858" y="44916"/>
                </a:lnTo>
                <a:lnTo>
                  <a:pt x="15490" y="44442"/>
                </a:lnTo>
                <a:lnTo>
                  <a:pt x="16122" y="43994"/>
                </a:lnTo>
                <a:lnTo>
                  <a:pt x="16728" y="43493"/>
                </a:lnTo>
                <a:lnTo>
                  <a:pt x="17334" y="43019"/>
                </a:lnTo>
                <a:lnTo>
                  <a:pt x="17914" y="42492"/>
                </a:lnTo>
                <a:lnTo>
                  <a:pt x="18493" y="41965"/>
                </a:lnTo>
                <a:lnTo>
                  <a:pt x="19046" y="41439"/>
                </a:lnTo>
                <a:lnTo>
                  <a:pt x="19547" y="40912"/>
                </a:lnTo>
                <a:lnTo>
                  <a:pt x="20048" y="40359"/>
                </a:lnTo>
                <a:lnTo>
                  <a:pt x="20522" y="39832"/>
                </a:lnTo>
                <a:lnTo>
                  <a:pt x="20996" y="39252"/>
                </a:lnTo>
                <a:lnTo>
                  <a:pt x="20891" y="39647"/>
                </a:lnTo>
                <a:lnTo>
                  <a:pt x="20601" y="40385"/>
                </a:lnTo>
                <a:lnTo>
                  <a:pt x="20258" y="41070"/>
                </a:lnTo>
                <a:lnTo>
                  <a:pt x="19889" y="41755"/>
                </a:lnTo>
                <a:lnTo>
                  <a:pt x="19468" y="42413"/>
                </a:lnTo>
                <a:lnTo>
                  <a:pt x="18941" y="43151"/>
                </a:lnTo>
                <a:lnTo>
                  <a:pt x="18388" y="43862"/>
                </a:lnTo>
                <a:lnTo>
                  <a:pt x="17255" y="45258"/>
                </a:lnTo>
                <a:lnTo>
                  <a:pt x="16043" y="46786"/>
                </a:lnTo>
                <a:lnTo>
                  <a:pt x="15464" y="47550"/>
                </a:lnTo>
                <a:lnTo>
                  <a:pt x="14884" y="48341"/>
                </a:lnTo>
                <a:lnTo>
                  <a:pt x="14331" y="49131"/>
                </a:lnTo>
                <a:lnTo>
                  <a:pt x="13778" y="49948"/>
                </a:lnTo>
                <a:lnTo>
                  <a:pt x="13277" y="50791"/>
                </a:lnTo>
                <a:lnTo>
                  <a:pt x="12803" y="51607"/>
                </a:lnTo>
                <a:lnTo>
                  <a:pt x="12540" y="52081"/>
                </a:lnTo>
                <a:lnTo>
                  <a:pt x="12329" y="52556"/>
                </a:lnTo>
                <a:lnTo>
                  <a:pt x="12118" y="53030"/>
                </a:lnTo>
                <a:lnTo>
                  <a:pt x="11907" y="53504"/>
                </a:lnTo>
                <a:lnTo>
                  <a:pt x="11749" y="54005"/>
                </a:lnTo>
                <a:lnTo>
                  <a:pt x="11591" y="54505"/>
                </a:lnTo>
                <a:lnTo>
                  <a:pt x="11460" y="55006"/>
                </a:lnTo>
                <a:lnTo>
                  <a:pt x="11354" y="55506"/>
                </a:lnTo>
                <a:lnTo>
                  <a:pt x="11354" y="55559"/>
                </a:lnTo>
                <a:lnTo>
                  <a:pt x="11380" y="55612"/>
                </a:lnTo>
                <a:lnTo>
                  <a:pt x="11460" y="55664"/>
                </a:lnTo>
                <a:lnTo>
                  <a:pt x="11539" y="55691"/>
                </a:lnTo>
                <a:lnTo>
                  <a:pt x="11591" y="55664"/>
                </a:lnTo>
                <a:lnTo>
                  <a:pt x="11644" y="55638"/>
                </a:lnTo>
                <a:lnTo>
                  <a:pt x="12803" y="54558"/>
                </a:lnTo>
                <a:lnTo>
                  <a:pt x="13383" y="53978"/>
                </a:lnTo>
                <a:lnTo>
                  <a:pt x="13962" y="53399"/>
                </a:lnTo>
                <a:lnTo>
                  <a:pt x="14515" y="52819"/>
                </a:lnTo>
                <a:lnTo>
                  <a:pt x="15042" y="52213"/>
                </a:lnTo>
                <a:lnTo>
                  <a:pt x="15595" y="51581"/>
                </a:lnTo>
                <a:lnTo>
                  <a:pt x="16096" y="50949"/>
                </a:lnTo>
                <a:lnTo>
                  <a:pt x="16597" y="50316"/>
                </a:lnTo>
                <a:lnTo>
                  <a:pt x="17071" y="49658"/>
                </a:lnTo>
                <a:lnTo>
                  <a:pt x="17519" y="48999"/>
                </a:lnTo>
                <a:lnTo>
                  <a:pt x="17966" y="48314"/>
                </a:lnTo>
                <a:lnTo>
                  <a:pt x="18362" y="47629"/>
                </a:lnTo>
                <a:lnTo>
                  <a:pt x="18757" y="46918"/>
                </a:lnTo>
                <a:lnTo>
                  <a:pt x="19099" y="46180"/>
                </a:lnTo>
                <a:lnTo>
                  <a:pt x="19442" y="45443"/>
                </a:lnTo>
                <a:lnTo>
                  <a:pt x="19731" y="44758"/>
                </a:lnTo>
                <a:lnTo>
                  <a:pt x="19969" y="44047"/>
                </a:lnTo>
                <a:lnTo>
                  <a:pt x="20179" y="43309"/>
                </a:lnTo>
                <a:lnTo>
                  <a:pt x="20364" y="42571"/>
                </a:lnTo>
                <a:lnTo>
                  <a:pt x="20838" y="40964"/>
                </a:lnTo>
                <a:lnTo>
                  <a:pt x="21049" y="40121"/>
                </a:lnTo>
                <a:lnTo>
                  <a:pt x="21259" y="39305"/>
                </a:lnTo>
                <a:lnTo>
                  <a:pt x="21259" y="40016"/>
                </a:lnTo>
                <a:lnTo>
                  <a:pt x="21286" y="40701"/>
                </a:lnTo>
                <a:lnTo>
                  <a:pt x="21338" y="41412"/>
                </a:lnTo>
                <a:lnTo>
                  <a:pt x="21391" y="42097"/>
                </a:lnTo>
                <a:lnTo>
                  <a:pt x="21496" y="42808"/>
                </a:lnTo>
                <a:lnTo>
                  <a:pt x="21575" y="43493"/>
                </a:lnTo>
                <a:lnTo>
                  <a:pt x="21839" y="44890"/>
                </a:lnTo>
                <a:lnTo>
                  <a:pt x="22129" y="46260"/>
                </a:lnTo>
                <a:lnTo>
                  <a:pt x="22471" y="47629"/>
                </a:lnTo>
                <a:lnTo>
                  <a:pt x="22840" y="48973"/>
                </a:lnTo>
                <a:lnTo>
                  <a:pt x="23235" y="50316"/>
                </a:lnTo>
                <a:lnTo>
                  <a:pt x="23762" y="51976"/>
                </a:lnTo>
                <a:lnTo>
                  <a:pt x="24025" y="52819"/>
                </a:lnTo>
                <a:lnTo>
                  <a:pt x="24263" y="53662"/>
                </a:lnTo>
                <a:lnTo>
                  <a:pt x="24289" y="53688"/>
                </a:lnTo>
                <a:lnTo>
                  <a:pt x="24315" y="53715"/>
                </a:lnTo>
                <a:lnTo>
                  <a:pt x="24394" y="53741"/>
                </a:lnTo>
                <a:lnTo>
                  <a:pt x="24473" y="53715"/>
                </a:lnTo>
                <a:lnTo>
                  <a:pt x="24500" y="53688"/>
                </a:lnTo>
                <a:lnTo>
                  <a:pt x="24526" y="53636"/>
                </a:lnTo>
                <a:lnTo>
                  <a:pt x="24658" y="52872"/>
                </a:lnTo>
                <a:lnTo>
                  <a:pt x="24737" y="52081"/>
                </a:lnTo>
                <a:lnTo>
                  <a:pt x="24816" y="51291"/>
                </a:lnTo>
                <a:lnTo>
                  <a:pt x="24842" y="50501"/>
                </a:lnTo>
                <a:lnTo>
                  <a:pt x="24842" y="49711"/>
                </a:lnTo>
                <a:lnTo>
                  <a:pt x="24816" y="48920"/>
                </a:lnTo>
                <a:lnTo>
                  <a:pt x="24737" y="48130"/>
                </a:lnTo>
                <a:lnTo>
                  <a:pt x="24631" y="47366"/>
                </a:lnTo>
                <a:lnTo>
                  <a:pt x="24500" y="46628"/>
                </a:lnTo>
                <a:lnTo>
                  <a:pt x="24342" y="45891"/>
                </a:lnTo>
                <a:lnTo>
                  <a:pt x="24157" y="45153"/>
                </a:lnTo>
                <a:lnTo>
                  <a:pt x="23946" y="44442"/>
                </a:lnTo>
                <a:lnTo>
                  <a:pt x="23736" y="43731"/>
                </a:lnTo>
                <a:lnTo>
                  <a:pt x="23472" y="43019"/>
                </a:lnTo>
                <a:lnTo>
                  <a:pt x="22919" y="41623"/>
                </a:lnTo>
                <a:lnTo>
                  <a:pt x="22260" y="40095"/>
                </a:lnTo>
                <a:lnTo>
                  <a:pt x="21549" y="38567"/>
                </a:lnTo>
                <a:lnTo>
                  <a:pt x="21549" y="38488"/>
                </a:lnTo>
                <a:lnTo>
                  <a:pt x="21549" y="38435"/>
                </a:lnTo>
                <a:lnTo>
                  <a:pt x="21523" y="38409"/>
                </a:lnTo>
                <a:lnTo>
                  <a:pt x="21470" y="38356"/>
                </a:lnTo>
                <a:lnTo>
                  <a:pt x="21734" y="37013"/>
                </a:lnTo>
                <a:lnTo>
                  <a:pt x="21971" y="35643"/>
                </a:lnTo>
                <a:lnTo>
                  <a:pt x="22129" y="34484"/>
                </a:lnTo>
                <a:lnTo>
                  <a:pt x="22234" y="33298"/>
                </a:lnTo>
                <a:lnTo>
                  <a:pt x="22524" y="33878"/>
                </a:lnTo>
                <a:lnTo>
                  <a:pt x="22761" y="34484"/>
                </a:lnTo>
                <a:lnTo>
                  <a:pt x="22998" y="35090"/>
                </a:lnTo>
                <a:lnTo>
                  <a:pt x="23182" y="35696"/>
                </a:lnTo>
                <a:lnTo>
                  <a:pt x="23499" y="36960"/>
                </a:lnTo>
                <a:lnTo>
                  <a:pt x="23788" y="38198"/>
                </a:lnTo>
                <a:lnTo>
                  <a:pt x="23999" y="38910"/>
                </a:lnTo>
                <a:lnTo>
                  <a:pt x="24210" y="39595"/>
                </a:lnTo>
                <a:lnTo>
                  <a:pt x="24421" y="40279"/>
                </a:lnTo>
                <a:lnTo>
                  <a:pt x="24684" y="40964"/>
                </a:lnTo>
                <a:lnTo>
                  <a:pt x="25185" y="42334"/>
                </a:lnTo>
                <a:lnTo>
                  <a:pt x="25738" y="43678"/>
                </a:lnTo>
                <a:lnTo>
                  <a:pt x="26054" y="44468"/>
                </a:lnTo>
                <a:lnTo>
                  <a:pt x="26370" y="45232"/>
                </a:lnTo>
                <a:lnTo>
                  <a:pt x="26633" y="46022"/>
                </a:lnTo>
                <a:lnTo>
                  <a:pt x="26844" y="46839"/>
                </a:lnTo>
                <a:lnTo>
                  <a:pt x="26871" y="46865"/>
                </a:lnTo>
                <a:lnTo>
                  <a:pt x="26897" y="46892"/>
                </a:lnTo>
                <a:lnTo>
                  <a:pt x="26976" y="46918"/>
                </a:lnTo>
                <a:lnTo>
                  <a:pt x="27029" y="46892"/>
                </a:lnTo>
                <a:lnTo>
                  <a:pt x="27081" y="46839"/>
                </a:lnTo>
                <a:lnTo>
                  <a:pt x="27160" y="46101"/>
                </a:lnTo>
                <a:lnTo>
                  <a:pt x="27213" y="45364"/>
                </a:lnTo>
                <a:lnTo>
                  <a:pt x="27213" y="44600"/>
                </a:lnTo>
                <a:lnTo>
                  <a:pt x="27187" y="43862"/>
                </a:lnTo>
                <a:lnTo>
                  <a:pt x="27108" y="43125"/>
                </a:lnTo>
                <a:lnTo>
                  <a:pt x="27002" y="42361"/>
                </a:lnTo>
                <a:lnTo>
                  <a:pt x="26871" y="41649"/>
                </a:lnTo>
                <a:lnTo>
                  <a:pt x="26713" y="40912"/>
                </a:lnTo>
                <a:lnTo>
                  <a:pt x="26528" y="40200"/>
                </a:lnTo>
                <a:lnTo>
                  <a:pt x="26317" y="39463"/>
                </a:lnTo>
                <a:lnTo>
                  <a:pt x="26080" y="38778"/>
                </a:lnTo>
                <a:lnTo>
                  <a:pt x="25790" y="38067"/>
                </a:lnTo>
                <a:lnTo>
                  <a:pt x="25501" y="37382"/>
                </a:lnTo>
                <a:lnTo>
                  <a:pt x="25158" y="36697"/>
                </a:lnTo>
                <a:lnTo>
                  <a:pt x="24789" y="36038"/>
                </a:lnTo>
                <a:lnTo>
                  <a:pt x="24421" y="35406"/>
                </a:lnTo>
                <a:lnTo>
                  <a:pt x="23946" y="34695"/>
                </a:lnTo>
                <a:lnTo>
                  <a:pt x="23420" y="34036"/>
                </a:lnTo>
                <a:lnTo>
                  <a:pt x="22893" y="33377"/>
                </a:lnTo>
                <a:lnTo>
                  <a:pt x="22313" y="32772"/>
                </a:lnTo>
                <a:lnTo>
                  <a:pt x="22287" y="32745"/>
                </a:lnTo>
                <a:lnTo>
                  <a:pt x="22392" y="31349"/>
                </a:lnTo>
                <a:lnTo>
                  <a:pt x="22445" y="29926"/>
                </a:lnTo>
                <a:lnTo>
                  <a:pt x="22445" y="28504"/>
                </a:lnTo>
                <a:lnTo>
                  <a:pt x="22418" y="27081"/>
                </a:lnTo>
                <a:lnTo>
                  <a:pt x="22418" y="27081"/>
                </a:lnTo>
                <a:lnTo>
                  <a:pt x="22893" y="28293"/>
                </a:lnTo>
                <a:lnTo>
                  <a:pt x="23130" y="28899"/>
                </a:lnTo>
                <a:lnTo>
                  <a:pt x="23393" y="29505"/>
                </a:lnTo>
                <a:lnTo>
                  <a:pt x="23736" y="30269"/>
                </a:lnTo>
                <a:lnTo>
                  <a:pt x="24131" y="31059"/>
                </a:lnTo>
                <a:lnTo>
                  <a:pt x="24526" y="31823"/>
                </a:lnTo>
                <a:lnTo>
                  <a:pt x="24921" y="32561"/>
                </a:lnTo>
                <a:lnTo>
                  <a:pt x="25343" y="33325"/>
                </a:lnTo>
                <a:lnTo>
                  <a:pt x="25790" y="34062"/>
                </a:lnTo>
                <a:lnTo>
                  <a:pt x="26238" y="34800"/>
                </a:lnTo>
                <a:lnTo>
                  <a:pt x="26713" y="35538"/>
                </a:lnTo>
                <a:lnTo>
                  <a:pt x="27213" y="36275"/>
                </a:lnTo>
                <a:lnTo>
                  <a:pt x="27714" y="36987"/>
                </a:lnTo>
                <a:lnTo>
                  <a:pt x="28741" y="38435"/>
                </a:lnTo>
                <a:lnTo>
                  <a:pt x="29031" y="38883"/>
                </a:lnTo>
                <a:lnTo>
                  <a:pt x="29321" y="39305"/>
                </a:lnTo>
                <a:lnTo>
                  <a:pt x="29821" y="40227"/>
                </a:lnTo>
                <a:lnTo>
                  <a:pt x="30269" y="41149"/>
                </a:lnTo>
                <a:lnTo>
                  <a:pt x="30717" y="42071"/>
                </a:lnTo>
                <a:lnTo>
                  <a:pt x="30743" y="42124"/>
                </a:lnTo>
                <a:lnTo>
                  <a:pt x="30796" y="42150"/>
                </a:lnTo>
                <a:lnTo>
                  <a:pt x="30875" y="42124"/>
                </a:lnTo>
                <a:lnTo>
                  <a:pt x="30954" y="42071"/>
                </a:lnTo>
                <a:lnTo>
                  <a:pt x="30980" y="42045"/>
                </a:lnTo>
                <a:lnTo>
                  <a:pt x="30980" y="41992"/>
                </a:lnTo>
                <a:lnTo>
                  <a:pt x="30980" y="41518"/>
                </a:lnTo>
                <a:lnTo>
                  <a:pt x="30954" y="41043"/>
                </a:lnTo>
                <a:lnTo>
                  <a:pt x="30901" y="40596"/>
                </a:lnTo>
                <a:lnTo>
                  <a:pt x="30822" y="40121"/>
                </a:lnTo>
                <a:lnTo>
                  <a:pt x="30743" y="39674"/>
                </a:lnTo>
                <a:lnTo>
                  <a:pt x="30638" y="39226"/>
                </a:lnTo>
                <a:lnTo>
                  <a:pt x="30401" y="38304"/>
                </a:lnTo>
                <a:lnTo>
                  <a:pt x="30084" y="37434"/>
                </a:lnTo>
                <a:lnTo>
                  <a:pt x="29742" y="36565"/>
                </a:lnTo>
                <a:lnTo>
                  <a:pt x="29347" y="35696"/>
                </a:lnTo>
                <a:lnTo>
                  <a:pt x="28925" y="34879"/>
                </a:lnTo>
                <a:lnTo>
                  <a:pt x="28478" y="34036"/>
                </a:lnTo>
                <a:lnTo>
                  <a:pt x="27977" y="33193"/>
                </a:lnTo>
                <a:lnTo>
                  <a:pt x="26976" y="31533"/>
                </a:lnTo>
                <a:lnTo>
                  <a:pt x="26028" y="30084"/>
                </a:lnTo>
                <a:lnTo>
                  <a:pt x="25553" y="29373"/>
                </a:lnTo>
                <a:lnTo>
                  <a:pt x="25053" y="28688"/>
                </a:lnTo>
                <a:lnTo>
                  <a:pt x="24447" y="27951"/>
                </a:lnTo>
                <a:lnTo>
                  <a:pt x="24131" y="27608"/>
                </a:lnTo>
                <a:lnTo>
                  <a:pt x="23815" y="27266"/>
                </a:lnTo>
                <a:lnTo>
                  <a:pt x="23472" y="26950"/>
                </a:lnTo>
                <a:lnTo>
                  <a:pt x="23130" y="26633"/>
                </a:lnTo>
                <a:lnTo>
                  <a:pt x="22761" y="26344"/>
                </a:lnTo>
                <a:lnTo>
                  <a:pt x="22366" y="26080"/>
                </a:lnTo>
                <a:lnTo>
                  <a:pt x="22313" y="25132"/>
                </a:lnTo>
                <a:lnTo>
                  <a:pt x="22234" y="24210"/>
                </a:lnTo>
                <a:lnTo>
                  <a:pt x="22129" y="23261"/>
                </a:lnTo>
                <a:lnTo>
                  <a:pt x="21997" y="22339"/>
                </a:lnTo>
                <a:lnTo>
                  <a:pt x="22998" y="23683"/>
                </a:lnTo>
                <a:lnTo>
                  <a:pt x="24025" y="25053"/>
                </a:lnTo>
                <a:lnTo>
                  <a:pt x="24552" y="25711"/>
                </a:lnTo>
                <a:lnTo>
                  <a:pt x="25106" y="26370"/>
                </a:lnTo>
                <a:lnTo>
                  <a:pt x="25659" y="27002"/>
                </a:lnTo>
                <a:lnTo>
                  <a:pt x="26238" y="27608"/>
                </a:lnTo>
                <a:lnTo>
                  <a:pt x="26871" y="28267"/>
                </a:lnTo>
                <a:lnTo>
                  <a:pt x="27556" y="28899"/>
                </a:lnTo>
                <a:lnTo>
                  <a:pt x="28240" y="29479"/>
                </a:lnTo>
                <a:lnTo>
                  <a:pt x="28952" y="30032"/>
                </a:lnTo>
                <a:lnTo>
                  <a:pt x="29716" y="30532"/>
                </a:lnTo>
                <a:lnTo>
                  <a:pt x="30480" y="31007"/>
                </a:lnTo>
                <a:lnTo>
                  <a:pt x="31270" y="31454"/>
                </a:lnTo>
                <a:lnTo>
                  <a:pt x="32060" y="31902"/>
                </a:lnTo>
                <a:lnTo>
                  <a:pt x="32982" y="32403"/>
                </a:lnTo>
                <a:lnTo>
                  <a:pt x="33904" y="32956"/>
                </a:lnTo>
                <a:lnTo>
                  <a:pt x="34352" y="33246"/>
                </a:lnTo>
                <a:lnTo>
                  <a:pt x="34774" y="33562"/>
                </a:lnTo>
                <a:lnTo>
                  <a:pt x="35195" y="33904"/>
                </a:lnTo>
                <a:lnTo>
                  <a:pt x="35564" y="34273"/>
                </a:lnTo>
                <a:lnTo>
                  <a:pt x="35643" y="34299"/>
                </a:lnTo>
                <a:lnTo>
                  <a:pt x="35696" y="34273"/>
                </a:lnTo>
                <a:lnTo>
                  <a:pt x="35722" y="34220"/>
                </a:lnTo>
                <a:lnTo>
                  <a:pt x="35722" y="34168"/>
                </a:lnTo>
                <a:lnTo>
                  <a:pt x="35564" y="33746"/>
                </a:lnTo>
                <a:lnTo>
                  <a:pt x="35353" y="33325"/>
                </a:lnTo>
                <a:lnTo>
                  <a:pt x="34932" y="32482"/>
                </a:lnTo>
                <a:lnTo>
                  <a:pt x="34458" y="31665"/>
                </a:lnTo>
                <a:lnTo>
                  <a:pt x="33957" y="30901"/>
                </a:lnTo>
                <a:lnTo>
                  <a:pt x="33430" y="30137"/>
                </a:lnTo>
                <a:lnTo>
                  <a:pt x="32851" y="29373"/>
                </a:lnTo>
                <a:lnTo>
                  <a:pt x="32271" y="28662"/>
                </a:lnTo>
                <a:lnTo>
                  <a:pt x="31639" y="27977"/>
                </a:lnTo>
                <a:lnTo>
                  <a:pt x="30980" y="27292"/>
                </a:lnTo>
                <a:lnTo>
                  <a:pt x="30295" y="26633"/>
                </a:lnTo>
                <a:lnTo>
                  <a:pt x="29584" y="26001"/>
                </a:lnTo>
                <a:lnTo>
                  <a:pt x="28846" y="25395"/>
                </a:lnTo>
                <a:lnTo>
                  <a:pt x="28109" y="24816"/>
                </a:lnTo>
                <a:lnTo>
                  <a:pt x="27318" y="24289"/>
                </a:lnTo>
                <a:lnTo>
                  <a:pt x="26528" y="23762"/>
                </a:lnTo>
                <a:lnTo>
                  <a:pt x="25685" y="23314"/>
                </a:lnTo>
                <a:lnTo>
                  <a:pt x="24816" y="22840"/>
                </a:lnTo>
                <a:lnTo>
                  <a:pt x="23894" y="22445"/>
                </a:lnTo>
                <a:lnTo>
                  <a:pt x="22972" y="22076"/>
                </a:lnTo>
                <a:lnTo>
                  <a:pt x="22023" y="21760"/>
                </a:lnTo>
                <a:lnTo>
                  <a:pt x="21997" y="21734"/>
                </a:lnTo>
                <a:lnTo>
                  <a:pt x="21971" y="21707"/>
                </a:lnTo>
                <a:lnTo>
                  <a:pt x="21918" y="21681"/>
                </a:lnTo>
                <a:lnTo>
                  <a:pt x="21786" y="20812"/>
                </a:lnTo>
                <a:lnTo>
                  <a:pt x="21628" y="19942"/>
                </a:lnTo>
                <a:lnTo>
                  <a:pt x="21444" y="19099"/>
                </a:lnTo>
                <a:lnTo>
                  <a:pt x="21259" y="18230"/>
                </a:lnTo>
                <a:lnTo>
                  <a:pt x="21049" y="17387"/>
                </a:lnTo>
                <a:lnTo>
                  <a:pt x="20838" y="16517"/>
                </a:lnTo>
                <a:lnTo>
                  <a:pt x="20601" y="15674"/>
                </a:lnTo>
                <a:lnTo>
                  <a:pt x="20364" y="14831"/>
                </a:lnTo>
                <a:lnTo>
                  <a:pt x="20838" y="15490"/>
                </a:lnTo>
                <a:lnTo>
                  <a:pt x="21365" y="16149"/>
                </a:lnTo>
                <a:lnTo>
                  <a:pt x="21892" y="16755"/>
                </a:lnTo>
                <a:lnTo>
                  <a:pt x="22471" y="17334"/>
                </a:lnTo>
                <a:lnTo>
                  <a:pt x="23051" y="17887"/>
                </a:lnTo>
                <a:lnTo>
                  <a:pt x="23683" y="18441"/>
                </a:lnTo>
                <a:lnTo>
                  <a:pt x="24315" y="18941"/>
                </a:lnTo>
                <a:lnTo>
                  <a:pt x="24974" y="19415"/>
                </a:lnTo>
                <a:lnTo>
                  <a:pt x="25395" y="19679"/>
                </a:lnTo>
                <a:lnTo>
                  <a:pt x="25790" y="19916"/>
                </a:lnTo>
                <a:lnTo>
                  <a:pt x="26633" y="20364"/>
                </a:lnTo>
                <a:lnTo>
                  <a:pt x="27476" y="20785"/>
                </a:lnTo>
                <a:lnTo>
                  <a:pt x="28346" y="21180"/>
                </a:lnTo>
                <a:lnTo>
                  <a:pt x="30111" y="21918"/>
                </a:lnTo>
                <a:lnTo>
                  <a:pt x="30980" y="22287"/>
                </a:lnTo>
                <a:lnTo>
                  <a:pt x="31850" y="22682"/>
                </a:lnTo>
                <a:lnTo>
                  <a:pt x="32851" y="23156"/>
                </a:lnTo>
                <a:lnTo>
                  <a:pt x="33351" y="23420"/>
                </a:lnTo>
                <a:lnTo>
                  <a:pt x="33825" y="23683"/>
                </a:lnTo>
                <a:lnTo>
                  <a:pt x="34299" y="23999"/>
                </a:lnTo>
                <a:lnTo>
                  <a:pt x="34747" y="24342"/>
                </a:lnTo>
                <a:lnTo>
                  <a:pt x="35142" y="24684"/>
                </a:lnTo>
                <a:lnTo>
                  <a:pt x="35511" y="25079"/>
                </a:lnTo>
                <a:lnTo>
                  <a:pt x="35564" y="25132"/>
                </a:lnTo>
                <a:lnTo>
                  <a:pt x="35590" y="25132"/>
                </a:lnTo>
                <a:lnTo>
                  <a:pt x="35696" y="25106"/>
                </a:lnTo>
                <a:lnTo>
                  <a:pt x="35722" y="25079"/>
                </a:lnTo>
                <a:lnTo>
                  <a:pt x="35722" y="25053"/>
                </a:lnTo>
                <a:lnTo>
                  <a:pt x="35748" y="25000"/>
                </a:lnTo>
                <a:lnTo>
                  <a:pt x="35722" y="24947"/>
                </a:lnTo>
                <a:lnTo>
                  <a:pt x="35485" y="24552"/>
                </a:lnTo>
                <a:lnTo>
                  <a:pt x="35222" y="24157"/>
                </a:lnTo>
                <a:lnTo>
                  <a:pt x="34932" y="23788"/>
                </a:lnTo>
                <a:lnTo>
                  <a:pt x="34642" y="23393"/>
                </a:lnTo>
                <a:lnTo>
                  <a:pt x="34036" y="22682"/>
                </a:lnTo>
                <a:lnTo>
                  <a:pt x="33404" y="21971"/>
                </a:lnTo>
                <a:lnTo>
                  <a:pt x="32745" y="21286"/>
                </a:lnTo>
                <a:lnTo>
                  <a:pt x="32060" y="20627"/>
                </a:lnTo>
                <a:lnTo>
                  <a:pt x="31323" y="19995"/>
                </a:lnTo>
                <a:lnTo>
                  <a:pt x="30585" y="19389"/>
                </a:lnTo>
                <a:lnTo>
                  <a:pt x="29847" y="18862"/>
                </a:lnTo>
                <a:lnTo>
                  <a:pt x="29083" y="18335"/>
                </a:lnTo>
                <a:lnTo>
                  <a:pt x="28293" y="17861"/>
                </a:lnTo>
                <a:lnTo>
                  <a:pt x="27503" y="17387"/>
                </a:lnTo>
                <a:lnTo>
                  <a:pt x="26633" y="16965"/>
                </a:lnTo>
                <a:lnTo>
                  <a:pt x="25738" y="16544"/>
                </a:lnTo>
                <a:lnTo>
                  <a:pt x="24842" y="16201"/>
                </a:lnTo>
                <a:lnTo>
                  <a:pt x="23920" y="15833"/>
                </a:lnTo>
                <a:lnTo>
                  <a:pt x="22945" y="15464"/>
                </a:lnTo>
                <a:lnTo>
                  <a:pt x="21971" y="15042"/>
                </a:lnTo>
                <a:lnTo>
                  <a:pt x="21496" y="14831"/>
                </a:lnTo>
                <a:lnTo>
                  <a:pt x="21022" y="14568"/>
                </a:lnTo>
                <a:lnTo>
                  <a:pt x="20574" y="14305"/>
                </a:lnTo>
                <a:lnTo>
                  <a:pt x="20127" y="13988"/>
                </a:lnTo>
                <a:lnTo>
                  <a:pt x="20048" y="13883"/>
                </a:lnTo>
                <a:lnTo>
                  <a:pt x="19573" y="12540"/>
                </a:lnTo>
                <a:lnTo>
                  <a:pt x="19073" y="11196"/>
                </a:lnTo>
                <a:lnTo>
                  <a:pt x="18520" y="9853"/>
                </a:lnTo>
                <a:lnTo>
                  <a:pt x="17914" y="8535"/>
                </a:lnTo>
                <a:lnTo>
                  <a:pt x="17466" y="7587"/>
                </a:lnTo>
                <a:lnTo>
                  <a:pt x="18151" y="8298"/>
                </a:lnTo>
                <a:lnTo>
                  <a:pt x="18862" y="9010"/>
                </a:lnTo>
                <a:lnTo>
                  <a:pt x="19626" y="9694"/>
                </a:lnTo>
                <a:lnTo>
                  <a:pt x="20390" y="10353"/>
                </a:lnTo>
                <a:lnTo>
                  <a:pt x="21180" y="10985"/>
                </a:lnTo>
                <a:lnTo>
                  <a:pt x="21997" y="11618"/>
                </a:lnTo>
                <a:lnTo>
                  <a:pt x="22840" y="12171"/>
                </a:lnTo>
                <a:lnTo>
                  <a:pt x="23683" y="12724"/>
                </a:lnTo>
                <a:lnTo>
                  <a:pt x="24579" y="13225"/>
                </a:lnTo>
                <a:lnTo>
                  <a:pt x="25474" y="13699"/>
                </a:lnTo>
                <a:lnTo>
                  <a:pt x="26370" y="14120"/>
                </a:lnTo>
                <a:lnTo>
                  <a:pt x="27318" y="14489"/>
                </a:lnTo>
                <a:lnTo>
                  <a:pt x="28267" y="14805"/>
                </a:lnTo>
                <a:lnTo>
                  <a:pt x="29241" y="15069"/>
                </a:lnTo>
                <a:lnTo>
                  <a:pt x="30243" y="15279"/>
                </a:lnTo>
                <a:lnTo>
                  <a:pt x="30717" y="15358"/>
                </a:lnTo>
                <a:lnTo>
                  <a:pt x="31244" y="15437"/>
                </a:lnTo>
                <a:lnTo>
                  <a:pt x="31876" y="15490"/>
                </a:lnTo>
                <a:lnTo>
                  <a:pt x="32508" y="15543"/>
                </a:lnTo>
                <a:lnTo>
                  <a:pt x="33140" y="15569"/>
                </a:lnTo>
                <a:lnTo>
                  <a:pt x="33799" y="15569"/>
                </a:lnTo>
                <a:lnTo>
                  <a:pt x="34431" y="15543"/>
                </a:lnTo>
                <a:lnTo>
                  <a:pt x="35063" y="15516"/>
                </a:lnTo>
                <a:lnTo>
                  <a:pt x="36354" y="15411"/>
                </a:lnTo>
                <a:lnTo>
                  <a:pt x="36433" y="15358"/>
                </a:lnTo>
                <a:lnTo>
                  <a:pt x="36486" y="15306"/>
                </a:lnTo>
                <a:lnTo>
                  <a:pt x="36486" y="15200"/>
                </a:lnTo>
                <a:lnTo>
                  <a:pt x="36460" y="15174"/>
                </a:lnTo>
                <a:lnTo>
                  <a:pt x="36433" y="15121"/>
                </a:lnTo>
                <a:lnTo>
                  <a:pt x="35617" y="14515"/>
                </a:lnTo>
                <a:lnTo>
                  <a:pt x="34800" y="13936"/>
                </a:lnTo>
                <a:lnTo>
                  <a:pt x="33931" y="13383"/>
                </a:lnTo>
                <a:lnTo>
                  <a:pt x="33088" y="12856"/>
                </a:lnTo>
                <a:lnTo>
                  <a:pt x="32192" y="12355"/>
                </a:lnTo>
                <a:lnTo>
                  <a:pt x="31296" y="11881"/>
                </a:lnTo>
                <a:lnTo>
                  <a:pt x="30374" y="11460"/>
                </a:lnTo>
                <a:lnTo>
                  <a:pt x="29452" y="11064"/>
                </a:lnTo>
                <a:lnTo>
                  <a:pt x="28478" y="10722"/>
                </a:lnTo>
                <a:lnTo>
                  <a:pt x="27503" y="10406"/>
                </a:lnTo>
                <a:lnTo>
                  <a:pt x="26528" y="10142"/>
                </a:lnTo>
                <a:lnTo>
                  <a:pt x="25527" y="9905"/>
                </a:lnTo>
                <a:lnTo>
                  <a:pt x="24394" y="9694"/>
                </a:lnTo>
                <a:lnTo>
                  <a:pt x="23261" y="9510"/>
                </a:lnTo>
                <a:lnTo>
                  <a:pt x="22155" y="9299"/>
                </a:lnTo>
                <a:lnTo>
                  <a:pt x="21602" y="9168"/>
                </a:lnTo>
                <a:lnTo>
                  <a:pt x="21049" y="9010"/>
                </a:lnTo>
                <a:lnTo>
                  <a:pt x="20522" y="8851"/>
                </a:lnTo>
                <a:lnTo>
                  <a:pt x="19995" y="8667"/>
                </a:lnTo>
                <a:lnTo>
                  <a:pt x="19494" y="8430"/>
                </a:lnTo>
                <a:lnTo>
                  <a:pt x="18994" y="8167"/>
                </a:lnTo>
                <a:lnTo>
                  <a:pt x="18730" y="7982"/>
                </a:lnTo>
                <a:lnTo>
                  <a:pt x="18441" y="7798"/>
                </a:lnTo>
                <a:lnTo>
                  <a:pt x="17914" y="7376"/>
                </a:lnTo>
                <a:lnTo>
                  <a:pt x="17387" y="6955"/>
                </a:lnTo>
                <a:lnTo>
                  <a:pt x="17150" y="6718"/>
                </a:lnTo>
                <a:lnTo>
                  <a:pt x="16913" y="6481"/>
                </a:lnTo>
                <a:lnTo>
                  <a:pt x="16728" y="6217"/>
                </a:lnTo>
                <a:lnTo>
                  <a:pt x="16570" y="5927"/>
                </a:lnTo>
                <a:lnTo>
                  <a:pt x="16280" y="5348"/>
                </a:lnTo>
                <a:lnTo>
                  <a:pt x="15912" y="4742"/>
                </a:lnTo>
                <a:lnTo>
                  <a:pt x="15543" y="4136"/>
                </a:lnTo>
                <a:lnTo>
                  <a:pt x="15490" y="4057"/>
                </a:lnTo>
                <a:lnTo>
                  <a:pt x="15938" y="4136"/>
                </a:lnTo>
                <a:lnTo>
                  <a:pt x="16386" y="4241"/>
                </a:lnTo>
                <a:lnTo>
                  <a:pt x="16807" y="4399"/>
                </a:lnTo>
                <a:lnTo>
                  <a:pt x="17229" y="4557"/>
                </a:lnTo>
                <a:lnTo>
                  <a:pt x="18045" y="4953"/>
                </a:lnTo>
                <a:lnTo>
                  <a:pt x="18836" y="5374"/>
                </a:lnTo>
                <a:lnTo>
                  <a:pt x="19652" y="5796"/>
                </a:lnTo>
                <a:lnTo>
                  <a:pt x="20495" y="6164"/>
                </a:lnTo>
                <a:lnTo>
                  <a:pt x="21365" y="6507"/>
                </a:lnTo>
                <a:lnTo>
                  <a:pt x="22234" y="6797"/>
                </a:lnTo>
                <a:lnTo>
                  <a:pt x="23130" y="7060"/>
                </a:lnTo>
                <a:lnTo>
                  <a:pt x="24052" y="7297"/>
                </a:lnTo>
                <a:lnTo>
                  <a:pt x="24974" y="7508"/>
                </a:lnTo>
                <a:lnTo>
                  <a:pt x="25896" y="7666"/>
                </a:lnTo>
                <a:lnTo>
                  <a:pt x="26818" y="7824"/>
                </a:lnTo>
                <a:lnTo>
                  <a:pt x="27740" y="7929"/>
                </a:lnTo>
                <a:lnTo>
                  <a:pt x="28688" y="8035"/>
                </a:lnTo>
                <a:lnTo>
                  <a:pt x="29610" y="8140"/>
                </a:lnTo>
                <a:lnTo>
                  <a:pt x="31744" y="8298"/>
                </a:lnTo>
                <a:lnTo>
                  <a:pt x="33878" y="8456"/>
                </a:lnTo>
                <a:lnTo>
                  <a:pt x="33931" y="8456"/>
                </a:lnTo>
                <a:lnTo>
                  <a:pt x="33983" y="8430"/>
                </a:lnTo>
                <a:lnTo>
                  <a:pt x="34036" y="8404"/>
                </a:lnTo>
                <a:lnTo>
                  <a:pt x="34036" y="8377"/>
                </a:lnTo>
                <a:lnTo>
                  <a:pt x="34062" y="8325"/>
                </a:lnTo>
                <a:lnTo>
                  <a:pt x="34036" y="8272"/>
                </a:lnTo>
                <a:lnTo>
                  <a:pt x="34010" y="8219"/>
                </a:lnTo>
                <a:lnTo>
                  <a:pt x="33983" y="8193"/>
                </a:lnTo>
                <a:lnTo>
                  <a:pt x="33140" y="7692"/>
                </a:lnTo>
                <a:lnTo>
                  <a:pt x="32271" y="7218"/>
                </a:lnTo>
                <a:lnTo>
                  <a:pt x="31402" y="6744"/>
                </a:lnTo>
                <a:lnTo>
                  <a:pt x="30506" y="6296"/>
                </a:lnTo>
                <a:lnTo>
                  <a:pt x="29610" y="5875"/>
                </a:lnTo>
                <a:lnTo>
                  <a:pt x="28715" y="5479"/>
                </a:lnTo>
                <a:lnTo>
                  <a:pt x="27793" y="5111"/>
                </a:lnTo>
                <a:lnTo>
                  <a:pt x="26897" y="4742"/>
                </a:lnTo>
                <a:lnTo>
                  <a:pt x="26001" y="4426"/>
                </a:lnTo>
                <a:lnTo>
                  <a:pt x="25079" y="4136"/>
                </a:lnTo>
                <a:lnTo>
                  <a:pt x="24184" y="3873"/>
                </a:lnTo>
                <a:lnTo>
                  <a:pt x="23261" y="3635"/>
                </a:lnTo>
                <a:lnTo>
                  <a:pt x="22313" y="3425"/>
                </a:lnTo>
                <a:lnTo>
                  <a:pt x="21391" y="3267"/>
                </a:lnTo>
                <a:lnTo>
                  <a:pt x="20443" y="3161"/>
                </a:lnTo>
                <a:lnTo>
                  <a:pt x="19494" y="3082"/>
                </a:lnTo>
                <a:lnTo>
                  <a:pt x="18941" y="3056"/>
                </a:lnTo>
                <a:lnTo>
                  <a:pt x="18414" y="3030"/>
                </a:lnTo>
                <a:lnTo>
                  <a:pt x="17861" y="3056"/>
                </a:lnTo>
                <a:lnTo>
                  <a:pt x="17334" y="3082"/>
                </a:lnTo>
                <a:lnTo>
                  <a:pt x="16781" y="3161"/>
                </a:lnTo>
                <a:lnTo>
                  <a:pt x="16254" y="3267"/>
                </a:lnTo>
                <a:lnTo>
                  <a:pt x="15727" y="3425"/>
                </a:lnTo>
                <a:lnTo>
                  <a:pt x="15227" y="3609"/>
                </a:lnTo>
                <a:lnTo>
                  <a:pt x="14726" y="2819"/>
                </a:lnTo>
                <a:lnTo>
                  <a:pt x="14226" y="2055"/>
                </a:lnTo>
                <a:lnTo>
                  <a:pt x="13857" y="1528"/>
                </a:lnTo>
                <a:lnTo>
                  <a:pt x="13488" y="1027"/>
                </a:lnTo>
                <a:lnTo>
                  <a:pt x="13093" y="527"/>
                </a:lnTo>
                <a:lnTo>
                  <a:pt x="12671" y="53"/>
                </a:lnTo>
                <a:lnTo>
                  <a:pt x="12619" y="26"/>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3"/>
          <p:cNvSpPr/>
          <p:nvPr/>
        </p:nvSpPr>
        <p:spPr>
          <a:xfrm rot="8916882" flipH="1">
            <a:off x="2349847" y="3796716"/>
            <a:ext cx="4444306" cy="2849152"/>
          </a:xfrm>
          <a:custGeom>
            <a:avLst/>
            <a:gdLst/>
            <a:ahLst/>
            <a:cxnLst/>
            <a:rect l="l" t="t" r="r" b="b"/>
            <a:pathLst>
              <a:path w="177769" h="113964" extrusionOk="0">
                <a:moveTo>
                  <a:pt x="177083" y="1"/>
                </a:moveTo>
                <a:lnTo>
                  <a:pt x="177004" y="27"/>
                </a:lnTo>
                <a:lnTo>
                  <a:pt x="176925" y="53"/>
                </a:lnTo>
                <a:lnTo>
                  <a:pt x="176846" y="106"/>
                </a:lnTo>
                <a:lnTo>
                  <a:pt x="176793" y="185"/>
                </a:lnTo>
                <a:lnTo>
                  <a:pt x="176741" y="290"/>
                </a:lnTo>
                <a:lnTo>
                  <a:pt x="176688" y="501"/>
                </a:lnTo>
                <a:lnTo>
                  <a:pt x="176556" y="1028"/>
                </a:lnTo>
                <a:lnTo>
                  <a:pt x="176135" y="2819"/>
                </a:lnTo>
                <a:lnTo>
                  <a:pt x="175661" y="4584"/>
                </a:lnTo>
                <a:lnTo>
                  <a:pt x="175134" y="6323"/>
                </a:lnTo>
                <a:lnTo>
                  <a:pt x="174581" y="8036"/>
                </a:lnTo>
                <a:lnTo>
                  <a:pt x="173975" y="9695"/>
                </a:lnTo>
                <a:lnTo>
                  <a:pt x="173342" y="11302"/>
                </a:lnTo>
                <a:lnTo>
                  <a:pt x="172657" y="12909"/>
                </a:lnTo>
                <a:lnTo>
                  <a:pt x="171946" y="14463"/>
                </a:lnTo>
                <a:lnTo>
                  <a:pt x="171182" y="15965"/>
                </a:lnTo>
                <a:lnTo>
                  <a:pt x="170366" y="17440"/>
                </a:lnTo>
                <a:lnTo>
                  <a:pt x="169523" y="18889"/>
                </a:lnTo>
                <a:lnTo>
                  <a:pt x="168627" y="20312"/>
                </a:lnTo>
                <a:lnTo>
                  <a:pt x="167705" y="21682"/>
                </a:lnTo>
                <a:lnTo>
                  <a:pt x="166730" y="22999"/>
                </a:lnTo>
                <a:lnTo>
                  <a:pt x="165703" y="24290"/>
                </a:lnTo>
                <a:lnTo>
                  <a:pt x="164649" y="25554"/>
                </a:lnTo>
                <a:lnTo>
                  <a:pt x="163543" y="26766"/>
                </a:lnTo>
                <a:lnTo>
                  <a:pt x="162410" y="27951"/>
                </a:lnTo>
                <a:lnTo>
                  <a:pt x="161224" y="29084"/>
                </a:lnTo>
                <a:lnTo>
                  <a:pt x="159986" y="30191"/>
                </a:lnTo>
                <a:lnTo>
                  <a:pt x="158722" y="31271"/>
                </a:lnTo>
                <a:lnTo>
                  <a:pt x="157404" y="32298"/>
                </a:lnTo>
                <a:lnTo>
                  <a:pt x="156035" y="33273"/>
                </a:lnTo>
                <a:lnTo>
                  <a:pt x="154638" y="34221"/>
                </a:lnTo>
                <a:lnTo>
                  <a:pt x="153189" y="35143"/>
                </a:lnTo>
                <a:lnTo>
                  <a:pt x="151688" y="36013"/>
                </a:lnTo>
                <a:lnTo>
                  <a:pt x="150160" y="36856"/>
                </a:lnTo>
                <a:lnTo>
                  <a:pt x="148579" y="37646"/>
                </a:lnTo>
                <a:lnTo>
                  <a:pt x="146946" y="38383"/>
                </a:lnTo>
                <a:lnTo>
                  <a:pt x="145286" y="39095"/>
                </a:lnTo>
                <a:lnTo>
                  <a:pt x="143574" y="39780"/>
                </a:lnTo>
                <a:lnTo>
                  <a:pt x="141809" y="40412"/>
                </a:lnTo>
                <a:lnTo>
                  <a:pt x="139807" y="41070"/>
                </a:lnTo>
                <a:lnTo>
                  <a:pt x="137778" y="41676"/>
                </a:lnTo>
                <a:lnTo>
                  <a:pt x="135750" y="42282"/>
                </a:lnTo>
                <a:lnTo>
                  <a:pt x="133721" y="42836"/>
                </a:lnTo>
                <a:lnTo>
                  <a:pt x="129638" y="43942"/>
                </a:lnTo>
                <a:lnTo>
                  <a:pt x="127583" y="44495"/>
                </a:lnTo>
                <a:lnTo>
                  <a:pt x="125555" y="45101"/>
                </a:lnTo>
                <a:lnTo>
                  <a:pt x="124211" y="45523"/>
                </a:lnTo>
                <a:lnTo>
                  <a:pt x="122894" y="45970"/>
                </a:lnTo>
                <a:lnTo>
                  <a:pt x="121603" y="46471"/>
                </a:lnTo>
                <a:lnTo>
                  <a:pt x="120339" y="46998"/>
                </a:lnTo>
                <a:lnTo>
                  <a:pt x="119074" y="47551"/>
                </a:lnTo>
                <a:lnTo>
                  <a:pt x="117863" y="48157"/>
                </a:lnTo>
                <a:lnTo>
                  <a:pt x="116651" y="48816"/>
                </a:lnTo>
                <a:lnTo>
                  <a:pt x="115492" y="49500"/>
                </a:lnTo>
                <a:lnTo>
                  <a:pt x="114332" y="50212"/>
                </a:lnTo>
                <a:lnTo>
                  <a:pt x="113226" y="51002"/>
                </a:lnTo>
                <a:lnTo>
                  <a:pt x="112146" y="51819"/>
                </a:lnTo>
                <a:lnTo>
                  <a:pt x="111092" y="52688"/>
                </a:lnTo>
                <a:lnTo>
                  <a:pt x="110065" y="53636"/>
                </a:lnTo>
                <a:lnTo>
                  <a:pt x="109064" y="54611"/>
                </a:lnTo>
                <a:lnTo>
                  <a:pt x="108590" y="55112"/>
                </a:lnTo>
                <a:lnTo>
                  <a:pt x="108115" y="55639"/>
                </a:lnTo>
                <a:lnTo>
                  <a:pt x="107641" y="56165"/>
                </a:lnTo>
                <a:lnTo>
                  <a:pt x="107193" y="56719"/>
                </a:lnTo>
                <a:lnTo>
                  <a:pt x="106298" y="57825"/>
                </a:lnTo>
                <a:lnTo>
                  <a:pt x="105455" y="58958"/>
                </a:lnTo>
                <a:lnTo>
                  <a:pt x="104612" y="60117"/>
                </a:lnTo>
                <a:lnTo>
                  <a:pt x="103769" y="61250"/>
                </a:lnTo>
                <a:lnTo>
                  <a:pt x="102162" y="63568"/>
                </a:lnTo>
                <a:lnTo>
                  <a:pt x="100528" y="65913"/>
                </a:lnTo>
                <a:lnTo>
                  <a:pt x="98869" y="68310"/>
                </a:lnTo>
                <a:lnTo>
                  <a:pt x="97999" y="69495"/>
                </a:lnTo>
                <a:lnTo>
                  <a:pt x="97104" y="70654"/>
                </a:lnTo>
                <a:lnTo>
                  <a:pt x="96208" y="71814"/>
                </a:lnTo>
                <a:lnTo>
                  <a:pt x="95260" y="72920"/>
                </a:lnTo>
                <a:lnTo>
                  <a:pt x="94259" y="74000"/>
                </a:lnTo>
                <a:lnTo>
                  <a:pt x="93758" y="74527"/>
                </a:lnTo>
                <a:lnTo>
                  <a:pt x="93231" y="75027"/>
                </a:lnTo>
                <a:lnTo>
                  <a:pt x="92573" y="75633"/>
                </a:lnTo>
                <a:lnTo>
                  <a:pt x="91940" y="76187"/>
                </a:lnTo>
                <a:lnTo>
                  <a:pt x="91282" y="76766"/>
                </a:lnTo>
                <a:lnTo>
                  <a:pt x="90597" y="77293"/>
                </a:lnTo>
                <a:lnTo>
                  <a:pt x="89938" y="77794"/>
                </a:lnTo>
                <a:lnTo>
                  <a:pt x="89253" y="78294"/>
                </a:lnTo>
                <a:lnTo>
                  <a:pt x="88568" y="78768"/>
                </a:lnTo>
                <a:lnTo>
                  <a:pt x="87857" y="79216"/>
                </a:lnTo>
                <a:lnTo>
                  <a:pt x="87172" y="79638"/>
                </a:lnTo>
                <a:lnTo>
                  <a:pt x="86461" y="80033"/>
                </a:lnTo>
                <a:lnTo>
                  <a:pt x="85750" y="80428"/>
                </a:lnTo>
                <a:lnTo>
                  <a:pt x="85012" y="80797"/>
                </a:lnTo>
                <a:lnTo>
                  <a:pt x="84274" y="81139"/>
                </a:lnTo>
                <a:lnTo>
                  <a:pt x="83537" y="81455"/>
                </a:lnTo>
                <a:lnTo>
                  <a:pt x="82799" y="81745"/>
                </a:lnTo>
                <a:lnTo>
                  <a:pt x="82035" y="82009"/>
                </a:lnTo>
                <a:lnTo>
                  <a:pt x="81271" y="82272"/>
                </a:lnTo>
                <a:lnTo>
                  <a:pt x="80507" y="82509"/>
                </a:lnTo>
                <a:lnTo>
                  <a:pt x="79717" y="82720"/>
                </a:lnTo>
                <a:lnTo>
                  <a:pt x="78927" y="82904"/>
                </a:lnTo>
                <a:lnTo>
                  <a:pt x="78136" y="83062"/>
                </a:lnTo>
                <a:lnTo>
                  <a:pt x="77346" y="83194"/>
                </a:lnTo>
                <a:lnTo>
                  <a:pt x="76529" y="83326"/>
                </a:lnTo>
                <a:lnTo>
                  <a:pt x="75713" y="83431"/>
                </a:lnTo>
                <a:lnTo>
                  <a:pt x="74896" y="83510"/>
                </a:lnTo>
                <a:lnTo>
                  <a:pt x="74053" y="83563"/>
                </a:lnTo>
                <a:lnTo>
                  <a:pt x="73210" y="83589"/>
                </a:lnTo>
                <a:lnTo>
                  <a:pt x="72367" y="83589"/>
                </a:lnTo>
                <a:lnTo>
                  <a:pt x="71524" y="83563"/>
                </a:lnTo>
                <a:lnTo>
                  <a:pt x="70655" y="83537"/>
                </a:lnTo>
                <a:lnTo>
                  <a:pt x="69785" y="83484"/>
                </a:lnTo>
                <a:lnTo>
                  <a:pt x="68890" y="83378"/>
                </a:lnTo>
                <a:lnTo>
                  <a:pt x="67678" y="83247"/>
                </a:lnTo>
                <a:lnTo>
                  <a:pt x="66440" y="83062"/>
                </a:lnTo>
                <a:lnTo>
                  <a:pt x="63990" y="82667"/>
                </a:lnTo>
                <a:lnTo>
                  <a:pt x="62778" y="82483"/>
                </a:lnTo>
                <a:lnTo>
                  <a:pt x="61540" y="82298"/>
                </a:lnTo>
                <a:lnTo>
                  <a:pt x="60328" y="82140"/>
                </a:lnTo>
                <a:lnTo>
                  <a:pt x="59090" y="82009"/>
                </a:lnTo>
                <a:lnTo>
                  <a:pt x="58141" y="81956"/>
                </a:lnTo>
                <a:lnTo>
                  <a:pt x="57219" y="81956"/>
                </a:lnTo>
                <a:lnTo>
                  <a:pt x="56324" y="81982"/>
                </a:lnTo>
                <a:lnTo>
                  <a:pt x="55428" y="82035"/>
                </a:lnTo>
                <a:lnTo>
                  <a:pt x="54559" y="82167"/>
                </a:lnTo>
                <a:lnTo>
                  <a:pt x="53689" y="82325"/>
                </a:lnTo>
                <a:lnTo>
                  <a:pt x="52846" y="82535"/>
                </a:lnTo>
                <a:lnTo>
                  <a:pt x="52030" y="82799"/>
                </a:lnTo>
                <a:lnTo>
                  <a:pt x="51239" y="83089"/>
                </a:lnTo>
                <a:lnTo>
                  <a:pt x="50449" y="83457"/>
                </a:lnTo>
                <a:lnTo>
                  <a:pt x="49685" y="83853"/>
                </a:lnTo>
                <a:lnTo>
                  <a:pt x="48921" y="84327"/>
                </a:lnTo>
                <a:lnTo>
                  <a:pt x="48183" y="84827"/>
                </a:lnTo>
                <a:lnTo>
                  <a:pt x="47472" y="85407"/>
                </a:lnTo>
                <a:lnTo>
                  <a:pt x="46787" y="86039"/>
                </a:lnTo>
                <a:lnTo>
                  <a:pt x="46129" y="86724"/>
                </a:lnTo>
                <a:lnTo>
                  <a:pt x="45312" y="87646"/>
                </a:lnTo>
                <a:lnTo>
                  <a:pt x="44522" y="88568"/>
                </a:lnTo>
                <a:lnTo>
                  <a:pt x="43784" y="89543"/>
                </a:lnTo>
                <a:lnTo>
                  <a:pt x="43046" y="90544"/>
                </a:lnTo>
                <a:lnTo>
                  <a:pt x="42362" y="91519"/>
                </a:lnTo>
                <a:lnTo>
                  <a:pt x="41650" y="92546"/>
                </a:lnTo>
                <a:lnTo>
                  <a:pt x="40307" y="94575"/>
                </a:lnTo>
                <a:lnTo>
                  <a:pt x="38621" y="97077"/>
                </a:lnTo>
                <a:lnTo>
                  <a:pt x="37778" y="98315"/>
                </a:lnTo>
                <a:lnTo>
                  <a:pt x="36908" y="99553"/>
                </a:lnTo>
                <a:lnTo>
                  <a:pt x="36013" y="100765"/>
                </a:lnTo>
                <a:lnTo>
                  <a:pt x="35117" y="101977"/>
                </a:lnTo>
                <a:lnTo>
                  <a:pt x="34169" y="103163"/>
                </a:lnTo>
                <a:lnTo>
                  <a:pt x="33194" y="104295"/>
                </a:lnTo>
                <a:lnTo>
                  <a:pt x="32167" y="105402"/>
                </a:lnTo>
                <a:lnTo>
                  <a:pt x="31666" y="105929"/>
                </a:lnTo>
                <a:lnTo>
                  <a:pt x="31139" y="106429"/>
                </a:lnTo>
                <a:lnTo>
                  <a:pt x="30612" y="106930"/>
                </a:lnTo>
                <a:lnTo>
                  <a:pt x="30059" y="107404"/>
                </a:lnTo>
                <a:lnTo>
                  <a:pt x="29506" y="107878"/>
                </a:lnTo>
                <a:lnTo>
                  <a:pt x="28953" y="108326"/>
                </a:lnTo>
                <a:lnTo>
                  <a:pt x="28399" y="108747"/>
                </a:lnTo>
                <a:lnTo>
                  <a:pt x="27846" y="109143"/>
                </a:lnTo>
                <a:lnTo>
                  <a:pt x="27267" y="109538"/>
                </a:lnTo>
                <a:lnTo>
                  <a:pt x="26687" y="109907"/>
                </a:lnTo>
                <a:lnTo>
                  <a:pt x="26081" y="110275"/>
                </a:lnTo>
                <a:lnTo>
                  <a:pt x="25475" y="110591"/>
                </a:lnTo>
                <a:lnTo>
                  <a:pt x="24869" y="110908"/>
                </a:lnTo>
                <a:lnTo>
                  <a:pt x="24263" y="111224"/>
                </a:lnTo>
                <a:lnTo>
                  <a:pt x="23631" y="111487"/>
                </a:lnTo>
                <a:lnTo>
                  <a:pt x="22999" y="111751"/>
                </a:lnTo>
                <a:lnTo>
                  <a:pt x="22367" y="111988"/>
                </a:lnTo>
                <a:lnTo>
                  <a:pt x="21708" y="112198"/>
                </a:lnTo>
                <a:lnTo>
                  <a:pt x="21049" y="112383"/>
                </a:lnTo>
                <a:lnTo>
                  <a:pt x="20365" y="112541"/>
                </a:lnTo>
                <a:lnTo>
                  <a:pt x="19680" y="112699"/>
                </a:lnTo>
                <a:lnTo>
                  <a:pt x="18995" y="112831"/>
                </a:lnTo>
                <a:lnTo>
                  <a:pt x="18310" y="112936"/>
                </a:lnTo>
                <a:lnTo>
                  <a:pt x="17598" y="113015"/>
                </a:lnTo>
                <a:lnTo>
                  <a:pt x="16861" y="113068"/>
                </a:lnTo>
                <a:lnTo>
                  <a:pt x="16123" y="113094"/>
                </a:lnTo>
                <a:lnTo>
                  <a:pt x="15386" y="113120"/>
                </a:lnTo>
                <a:lnTo>
                  <a:pt x="14648" y="113094"/>
                </a:lnTo>
                <a:lnTo>
                  <a:pt x="13884" y="113068"/>
                </a:lnTo>
                <a:lnTo>
                  <a:pt x="13120" y="112989"/>
                </a:lnTo>
                <a:lnTo>
                  <a:pt x="12251" y="112910"/>
                </a:lnTo>
                <a:lnTo>
                  <a:pt x="11434" y="112778"/>
                </a:lnTo>
                <a:lnTo>
                  <a:pt x="10591" y="112646"/>
                </a:lnTo>
                <a:lnTo>
                  <a:pt x="9774" y="112488"/>
                </a:lnTo>
                <a:lnTo>
                  <a:pt x="8958" y="112304"/>
                </a:lnTo>
                <a:lnTo>
                  <a:pt x="8141" y="112093"/>
                </a:lnTo>
                <a:lnTo>
                  <a:pt x="7324" y="111882"/>
                </a:lnTo>
                <a:lnTo>
                  <a:pt x="6534" y="111645"/>
                </a:lnTo>
                <a:lnTo>
                  <a:pt x="5744" y="111382"/>
                </a:lnTo>
                <a:lnTo>
                  <a:pt x="4953" y="111118"/>
                </a:lnTo>
                <a:lnTo>
                  <a:pt x="3373" y="110539"/>
                </a:lnTo>
                <a:lnTo>
                  <a:pt x="1819" y="109907"/>
                </a:lnTo>
                <a:lnTo>
                  <a:pt x="264" y="109222"/>
                </a:lnTo>
                <a:lnTo>
                  <a:pt x="238" y="109432"/>
                </a:lnTo>
                <a:lnTo>
                  <a:pt x="185" y="109617"/>
                </a:lnTo>
                <a:lnTo>
                  <a:pt x="106" y="109775"/>
                </a:lnTo>
                <a:lnTo>
                  <a:pt x="1" y="109959"/>
                </a:lnTo>
                <a:lnTo>
                  <a:pt x="54" y="109986"/>
                </a:lnTo>
                <a:lnTo>
                  <a:pt x="2003" y="110881"/>
                </a:lnTo>
                <a:lnTo>
                  <a:pt x="2978" y="111303"/>
                </a:lnTo>
                <a:lnTo>
                  <a:pt x="3952" y="111724"/>
                </a:lnTo>
                <a:lnTo>
                  <a:pt x="5085" y="112146"/>
                </a:lnTo>
                <a:lnTo>
                  <a:pt x="6218" y="112541"/>
                </a:lnTo>
                <a:lnTo>
                  <a:pt x="7351" y="112910"/>
                </a:lnTo>
                <a:lnTo>
                  <a:pt x="8510" y="113199"/>
                </a:lnTo>
                <a:lnTo>
                  <a:pt x="9669" y="113463"/>
                </a:lnTo>
                <a:lnTo>
                  <a:pt x="10854" y="113674"/>
                </a:lnTo>
                <a:lnTo>
                  <a:pt x="12040" y="113832"/>
                </a:lnTo>
                <a:lnTo>
                  <a:pt x="13225" y="113963"/>
                </a:lnTo>
                <a:lnTo>
                  <a:pt x="18020" y="113963"/>
                </a:lnTo>
                <a:lnTo>
                  <a:pt x="18125" y="113832"/>
                </a:lnTo>
                <a:lnTo>
                  <a:pt x="18204" y="113779"/>
                </a:lnTo>
                <a:lnTo>
                  <a:pt x="18257" y="113753"/>
                </a:lnTo>
                <a:lnTo>
                  <a:pt x="19311" y="113621"/>
                </a:lnTo>
                <a:lnTo>
                  <a:pt x="20338" y="113463"/>
                </a:lnTo>
                <a:lnTo>
                  <a:pt x="21339" y="113226"/>
                </a:lnTo>
                <a:lnTo>
                  <a:pt x="22314" y="112962"/>
                </a:lnTo>
                <a:lnTo>
                  <a:pt x="23262" y="112673"/>
                </a:lnTo>
                <a:lnTo>
                  <a:pt x="24211" y="112304"/>
                </a:lnTo>
                <a:lnTo>
                  <a:pt x="25106" y="111909"/>
                </a:lnTo>
                <a:lnTo>
                  <a:pt x="26002" y="111461"/>
                </a:lnTo>
                <a:lnTo>
                  <a:pt x="26871" y="110987"/>
                </a:lnTo>
                <a:lnTo>
                  <a:pt x="27714" y="110460"/>
                </a:lnTo>
                <a:lnTo>
                  <a:pt x="28557" y="109907"/>
                </a:lnTo>
                <a:lnTo>
                  <a:pt x="29348" y="109301"/>
                </a:lnTo>
                <a:lnTo>
                  <a:pt x="30164" y="108668"/>
                </a:lnTo>
                <a:lnTo>
                  <a:pt x="30928" y="108010"/>
                </a:lnTo>
                <a:lnTo>
                  <a:pt x="31692" y="107299"/>
                </a:lnTo>
                <a:lnTo>
                  <a:pt x="32430" y="106587"/>
                </a:lnTo>
                <a:lnTo>
                  <a:pt x="33115" y="105876"/>
                </a:lnTo>
                <a:lnTo>
                  <a:pt x="33773" y="105191"/>
                </a:lnTo>
                <a:lnTo>
                  <a:pt x="34406" y="104453"/>
                </a:lnTo>
                <a:lnTo>
                  <a:pt x="35038" y="103716"/>
                </a:lnTo>
                <a:lnTo>
                  <a:pt x="35644" y="102978"/>
                </a:lnTo>
                <a:lnTo>
                  <a:pt x="36223" y="102214"/>
                </a:lnTo>
                <a:lnTo>
                  <a:pt x="37383" y="100686"/>
                </a:lnTo>
                <a:lnTo>
                  <a:pt x="38489" y="99106"/>
                </a:lnTo>
                <a:lnTo>
                  <a:pt x="39543" y="97499"/>
                </a:lnTo>
                <a:lnTo>
                  <a:pt x="40597" y="95892"/>
                </a:lnTo>
                <a:lnTo>
                  <a:pt x="41650" y="94258"/>
                </a:lnTo>
                <a:lnTo>
                  <a:pt x="42783" y="92546"/>
                </a:lnTo>
                <a:lnTo>
                  <a:pt x="43336" y="91677"/>
                </a:lnTo>
                <a:lnTo>
                  <a:pt x="43942" y="90834"/>
                </a:lnTo>
                <a:lnTo>
                  <a:pt x="44548" y="90017"/>
                </a:lnTo>
                <a:lnTo>
                  <a:pt x="45154" y="89200"/>
                </a:lnTo>
                <a:lnTo>
                  <a:pt x="45813" y="88384"/>
                </a:lnTo>
                <a:lnTo>
                  <a:pt x="46471" y="87593"/>
                </a:lnTo>
                <a:lnTo>
                  <a:pt x="46998" y="87040"/>
                </a:lnTo>
                <a:lnTo>
                  <a:pt x="47525" y="86513"/>
                </a:lnTo>
                <a:lnTo>
                  <a:pt x="48078" y="86013"/>
                </a:lnTo>
                <a:lnTo>
                  <a:pt x="48658" y="85565"/>
                </a:lnTo>
                <a:lnTo>
                  <a:pt x="49237" y="85143"/>
                </a:lnTo>
                <a:lnTo>
                  <a:pt x="49843" y="84748"/>
                </a:lnTo>
                <a:lnTo>
                  <a:pt x="50449" y="84406"/>
                </a:lnTo>
                <a:lnTo>
                  <a:pt x="51081" y="84063"/>
                </a:lnTo>
                <a:lnTo>
                  <a:pt x="51740" y="83800"/>
                </a:lnTo>
                <a:lnTo>
                  <a:pt x="52398" y="83537"/>
                </a:lnTo>
                <a:lnTo>
                  <a:pt x="53083" y="83326"/>
                </a:lnTo>
                <a:lnTo>
                  <a:pt x="53795" y="83141"/>
                </a:lnTo>
                <a:lnTo>
                  <a:pt x="54506" y="83010"/>
                </a:lnTo>
                <a:lnTo>
                  <a:pt x="55244" y="82878"/>
                </a:lnTo>
                <a:lnTo>
                  <a:pt x="55981" y="82825"/>
                </a:lnTo>
                <a:lnTo>
                  <a:pt x="56745" y="82773"/>
                </a:lnTo>
                <a:lnTo>
                  <a:pt x="57667" y="82773"/>
                </a:lnTo>
                <a:lnTo>
                  <a:pt x="58563" y="82799"/>
                </a:lnTo>
                <a:lnTo>
                  <a:pt x="59432" y="82878"/>
                </a:lnTo>
                <a:lnTo>
                  <a:pt x="60328" y="82957"/>
                </a:lnTo>
                <a:lnTo>
                  <a:pt x="61224" y="83062"/>
                </a:lnTo>
                <a:lnTo>
                  <a:pt x="62119" y="83168"/>
                </a:lnTo>
                <a:lnTo>
                  <a:pt x="62989" y="83326"/>
                </a:lnTo>
                <a:lnTo>
                  <a:pt x="63884" y="83484"/>
                </a:lnTo>
                <a:lnTo>
                  <a:pt x="65597" y="83774"/>
                </a:lnTo>
                <a:lnTo>
                  <a:pt x="67335" y="84037"/>
                </a:lnTo>
                <a:lnTo>
                  <a:pt x="68205" y="84142"/>
                </a:lnTo>
                <a:lnTo>
                  <a:pt x="69074" y="84221"/>
                </a:lnTo>
                <a:lnTo>
                  <a:pt x="69943" y="84300"/>
                </a:lnTo>
                <a:lnTo>
                  <a:pt x="70813" y="84327"/>
                </a:lnTo>
                <a:lnTo>
                  <a:pt x="71682" y="84380"/>
                </a:lnTo>
                <a:lnTo>
                  <a:pt x="73394" y="84380"/>
                </a:lnTo>
                <a:lnTo>
                  <a:pt x="74290" y="84327"/>
                </a:lnTo>
                <a:lnTo>
                  <a:pt x="75159" y="84274"/>
                </a:lnTo>
                <a:lnTo>
                  <a:pt x="76029" y="84195"/>
                </a:lnTo>
                <a:lnTo>
                  <a:pt x="76898" y="84090"/>
                </a:lnTo>
                <a:lnTo>
                  <a:pt x="77767" y="83932"/>
                </a:lnTo>
                <a:lnTo>
                  <a:pt x="78479" y="83800"/>
                </a:lnTo>
                <a:lnTo>
                  <a:pt x="79190" y="83642"/>
                </a:lnTo>
                <a:lnTo>
                  <a:pt x="79901" y="83484"/>
                </a:lnTo>
                <a:lnTo>
                  <a:pt x="80586" y="83299"/>
                </a:lnTo>
                <a:lnTo>
                  <a:pt x="81271" y="83115"/>
                </a:lnTo>
                <a:lnTo>
                  <a:pt x="81956" y="82904"/>
                </a:lnTo>
                <a:lnTo>
                  <a:pt x="82615" y="82694"/>
                </a:lnTo>
                <a:lnTo>
                  <a:pt x="83273" y="82456"/>
                </a:lnTo>
                <a:lnTo>
                  <a:pt x="83932" y="82193"/>
                </a:lnTo>
                <a:lnTo>
                  <a:pt x="84564" y="81930"/>
                </a:lnTo>
                <a:lnTo>
                  <a:pt x="85196" y="81640"/>
                </a:lnTo>
                <a:lnTo>
                  <a:pt x="85829" y="81350"/>
                </a:lnTo>
                <a:lnTo>
                  <a:pt x="86435" y="81060"/>
                </a:lnTo>
                <a:lnTo>
                  <a:pt x="87040" y="80744"/>
                </a:lnTo>
                <a:lnTo>
                  <a:pt x="87646" y="80402"/>
                </a:lnTo>
                <a:lnTo>
                  <a:pt x="88226" y="80059"/>
                </a:lnTo>
                <a:lnTo>
                  <a:pt x="89385" y="79322"/>
                </a:lnTo>
                <a:lnTo>
                  <a:pt x="90518" y="78531"/>
                </a:lnTo>
                <a:lnTo>
                  <a:pt x="91598" y="77688"/>
                </a:lnTo>
                <a:lnTo>
                  <a:pt x="92678" y="76793"/>
                </a:lnTo>
                <a:lnTo>
                  <a:pt x="93705" y="75844"/>
                </a:lnTo>
                <a:lnTo>
                  <a:pt x="94706" y="74843"/>
                </a:lnTo>
                <a:lnTo>
                  <a:pt x="95681" y="73789"/>
                </a:lnTo>
                <a:lnTo>
                  <a:pt x="96630" y="72683"/>
                </a:lnTo>
                <a:lnTo>
                  <a:pt x="97894" y="71129"/>
                </a:lnTo>
                <a:lnTo>
                  <a:pt x="99106" y="69522"/>
                </a:lnTo>
                <a:lnTo>
                  <a:pt x="100291" y="67888"/>
                </a:lnTo>
                <a:lnTo>
                  <a:pt x="101450" y="66229"/>
                </a:lnTo>
                <a:lnTo>
                  <a:pt x="103742" y="62936"/>
                </a:lnTo>
                <a:lnTo>
                  <a:pt x="104901" y="61276"/>
                </a:lnTo>
                <a:lnTo>
                  <a:pt x="106061" y="59616"/>
                </a:lnTo>
                <a:lnTo>
                  <a:pt x="106983" y="58378"/>
                </a:lnTo>
                <a:lnTo>
                  <a:pt x="107931" y="57193"/>
                </a:lnTo>
                <a:lnTo>
                  <a:pt x="108932" y="56060"/>
                </a:lnTo>
                <a:lnTo>
                  <a:pt x="109959" y="54980"/>
                </a:lnTo>
                <a:lnTo>
                  <a:pt x="111013" y="53953"/>
                </a:lnTo>
                <a:lnTo>
                  <a:pt x="112120" y="52978"/>
                </a:lnTo>
                <a:lnTo>
                  <a:pt x="113252" y="52056"/>
                </a:lnTo>
                <a:lnTo>
                  <a:pt x="114438" y="51186"/>
                </a:lnTo>
                <a:lnTo>
                  <a:pt x="115650" y="50370"/>
                </a:lnTo>
                <a:lnTo>
                  <a:pt x="116888" y="49606"/>
                </a:lnTo>
                <a:lnTo>
                  <a:pt x="118179" y="48868"/>
                </a:lnTo>
                <a:lnTo>
                  <a:pt x="119496" y="48210"/>
                </a:lnTo>
                <a:lnTo>
                  <a:pt x="120839" y="47577"/>
                </a:lnTo>
                <a:lnTo>
                  <a:pt x="122236" y="46998"/>
                </a:lnTo>
                <a:lnTo>
                  <a:pt x="123658" y="46471"/>
                </a:lnTo>
                <a:lnTo>
                  <a:pt x="125133" y="45997"/>
                </a:lnTo>
                <a:lnTo>
                  <a:pt x="126819" y="45496"/>
                </a:lnTo>
                <a:lnTo>
                  <a:pt x="128532" y="45022"/>
                </a:lnTo>
                <a:lnTo>
                  <a:pt x="131956" y="44074"/>
                </a:lnTo>
                <a:lnTo>
                  <a:pt x="135381" y="43152"/>
                </a:lnTo>
                <a:lnTo>
                  <a:pt x="138806" y="42230"/>
                </a:lnTo>
                <a:lnTo>
                  <a:pt x="140492" y="41729"/>
                </a:lnTo>
                <a:lnTo>
                  <a:pt x="142125" y="41202"/>
                </a:lnTo>
                <a:lnTo>
                  <a:pt x="143732" y="40623"/>
                </a:lnTo>
                <a:lnTo>
                  <a:pt x="145313" y="40017"/>
                </a:lnTo>
                <a:lnTo>
                  <a:pt x="146867" y="39358"/>
                </a:lnTo>
                <a:lnTo>
                  <a:pt x="148369" y="38673"/>
                </a:lnTo>
                <a:lnTo>
                  <a:pt x="149844" y="37962"/>
                </a:lnTo>
                <a:lnTo>
                  <a:pt x="151293" y="37198"/>
                </a:lnTo>
                <a:lnTo>
                  <a:pt x="152689" y="36408"/>
                </a:lnTo>
                <a:lnTo>
                  <a:pt x="154059" y="35565"/>
                </a:lnTo>
                <a:lnTo>
                  <a:pt x="155402" y="34695"/>
                </a:lnTo>
                <a:lnTo>
                  <a:pt x="156719" y="33800"/>
                </a:lnTo>
                <a:lnTo>
                  <a:pt x="157984" y="32851"/>
                </a:lnTo>
                <a:lnTo>
                  <a:pt x="159222" y="31877"/>
                </a:lnTo>
                <a:lnTo>
                  <a:pt x="160408" y="30849"/>
                </a:lnTo>
                <a:lnTo>
                  <a:pt x="161593" y="29795"/>
                </a:lnTo>
                <a:lnTo>
                  <a:pt x="162726" y="28715"/>
                </a:lnTo>
                <a:lnTo>
                  <a:pt x="163832" y="27583"/>
                </a:lnTo>
                <a:lnTo>
                  <a:pt x="164886" y="26423"/>
                </a:lnTo>
                <a:lnTo>
                  <a:pt x="165913" y="25238"/>
                </a:lnTo>
                <a:lnTo>
                  <a:pt x="166914" y="24000"/>
                </a:lnTo>
                <a:lnTo>
                  <a:pt x="167889" y="22735"/>
                </a:lnTo>
                <a:lnTo>
                  <a:pt x="168838" y="21418"/>
                </a:lnTo>
                <a:lnTo>
                  <a:pt x="169733" y="20075"/>
                </a:lnTo>
                <a:lnTo>
                  <a:pt x="170603" y="18705"/>
                </a:lnTo>
                <a:lnTo>
                  <a:pt x="171419" y="17282"/>
                </a:lnTo>
                <a:lnTo>
                  <a:pt x="172236" y="15833"/>
                </a:lnTo>
                <a:lnTo>
                  <a:pt x="173000" y="14358"/>
                </a:lnTo>
                <a:lnTo>
                  <a:pt x="173738" y="12830"/>
                </a:lnTo>
                <a:lnTo>
                  <a:pt x="174422" y="11276"/>
                </a:lnTo>
                <a:lnTo>
                  <a:pt x="175107" y="9669"/>
                </a:lnTo>
                <a:lnTo>
                  <a:pt x="175740" y="8062"/>
                </a:lnTo>
                <a:lnTo>
                  <a:pt x="176056" y="7140"/>
                </a:lnTo>
                <a:lnTo>
                  <a:pt x="176346" y="6218"/>
                </a:lnTo>
                <a:lnTo>
                  <a:pt x="176609" y="5296"/>
                </a:lnTo>
                <a:lnTo>
                  <a:pt x="176846" y="4347"/>
                </a:lnTo>
                <a:lnTo>
                  <a:pt x="177294" y="2477"/>
                </a:lnTo>
                <a:lnTo>
                  <a:pt x="177768" y="607"/>
                </a:lnTo>
                <a:lnTo>
                  <a:pt x="177768" y="370"/>
                </a:lnTo>
                <a:lnTo>
                  <a:pt x="177584" y="238"/>
                </a:lnTo>
                <a:lnTo>
                  <a:pt x="177452" y="132"/>
                </a:lnTo>
                <a:lnTo>
                  <a:pt x="177294" y="53"/>
                </a:lnTo>
                <a:lnTo>
                  <a:pt x="177189" y="27"/>
                </a:lnTo>
                <a:lnTo>
                  <a:pt x="1770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pic>
        <p:nvPicPr>
          <p:cNvPr id="48" name="Google Shape;48;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49" name="Google Shape;49;p7"/>
          <p:cNvSpPr txBox="1">
            <a:spLocks noGrp="1"/>
          </p:cNvSpPr>
          <p:nvPr>
            <p:ph type="body" idx="1"/>
          </p:nvPr>
        </p:nvSpPr>
        <p:spPr>
          <a:xfrm>
            <a:off x="893694" y="1629150"/>
            <a:ext cx="4067400" cy="24948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Font typeface="Nunito Light"/>
              <a:buChar char="●"/>
              <a:defRPr sz="1600"/>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30200" rtl="0">
              <a:lnSpc>
                <a:spcPct val="100000"/>
              </a:lnSpc>
              <a:spcBef>
                <a:spcPts val="1600"/>
              </a:spcBef>
              <a:spcAft>
                <a:spcPts val="0"/>
              </a:spcAft>
              <a:buSzPts val="1600"/>
              <a:buFont typeface="Nunito Light"/>
              <a:buChar char="○"/>
              <a:defRPr/>
            </a:lvl5pPr>
            <a:lvl6pPr marL="2743200" lvl="5" indent="-330200" rtl="0">
              <a:lnSpc>
                <a:spcPct val="100000"/>
              </a:lnSpc>
              <a:spcBef>
                <a:spcPts val="1600"/>
              </a:spcBef>
              <a:spcAft>
                <a:spcPts val="0"/>
              </a:spcAft>
              <a:buSzPts val="16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30200" rtl="0">
              <a:lnSpc>
                <a:spcPct val="100000"/>
              </a:lnSpc>
              <a:spcBef>
                <a:spcPts val="1600"/>
              </a:spcBef>
              <a:spcAft>
                <a:spcPts val="1600"/>
              </a:spcAft>
              <a:buSzPts val="1600"/>
              <a:buFont typeface="Nunito Light"/>
              <a:buChar char="■"/>
              <a:defRPr/>
            </a:lvl9pPr>
          </a:lstStyle>
          <a:p>
            <a:endParaRPr/>
          </a:p>
        </p:txBody>
      </p:sp>
      <p:sp>
        <p:nvSpPr>
          <p:cNvPr id="50" name="Google Shape;50;p7"/>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1" name="Google Shape;51;p7"/>
          <p:cNvSpPr/>
          <p:nvPr/>
        </p:nvSpPr>
        <p:spPr>
          <a:xfrm rot="2927604">
            <a:off x="385998" y="-175395"/>
            <a:ext cx="1236216" cy="1886972"/>
          </a:xfrm>
          <a:custGeom>
            <a:avLst/>
            <a:gdLst/>
            <a:ahLst/>
            <a:cxnLst/>
            <a:rect l="l" t="t" r="r" b="b"/>
            <a:pathLst>
              <a:path w="36487" h="55691" extrusionOk="0">
                <a:moveTo>
                  <a:pt x="19073" y="3372"/>
                </a:moveTo>
                <a:lnTo>
                  <a:pt x="20048" y="3425"/>
                </a:lnTo>
                <a:lnTo>
                  <a:pt x="20996" y="3530"/>
                </a:lnTo>
                <a:lnTo>
                  <a:pt x="21918" y="3688"/>
                </a:lnTo>
                <a:lnTo>
                  <a:pt x="22866" y="3873"/>
                </a:lnTo>
                <a:lnTo>
                  <a:pt x="23788" y="4110"/>
                </a:lnTo>
                <a:lnTo>
                  <a:pt x="24710" y="4347"/>
                </a:lnTo>
                <a:lnTo>
                  <a:pt x="25632" y="4636"/>
                </a:lnTo>
                <a:lnTo>
                  <a:pt x="26528" y="4979"/>
                </a:lnTo>
                <a:lnTo>
                  <a:pt x="27424" y="5321"/>
                </a:lnTo>
                <a:lnTo>
                  <a:pt x="28293" y="5690"/>
                </a:lnTo>
                <a:lnTo>
                  <a:pt x="29162" y="6059"/>
                </a:lnTo>
                <a:lnTo>
                  <a:pt x="30032" y="6481"/>
                </a:lnTo>
                <a:lnTo>
                  <a:pt x="30848" y="6876"/>
                </a:lnTo>
                <a:lnTo>
                  <a:pt x="31665" y="7297"/>
                </a:lnTo>
                <a:lnTo>
                  <a:pt x="33298" y="8167"/>
                </a:lnTo>
                <a:lnTo>
                  <a:pt x="31481" y="8088"/>
                </a:lnTo>
                <a:lnTo>
                  <a:pt x="30585" y="8035"/>
                </a:lnTo>
                <a:lnTo>
                  <a:pt x="29663" y="7982"/>
                </a:lnTo>
                <a:lnTo>
                  <a:pt x="28767" y="7877"/>
                </a:lnTo>
                <a:lnTo>
                  <a:pt x="27845" y="7771"/>
                </a:lnTo>
                <a:lnTo>
                  <a:pt x="26950" y="7666"/>
                </a:lnTo>
                <a:lnTo>
                  <a:pt x="26054" y="7508"/>
                </a:lnTo>
                <a:lnTo>
                  <a:pt x="25158" y="7324"/>
                </a:lnTo>
                <a:lnTo>
                  <a:pt x="24263" y="7139"/>
                </a:lnTo>
                <a:lnTo>
                  <a:pt x="23393" y="6902"/>
                </a:lnTo>
                <a:lnTo>
                  <a:pt x="22524" y="6639"/>
                </a:lnTo>
                <a:lnTo>
                  <a:pt x="21681" y="6349"/>
                </a:lnTo>
                <a:lnTo>
                  <a:pt x="20838" y="6006"/>
                </a:lnTo>
                <a:lnTo>
                  <a:pt x="19995" y="5664"/>
                </a:lnTo>
                <a:lnTo>
                  <a:pt x="19178" y="5242"/>
                </a:lnTo>
                <a:lnTo>
                  <a:pt x="18335" y="4795"/>
                </a:lnTo>
                <a:lnTo>
                  <a:pt x="17492" y="4347"/>
                </a:lnTo>
                <a:lnTo>
                  <a:pt x="17071" y="4162"/>
                </a:lnTo>
                <a:lnTo>
                  <a:pt x="16623" y="4004"/>
                </a:lnTo>
                <a:lnTo>
                  <a:pt x="16149" y="3846"/>
                </a:lnTo>
                <a:lnTo>
                  <a:pt x="15701" y="3741"/>
                </a:lnTo>
                <a:lnTo>
                  <a:pt x="16096" y="3609"/>
                </a:lnTo>
                <a:lnTo>
                  <a:pt x="16517" y="3530"/>
                </a:lnTo>
                <a:lnTo>
                  <a:pt x="16939" y="3451"/>
                </a:lnTo>
                <a:lnTo>
                  <a:pt x="17360" y="3398"/>
                </a:lnTo>
                <a:lnTo>
                  <a:pt x="17808" y="3372"/>
                </a:lnTo>
                <a:close/>
                <a:moveTo>
                  <a:pt x="18388" y="8140"/>
                </a:moveTo>
                <a:lnTo>
                  <a:pt x="18730" y="8351"/>
                </a:lnTo>
                <a:lnTo>
                  <a:pt x="19073" y="8535"/>
                </a:lnTo>
                <a:lnTo>
                  <a:pt x="19415" y="8693"/>
                </a:lnTo>
                <a:lnTo>
                  <a:pt x="19784" y="8851"/>
                </a:lnTo>
                <a:lnTo>
                  <a:pt x="20495" y="9115"/>
                </a:lnTo>
                <a:lnTo>
                  <a:pt x="21259" y="9326"/>
                </a:lnTo>
                <a:lnTo>
                  <a:pt x="22023" y="9510"/>
                </a:lnTo>
                <a:lnTo>
                  <a:pt x="22814" y="9668"/>
                </a:lnTo>
                <a:lnTo>
                  <a:pt x="24342" y="9958"/>
                </a:lnTo>
                <a:lnTo>
                  <a:pt x="25395" y="10142"/>
                </a:lnTo>
                <a:lnTo>
                  <a:pt x="26449" y="10379"/>
                </a:lnTo>
                <a:lnTo>
                  <a:pt x="27476" y="10643"/>
                </a:lnTo>
                <a:lnTo>
                  <a:pt x="28478" y="10959"/>
                </a:lnTo>
                <a:lnTo>
                  <a:pt x="29479" y="11301"/>
                </a:lnTo>
                <a:lnTo>
                  <a:pt x="30480" y="11697"/>
                </a:lnTo>
                <a:lnTo>
                  <a:pt x="31428" y="12144"/>
                </a:lnTo>
                <a:lnTo>
                  <a:pt x="32376" y="12619"/>
                </a:lnTo>
                <a:lnTo>
                  <a:pt x="33325" y="13172"/>
                </a:lnTo>
                <a:lnTo>
                  <a:pt x="34247" y="13751"/>
                </a:lnTo>
                <a:lnTo>
                  <a:pt x="34668" y="14068"/>
                </a:lnTo>
                <a:lnTo>
                  <a:pt x="35116" y="14410"/>
                </a:lnTo>
                <a:lnTo>
                  <a:pt x="35538" y="14752"/>
                </a:lnTo>
                <a:lnTo>
                  <a:pt x="35933" y="15095"/>
                </a:lnTo>
                <a:lnTo>
                  <a:pt x="33852" y="15200"/>
                </a:lnTo>
                <a:lnTo>
                  <a:pt x="32824" y="15227"/>
                </a:lnTo>
                <a:lnTo>
                  <a:pt x="32297" y="15200"/>
                </a:lnTo>
                <a:lnTo>
                  <a:pt x="31770" y="15174"/>
                </a:lnTo>
                <a:lnTo>
                  <a:pt x="31244" y="15121"/>
                </a:lnTo>
                <a:lnTo>
                  <a:pt x="30743" y="15042"/>
                </a:lnTo>
                <a:lnTo>
                  <a:pt x="30243" y="14963"/>
                </a:lnTo>
                <a:lnTo>
                  <a:pt x="29742" y="14858"/>
                </a:lnTo>
                <a:lnTo>
                  <a:pt x="28715" y="14594"/>
                </a:lnTo>
                <a:lnTo>
                  <a:pt x="27740" y="14305"/>
                </a:lnTo>
                <a:lnTo>
                  <a:pt x="26792" y="13936"/>
                </a:lnTo>
                <a:lnTo>
                  <a:pt x="25843" y="13514"/>
                </a:lnTo>
                <a:lnTo>
                  <a:pt x="24947" y="13066"/>
                </a:lnTo>
                <a:lnTo>
                  <a:pt x="24052" y="12566"/>
                </a:lnTo>
                <a:lnTo>
                  <a:pt x="23182" y="12039"/>
                </a:lnTo>
                <a:lnTo>
                  <a:pt x="22339" y="11460"/>
                </a:lnTo>
                <a:lnTo>
                  <a:pt x="21523" y="10880"/>
                </a:lnTo>
                <a:lnTo>
                  <a:pt x="20706" y="10248"/>
                </a:lnTo>
                <a:lnTo>
                  <a:pt x="20127" y="9721"/>
                </a:lnTo>
                <a:lnTo>
                  <a:pt x="19547" y="9220"/>
                </a:lnTo>
                <a:lnTo>
                  <a:pt x="18388" y="8140"/>
                </a:lnTo>
                <a:close/>
                <a:moveTo>
                  <a:pt x="20337" y="14305"/>
                </a:moveTo>
                <a:lnTo>
                  <a:pt x="20680" y="14568"/>
                </a:lnTo>
                <a:lnTo>
                  <a:pt x="21049" y="14805"/>
                </a:lnTo>
                <a:lnTo>
                  <a:pt x="21444" y="15016"/>
                </a:lnTo>
                <a:lnTo>
                  <a:pt x="21813" y="15227"/>
                </a:lnTo>
                <a:lnTo>
                  <a:pt x="22603" y="15622"/>
                </a:lnTo>
                <a:lnTo>
                  <a:pt x="23420" y="15964"/>
                </a:lnTo>
                <a:lnTo>
                  <a:pt x="25053" y="16623"/>
                </a:lnTo>
                <a:lnTo>
                  <a:pt x="25870" y="16992"/>
                </a:lnTo>
                <a:lnTo>
                  <a:pt x="26660" y="17360"/>
                </a:lnTo>
                <a:lnTo>
                  <a:pt x="27503" y="17808"/>
                </a:lnTo>
                <a:lnTo>
                  <a:pt x="28319" y="18283"/>
                </a:lnTo>
                <a:lnTo>
                  <a:pt x="29110" y="18809"/>
                </a:lnTo>
                <a:lnTo>
                  <a:pt x="29874" y="19336"/>
                </a:lnTo>
                <a:lnTo>
                  <a:pt x="30611" y="19916"/>
                </a:lnTo>
                <a:lnTo>
                  <a:pt x="31349" y="20522"/>
                </a:lnTo>
                <a:lnTo>
                  <a:pt x="32060" y="21128"/>
                </a:lnTo>
                <a:lnTo>
                  <a:pt x="32745" y="21786"/>
                </a:lnTo>
                <a:lnTo>
                  <a:pt x="33351" y="22418"/>
                </a:lnTo>
                <a:lnTo>
                  <a:pt x="33904" y="23051"/>
                </a:lnTo>
                <a:lnTo>
                  <a:pt x="34431" y="23709"/>
                </a:lnTo>
                <a:lnTo>
                  <a:pt x="34958" y="24394"/>
                </a:lnTo>
                <a:lnTo>
                  <a:pt x="34958" y="24394"/>
                </a:lnTo>
                <a:lnTo>
                  <a:pt x="34405" y="23999"/>
                </a:lnTo>
                <a:lnTo>
                  <a:pt x="33852" y="23604"/>
                </a:lnTo>
                <a:lnTo>
                  <a:pt x="33272" y="23235"/>
                </a:lnTo>
                <a:lnTo>
                  <a:pt x="32640" y="22919"/>
                </a:lnTo>
                <a:lnTo>
                  <a:pt x="31797" y="22498"/>
                </a:lnTo>
                <a:lnTo>
                  <a:pt x="30927" y="22102"/>
                </a:lnTo>
                <a:lnTo>
                  <a:pt x="29189" y="21365"/>
                </a:lnTo>
                <a:lnTo>
                  <a:pt x="28319" y="20970"/>
                </a:lnTo>
                <a:lnTo>
                  <a:pt x="27476" y="20574"/>
                </a:lnTo>
                <a:lnTo>
                  <a:pt x="26633" y="20153"/>
                </a:lnTo>
                <a:lnTo>
                  <a:pt x="25817" y="19679"/>
                </a:lnTo>
                <a:lnTo>
                  <a:pt x="25000" y="19126"/>
                </a:lnTo>
                <a:lnTo>
                  <a:pt x="24210" y="18546"/>
                </a:lnTo>
                <a:lnTo>
                  <a:pt x="23472" y="17940"/>
                </a:lnTo>
                <a:lnTo>
                  <a:pt x="22761" y="17255"/>
                </a:lnTo>
                <a:lnTo>
                  <a:pt x="22076" y="16570"/>
                </a:lnTo>
                <a:lnTo>
                  <a:pt x="21470" y="15859"/>
                </a:lnTo>
                <a:lnTo>
                  <a:pt x="20891" y="15095"/>
                </a:lnTo>
                <a:lnTo>
                  <a:pt x="20337" y="14305"/>
                </a:lnTo>
                <a:close/>
                <a:moveTo>
                  <a:pt x="14594" y="6691"/>
                </a:moveTo>
                <a:lnTo>
                  <a:pt x="14384" y="7613"/>
                </a:lnTo>
                <a:lnTo>
                  <a:pt x="14147" y="8509"/>
                </a:lnTo>
                <a:lnTo>
                  <a:pt x="13830" y="9405"/>
                </a:lnTo>
                <a:lnTo>
                  <a:pt x="13514" y="10274"/>
                </a:lnTo>
                <a:lnTo>
                  <a:pt x="13146" y="11143"/>
                </a:lnTo>
                <a:lnTo>
                  <a:pt x="12750" y="12013"/>
                </a:lnTo>
                <a:lnTo>
                  <a:pt x="12303" y="12856"/>
                </a:lnTo>
                <a:lnTo>
                  <a:pt x="11828" y="13672"/>
                </a:lnTo>
                <a:lnTo>
                  <a:pt x="11486" y="14226"/>
                </a:lnTo>
                <a:lnTo>
                  <a:pt x="11117" y="14779"/>
                </a:lnTo>
                <a:lnTo>
                  <a:pt x="10748" y="15306"/>
                </a:lnTo>
                <a:lnTo>
                  <a:pt x="10353" y="15833"/>
                </a:lnTo>
                <a:lnTo>
                  <a:pt x="9563" y="16860"/>
                </a:lnTo>
                <a:lnTo>
                  <a:pt x="8693" y="17861"/>
                </a:lnTo>
                <a:lnTo>
                  <a:pt x="7798" y="18809"/>
                </a:lnTo>
                <a:lnTo>
                  <a:pt x="6849" y="19731"/>
                </a:lnTo>
                <a:lnTo>
                  <a:pt x="5875" y="20627"/>
                </a:lnTo>
                <a:lnTo>
                  <a:pt x="4874" y="21470"/>
                </a:lnTo>
                <a:lnTo>
                  <a:pt x="3820" y="22287"/>
                </a:lnTo>
                <a:lnTo>
                  <a:pt x="2740" y="23077"/>
                </a:lnTo>
                <a:lnTo>
                  <a:pt x="1660" y="23841"/>
                </a:lnTo>
                <a:lnTo>
                  <a:pt x="553" y="24579"/>
                </a:lnTo>
                <a:lnTo>
                  <a:pt x="1133" y="23499"/>
                </a:lnTo>
                <a:lnTo>
                  <a:pt x="1739" y="22418"/>
                </a:lnTo>
                <a:lnTo>
                  <a:pt x="2371" y="21365"/>
                </a:lnTo>
                <a:lnTo>
                  <a:pt x="3030" y="20311"/>
                </a:lnTo>
                <a:lnTo>
                  <a:pt x="3714" y="19284"/>
                </a:lnTo>
                <a:lnTo>
                  <a:pt x="4426" y="18283"/>
                </a:lnTo>
                <a:lnTo>
                  <a:pt x="5163" y="17281"/>
                </a:lnTo>
                <a:lnTo>
                  <a:pt x="5927" y="16307"/>
                </a:lnTo>
                <a:lnTo>
                  <a:pt x="6744" y="15306"/>
                </a:lnTo>
                <a:lnTo>
                  <a:pt x="7587" y="14331"/>
                </a:lnTo>
                <a:lnTo>
                  <a:pt x="8456" y="13356"/>
                </a:lnTo>
                <a:lnTo>
                  <a:pt x="9352" y="12434"/>
                </a:lnTo>
                <a:lnTo>
                  <a:pt x="10300" y="11486"/>
                </a:lnTo>
                <a:lnTo>
                  <a:pt x="11301" y="10590"/>
                </a:lnTo>
                <a:lnTo>
                  <a:pt x="12250" y="9668"/>
                </a:lnTo>
                <a:lnTo>
                  <a:pt x="12724" y="9194"/>
                </a:lnTo>
                <a:lnTo>
                  <a:pt x="13172" y="8693"/>
                </a:lnTo>
                <a:lnTo>
                  <a:pt x="13567" y="8219"/>
                </a:lnTo>
                <a:lnTo>
                  <a:pt x="13962" y="7719"/>
                </a:lnTo>
                <a:lnTo>
                  <a:pt x="14305" y="7218"/>
                </a:lnTo>
                <a:lnTo>
                  <a:pt x="14594" y="6691"/>
                </a:lnTo>
                <a:close/>
                <a:moveTo>
                  <a:pt x="16623" y="9457"/>
                </a:moveTo>
                <a:lnTo>
                  <a:pt x="16517" y="11196"/>
                </a:lnTo>
                <a:lnTo>
                  <a:pt x="16465" y="12065"/>
                </a:lnTo>
                <a:lnTo>
                  <a:pt x="16386" y="12935"/>
                </a:lnTo>
                <a:lnTo>
                  <a:pt x="16254" y="14252"/>
                </a:lnTo>
                <a:lnTo>
                  <a:pt x="16043" y="15595"/>
                </a:lnTo>
                <a:lnTo>
                  <a:pt x="15806" y="16913"/>
                </a:lnTo>
                <a:lnTo>
                  <a:pt x="15648" y="17571"/>
                </a:lnTo>
                <a:lnTo>
                  <a:pt x="15490" y="18203"/>
                </a:lnTo>
                <a:lnTo>
                  <a:pt x="15306" y="18809"/>
                </a:lnTo>
                <a:lnTo>
                  <a:pt x="15121" y="19389"/>
                </a:lnTo>
                <a:lnTo>
                  <a:pt x="14911" y="19969"/>
                </a:lnTo>
                <a:lnTo>
                  <a:pt x="14700" y="20548"/>
                </a:lnTo>
                <a:lnTo>
                  <a:pt x="14463" y="21101"/>
                </a:lnTo>
                <a:lnTo>
                  <a:pt x="14199" y="21681"/>
                </a:lnTo>
                <a:lnTo>
                  <a:pt x="13936" y="22208"/>
                </a:lnTo>
                <a:lnTo>
                  <a:pt x="13646" y="22761"/>
                </a:lnTo>
                <a:lnTo>
                  <a:pt x="13330" y="23288"/>
                </a:lnTo>
                <a:lnTo>
                  <a:pt x="12987" y="23788"/>
                </a:lnTo>
                <a:lnTo>
                  <a:pt x="12645" y="24289"/>
                </a:lnTo>
                <a:lnTo>
                  <a:pt x="12276" y="24789"/>
                </a:lnTo>
                <a:lnTo>
                  <a:pt x="11881" y="25237"/>
                </a:lnTo>
                <a:lnTo>
                  <a:pt x="11460" y="25711"/>
                </a:lnTo>
                <a:lnTo>
                  <a:pt x="11012" y="26133"/>
                </a:lnTo>
                <a:lnTo>
                  <a:pt x="10564" y="26554"/>
                </a:lnTo>
                <a:lnTo>
                  <a:pt x="10037" y="26976"/>
                </a:lnTo>
                <a:lnTo>
                  <a:pt x="9510" y="27397"/>
                </a:lnTo>
                <a:lnTo>
                  <a:pt x="8957" y="27793"/>
                </a:lnTo>
                <a:lnTo>
                  <a:pt x="8404" y="28161"/>
                </a:lnTo>
                <a:lnTo>
                  <a:pt x="7245" y="28899"/>
                </a:lnTo>
                <a:lnTo>
                  <a:pt x="6085" y="29584"/>
                </a:lnTo>
                <a:lnTo>
                  <a:pt x="6981" y="27266"/>
                </a:lnTo>
                <a:lnTo>
                  <a:pt x="7903" y="24947"/>
                </a:lnTo>
                <a:lnTo>
                  <a:pt x="8377" y="23788"/>
                </a:lnTo>
                <a:lnTo>
                  <a:pt x="8878" y="22656"/>
                </a:lnTo>
                <a:lnTo>
                  <a:pt x="9378" y="21523"/>
                </a:lnTo>
                <a:lnTo>
                  <a:pt x="9932" y="20390"/>
                </a:lnTo>
                <a:lnTo>
                  <a:pt x="10485" y="19257"/>
                </a:lnTo>
                <a:lnTo>
                  <a:pt x="11091" y="18124"/>
                </a:lnTo>
                <a:lnTo>
                  <a:pt x="11697" y="16992"/>
                </a:lnTo>
                <a:lnTo>
                  <a:pt x="12355" y="15885"/>
                </a:lnTo>
                <a:lnTo>
                  <a:pt x="13040" y="14805"/>
                </a:lnTo>
                <a:lnTo>
                  <a:pt x="13751" y="13751"/>
                </a:lnTo>
                <a:lnTo>
                  <a:pt x="14515" y="12724"/>
                </a:lnTo>
                <a:lnTo>
                  <a:pt x="15253" y="11670"/>
                </a:lnTo>
                <a:lnTo>
                  <a:pt x="15648" y="11143"/>
                </a:lnTo>
                <a:lnTo>
                  <a:pt x="15991" y="10617"/>
                </a:lnTo>
                <a:lnTo>
                  <a:pt x="16333" y="10037"/>
                </a:lnTo>
                <a:lnTo>
                  <a:pt x="16623" y="9457"/>
                </a:lnTo>
                <a:close/>
                <a:moveTo>
                  <a:pt x="19837" y="15701"/>
                </a:moveTo>
                <a:lnTo>
                  <a:pt x="19784" y="16649"/>
                </a:lnTo>
                <a:lnTo>
                  <a:pt x="19705" y="17598"/>
                </a:lnTo>
                <a:lnTo>
                  <a:pt x="19547" y="18546"/>
                </a:lnTo>
                <a:lnTo>
                  <a:pt x="19363" y="19494"/>
                </a:lnTo>
                <a:lnTo>
                  <a:pt x="19152" y="20416"/>
                </a:lnTo>
                <a:lnTo>
                  <a:pt x="18862" y="21338"/>
                </a:lnTo>
                <a:lnTo>
                  <a:pt x="18546" y="22234"/>
                </a:lnTo>
                <a:lnTo>
                  <a:pt x="18177" y="23103"/>
                </a:lnTo>
                <a:lnTo>
                  <a:pt x="17703" y="24078"/>
                </a:lnTo>
                <a:lnTo>
                  <a:pt x="17176" y="25026"/>
                </a:lnTo>
                <a:lnTo>
                  <a:pt x="16597" y="25949"/>
                </a:lnTo>
                <a:lnTo>
                  <a:pt x="15964" y="26844"/>
                </a:lnTo>
                <a:lnTo>
                  <a:pt x="15306" y="27687"/>
                </a:lnTo>
                <a:lnTo>
                  <a:pt x="14594" y="28530"/>
                </a:lnTo>
                <a:lnTo>
                  <a:pt x="13857" y="29321"/>
                </a:lnTo>
                <a:lnTo>
                  <a:pt x="13093" y="30058"/>
                </a:lnTo>
                <a:lnTo>
                  <a:pt x="12276" y="30822"/>
                </a:lnTo>
                <a:lnTo>
                  <a:pt x="11407" y="31507"/>
                </a:lnTo>
                <a:lnTo>
                  <a:pt x="10511" y="32166"/>
                </a:lnTo>
                <a:lnTo>
                  <a:pt x="9589" y="32798"/>
                </a:lnTo>
                <a:lnTo>
                  <a:pt x="11749" y="29057"/>
                </a:lnTo>
                <a:lnTo>
                  <a:pt x="12829" y="27213"/>
                </a:lnTo>
                <a:lnTo>
                  <a:pt x="13936" y="25343"/>
                </a:lnTo>
                <a:lnTo>
                  <a:pt x="14515" y="24421"/>
                </a:lnTo>
                <a:lnTo>
                  <a:pt x="15121" y="23499"/>
                </a:lnTo>
                <a:lnTo>
                  <a:pt x="15754" y="22577"/>
                </a:lnTo>
                <a:lnTo>
                  <a:pt x="16386" y="21681"/>
                </a:lnTo>
                <a:lnTo>
                  <a:pt x="17677" y="19995"/>
                </a:lnTo>
                <a:lnTo>
                  <a:pt x="18309" y="19126"/>
                </a:lnTo>
                <a:lnTo>
                  <a:pt x="18599" y="18678"/>
                </a:lnTo>
                <a:lnTo>
                  <a:pt x="18862" y="18230"/>
                </a:lnTo>
                <a:lnTo>
                  <a:pt x="19178" y="17624"/>
                </a:lnTo>
                <a:lnTo>
                  <a:pt x="19442" y="16992"/>
                </a:lnTo>
                <a:lnTo>
                  <a:pt x="19652" y="16359"/>
                </a:lnTo>
                <a:lnTo>
                  <a:pt x="19758" y="16043"/>
                </a:lnTo>
                <a:lnTo>
                  <a:pt x="19837" y="15701"/>
                </a:lnTo>
                <a:close/>
                <a:moveTo>
                  <a:pt x="22234" y="22076"/>
                </a:moveTo>
                <a:lnTo>
                  <a:pt x="23077" y="22418"/>
                </a:lnTo>
                <a:lnTo>
                  <a:pt x="23894" y="22761"/>
                </a:lnTo>
                <a:lnTo>
                  <a:pt x="24710" y="23156"/>
                </a:lnTo>
                <a:lnTo>
                  <a:pt x="25501" y="23578"/>
                </a:lnTo>
                <a:lnTo>
                  <a:pt x="26291" y="24025"/>
                </a:lnTo>
                <a:lnTo>
                  <a:pt x="27055" y="24500"/>
                </a:lnTo>
                <a:lnTo>
                  <a:pt x="27793" y="25000"/>
                </a:lnTo>
                <a:lnTo>
                  <a:pt x="28530" y="25527"/>
                </a:lnTo>
                <a:lnTo>
                  <a:pt x="29215" y="26080"/>
                </a:lnTo>
                <a:lnTo>
                  <a:pt x="29900" y="26660"/>
                </a:lnTo>
                <a:lnTo>
                  <a:pt x="30559" y="27266"/>
                </a:lnTo>
                <a:lnTo>
                  <a:pt x="31217" y="27898"/>
                </a:lnTo>
                <a:lnTo>
                  <a:pt x="31823" y="28557"/>
                </a:lnTo>
                <a:lnTo>
                  <a:pt x="32403" y="29215"/>
                </a:lnTo>
                <a:lnTo>
                  <a:pt x="32956" y="29926"/>
                </a:lnTo>
                <a:lnTo>
                  <a:pt x="33483" y="30664"/>
                </a:lnTo>
                <a:lnTo>
                  <a:pt x="34010" y="31428"/>
                </a:lnTo>
                <a:lnTo>
                  <a:pt x="34484" y="32218"/>
                </a:lnTo>
                <a:lnTo>
                  <a:pt x="34932" y="33035"/>
                </a:lnTo>
                <a:lnTo>
                  <a:pt x="35353" y="33852"/>
                </a:lnTo>
                <a:lnTo>
                  <a:pt x="34721" y="33404"/>
                </a:lnTo>
                <a:lnTo>
                  <a:pt x="34062" y="32956"/>
                </a:lnTo>
                <a:lnTo>
                  <a:pt x="33404" y="32534"/>
                </a:lnTo>
                <a:lnTo>
                  <a:pt x="32719" y="32113"/>
                </a:lnTo>
                <a:lnTo>
                  <a:pt x="31138" y="31191"/>
                </a:lnTo>
                <a:lnTo>
                  <a:pt x="30348" y="30690"/>
                </a:lnTo>
                <a:lnTo>
                  <a:pt x="29558" y="30190"/>
                </a:lnTo>
                <a:lnTo>
                  <a:pt x="28846" y="29637"/>
                </a:lnTo>
                <a:lnTo>
                  <a:pt x="28135" y="29057"/>
                </a:lnTo>
                <a:lnTo>
                  <a:pt x="27476" y="28451"/>
                </a:lnTo>
                <a:lnTo>
                  <a:pt x="26818" y="27819"/>
                </a:lnTo>
                <a:lnTo>
                  <a:pt x="26186" y="27160"/>
                </a:lnTo>
                <a:lnTo>
                  <a:pt x="25606" y="26475"/>
                </a:lnTo>
                <a:lnTo>
                  <a:pt x="25000" y="25790"/>
                </a:lnTo>
                <a:lnTo>
                  <a:pt x="24447" y="25079"/>
                </a:lnTo>
                <a:lnTo>
                  <a:pt x="23314" y="23604"/>
                </a:lnTo>
                <a:lnTo>
                  <a:pt x="22234" y="22076"/>
                </a:lnTo>
                <a:close/>
                <a:moveTo>
                  <a:pt x="21786" y="26765"/>
                </a:moveTo>
                <a:lnTo>
                  <a:pt x="21391" y="27424"/>
                </a:lnTo>
                <a:lnTo>
                  <a:pt x="20970" y="28056"/>
                </a:lnTo>
                <a:lnTo>
                  <a:pt x="20522" y="28688"/>
                </a:lnTo>
                <a:lnTo>
                  <a:pt x="20074" y="29294"/>
                </a:lnTo>
                <a:lnTo>
                  <a:pt x="19600" y="29874"/>
                </a:lnTo>
                <a:lnTo>
                  <a:pt x="19099" y="30453"/>
                </a:lnTo>
                <a:lnTo>
                  <a:pt x="18572" y="31007"/>
                </a:lnTo>
                <a:lnTo>
                  <a:pt x="18045" y="31533"/>
                </a:lnTo>
                <a:lnTo>
                  <a:pt x="17492" y="32060"/>
                </a:lnTo>
                <a:lnTo>
                  <a:pt x="16913" y="32561"/>
                </a:lnTo>
                <a:lnTo>
                  <a:pt x="16333" y="33035"/>
                </a:lnTo>
                <a:lnTo>
                  <a:pt x="15727" y="33509"/>
                </a:lnTo>
                <a:lnTo>
                  <a:pt x="15095" y="33957"/>
                </a:lnTo>
                <a:lnTo>
                  <a:pt x="14489" y="34379"/>
                </a:lnTo>
                <a:lnTo>
                  <a:pt x="13830" y="34800"/>
                </a:lnTo>
                <a:lnTo>
                  <a:pt x="13172" y="35195"/>
                </a:lnTo>
                <a:lnTo>
                  <a:pt x="12487" y="35617"/>
                </a:lnTo>
                <a:lnTo>
                  <a:pt x="11749" y="35985"/>
                </a:lnTo>
                <a:lnTo>
                  <a:pt x="11038" y="36354"/>
                </a:lnTo>
                <a:lnTo>
                  <a:pt x="10300" y="36723"/>
                </a:lnTo>
                <a:lnTo>
                  <a:pt x="10748" y="36091"/>
                </a:lnTo>
                <a:lnTo>
                  <a:pt x="11222" y="35485"/>
                </a:lnTo>
                <a:lnTo>
                  <a:pt x="11697" y="34879"/>
                </a:lnTo>
                <a:lnTo>
                  <a:pt x="12197" y="34273"/>
                </a:lnTo>
                <a:lnTo>
                  <a:pt x="12724" y="33694"/>
                </a:lnTo>
                <a:lnTo>
                  <a:pt x="13251" y="33140"/>
                </a:lnTo>
                <a:lnTo>
                  <a:pt x="13778" y="32587"/>
                </a:lnTo>
                <a:lnTo>
                  <a:pt x="14331" y="32034"/>
                </a:lnTo>
                <a:lnTo>
                  <a:pt x="14911" y="31507"/>
                </a:lnTo>
                <a:lnTo>
                  <a:pt x="15490" y="31007"/>
                </a:lnTo>
                <a:lnTo>
                  <a:pt x="16070" y="30506"/>
                </a:lnTo>
                <a:lnTo>
                  <a:pt x="16676" y="30005"/>
                </a:lnTo>
                <a:lnTo>
                  <a:pt x="17281" y="29558"/>
                </a:lnTo>
                <a:lnTo>
                  <a:pt x="17914" y="29110"/>
                </a:lnTo>
                <a:lnTo>
                  <a:pt x="18546" y="28662"/>
                </a:lnTo>
                <a:lnTo>
                  <a:pt x="19205" y="28240"/>
                </a:lnTo>
                <a:lnTo>
                  <a:pt x="19837" y="27845"/>
                </a:lnTo>
                <a:lnTo>
                  <a:pt x="20469" y="27476"/>
                </a:lnTo>
                <a:lnTo>
                  <a:pt x="21128" y="27108"/>
                </a:lnTo>
                <a:lnTo>
                  <a:pt x="21786" y="26765"/>
                </a:lnTo>
                <a:close/>
                <a:moveTo>
                  <a:pt x="22418" y="26291"/>
                </a:moveTo>
                <a:lnTo>
                  <a:pt x="22735" y="26528"/>
                </a:lnTo>
                <a:lnTo>
                  <a:pt x="23051" y="26792"/>
                </a:lnTo>
                <a:lnTo>
                  <a:pt x="23630" y="27345"/>
                </a:lnTo>
                <a:lnTo>
                  <a:pt x="24184" y="27951"/>
                </a:lnTo>
                <a:lnTo>
                  <a:pt x="24710" y="28557"/>
                </a:lnTo>
                <a:lnTo>
                  <a:pt x="25185" y="29215"/>
                </a:lnTo>
                <a:lnTo>
                  <a:pt x="25659" y="29900"/>
                </a:lnTo>
                <a:lnTo>
                  <a:pt x="26107" y="30559"/>
                </a:lnTo>
                <a:lnTo>
                  <a:pt x="26554" y="31244"/>
                </a:lnTo>
                <a:lnTo>
                  <a:pt x="27529" y="32824"/>
                </a:lnTo>
                <a:lnTo>
                  <a:pt x="28003" y="33641"/>
                </a:lnTo>
                <a:lnTo>
                  <a:pt x="28451" y="34431"/>
                </a:lnTo>
                <a:lnTo>
                  <a:pt x="28899" y="35274"/>
                </a:lnTo>
                <a:lnTo>
                  <a:pt x="29294" y="36091"/>
                </a:lnTo>
                <a:lnTo>
                  <a:pt x="29663" y="36960"/>
                </a:lnTo>
                <a:lnTo>
                  <a:pt x="29979" y="37830"/>
                </a:lnTo>
                <a:lnTo>
                  <a:pt x="30243" y="38699"/>
                </a:lnTo>
                <a:lnTo>
                  <a:pt x="30453" y="39568"/>
                </a:lnTo>
                <a:lnTo>
                  <a:pt x="30585" y="40464"/>
                </a:lnTo>
                <a:lnTo>
                  <a:pt x="30638" y="40912"/>
                </a:lnTo>
                <a:lnTo>
                  <a:pt x="30690" y="41360"/>
                </a:lnTo>
                <a:lnTo>
                  <a:pt x="30348" y="40701"/>
                </a:lnTo>
                <a:lnTo>
                  <a:pt x="29979" y="40042"/>
                </a:lnTo>
                <a:lnTo>
                  <a:pt x="29610" y="39384"/>
                </a:lnTo>
                <a:lnTo>
                  <a:pt x="29215" y="38752"/>
                </a:lnTo>
                <a:lnTo>
                  <a:pt x="28715" y="38014"/>
                </a:lnTo>
                <a:lnTo>
                  <a:pt x="28214" y="37303"/>
                </a:lnTo>
                <a:lnTo>
                  <a:pt x="27687" y="36565"/>
                </a:lnTo>
                <a:lnTo>
                  <a:pt x="27213" y="35854"/>
                </a:lnTo>
                <a:lnTo>
                  <a:pt x="26739" y="35116"/>
                </a:lnTo>
                <a:lnTo>
                  <a:pt x="26265" y="34379"/>
                </a:lnTo>
                <a:lnTo>
                  <a:pt x="25843" y="33615"/>
                </a:lnTo>
                <a:lnTo>
                  <a:pt x="25395" y="32851"/>
                </a:lnTo>
                <a:lnTo>
                  <a:pt x="25000" y="32087"/>
                </a:lnTo>
                <a:lnTo>
                  <a:pt x="24605" y="31323"/>
                </a:lnTo>
                <a:lnTo>
                  <a:pt x="24210" y="30532"/>
                </a:lnTo>
                <a:lnTo>
                  <a:pt x="23841" y="29742"/>
                </a:lnTo>
                <a:lnTo>
                  <a:pt x="23077" y="28030"/>
                </a:lnTo>
                <a:lnTo>
                  <a:pt x="22735" y="27160"/>
                </a:lnTo>
                <a:lnTo>
                  <a:pt x="22418" y="26291"/>
                </a:lnTo>
                <a:close/>
                <a:moveTo>
                  <a:pt x="21734" y="33404"/>
                </a:moveTo>
                <a:lnTo>
                  <a:pt x="20812" y="34484"/>
                </a:lnTo>
                <a:lnTo>
                  <a:pt x="19837" y="35538"/>
                </a:lnTo>
                <a:lnTo>
                  <a:pt x="19336" y="36065"/>
                </a:lnTo>
                <a:lnTo>
                  <a:pt x="18836" y="36565"/>
                </a:lnTo>
                <a:lnTo>
                  <a:pt x="18309" y="37066"/>
                </a:lnTo>
                <a:lnTo>
                  <a:pt x="17782" y="37540"/>
                </a:lnTo>
                <a:lnTo>
                  <a:pt x="17176" y="38040"/>
                </a:lnTo>
                <a:lnTo>
                  <a:pt x="16544" y="38541"/>
                </a:lnTo>
                <a:lnTo>
                  <a:pt x="15912" y="39015"/>
                </a:lnTo>
                <a:lnTo>
                  <a:pt x="15279" y="39463"/>
                </a:lnTo>
                <a:lnTo>
                  <a:pt x="14621" y="39911"/>
                </a:lnTo>
                <a:lnTo>
                  <a:pt x="13962" y="40306"/>
                </a:lnTo>
                <a:lnTo>
                  <a:pt x="13277" y="40727"/>
                </a:lnTo>
                <a:lnTo>
                  <a:pt x="12592" y="41096"/>
                </a:lnTo>
                <a:lnTo>
                  <a:pt x="11881" y="41439"/>
                </a:lnTo>
                <a:lnTo>
                  <a:pt x="11170" y="41781"/>
                </a:lnTo>
                <a:lnTo>
                  <a:pt x="9747" y="42387"/>
                </a:lnTo>
                <a:lnTo>
                  <a:pt x="10169" y="41860"/>
                </a:lnTo>
                <a:lnTo>
                  <a:pt x="10590" y="41307"/>
                </a:lnTo>
                <a:lnTo>
                  <a:pt x="11038" y="40806"/>
                </a:lnTo>
                <a:lnTo>
                  <a:pt x="11512" y="40306"/>
                </a:lnTo>
                <a:lnTo>
                  <a:pt x="12039" y="39726"/>
                </a:lnTo>
                <a:lnTo>
                  <a:pt x="12619" y="39173"/>
                </a:lnTo>
                <a:lnTo>
                  <a:pt x="13198" y="38620"/>
                </a:lnTo>
                <a:lnTo>
                  <a:pt x="13778" y="38093"/>
                </a:lnTo>
                <a:lnTo>
                  <a:pt x="14384" y="37592"/>
                </a:lnTo>
                <a:lnTo>
                  <a:pt x="15016" y="37118"/>
                </a:lnTo>
                <a:lnTo>
                  <a:pt x="15648" y="36644"/>
                </a:lnTo>
                <a:lnTo>
                  <a:pt x="16280" y="36196"/>
                </a:lnTo>
                <a:lnTo>
                  <a:pt x="16939" y="35775"/>
                </a:lnTo>
                <a:lnTo>
                  <a:pt x="17598" y="35353"/>
                </a:lnTo>
                <a:lnTo>
                  <a:pt x="18283" y="34984"/>
                </a:lnTo>
                <a:lnTo>
                  <a:pt x="18967" y="34616"/>
                </a:lnTo>
                <a:lnTo>
                  <a:pt x="19652" y="34273"/>
                </a:lnTo>
                <a:lnTo>
                  <a:pt x="20337" y="33957"/>
                </a:lnTo>
                <a:lnTo>
                  <a:pt x="21022" y="33667"/>
                </a:lnTo>
                <a:lnTo>
                  <a:pt x="21734" y="33404"/>
                </a:lnTo>
                <a:close/>
                <a:moveTo>
                  <a:pt x="22471" y="33246"/>
                </a:moveTo>
                <a:lnTo>
                  <a:pt x="22945" y="33799"/>
                </a:lnTo>
                <a:lnTo>
                  <a:pt x="23367" y="34352"/>
                </a:lnTo>
                <a:lnTo>
                  <a:pt x="23788" y="34932"/>
                </a:lnTo>
                <a:lnTo>
                  <a:pt x="24184" y="35511"/>
                </a:lnTo>
                <a:lnTo>
                  <a:pt x="24552" y="36117"/>
                </a:lnTo>
                <a:lnTo>
                  <a:pt x="24895" y="36749"/>
                </a:lnTo>
                <a:lnTo>
                  <a:pt x="25211" y="37382"/>
                </a:lnTo>
                <a:lnTo>
                  <a:pt x="25501" y="38040"/>
                </a:lnTo>
                <a:lnTo>
                  <a:pt x="25764" y="38699"/>
                </a:lnTo>
                <a:lnTo>
                  <a:pt x="26001" y="39357"/>
                </a:lnTo>
                <a:lnTo>
                  <a:pt x="26212" y="40042"/>
                </a:lnTo>
                <a:lnTo>
                  <a:pt x="26423" y="40727"/>
                </a:lnTo>
                <a:lnTo>
                  <a:pt x="26581" y="41412"/>
                </a:lnTo>
                <a:lnTo>
                  <a:pt x="26713" y="42097"/>
                </a:lnTo>
                <a:lnTo>
                  <a:pt x="26818" y="42808"/>
                </a:lnTo>
                <a:lnTo>
                  <a:pt x="26871" y="43520"/>
                </a:lnTo>
                <a:lnTo>
                  <a:pt x="26923" y="44205"/>
                </a:lnTo>
                <a:lnTo>
                  <a:pt x="26923" y="44890"/>
                </a:lnTo>
                <a:lnTo>
                  <a:pt x="26923" y="45575"/>
                </a:lnTo>
                <a:lnTo>
                  <a:pt x="26871" y="46260"/>
                </a:lnTo>
                <a:lnTo>
                  <a:pt x="26396" y="44969"/>
                </a:lnTo>
                <a:lnTo>
                  <a:pt x="25896" y="43704"/>
                </a:lnTo>
                <a:lnTo>
                  <a:pt x="24921" y="41175"/>
                </a:lnTo>
                <a:lnTo>
                  <a:pt x="24658" y="40490"/>
                </a:lnTo>
                <a:lnTo>
                  <a:pt x="24421" y="39779"/>
                </a:lnTo>
                <a:lnTo>
                  <a:pt x="24210" y="39068"/>
                </a:lnTo>
                <a:lnTo>
                  <a:pt x="24025" y="38356"/>
                </a:lnTo>
                <a:lnTo>
                  <a:pt x="23709" y="36987"/>
                </a:lnTo>
                <a:lnTo>
                  <a:pt x="23551" y="36302"/>
                </a:lnTo>
                <a:lnTo>
                  <a:pt x="23367" y="35617"/>
                </a:lnTo>
                <a:lnTo>
                  <a:pt x="23182" y="35011"/>
                </a:lnTo>
                <a:lnTo>
                  <a:pt x="22998" y="34405"/>
                </a:lnTo>
                <a:lnTo>
                  <a:pt x="22761" y="33825"/>
                </a:lnTo>
                <a:lnTo>
                  <a:pt x="22471" y="33246"/>
                </a:lnTo>
                <a:close/>
                <a:moveTo>
                  <a:pt x="20864" y="39199"/>
                </a:moveTo>
                <a:lnTo>
                  <a:pt x="19863" y="40279"/>
                </a:lnTo>
                <a:lnTo>
                  <a:pt x="18836" y="41307"/>
                </a:lnTo>
                <a:lnTo>
                  <a:pt x="17756" y="42308"/>
                </a:lnTo>
                <a:lnTo>
                  <a:pt x="17229" y="42782"/>
                </a:lnTo>
                <a:lnTo>
                  <a:pt x="16649" y="43256"/>
                </a:lnTo>
                <a:lnTo>
                  <a:pt x="16096" y="43704"/>
                </a:lnTo>
                <a:lnTo>
                  <a:pt x="15516" y="44126"/>
                </a:lnTo>
                <a:lnTo>
                  <a:pt x="14911" y="44574"/>
                </a:lnTo>
                <a:lnTo>
                  <a:pt x="14305" y="44969"/>
                </a:lnTo>
                <a:lnTo>
                  <a:pt x="13699" y="45364"/>
                </a:lnTo>
                <a:lnTo>
                  <a:pt x="13093" y="45759"/>
                </a:lnTo>
                <a:lnTo>
                  <a:pt x="12461" y="46128"/>
                </a:lnTo>
                <a:lnTo>
                  <a:pt x="11828" y="46497"/>
                </a:lnTo>
                <a:lnTo>
                  <a:pt x="11117" y="46865"/>
                </a:lnTo>
                <a:lnTo>
                  <a:pt x="10379" y="47208"/>
                </a:lnTo>
                <a:lnTo>
                  <a:pt x="9642" y="47524"/>
                </a:lnTo>
                <a:lnTo>
                  <a:pt x="8878" y="47787"/>
                </a:lnTo>
                <a:lnTo>
                  <a:pt x="8878" y="47787"/>
                </a:lnTo>
                <a:lnTo>
                  <a:pt x="9905" y="46786"/>
                </a:lnTo>
                <a:lnTo>
                  <a:pt x="10933" y="45785"/>
                </a:lnTo>
                <a:lnTo>
                  <a:pt x="12013" y="44837"/>
                </a:lnTo>
                <a:lnTo>
                  <a:pt x="12566" y="44363"/>
                </a:lnTo>
                <a:lnTo>
                  <a:pt x="13119" y="43915"/>
                </a:lnTo>
                <a:lnTo>
                  <a:pt x="13751" y="43441"/>
                </a:lnTo>
                <a:lnTo>
                  <a:pt x="14384" y="42993"/>
                </a:lnTo>
                <a:lnTo>
                  <a:pt x="15016" y="42545"/>
                </a:lnTo>
                <a:lnTo>
                  <a:pt x="15648" y="42097"/>
                </a:lnTo>
                <a:lnTo>
                  <a:pt x="16307" y="41702"/>
                </a:lnTo>
                <a:lnTo>
                  <a:pt x="16992" y="41281"/>
                </a:lnTo>
                <a:lnTo>
                  <a:pt x="17650" y="40885"/>
                </a:lnTo>
                <a:lnTo>
                  <a:pt x="18335" y="40517"/>
                </a:lnTo>
                <a:lnTo>
                  <a:pt x="18967" y="40200"/>
                </a:lnTo>
                <a:lnTo>
                  <a:pt x="19600" y="39884"/>
                </a:lnTo>
                <a:lnTo>
                  <a:pt x="20232" y="39568"/>
                </a:lnTo>
                <a:lnTo>
                  <a:pt x="20864" y="39199"/>
                </a:lnTo>
                <a:close/>
                <a:moveTo>
                  <a:pt x="21549" y="39094"/>
                </a:moveTo>
                <a:lnTo>
                  <a:pt x="22102" y="40306"/>
                </a:lnTo>
                <a:lnTo>
                  <a:pt x="22629" y="41544"/>
                </a:lnTo>
                <a:lnTo>
                  <a:pt x="23103" y="42782"/>
                </a:lnTo>
                <a:lnTo>
                  <a:pt x="23551" y="44047"/>
                </a:lnTo>
                <a:lnTo>
                  <a:pt x="23788" y="44758"/>
                </a:lnTo>
                <a:lnTo>
                  <a:pt x="23973" y="45496"/>
                </a:lnTo>
                <a:lnTo>
                  <a:pt x="24157" y="46233"/>
                </a:lnTo>
                <a:lnTo>
                  <a:pt x="24289" y="46971"/>
                </a:lnTo>
                <a:lnTo>
                  <a:pt x="24394" y="47708"/>
                </a:lnTo>
                <a:lnTo>
                  <a:pt x="24473" y="48446"/>
                </a:lnTo>
                <a:lnTo>
                  <a:pt x="24526" y="49210"/>
                </a:lnTo>
                <a:lnTo>
                  <a:pt x="24552" y="49974"/>
                </a:lnTo>
                <a:lnTo>
                  <a:pt x="24526" y="50738"/>
                </a:lnTo>
                <a:lnTo>
                  <a:pt x="24473" y="51502"/>
                </a:lnTo>
                <a:lnTo>
                  <a:pt x="24421" y="52266"/>
                </a:lnTo>
                <a:lnTo>
                  <a:pt x="24315" y="53056"/>
                </a:lnTo>
                <a:lnTo>
                  <a:pt x="23946" y="51871"/>
                </a:lnTo>
                <a:lnTo>
                  <a:pt x="23578" y="50685"/>
                </a:lnTo>
                <a:lnTo>
                  <a:pt x="23156" y="49263"/>
                </a:lnTo>
                <a:lnTo>
                  <a:pt x="22761" y="47840"/>
                </a:lnTo>
                <a:lnTo>
                  <a:pt x="22392" y="46365"/>
                </a:lnTo>
                <a:lnTo>
                  <a:pt x="22076" y="44863"/>
                </a:lnTo>
                <a:lnTo>
                  <a:pt x="21944" y="44126"/>
                </a:lnTo>
                <a:lnTo>
                  <a:pt x="21839" y="43388"/>
                </a:lnTo>
                <a:lnTo>
                  <a:pt x="21760" y="42624"/>
                </a:lnTo>
                <a:lnTo>
                  <a:pt x="21681" y="41886"/>
                </a:lnTo>
                <a:lnTo>
                  <a:pt x="21628" y="41175"/>
                </a:lnTo>
                <a:lnTo>
                  <a:pt x="21575" y="40490"/>
                </a:lnTo>
                <a:lnTo>
                  <a:pt x="21549" y="39779"/>
                </a:lnTo>
                <a:lnTo>
                  <a:pt x="21549" y="39094"/>
                </a:lnTo>
                <a:close/>
                <a:moveTo>
                  <a:pt x="20495" y="41307"/>
                </a:moveTo>
                <a:lnTo>
                  <a:pt x="20127" y="42756"/>
                </a:lnTo>
                <a:lnTo>
                  <a:pt x="19679" y="44178"/>
                </a:lnTo>
                <a:lnTo>
                  <a:pt x="19310" y="45127"/>
                </a:lnTo>
                <a:lnTo>
                  <a:pt x="18888" y="46049"/>
                </a:lnTo>
                <a:lnTo>
                  <a:pt x="18441" y="46944"/>
                </a:lnTo>
                <a:lnTo>
                  <a:pt x="17940" y="47814"/>
                </a:lnTo>
                <a:lnTo>
                  <a:pt x="17519" y="48499"/>
                </a:lnTo>
                <a:lnTo>
                  <a:pt x="17071" y="49184"/>
                </a:lnTo>
                <a:lnTo>
                  <a:pt x="16597" y="49842"/>
                </a:lnTo>
                <a:lnTo>
                  <a:pt x="16122" y="50474"/>
                </a:lnTo>
                <a:lnTo>
                  <a:pt x="15622" y="51107"/>
                </a:lnTo>
                <a:lnTo>
                  <a:pt x="15095" y="51713"/>
                </a:lnTo>
                <a:lnTo>
                  <a:pt x="14542" y="52319"/>
                </a:lnTo>
                <a:lnTo>
                  <a:pt x="14015" y="52924"/>
                </a:lnTo>
                <a:lnTo>
                  <a:pt x="13462" y="53478"/>
                </a:lnTo>
                <a:lnTo>
                  <a:pt x="12908" y="54031"/>
                </a:lnTo>
                <a:lnTo>
                  <a:pt x="11749" y="55111"/>
                </a:lnTo>
                <a:lnTo>
                  <a:pt x="11855" y="54663"/>
                </a:lnTo>
                <a:lnTo>
                  <a:pt x="11986" y="54242"/>
                </a:lnTo>
                <a:lnTo>
                  <a:pt x="12118" y="53794"/>
                </a:lnTo>
                <a:lnTo>
                  <a:pt x="12276" y="53372"/>
                </a:lnTo>
                <a:lnTo>
                  <a:pt x="12461" y="52951"/>
                </a:lnTo>
                <a:lnTo>
                  <a:pt x="12645" y="52556"/>
                </a:lnTo>
                <a:lnTo>
                  <a:pt x="13066" y="51739"/>
                </a:lnTo>
                <a:lnTo>
                  <a:pt x="13514" y="50949"/>
                </a:lnTo>
                <a:lnTo>
                  <a:pt x="14015" y="50185"/>
                </a:lnTo>
                <a:lnTo>
                  <a:pt x="14515" y="49421"/>
                </a:lnTo>
                <a:lnTo>
                  <a:pt x="15042" y="48683"/>
                </a:lnTo>
                <a:lnTo>
                  <a:pt x="15622" y="47893"/>
                </a:lnTo>
                <a:lnTo>
                  <a:pt x="16228" y="47076"/>
                </a:lnTo>
                <a:lnTo>
                  <a:pt x="17466" y="45522"/>
                </a:lnTo>
                <a:lnTo>
                  <a:pt x="18599" y="44126"/>
                </a:lnTo>
                <a:lnTo>
                  <a:pt x="19152" y="43414"/>
                </a:lnTo>
                <a:lnTo>
                  <a:pt x="19679" y="42677"/>
                </a:lnTo>
                <a:lnTo>
                  <a:pt x="20100" y="42018"/>
                </a:lnTo>
                <a:lnTo>
                  <a:pt x="20495" y="41307"/>
                </a:lnTo>
                <a:close/>
                <a:moveTo>
                  <a:pt x="12540" y="0"/>
                </a:moveTo>
                <a:lnTo>
                  <a:pt x="12487" y="26"/>
                </a:lnTo>
                <a:lnTo>
                  <a:pt x="12434" y="53"/>
                </a:lnTo>
                <a:lnTo>
                  <a:pt x="12408" y="105"/>
                </a:lnTo>
                <a:lnTo>
                  <a:pt x="12382" y="158"/>
                </a:lnTo>
                <a:lnTo>
                  <a:pt x="12382" y="237"/>
                </a:lnTo>
                <a:lnTo>
                  <a:pt x="12382" y="290"/>
                </a:lnTo>
                <a:lnTo>
                  <a:pt x="12698" y="790"/>
                </a:lnTo>
                <a:lnTo>
                  <a:pt x="12987" y="1238"/>
                </a:lnTo>
                <a:lnTo>
                  <a:pt x="13646" y="2187"/>
                </a:lnTo>
                <a:lnTo>
                  <a:pt x="14252" y="3082"/>
                </a:lnTo>
                <a:lnTo>
                  <a:pt x="14831" y="3978"/>
                </a:lnTo>
                <a:lnTo>
                  <a:pt x="14990" y="4215"/>
                </a:lnTo>
                <a:lnTo>
                  <a:pt x="14911" y="4795"/>
                </a:lnTo>
                <a:lnTo>
                  <a:pt x="14831" y="5374"/>
                </a:lnTo>
                <a:lnTo>
                  <a:pt x="14673" y="5796"/>
                </a:lnTo>
                <a:lnTo>
                  <a:pt x="14489" y="6217"/>
                </a:lnTo>
                <a:lnTo>
                  <a:pt x="14278" y="6612"/>
                </a:lnTo>
                <a:lnTo>
                  <a:pt x="14068" y="7007"/>
                </a:lnTo>
                <a:lnTo>
                  <a:pt x="13804" y="7376"/>
                </a:lnTo>
                <a:lnTo>
                  <a:pt x="13541" y="7745"/>
                </a:lnTo>
                <a:lnTo>
                  <a:pt x="13251" y="8088"/>
                </a:lnTo>
                <a:lnTo>
                  <a:pt x="12961" y="8430"/>
                </a:lnTo>
                <a:lnTo>
                  <a:pt x="12513" y="8904"/>
                </a:lnTo>
                <a:lnTo>
                  <a:pt x="12039" y="9378"/>
                </a:lnTo>
                <a:lnTo>
                  <a:pt x="11091" y="10300"/>
                </a:lnTo>
                <a:lnTo>
                  <a:pt x="10116" y="11222"/>
                </a:lnTo>
                <a:lnTo>
                  <a:pt x="9194" y="12144"/>
                </a:lnTo>
                <a:lnTo>
                  <a:pt x="8298" y="13040"/>
                </a:lnTo>
                <a:lnTo>
                  <a:pt x="7455" y="13988"/>
                </a:lnTo>
                <a:lnTo>
                  <a:pt x="6639" y="14937"/>
                </a:lnTo>
                <a:lnTo>
                  <a:pt x="5822" y="15912"/>
                </a:lnTo>
                <a:lnTo>
                  <a:pt x="5058" y="16886"/>
                </a:lnTo>
                <a:lnTo>
                  <a:pt x="4294" y="17914"/>
                </a:lnTo>
                <a:lnTo>
                  <a:pt x="3556" y="18941"/>
                </a:lnTo>
                <a:lnTo>
                  <a:pt x="2871" y="19995"/>
                </a:lnTo>
                <a:lnTo>
                  <a:pt x="2107" y="21207"/>
                </a:lnTo>
                <a:lnTo>
                  <a:pt x="1370" y="22418"/>
                </a:lnTo>
                <a:lnTo>
                  <a:pt x="685" y="23657"/>
                </a:lnTo>
                <a:lnTo>
                  <a:pt x="26" y="24921"/>
                </a:lnTo>
                <a:lnTo>
                  <a:pt x="0" y="24974"/>
                </a:lnTo>
                <a:lnTo>
                  <a:pt x="26" y="25026"/>
                </a:lnTo>
                <a:lnTo>
                  <a:pt x="53" y="25106"/>
                </a:lnTo>
                <a:lnTo>
                  <a:pt x="132" y="25132"/>
                </a:lnTo>
                <a:lnTo>
                  <a:pt x="184" y="25132"/>
                </a:lnTo>
                <a:lnTo>
                  <a:pt x="237" y="25106"/>
                </a:lnTo>
                <a:lnTo>
                  <a:pt x="1344" y="24394"/>
                </a:lnTo>
                <a:lnTo>
                  <a:pt x="2450" y="23657"/>
                </a:lnTo>
                <a:lnTo>
                  <a:pt x="3530" y="22866"/>
                </a:lnTo>
                <a:lnTo>
                  <a:pt x="4584" y="22076"/>
                </a:lnTo>
                <a:lnTo>
                  <a:pt x="5611" y="21233"/>
                </a:lnTo>
                <a:lnTo>
                  <a:pt x="6612" y="20364"/>
                </a:lnTo>
                <a:lnTo>
                  <a:pt x="7561" y="19442"/>
                </a:lnTo>
                <a:lnTo>
                  <a:pt x="8509" y="18493"/>
                </a:lnTo>
                <a:lnTo>
                  <a:pt x="9378" y="17519"/>
                </a:lnTo>
                <a:lnTo>
                  <a:pt x="10221" y="16491"/>
                </a:lnTo>
                <a:lnTo>
                  <a:pt x="10617" y="15964"/>
                </a:lnTo>
                <a:lnTo>
                  <a:pt x="11012" y="15437"/>
                </a:lnTo>
                <a:lnTo>
                  <a:pt x="11380" y="14884"/>
                </a:lnTo>
                <a:lnTo>
                  <a:pt x="11749" y="14357"/>
                </a:lnTo>
                <a:lnTo>
                  <a:pt x="12092" y="13778"/>
                </a:lnTo>
                <a:lnTo>
                  <a:pt x="12434" y="13225"/>
                </a:lnTo>
                <a:lnTo>
                  <a:pt x="12750" y="12645"/>
                </a:lnTo>
                <a:lnTo>
                  <a:pt x="13040" y="12039"/>
                </a:lnTo>
                <a:lnTo>
                  <a:pt x="13330" y="11460"/>
                </a:lnTo>
                <a:lnTo>
                  <a:pt x="13593" y="10854"/>
                </a:lnTo>
                <a:lnTo>
                  <a:pt x="13857" y="10248"/>
                </a:lnTo>
                <a:lnTo>
                  <a:pt x="14094" y="9615"/>
                </a:lnTo>
                <a:lnTo>
                  <a:pt x="14410" y="8614"/>
                </a:lnTo>
                <a:lnTo>
                  <a:pt x="14700" y="7613"/>
                </a:lnTo>
                <a:lnTo>
                  <a:pt x="14911" y="6586"/>
                </a:lnTo>
                <a:lnTo>
                  <a:pt x="15095" y="5559"/>
                </a:lnTo>
                <a:lnTo>
                  <a:pt x="15200" y="5137"/>
                </a:lnTo>
                <a:lnTo>
                  <a:pt x="15306" y="4742"/>
                </a:lnTo>
                <a:lnTo>
                  <a:pt x="16043" y="6033"/>
                </a:lnTo>
                <a:lnTo>
                  <a:pt x="16755" y="7350"/>
                </a:lnTo>
                <a:lnTo>
                  <a:pt x="16728" y="7613"/>
                </a:lnTo>
                <a:lnTo>
                  <a:pt x="16702" y="7903"/>
                </a:lnTo>
                <a:lnTo>
                  <a:pt x="16676" y="8167"/>
                </a:lnTo>
                <a:lnTo>
                  <a:pt x="16597" y="8430"/>
                </a:lnTo>
                <a:lnTo>
                  <a:pt x="16438" y="8957"/>
                </a:lnTo>
                <a:lnTo>
                  <a:pt x="16228" y="9457"/>
                </a:lnTo>
                <a:lnTo>
                  <a:pt x="15964" y="9958"/>
                </a:lnTo>
                <a:lnTo>
                  <a:pt x="15674" y="10432"/>
                </a:lnTo>
                <a:lnTo>
                  <a:pt x="15385" y="10906"/>
                </a:lnTo>
                <a:lnTo>
                  <a:pt x="15069" y="11354"/>
                </a:lnTo>
                <a:lnTo>
                  <a:pt x="14357" y="12355"/>
                </a:lnTo>
                <a:lnTo>
                  <a:pt x="13646" y="13356"/>
                </a:lnTo>
                <a:lnTo>
                  <a:pt x="12961" y="14357"/>
                </a:lnTo>
                <a:lnTo>
                  <a:pt x="12329" y="15411"/>
                </a:lnTo>
                <a:lnTo>
                  <a:pt x="11670" y="16491"/>
                </a:lnTo>
                <a:lnTo>
                  <a:pt x="11064" y="17624"/>
                </a:lnTo>
                <a:lnTo>
                  <a:pt x="10485" y="18730"/>
                </a:lnTo>
                <a:lnTo>
                  <a:pt x="9932" y="19863"/>
                </a:lnTo>
                <a:lnTo>
                  <a:pt x="9378" y="21022"/>
                </a:lnTo>
                <a:lnTo>
                  <a:pt x="8851" y="22181"/>
                </a:lnTo>
                <a:lnTo>
                  <a:pt x="7824" y="24500"/>
                </a:lnTo>
                <a:lnTo>
                  <a:pt x="6718" y="27187"/>
                </a:lnTo>
                <a:lnTo>
                  <a:pt x="5638" y="29874"/>
                </a:lnTo>
                <a:lnTo>
                  <a:pt x="5638" y="29926"/>
                </a:lnTo>
                <a:lnTo>
                  <a:pt x="5638" y="29979"/>
                </a:lnTo>
                <a:lnTo>
                  <a:pt x="5690" y="30058"/>
                </a:lnTo>
                <a:lnTo>
                  <a:pt x="5769" y="30084"/>
                </a:lnTo>
                <a:lnTo>
                  <a:pt x="5822" y="30084"/>
                </a:lnTo>
                <a:lnTo>
                  <a:pt x="5875" y="30058"/>
                </a:lnTo>
                <a:lnTo>
                  <a:pt x="6981" y="29400"/>
                </a:lnTo>
                <a:lnTo>
                  <a:pt x="8114" y="28688"/>
                </a:lnTo>
                <a:lnTo>
                  <a:pt x="9194" y="27951"/>
                </a:lnTo>
                <a:lnTo>
                  <a:pt x="9721" y="27555"/>
                </a:lnTo>
                <a:lnTo>
                  <a:pt x="10248" y="27134"/>
                </a:lnTo>
                <a:lnTo>
                  <a:pt x="10696" y="26739"/>
                </a:lnTo>
                <a:lnTo>
                  <a:pt x="11170" y="26344"/>
                </a:lnTo>
                <a:lnTo>
                  <a:pt x="11591" y="25896"/>
                </a:lnTo>
                <a:lnTo>
                  <a:pt x="12013" y="25448"/>
                </a:lnTo>
                <a:lnTo>
                  <a:pt x="12408" y="25000"/>
                </a:lnTo>
                <a:lnTo>
                  <a:pt x="12803" y="24500"/>
                </a:lnTo>
                <a:lnTo>
                  <a:pt x="13172" y="23999"/>
                </a:lnTo>
                <a:lnTo>
                  <a:pt x="13514" y="23499"/>
                </a:lnTo>
                <a:lnTo>
                  <a:pt x="13857" y="22945"/>
                </a:lnTo>
                <a:lnTo>
                  <a:pt x="14173" y="22366"/>
                </a:lnTo>
                <a:lnTo>
                  <a:pt x="14463" y="21786"/>
                </a:lnTo>
                <a:lnTo>
                  <a:pt x="14726" y="21207"/>
                </a:lnTo>
                <a:lnTo>
                  <a:pt x="14990" y="20601"/>
                </a:lnTo>
                <a:lnTo>
                  <a:pt x="15227" y="19995"/>
                </a:lnTo>
                <a:lnTo>
                  <a:pt x="15437" y="19389"/>
                </a:lnTo>
                <a:lnTo>
                  <a:pt x="15622" y="18783"/>
                </a:lnTo>
                <a:lnTo>
                  <a:pt x="15806" y="18151"/>
                </a:lnTo>
                <a:lnTo>
                  <a:pt x="15964" y="17519"/>
                </a:lnTo>
                <a:lnTo>
                  <a:pt x="16122" y="16886"/>
                </a:lnTo>
                <a:lnTo>
                  <a:pt x="16254" y="16254"/>
                </a:lnTo>
                <a:lnTo>
                  <a:pt x="16465" y="14963"/>
                </a:lnTo>
                <a:lnTo>
                  <a:pt x="16623" y="13672"/>
                </a:lnTo>
                <a:lnTo>
                  <a:pt x="16755" y="12408"/>
                </a:lnTo>
                <a:lnTo>
                  <a:pt x="16860" y="11117"/>
                </a:lnTo>
                <a:lnTo>
                  <a:pt x="16913" y="9853"/>
                </a:lnTo>
                <a:lnTo>
                  <a:pt x="16965" y="8562"/>
                </a:lnTo>
                <a:lnTo>
                  <a:pt x="17018" y="8272"/>
                </a:lnTo>
                <a:lnTo>
                  <a:pt x="17071" y="7956"/>
                </a:lnTo>
                <a:lnTo>
                  <a:pt x="17440" y="8746"/>
                </a:lnTo>
                <a:lnTo>
                  <a:pt x="17808" y="9563"/>
                </a:lnTo>
                <a:lnTo>
                  <a:pt x="18177" y="10379"/>
                </a:lnTo>
                <a:lnTo>
                  <a:pt x="18520" y="11196"/>
                </a:lnTo>
                <a:lnTo>
                  <a:pt x="18862" y="12013"/>
                </a:lnTo>
                <a:lnTo>
                  <a:pt x="19178" y="12829"/>
                </a:lnTo>
                <a:lnTo>
                  <a:pt x="19468" y="13672"/>
                </a:lnTo>
                <a:lnTo>
                  <a:pt x="19758" y="14515"/>
                </a:lnTo>
                <a:lnTo>
                  <a:pt x="19705" y="15016"/>
                </a:lnTo>
                <a:lnTo>
                  <a:pt x="19600" y="15490"/>
                </a:lnTo>
                <a:lnTo>
                  <a:pt x="19494" y="15964"/>
                </a:lnTo>
                <a:lnTo>
                  <a:pt x="19336" y="16412"/>
                </a:lnTo>
                <a:lnTo>
                  <a:pt x="19152" y="16886"/>
                </a:lnTo>
                <a:lnTo>
                  <a:pt x="18941" y="17334"/>
                </a:lnTo>
                <a:lnTo>
                  <a:pt x="18704" y="17756"/>
                </a:lnTo>
                <a:lnTo>
                  <a:pt x="18467" y="18177"/>
                </a:lnTo>
                <a:lnTo>
                  <a:pt x="17940" y="19020"/>
                </a:lnTo>
                <a:lnTo>
                  <a:pt x="17360" y="19837"/>
                </a:lnTo>
                <a:lnTo>
                  <a:pt x="16175" y="21417"/>
                </a:lnTo>
                <a:lnTo>
                  <a:pt x="15543" y="22260"/>
                </a:lnTo>
                <a:lnTo>
                  <a:pt x="14937" y="23130"/>
                </a:lnTo>
                <a:lnTo>
                  <a:pt x="14357" y="24025"/>
                </a:lnTo>
                <a:lnTo>
                  <a:pt x="13804" y="24947"/>
                </a:lnTo>
                <a:lnTo>
                  <a:pt x="12724" y="26765"/>
                </a:lnTo>
                <a:lnTo>
                  <a:pt x="11670" y="28609"/>
                </a:lnTo>
                <a:lnTo>
                  <a:pt x="10406" y="30848"/>
                </a:lnTo>
                <a:lnTo>
                  <a:pt x="9168" y="33114"/>
                </a:lnTo>
                <a:lnTo>
                  <a:pt x="9141" y="33167"/>
                </a:lnTo>
                <a:lnTo>
                  <a:pt x="9194" y="33219"/>
                </a:lnTo>
                <a:lnTo>
                  <a:pt x="9247" y="33246"/>
                </a:lnTo>
                <a:lnTo>
                  <a:pt x="9326" y="33246"/>
                </a:lnTo>
                <a:lnTo>
                  <a:pt x="10248" y="32640"/>
                </a:lnTo>
                <a:lnTo>
                  <a:pt x="11143" y="32008"/>
                </a:lnTo>
                <a:lnTo>
                  <a:pt x="12039" y="31349"/>
                </a:lnTo>
                <a:lnTo>
                  <a:pt x="12882" y="30638"/>
                </a:lnTo>
                <a:lnTo>
                  <a:pt x="13699" y="29900"/>
                </a:lnTo>
                <a:lnTo>
                  <a:pt x="14489" y="29110"/>
                </a:lnTo>
                <a:lnTo>
                  <a:pt x="15227" y="28293"/>
                </a:lnTo>
                <a:lnTo>
                  <a:pt x="15938" y="27450"/>
                </a:lnTo>
                <a:lnTo>
                  <a:pt x="16597" y="26528"/>
                </a:lnTo>
                <a:lnTo>
                  <a:pt x="17229" y="25606"/>
                </a:lnTo>
                <a:lnTo>
                  <a:pt x="17782" y="24631"/>
                </a:lnTo>
                <a:lnTo>
                  <a:pt x="18309" y="23630"/>
                </a:lnTo>
                <a:lnTo>
                  <a:pt x="18546" y="23103"/>
                </a:lnTo>
                <a:lnTo>
                  <a:pt x="18757" y="22577"/>
                </a:lnTo>
                <a:lnTo>
                  <a:pt x="18967" y="22076"/>
                </a:lnTo>
                <a:lnTo>
                  <a:pt x="19152" y="21523"/>
                </a:lnTo>
                <a:lnTo>
                  <a:pt x="19336" y="20996"/>
                </a:lnTo>
                <a:lnTo>
                  <a:pt x="19494" y="20443"/>
                </a:lnTo>
                <a:lnTo>
                  <a:pt x="19626" y="19916"/>
                </a:lnTo>
                <a:lnTo>
                  <a:pt x="19758" y="19363"/>
                </a:lnTo>
                <a:lnTo>
                  <a:pt x="19916" y="18441"/>
                </a:lnTo>
                <a:lnTo>
                  <a:pt x="20048" y="17545"/>
                </a:lnTo>
                <a:lnTo>
                  <a:pt x="20100" y="16623"/>
                </a:lnTo>
                <a:lnTo>
                  <a:pt x="20127" y="15701"/>
                </a:lnTo>
                <a:lnTo>
                  <a:pt x="20232" y="16043"/>
                </a:lnTo>
                <a:lnTo>
                  <a:pt x="20574" y="17334"/>
                </a:lnTo>
                <a:lnTo>
                  <a:pt x="20891" y="18599"/>
                </a:lnTo>
                <a:lnTo>
                  <a:pt x="21154" y="19889"/>
                </a:lnTo>
                <a:lnTo>
                  <a:pt x="21391" y="21180"/>
                </a:lnTo>
                <a:lnTo>
                  <a:pt x="21602" y="22471"/>
                </a:lnTo>
                <a:lnTo>
                  <a:pt x="21760" y="23762"/>
                </a:lnTo>
                <a:lnTo>
                  <a:pt x="21892" y="25053"/>
                </a:lnTo>
                <a:lnTo>
                  <a:pt x="21971" y="26370"/>
                </a:lnTo>
                <a:lnTo>
                  <a:pt x="21259" y="26739"/>
                </a:lnTo>
                <a:lnTo>
                  <a:pt x="20574" y="27108"/>
                </a:lnTo>
                <a:lnTo>
                  <a:pt x="19863" y="27503"/>
                </a:lnTo>
                <a:lnTo>
                  <a:pt x="19178" y="27898"/>
                </a:lnTo>
                <a:lnTo>
                  <a:pt x="18520" y="28346"/>
                </a:lnTo>
                <a:lnTo>
                  <a:pt x="17861" y="28767"/>
                </a:lnTo>
                <a:lnTo>
                  <a:pt x="17202" y="29241"/>
                </a:lnTo>
                <a:lnTo>
                  <a:pt x="16570" y="29716"/>
                </a:lnTo>
                <a:lnTo>
                  <a:pt x="15938" y="30216"/>
                </a:lnTo>
                <a:lnTo>
                  <a:pt x="15332" y="30717"/>
                </a:lnTo>
                <a:lnTo>
                  <a:pt x="14726" y="31244"/>
                </a:lnTo>
                <a:lnTo>
                  <a:pt x="14147" y="31797"/>
                </a:lnTo>
                <a:lnTo>
                  <a:pt x="13567" y="32350"/>
                </a:lnTo>
                <a:lnTo>
                  <a:pt x="13014" y="32930"/>
                </a:lnTo>
                <a:lnTo>
                  <a:pt x="12461" y="33509"/>
                </a:lnTo>
                <a:lnTo>
                  <a:pt x="11934" y="34115"/>
                </a:lnTo>
                <a:lnTo>
                  <a:pt x="11354" y="34826"/>
                </a:lnTo>
                <a:lnTo>
                  <a:pt x="10775" y="35538"/>
                </a:lnTo>
                <a:lnTo>
                  <a:pt x="10221" y="36275"/>
                </a:lnTo>
                <a:lnTo>
                  <a:pt x="9721" y="37039"/>
                </a:lnTo>
                <a:lnTo>
                  <a:pt x="9694" y="37092"/>
                </a:lnTo>
                <a:lnTo>
                  <a:pt x="9694" y="37118"/>
                </a:lnTo>
                <a:lnTo>
                  <a:pt x="9721" y="37197"/>
                </a:lnTo>
                <a:lnTo>
                  <a:pt x="9800" y="37250"/>
                </a:lnTo>
                <a:lnTo>
                  <a:pt x="9853" y="37276"/>
                </a:lnTo>
                <a:lnTo>
                  <a:pt x="9905" y="37250"/>
                </a:lnTo>
                <a:lnTo>
                  <a:pt x="10643" y="36907"/>
                </a:lnTo>
                <a:lnTo>
                  <a:pt x="11380" y="36539"/>
                </a:lnTo>
                <a:lnTo>
                  <a:pt x="12118" y="36144"/>
                </a:lnTo>
                <a:lnTo>
                  <a:pt x="12856" y="35748"/>
                </a:lnTo>
                <a:lnTo>
                  <a:pt x="13567" y="35327"/>
                </a:lnTo>
                <a:lnTo>
                  <a:pt x="14278" y="34879"/>
                </a:lnTo>
                <a:lnTo>
                  <a:pt x="14963" y="34431"/>
                </a:lnTo>
                <a:lnTo>
                  <a:pt x="15648" y="33957"/>
                </a:lnTo>
                <a:lnTo>
                  <a:pt x="16307" y="33456"/>
                </a:lnTo>
                <a:lnTo>
                  <a:pt x="16939" y="32956"/>
                </a:lnTo>
                <a:lnTo>
                  <a:pt x="17571" y="32403"/>
                </a:lnTo>
                <a:lnTo>
                  <a:pt x="18177" y="31850"/>
                </a:lnTo>
                <a:lnTo>
                  <a:pt x="18783" y="31270"/>
                </a:lnTo>
                <a:lnTo>
                  <a:pt x="19336" y="30664"/>
                </a:lnTo>
                <a:lnTo>
                  <a:pt x="19889" y="30032"/>
                </a:lnTo>
                <a:lnTo>
                  <a:pt x="20390" y="29373"/>
                </a:lnTo>
                <a:lnTo>
                  <a:pt x="20838" y="28767"/>
                </a:lnTo>
                <a:lnTo>
                  <a:pt x="21259" y="28135"/>
                </a:lnTo>
                <a:lnTo>
                  <a:pt x="21655" y="27476"/>
                </a:lnTo>
                <a:lnTo>
                  <a:pt x="21997" y="26818"/>
                </a:lnTo>
                <a:lnTo>
                  <a:pt x="22050" y="28372"/>
                </a:lnTo>
                <a:lnTo>
                  <a:pt x="22050" y="29926"/>
                </a:lnTo>
                <a:lnTo>
                  <a:pt x="21997" y="31481"/>
                </a:lnTo>
                <a:lnTo>
                  <a:pt x="21892" y="33009"/>
                </a:lnTo>
                <a:lnTo>
                  <a:pt x="20495" y="33588"/>
                </a:lnTo>
                <a:lnTo>
                  <a:pt x="19784" y="33904"/>
                </a:lnTo>
                <a:lnTo>
                  <a:pt x="19099" y="34247"/>
                </a:lnTo>
                <a:lnTo>
                  <a:pt x="18441" y="34589"/>
                </a:lnTo>
                <a:lnTo>
                  <a:pt x="17756" y="34932"/>
                </a:lnTo>
                <a:lnTo>
                  <a:pt x="17097" y="35327"/>
                </a:lnTo>
                <a:lnTo>
                  <a:pt x="16465" y="35722"/>
                </a:lnTo>
                <a:lnTo>
                  <a:pt x="15780" y="36170"/>
                </a:lnTo>
                <a:lnTo>
                  <a:pt x="15121" y="36644"/>
                </a:lnTo>
                <a:lnTo>
                  <a:pt x="14489" y="37118"/>
                </a:lnTo>
                <a:lnTo>
                  <a:pt x="13883" y="37619"/>
                </a:lnTo>
                <a:lnTo>
                  <a:pt x="13277" y="38146"/>
                </a:lnTo>
                <a:lnTo>
                  <a:pt x="12671" y="38673"/>
                </a:lnTo>
                <a:lnTo>
                  <a:pt x="12092" y="39252"/>
                </a:lnTo>
                <a:lnTo>
                  <a:pt x="11539" y="39805"/>
                </a:lnTo>
                <a:lnTo>
                  <a:pt x="10933" y="40490"/>
                </a:lnTo>
                <a:lnTo>
                  <a:pt x="10353" y="41202"/>
                </a:lnTo>
                <a:lnTo>
                  <a:pt x="9247" y="42624"/>
                </a:lnTo>
                <a:lnTo>
                  <a:pt x="9220" y="42703"/>
                </a:lnTo>
                <a:lnTo>
                  <a:pt x="9220" y="42782"/>
                </a:lnTo>
                <a:lnTo>
                  <a:pt x="9299" y="42861"/>
                </a:lnTo>
                <a:lnTo>
                  <a:pt x="9378" y="42861"/>
                </a:lnTo>
                <a:lnTo>
                  <a:pt x="10142" y="42598"/>
                </a:lnTo>
                <a:lnTo>
                  <a:pt x="10854" y="42282"/>
                </a:lnTo>
                <a:lnTo>
                  <a:pt x="11591" y="41939"/>
                </a:lnTo>
                <a:lnTo>
                  <a:pt x="12276" y="41597"/>
                </a:lnTo>
                <a:lnTo>
                  <a:pt x="12987" y="41228"/>
                </a:lnTo>
                <a:lnTo>
                  <a:pt x="13699" y="40833"/>
                </a:lnTo>
                <a:lnTo>
                  <a:pt x="14384" y="40411"/>
                </a:lnTo>
                <a:lnTo>
                  <a:pt x="15069" y="39990"/>
                </a:lnTo>
                <a:lnTo>
                  <a:pt x="15727" y="39542"/>
                </a:lnTo>
                <a:lnTo>
                  <a:pt x="16359" y="39068"/>
                </a:lnTo>
                <a:lnTo>
                  <a:pt x="16992" y="38567"/>
                </a:lnTo>
                <a:lnTo>
                  <a:pt x="17624" y="38067"/>
                </a:lnTo>
                <a:lnTo>
                  <a:pt x="18230" y="37540"/>
                </a:lnTo>
                <a:lnTo>
                  <a:pt x="18809" y="37013"/>
                </a:lnTo>
                <a:lnTo>
                  <a:pt x="19389" y="36433"/>
                </a:lnTo>
                <a:lnTo>
                  <a:pt x="19916" y="35854"/>
                </a:lnTo>
                <a:lnTo>
                  <a:pt x="20443" y="35301"/>
                </a:lnTo>
                <a:lnTo>
                  <a:pt x="20943" y="34695"/>
                </a:lnTo>
                <a:lnTo>
                  <a:pt x="21417" y="34089"/>
                </a:lnTo>
                <a:lnTo>
                  <a:pt x="21865" y="33483"/>
                </a:lnTo>
                <a:lnTo>
                  <a:pt x="21760" y="34484"/>
                </a:lnTo>
                <a:lnTo>
                  <a:pt x="21628" y="35538"/>
                </a:lnTo>
                <a:lnTo>
                  <a:pt x="21470" y="36591"/>
                </a:lnTo>
                <a:lnTo>
                  <a:pt x="21312" y="37619"/>
                </a:lnTo>
                <a:lnTo>
                  <a:pt x="21101" y="38673"/>
                </a:lnTo>
                <a:lnTo>
                  <a:pt x="20785" y="38883"/>
                </a:lnTo>
                <a:lnTo>
                  <a:pt x="20469" y="39068"/>
                </a:lnTo>
                <a:lnTo>
                  <a:pt x="19810" y="39410"/>
                </a:lnTo>
                <a:lnTo>
                  <a:pt x="19126" y="39726"/>
                </a:lnTo>
                <a:lnTo>
                  <a:pt x="18467" y="40069"/>
                </a:lnTo>
                <a:lnTo>
                  <a:pt x="17782" y="40438"/>
                </a:lnTo>
                <a:lnTo>
                  <a:pt x="17097" y="40833"/>
                </a:lnTo>
                <a:lnTo>
                  <a:pt x="16412" y="41228"/>
                </a:lnTo>
                <a:lnTo>
                  <a:pt x="15754" y="41649"/>
                </a:lnTo>
                <a:lnTo>
                  <a:pt x="15095" y="42071"/>
                </a:lnTo>
                <a:lnTo>
                  <a:pt x="14463" y="42492"/>
                </a:lnTo>
                <a:lnTo>
                  <a:pt x="13830" y="42967"/>
                </a:lnTo>
                <a:lnTo>
                  <a:pt x="13225" y="43414"/>
                </a:lnTo>
                <a:lnTo>
                  <a:pt x="12619" y="43889"/>
                </a:lnTo>
                <a:lnTo>
                  <a:pt x="12013" y="44389"/>
                </a:lnTo>
                <a:lnTo>
                  <a:pt x="11407" y="44890"/>
                </a:lnTo>
                <a:lnTo>
                  <a:pt x="10827" y="45417"/>
                </a:lnTo>
                <a:lnTo>
                  <a:pt x="10169" y="46022"/>
                </a:lnTo>
                <a:lnTo>
                  <a:pt x="9536" y="46655"/>
                </a:lnTo>
                <a:lnTo>
                  <a:pt x="8904" y="47287"/>
                </a:lnTo>
                <a:lnTo>
                  <a:pt x="8325" y="47972"/>
                </a:lnTo>
                <a:lnTo>
                  <a:pt x="8298" y="48025"/>
                </a:lnTo>
                <a:lnTo>
                  <a:pt x="8272" y="48051"/>
                </a:lnTo>
                <a:lnTo>
                  <a:pt x="8298" y="48130"/>
                </a:lnTo>
                <a:lnTo>
                  <a:pt x="8377" y="48183"/>
                </a:lnTo>
                <a:lnTo>
                  <a:pt x="8404" y="48209"/>
                </a:lnTo>
                <a:lnTo>
                  <a:pt x="8456" y="48209"/>
                </a:lnTo>
                <a:lnTo>
                  <a:pt x="9220" y="47946"/>
                </a:lnTo>
                <a:lnTo>
                  <a:pt x="9984" y="47682"/>
                </a:lnTo>
                <a:lnTo>
                  <a:pt x="10722" y="47340"/>
                </a:lnTo>
                <a:lnTo>
                  <a:pt x="11460" y="46997"/>
                </a:lnTo>
                <a:lnTo>
                  <a:pt x="12171" y="46602"/>
                </a:lnTo>
                <a:lnTo>
                  <a:pt x="12856" y="46207"/>
                </a:lnTo>
                <a:lnTo>
                  <a:pt x="13541" y="45785"/>
                </a:lnTo>
                <a:lnTo>
                  <a:pt x="14226" y="45337"/>
                </a:lnTo>
                <a:lnTo>
                  <a:pt x="14858" y="44916"/>
                </a:lnTo>
                <a:lnTo>
                  <a:pt x="15490" y="44442"/>
                </a:lnTo>
                <a:lnTo>
                  <a:pt x="16122" y="43994"/>
                </a:lnTo>
                <a:lnTo>
                  <a:pt x="16728" y="43493"/>
                </a:lnTo>
                <a:lnTo>
                  <a:pt x="17334" y="43019"/>
                </a:lnTo>
                <a:lnTo>
                  <a:pt x="17914" y="42492"/>
                </a:lnTo>
                <a:lnTo>
                  <a:pt x="18493" y="41965"/>
                </a:lnTo>
                <a:lnTo>
                  <a:pt x="19046" y="41439"/>
                </a:lnTo>
                <a:lnTo>
                  <a:pt x="19547" y="40912"/>
                </a:lnTo>
                <a:lnTo>
                  <a:pt x="20048" y="40359"/>
                </a:lnTo>
                <a:lnTo>
                  <a:pt x="20522" y="39832"/>
                </a:lnTo>
                <a:lnTo>
                  <a:pt x="20996" y="39252"/>
                </a:lnTo>
                <a:lnTo>
                  <a:pt x="20891" y="39647"/>
                </a:lnTo>
                <a:lnTo>
                  <a:pt x="20601" y="40385"/>
                </a:lnTo>
                <a:lnTo>
                  <a:pt x="20258" y="41070"/>
                </a:lnTo>
                <a:lnTo>
                  <a:pt x="19889" y="41755"/>
                </a:lnTo>
                <a:lnTo>
                  <a:pt x="19468" y="42413"/>
                </a:lnTo>
                <a:lnTo>
                  <a:pt x="18941" y="43151"/>
                </a:lnTo>
                <a:lnTo>
                  <a:pt x="18388" y="43862"/>
                </a:lnTo>
                <a:lnTo>
                  <a:pt x="17255" y="45258"/>
                </a:lnTo>
                <a:lnTo>
                  <a:pt x="16043" y="46786"/>
                </a:lnTo>
                <a:lnTo>
                  <a:pt x="15464" y="47550"/>
                </a:lnTo>
                <a:lnTo>
                  <a:pt x="14884" y="48341"/>
                </a:lnTo>
                <a:lnTo>
                  <a:pt x="14331" y="49131"/>
                </a:lnTo>
                <a:lnTo>
                  <a:pt x="13778" y="49948"/>
                </a:lnTo>
                <a:lnTo>
                  <a:pt x="13277" y="50791"/>
                </a:lnTo>
                <a:lnTo>
                  <a:pt x="12803" y="51607"/>
                </a:lnTo>
                <a:lnTo>
                  <a:pt x="12540" y="52081"/>
                </a:lnTo>
                <a:lnTo>
                  <a:pt x="12329" y="52556"/>
                </a:lnTo>
                <a:lnTo>
                  <a:pt x="12118" y="53030"/>
                </a:lnTo>
                <a:lnTo>
                  <a:pt x="11907" y="53504"/>
                </a:lnTo>
                <a:lnTo>
                  <a:pt x="11749" y="54005"/>
                </a:lnTo>
                <a:lnTo>
                  <a:pt x="11591" y="54505"/>
                </a:lnTo>
                <a:lnTo>
                  <a:pt x="11460" y="55006"/>
                </a:lnTo>
                <a:lnTo>
                  <a:pt x="11354" y="55506"/>
                </a:lnTo>
                <a:lnTo>
                  <a:pt x="11354" y="55559"/>
                </a:lnTo>
                <a:lnTo>
                  <a:pt x="11380" y="55612"/>
                </a:lnTo>
                <a:lnTo>
                  <a:pt x="11460" y="55664"/>
                </a:lnTo>
                <a:lnTo>
                  <a:pt x="11539" y="55691"/>
                </a:lnTo>
                <a:lnTo>
                  <a:pt x="11591" y="55664"/>
                </a:lnTo>
                <a:lnTo>
                  <a:pt x="11644" y="55638"/>
                </a:lnTo>
                <a:lnTo>
                  <a:pt x="12803" y="54558"/>
                </a:lnTo>
                <a:lnTo>
                  <a:pt x="13383" y="53978"/>
                </a:lnTo>
                <a:lnTo>
                  <a:pt x="13962" y="53399"/>
                </a:lnTo>
                <a:lnTo>
                  <a:pt x="14515" y="52819"/>
                </a:lnTo>
                <a:lnTo>
                  <a:pt x="15042" y="52213"/>
                </a:lnTo>
                <a:lnTo>
                  <a:pt x="15595" y="51581"/>
                </a:lnTo>
                <a:lnTo>
                  <a:pt x="16096" y="50949"/>
                </a:lnTo>
                <a:lnTo>
                  <a:pt x="16597" y="50316"/>
                </a:lnTo>
                <a:lnTo>
                  <a:pt x="17071" y="49658"/>
                </a:lnTo>
                <a:lnTo>
                  <a:pt x="17519" y="48999"/>
                </a:lnTo>
                <a:lnTo>
                  <a:pt x="17966" y="48314"/>
                </a:lnTo>
                <a:lnTo>
                  <a:pt x="18362" y="47629"/>
                </a:lnTo>
                <a:lnTo>
                  <a:pt x="18757" y="46918"/>
                </a:lnTo>
                <a:lnTo>
                  <a:pt x="19099" y="46180"/>
                </a:lnTo>
                <a:lnTo>
                  <a:pt x="19442" y="45443"/>
                </a:lnTo>
                <a:lnTo>
                  <a:pt x="19731" y="44758"/>
                </a:lnTo>
                <a:lnTo>
                  <a:pt x="19969" y="44047"/>
                </a:lnTo>
                <a:lnTo>
                  <a:pt x="20179" y="43309"/>
                </a:lnTo>
                <a:lnTo>
                  <a:pt x="20364" y="42571"/>
                </a:lnTo>
                <a:lnTo>
                  <a:pt x="20838" y="40964"/>
                </a:lnTo>
                <a:lnTo>
                  <a:pt x="21049" y="40121"/>
                </a:lnTo>
                <a:lnTo>
                  <a:pt x="21259" y="39305"/>
                </a:lnTo>
                <a:lnTo>
                  <a:pt x="21259" y="40016"/>
                </a:lnTo>
                <a:lnTo>
                  <a:pt x="21286" y="40701"/>
                </a:lnTo>
                <a:lnTo>
                  <a:pt x="21338" y="41412"/>
                </a:lnTo>
                <a:lnTo>
                  <a:pt x="21391" y="42097"/>
                </a:lnTo>
                <a:lnTo>
                  <a:pt x="21496" y="42808"/>
                </a:lnTo>
                <a:lnTo>
                  <a:pt x="21575" y="43493"/>
                </a:lnTo>
                <a:lnTo>
                  <a:pt x="21839" y="44890"/>
                </a:lnTo>
                <a:lnTo>
                  <a:pt x="22129" y="46260"/>
                </a:lnTo>
                <a:lnTo>
                  <a:pt x="22471" y="47629"/>
                </a:lnTo>
                <a:lnTo>
                  <a:pt x="22840" y="48973"/>
                </a:lnTo>
                <a:lnTo>
                  <a:pt x="23235" y="50316"/>
                </a:lnTo>
                <a:lnTo>
                  <a:pt x="23762" y="51976"/>
                </a:lnTo>
                <a:lnTo>
                  <a:pt x="24025" y="52819"/>
                </a:lnTo>
                <a:lnTo>
                  <a:pt x="24263" y="53662"/>
                </a:lnTo>
                <a:lnTo>
                  <a:pt x="24289" y="53688"/>
                </a:lnTo>
                <a:lnTo>
                  <a:pt x="24315" y="53715"/>
                </a:lnTo>
                <a:lnTo>
                  <a:pt x="24394" y="53741"/>
                </a:lnTo>
                <a:lnTo>
                  <a:pt x="24473" y="53715"/>
                </a:lnTo>
                <a:lnTo>
                  <a:pt x="24500" y="53688"/>
                </a:lnTo>
                <a:lnTo>
                  <a:pt x="24526" y="53636"/>
                </a:lnTo>
                <a:lnTo>
                  <a:pt x="24658" y="52872"/>
                </a:lnTo>
                <a:lnTo>
                  <a:pt x="24737" y="52081"/>
                </a:lnTo>
                <a:lnTo>
                  <a:pt x="24816" y="51291"/>
                </a:lnTo>
                <a:lnTo>
                  <a:pt x="24842" y="50501"/>
                </a:lnTo>
                <a:lnTo>
                  <a:pt x="24842" y="49711"/>
                </a:lnTo>
                <a:lnTo>
                  <a:pt x="24816" y="48920"/>
                </a:lnTo>
                <a:lnTo>
                  <a:pt x="24737" y="48130"/>
                </a:lnTo>
                <a:lnTo>
                  <a:pt x="24631" y="47366"/>
                </a:lnTo>
                <a:lnTo>
                  <a:pt x="24500" y="46628"/>
                </a:lnTo>
                <a:lnTo>
                  <a:pt x="24342" y="45891"/>
                </a:lnTo>
                <a:lnTo>
                  <a:pt x="24157" y="45153"/>
                </a:lnTo>
                <a:lnTo>
                  <a:pt x="23946" y="44442"/>
                </a:lnTo>
                <a:lnTo>
                  <a:pt x="23736" y="43731"/>
                </a:lnTo>
                <a:lnTo>
                  <a:pt x="23472" y="43019"/>
                </a:lnTo>
                <a:lnTo>
                  <a:pt x="22919" y="41623"/>
                </a:lnTo>
                <a:lnTo>
                  <a:pt x="22260" y="40095"/>
                </a:lnTo>
                <a:lnTo>
                  <a:pt x="21549" y="38567"/>
                </a:lnTo>
                <a:lnTo>
                  <a:pt x="21549" y="38488"/>
                </a:lnTo>
                <a:lnTo>
                  <a:pt x="21549" y="38435"/>
                </a:lnTo>
                <a:lnTo>
                  <a:pt x="21523" y="38409"/>
                </a:lnTo>
                <a:lnTo>
                  <a:pt x="21470" y="38356"/>
                </a:lnTo>
                <a:lnTo>
                  <a:pt x="21734" y="37013"/>
                </a:lnTo>
                <a:lnTo>
                  <a:pt x="21971" y="35643"/>
                </a:lnTo>
                <a:lnTo>
                  <a:pt x="22129" y="34484"/>
                </a:lnTo>
                <a:lnTo>
                  <a:pt x="22234" y="33298"/>
                </a:lnTo>
                <a:lnTo>
                  <a:pt x="22524" y="33878"/>
                </a:lnTo>
                <a:lnTo>
                  <a:pt x="22761" y="34484"/>
                </a:lnTo>
                <a:lnTo>
                  <a:pt x="22998" y="35090"/>
                </a:lnTo>
                <a:lnTo>
                  <a:pt x="23182" y="35696"/>
                </a:lnTo>
                <a:lnTo>
                  <a:pt x="23499" y="36960"/>
                </a:lnTo>
                <a:lnTo>
                  <a:pt x="23788" y="38198"/>
                </a:lnTo>
                <a:lnTo>
                  <a:pt x="23999" y="38910"/>
                </a:lnTo>
                <a:lnTo>
                  <a:pt x="24210" y="39595"/>
                </a:lnTo>
                <a:lnTo>
                  <a:pt x="24421" y="40279"/>
                </a:lnTo>
                <a:lnTo>
                  <a:pt x="24684" y="40964"/>
                </a:lnTo>
                <a:lnTo>
                  <a:pt x="25185" y="42334"/>
                </a:lnTo>
                <a:lnTo>
                  <a:pt x="25738" y="43678"/>
                </a:lnTo>
                <a:lnTo>
                  <a:pt x="26054" y="44468"/>
                </a:lnTo>
                <a:lnTo>
                  <a:pt x="26370" y="45232"/>
                </a:lnTo>
                <a:lnTo>
                  <a:pt x="26633" y="46022"/>
                </a:lnTo>
                <a:lnTo>
                  <a:pt x="26844" y="46839"/>
                </a:lnTo>
                <a:lnTo>
                  <a:pt x="26871" y="46865"/>
                </a:lnTo>
                <a:lnTo>
                  <a:pt x="26897" y="46892"/>
                </a:lnTo>
                <a:lnTo>
                  <a:pt x="26976" y="46918"/>
                </a:lnTo>
                <a:lnTo>
                  <a:pt x="27029" y="46892"/>
                </a:lnTo>
                <a:lnTo>
                  <a:pt x="27081" y="46839"/>
                </a:lnTo>
                <a:lnTo>
                  <a:pt x="27160" y="46101"/>
                </a:lnTo>
                <a:lnTo>
                  <a:pt x="27213" y="45364"/>
                </a:lnTo>
                <a:lnTo>
                  <a:pt x="27213" y="44600"/>
                </a:lnTo>
                <a:lnTo>
                  <a:pt x="27187" y="43862"/>
                </a:lnTo>
                <a:lnTo>
                  <a:pt x="27108" y="43125"/>
                </a:lnTo>
                <a:lnTo>
                  <a:pt x="27002" y="42361"/>
                </a:lnTo>
                <a:lnTo>
                  <a:pt x="26871" y="41649"/>
                </a:lnTo>
                <a:lnTo>
                  <a:pt x="26713" y="40912"/>
                </a:lnTo>
                <a:lnTo>
                  <a:pt x="26528" y="40200"/>
                </a:lnTo>
                <a:lnTo>
                  <a:pt x="26317" y="39463"/>
                </a:lnTo>
                <a:lnTo>
                  <a:pt x="26080" y="38778"/>
                </a:lnTo>
                <a:lnTo>
                  <a:pt x="25790" y="38067"/>
                </a:lnTo>
                <a:lnTo>
                  <a:pt x="25501" y="37382"/>
                </a:lnTo>
                <a:lnTo>
                  <a:pt x="25158" y="36697"/>
                </a:lnTo>
                <a:lnTo>
                  <a:pt x="24789" y="36038"/>
                </a:lnTo>
                <a:lnTo>
                  <a:pt x="24421" y="35406"/>
                </a:lnTo>
                <a:lnTo>
                  <a:pt x="23946" y="34695"/>
                </a:lnTo>
                <a:lnTo>
                  <a:pt x="23420" y="34036"/>
                </a:lnTo>
                <a:lnTo>
                  <a:pt x="22893" y="33377"/>
                </a:lnTo>
                <a:lnTo>
                  <a:pt x="22313" y="32772"/>
                </a:lnTo>
                <a:lnTo>
                  <a:pt x="22287" y="32745"/>
                </a:lnTo>
                <a:lnTo>
                  <a:pt x="22392" y="31349"/>
                </a:lnTo>
                <a:lnTo>
                  <a:pt x="22445" y="29926"/>
                </a:lnTo>
                <a:lnTo>
                  <a:pt x="22445" y="28504"/>
                </a:lnTo>
                <a:lnTo>
                  <a:pt x="22418" y="27081"/>
                </a:lnTo>
                <a:lnTo>
                  <a:pt x="22418" y="27081"/>
                </a:lnTo>
                <a:lnTo>
                  <a:pt x="22893" y="28293"/>
                </a:lnTo>
                <a:lnTo>
                  <a:pt x="23130" y="28899"/>
                </a:lnTo>
                <a:lnTo>
                  <a:pt x="23393" y="29505"/>
                </a:lnTo>
                <a:lnTo>
                  <a:pt x="23736" y="30269"/>
                </a:lnTo>
                <a:lnTo>
                  <a:pt x="24131" y="31059"/>
                </a:lnTo>
                <a:lnTo>
                  <a:pt x="24526" y="31823"/>
                </a:lnTo>
                <a:lnTo>
                  <a:pt x="24921" y="32561"/>
                </a:lnTo>
                <a:lnTo>
                  <a:pt x="25343" y="33325"/>
                </a:lnTo>
                <a:lnTo>
                  <a:pt x="25790" y="34062"/>
                </a:lnTo>
                <a:lnTo>
                  <a:pt x="26238" y="34800"/>
                </a:lnTo>
                <a:lnTo>
                  <a:pt x="26713" y="35538"/>
                </a:lnTo>
                <a:lnTo>
                  <a:pt x="27213" y="36275"/>
                </a:lnTo>
                <a:lnTo>
                  <a:pt x="27714" y="36987"/>
                </a:lnTo>
                <a:lnTo>
                  <a:pt x="28741" y="38435"/>
                </a:lnTo>
                <a:lnTo>
                  <a:pt x="29031" y="38883"/>
                </a:lnTo>
                <a:lnTo>
                  <a:pt x="29321" y="39305"/>
                </a:lnTo>
                <a:lnTo>
                  <a:pt x="29821" y="40227"/>
                </a:lnTo>
                <a:lnTo>
                  <a:pt x="30269" y="41149"/>
                </a:lnTo>
                <a:lnTo>
                  <a:pt x="30717" y="42071"/>
                </a:lnTo>
                <a:lnTo>
                  <a:pt x="30743" y="42124"/>
                </a:lnTo>
                <a:lnTo>
                  <a:pt x="30796" y="42150"/>
                </a:lnTo>
                <a:lnTo>
                  <a:pt x="30875" y="42124"/>
                </a:lnTo>
                <a:lnTo>
                  <a:pt x="30954" y="42071"/>
                </a:lnTo>
                <a:lnTo>
                  <a:pt x="30980" y="42045"/>
                </a:lnTo>
                <a:lnTo>
                  <a:pt x="30980" y="41992"/>
                </a:lnTo>
                <a:lnTo>
                  <a:pt x="30980" y="41518"/>
                </a:lnTo>
                <a:lnTo>
                  <a:pt x="30954" y="41043"/>
                </a:lnTo>
                <a:lnTo>
                  <a:pt x="30901" y="40596"/>
                </a:lnTo>
                <a:lnTo>
                  <a:pt x="30822" y="40121"/>
                </a:lnTo>
                <a:lnTo>
                  <a:pt x="30743" y="39674"/>
                </a:lnTo>
                <a:lnTo>
                  <a:pt x="30638" y="39226"/>
                </a:lnTo>
                <a:lnTo>
                  <a:pt x="30401" y="38304"/>
                </a:lnTo>
                <a:lnTo>
                  <a:pt x="30084" y="37434"/>
                </a:lnTo>
                <a:lnTo>
                  <a:pt x="29742" y="36565"/>
                </a:lnTo>
                <a:lnTo>
                  <a:pt x="29347" y="35696"/>
                </a:lnTo>
                <a:lnTo>
                  <a:pt x="28925" y="34879"/>
                </a:lnTo>
                <a:lnTo>
                  <a:pt x="28478" y="34036"/>
                </a:lnTo>
                <a:lnTo>
                  <a:pt x="27977" y="33193"/>
                </a:lnTo>
                <a:lnTo>
                  <a:pt x="26976" y="31533"/>
                </a:lnTo>
                <a:lnTo>
                  <a:pt x="26028" y="30084"/>
                </a:lnTo>
                <a:lnTo>
                  <a:pt x="25553" y="29373"/>
                </a:lnTo>
                <a:lnTo>
                  <a:pt x="25053" y="28688"/>
                </a:lnTo>
                <a:lnTo>
                  <a:pt x="24447" y="27951"/>
                </a:lnTo>
                <a:lnTo>
                  <a:pt x="24131" y="27608"/>
                </a:lnTo>
                <a:lnTo>
                  <a:pt x="23815" y="27266"/>
                </a:lnTo>
                <a:lnTo>
                  <a:pt x="23472" y="26950"/>
                </a:lnTo>
                <a:lnTo>
                  <a:pt x="23130" y="26633"/>
                </a:lnTo>
                <a:lnTo>
                  <a:pt x="22761" y="26344"/>
                </a:lnTo>
                <a:lnTo>
                  <a:pt x="22366" y="26080"/>
                </a:lnTo>
                <a:lnTo>
                  <a:pt x="22313" y="25132"/>
                </a:lnTo>
                <a:lnTo>
                  <a:pt x="22234" y="24210"/>
                </a:lnTo>
                <a:lnTo>
                  <a:pt x="22129" y="23261"/>
                </a:lnTo>
                <a:lnTo>
                  <a:pt x="21997" y="22339"/>
                </a:lnTo>
                <a:lnTo>
                  <a:pt x="22998" y="23683"/>
                </a:lnTo>
                <a:lnTo>
                  <a:pt x="24025" y="25053"/>
                </a:lnTo>
                <a:lnTo>
                  <a:pt x="24552" y="25711"/>
                </a:lnTo>
                <a:lnTo>
                  <a:pt x="25106" y="26370"/>
                </a:lnTo>
                <a:lnTo>
                  <a:pt x="25659" y="27002"/>
                </a:lnTo>
                <a:lnTo>
                  <a:pt x="26238" y="27608"/>
                </a:lnTo>
                <a:lnTo>
                  <a:pt x="26871" y="28267"/>
                </a:lnTo>
                <a:lnTo>
                  <a:pt x="27556" y="28899"/>
                </a:lnTo>
                <a:lnTo>
                  <a:pt x="28240" y="29479"/>
                </a:lnTo>
                <a:lnTo>
                  <a:pt x="28952" y="30032"/>
                </a:lnTo>
                <a:lnTo>
                  <a:pt x="29716" y="30532"/>
                </a:lnTo>
                <a:lnTo>
                  <a:pt x="30480" y="31007"/>
                </a:lnTo>
                <a:lnTo>
                  <a:pt x="31270" y="31454"/>
                </a:lnTo>
                <a:lnTo>
                  <a:pt x="32060" y="31902"/>
                </a:lnTo>
                <a:lnTo>
                  <a:pt x="32982" y="32403"/>
                </a:lnTo>
                <a:lnTo>
                  <a:pt x="33904" y="32956"/>
                </a:lnTo>
                <a:lnTo>
                  <a:pt x="34352" y="33246"/>
                </a:lnTo>
                <a:lnTo>
                  <a:pt x="34774" y="33562"/>
                </a:lnTo>
                <a:lnTo>
                  <a:pt x="35195" y="33904"/>
                </a:lnTo>
                <a:lnTo>
                  <a:pt x="35564" y="34273"/>
                </a:lnTo>
                <a:lnTo>
                  <a:pt x="35643" y="34299"/>
                </a:lnTo>
                <a:lnTo>
                  <a:pt x="35696" y="34273"/>
                </a:lnTo>
                <a:lnTo>
                  <a:pt x="35722" y="34220"/>
                </a:lnTo>
                <a:lnTo>
                  <a:pt x="35722" y="34168"/>
                </a:lnTo>
                <a:lnTo>
                  <a:pt x="35564" y="33746"/>
                </a:lnTo>
                <a:lnTo>
                  <a:pt x="35353" y="33325"/>
                </a:lnTo>
                <a:lnTo>
                  <a:pt x="34932" y="32482"/>
                </a:lnTo>
                <a:lnTo>
                  <a:pt x="34458" y="31665"/>
                </a:lnTo>
                <a:lnTo>
                  <a:pt x="33957" y="30901"/>
                </a:lnTo>
                <a:lnTo>
                  <a:pt x="33430" y="30137"/>
                </a:lnTo>
                <a:lnTo>
                  <a:pt x="32851" y="29373"/>
                </a:lnTo>
                <a:lnTo>
                  <a:pt x="32271" y="28662"/>
                </a:lnTo>
                <a:lnTo>
                  <a:pt x="31639" y="27977"/>
                </a:lnTo>
                <a:lnTo>
                  <a:pt x="30980" y="27292"/>
                </a:lnTo>
                <a:lnTo>
                  <a:pt x="30295" y="26633"/>
                </a:lnTo>
                <a:lnTo>
                  <a:pt x="29584" y="26001"/>
                </a:lnTo>
                <a:lnTo>
                  <a:pt x="28846" y="25395"/>
                </a:lnTo>
                <a:lnTo>
                  <a:pt x="28109" y="24816"/>
                </a:lnTo>
                <a:lnTo>
                  <a:pt x="27318" y="24289"/>
                </a:lnTo>
                <a:lnTo>
                  <a:pt x="26528" y="23762"/>
                </a:lnTo>
                <a:lnTo>
                  <a:pt x="25685" y="23314"/>
                </a:lnTo>
                <a:lnTo>
                  <a:pt x="24816" y="22840"/>
                </a:lnTo>
                <a:lnTo>
                  <a:pt x="23894" y="22445"/>
                </a:lnTo>
                <a:lnTo>
                  <a:pt x="22972" y="22076"/>
                </a:lnTo>
                <a:lnTo>
                  <a:pt x="22023" y="21760"/>
                </a:lnTo>
                <a:lnTo>
                  <a:pt x="21997" y="21734"/>
                </a:lnTo>
                <a:lnTo>
                  <a:pt x="21971" y="21707"/>
                </a:lnTo>
                <a:lnTo>
                  <a:pt x="21918" y="21681"/>
                </a:lnTo>
                <a:lnTo>
                  <a:pt x="21786" y="20812"/>
                </a:lnTo>
                <a:lnTo>
                  <a:pt x="21628" y="19942"/>
                </a:lnTo>
                <a:lnTo>
                  <a:pt x="21444" y="19099"/>
                </a:lnTo>
                <a:lnTo>
                  <a:pt x="21259" y="18230"/>
                </a:lnTo>
                <a:lnTo>
                  <a:pt x="21049" y="17387"/>
                </a:lnTo>
                <a:lnTo>
                  <a:pt x="20838" y="16517"/>
                </a:lnTo>
                <a:lnTo>
                  <a:pt x="20601" y="15674"/>
                </a:lnTo>
                <a:lnTo>
                  <a:pt x="20364" y="14831"/>
                </a:lnTo>
                <a:lnTo>
                  <a:pt x="20838" y="15490"/>
                </a:lnTo>
                <a:lnTo>
                  <a:pt x="21365" y="16149"/>
                </a:lnTo>
                <a:lnTo>
                  <a:pt x="21892" y="16755"/>
                </a:lnTo>
                <a:lnTo>
                  <a:pt x="22471" y="17334"/>
                </a:lnTo>
                <a:lnTo>
                  <a:pt x="23051" y="17887"/>
                </a:lnTo>
                <a:lnTo>
                  <a:pt x="23683" y="18441"/>
                </a:lnTo>
                <a:lnTo>
                  <a:pt x="24315" y="18941"/>
                </a:lnTo>
                <a:lnTo>
                  <a:pt x="24974" y="19415"/>
                </a:lnTo>
                <a:lnTo>
                  <a:pt x="25395" y="19679"/>
                </a:lnTo>
                <a:lnTo>
                  <a:pt x="25790" y="19916"/>
                </a:lnTo>
                <a:lnTo>
                  <a:pt x="26633" y="20364"/>
                </a:lnTo>
                <a:lnTo>
                  <a:pt x="27476" y="20785"/>
                </a:lnTo>
                <a:lnTo>
                  <a:pt x="28346" y="21180"/>
                </a:lnTo>
                <a:lnTo>
                  <a:pt x="30111" y="21918"/>
                </a:lnTo>
                <a:lnTo>
                  <a:pt x="30980" y="22287"/>
                </a:lnTo>
                <a:lnTo>
                  <a:pt x="31850" y="22682"/>
                </a:lnTo>
                <a:lnTo>
                  <a:pt x="32851" y="23156"/>
                </a:lnTo>
                <a:lnTo>
                  <a:pt x="33351" y="23420"/>
                </a:lnTo>
                <a:lnTo>
                  <a:pt x="33825" y="23683"/>
                </a:lnTo>
                <a:lnTo>
                  <a:pt x="34299" y="23999"/>
                </a:lnTo>
                <a:lnTo>
                  <a:pt x="34747" y="24342"/>
                </a:lnTo>
                <a:lnTo>
                  <a:pt x="35142" y="24684"/>
                </a:lnTo>
                <a:lnTo>
                  <a:pt x="35511" y="25079"/>
                </a:lnTo>
                <a:lnTo>
                  <a:pt x="35564" y="25132"/>
                </a:lnTo>
                <a:lnTo>
                  <a:pt x="35590" y="25132"/>
                </a:lnTo>
                <a:lnTo>
                  <a:pt x="35696" y="25106"/>
                </a:lnTo>
                <a:lnTo>
                  <a:pt x="35722" y="25079"/>
                </a:lnTo>
                <a:lnTo>
                  <a:pt x="35722" y="25053"/>
                </a:lnTo>
                <a:lnTo>
                  <a:pt x="35748" y="25000"/>
                </a:lnTo>
                <a:lnTo>
                  <a:pt x="35722" y="24947"/>
                </a:lnTo>
                <a:lnTo>
                  <a:pt x="35485" y="24552"/>
                </a:lnTo>
                <a:lnTo>
                  <a:pt x="35222" y="24157"/>
                </a:lnTo>
                <a:lnTo>
                  <a:pt x="34932" y="23788"/>
                </a:lnTo>
                <a:lnTo>
                  <a:pt x="34642" y="23393"/>
                </a:lnTo>
                <a:lnTo>
                  <a:pt x="34036" y="22682"/>
                </a:lnTo>
                <a:lnTo>
                  <a:pt x="33404" y="21971"/>
                </a:lnTo>
                <a:lnTo>
                  <a:pt x="32745" y="21286"/>
                </a:lnTo>
                <a:lnTo>
                  <a:pt x="32060" y="20627"/>
                </a:lnTo>
                <a:lnTo>
                  <a:pt x="31323" y="19995"/>
                </a:lnTo>
                <a:lnTo>
                  <a:pt x="30585" y="19389"/>
                </a:lnTo>
                <a:lnTo>
                  <a:pt x="29847" y="18862"/>
                </a:lnTo>
                <a:lnTo>
                  <a:pt x="29083" y="18335"/>
                </a:lnTo>
                <a:lnTo>
                  <a:pt x="28293" y="17861"/>
                </a:lnTo>
                <a:lnTo>
                  <a:pt x="27503" y="17387"/>
                </a:lnTo>
                <a:lnTo>
                  <a:pt x="26633" y="16965"/>
                </a:lnTo>
                <a:lnTo>
                  <a:pt x="25738" y="16544"/>
                </a:lnTo>
                <a:lnTo>
                  <a:pt x="24842" y="16201"/>
                </a:lnTo>
                <a:lnTo>
                  <a:pt x="23920" y="15833"/>
                </a:lnTo>
                <a:lnTo>
                  <a:pt x="22945" y="15464"/>
                </a:lnTo>
                <a:lnTo>
                  <a:pt x="21971" y="15042"/>
                </a:lnTo>
                <a:lnTo>
                  <a:pt x="21496" y="14831"/>
                </a:lnTo>
                <a:lnTo>
                  <a:pt x="21022" y="14568"/>
                </a:lnTo>
                <a:lnTo>
                  <a:pt x="20574" y="14305"/>
                </a:lnTo>
                <a:lnTo>
                  <a:pt x="20127" y="13988"/>
                </a:lnTo>
                <a:lnTo>
                  <a:pt x="20048" y="13883"/>
                </a:lnTo>
                <a:lnTo>
                  <a:pt x="19573" y="12540"/>
                </a:lnTo>
                <a:lnTo>
                  <a:pt x="19073" y="11196"/>
                </a:lnTo>
                <a:lnTo>
                  <a:pt x="18520" y="9853"/>
                </a:lnTo>
                <a:lnTo>
                  <a:pt x="17914" y="8535"/>
                </a:lnTo>
                <a:lnTo>
                  <a:pt x="17466" y="7587"/>
                </a:lnTo>
                <a:lnTo>
                  <a:pt x="18151" y="8298"/>
                </a:lnTo>
                <a:lnTo>
                  <a:pt x="18862" y="9010"/>
                </a:lnTo>
                <a:lnTo>
                  <a:pt x="19626" y="9694"/>
                </a:lnTo>
                <a:lnTo>
                  <a:pt x="20390" y="10353"/>
                </a:lnTo>
                <a:lnTo>
                  <a:pt x="21180" y="10985"/>
                </a:lnTo>
                <a:lnTo>
                  <a:pt x="21997" y="11618"/>
                </a:lnTo>
                <a:lnTo>
                  <a:pt x="22840" y="12171"/>
                </a:lnTo>
                <a:lnTo>
                  <a:pt x="23683" y="12724"/>
                </a:lnTo>
                <a:lnTo>
                  <a:pt x="24579" y="13225"/>
                </a:lnTo>
                <a:lnTo>
                  <a:pt x="25474" y="13699"/>
                </a:lnTo>
                <a:lnTo>
                  <a:pt x="26370" y="14120"/>
                </a:lnTo>
                <a:lnTo>
                  <a:pt x="27318" y="14489"/>
                </a:lnTo>
                <a:lnTo>
                  <a:pt x="28267" y="14805"/>
                </a:lnTo>
                <a:lnTo>
                  <a:pt x="29241" y="15069"/>
                </a:lnTo>
                <a:lnTo>
                  <a:pt x="30243" y="15279"/>
                </a:lnTo>
                <a:lnTo>
                  <a:pt x="30717" y="15358"/>
                </a:lnTo>
                <a:lnTo>
                  <a:pt x="31244" y="15437"/>
                </a:lnTo>
                <a:lnTo>
                  <a:pt x="31876" y="15490"/>
                </a:lnTo>
                <a:lnTo>
                  <a:pt x="32508" y="15543"/>
                </a:lnTo>
                <a:lnTo>
                  <a:pt x="33140" y="15569"/>
                </a:lnTo>
                <a:lnTo>
                  <a:pt x="33799" y="15569"/>
                </a:lnTo>
                <a:lnTo>
                  <a:pt x="34431" y="15543"/>
                </a:lnTo>
                <a:lnTo>
                  <a:pt x="35063" y="15516"/>
                </a:lnTo>
                <a:lnTo>
                  <a:pt x="36354" y="15411"/>
                </a:lnTo>
                <a:lnTo>
                  <a:pt x="36433" y="15358"/>
                </a:lnTo>
                <a:lnTo>
                  <a:pt x="36486" y="15306"/>
                </a:lnTo>
                <a:lnTo>
                  <a:pt x="36486" y="15200"/>
                </a:lnTo>
                <a:lnTo>
                  <a:pt x="36460" y="15174"/>
                </a:lnTo>
                <a:lnTo>
                  <a:pt x="36433" y="15121"/>
                </a:lnTo>
                <a:lnTo>
                  <a:pt x="35617" y="14515"/>
                </a:lnTo>
                <a:lnTo>
                  <a:pt x="34800" y="13936"/>
                </a:lnTo>
                <a:lnTo>
                  <a:pt x="33931" y="13383"/>
                </a:lnTo>
                <a:lnTo>
                  <a:pt x="33088" y="12856"/>
                </a:lnTo>
                <a:lnTo>
                  <a:pt x="32192" y="12355"/>
                </a:lnTo>
                <a:lnTo>
                  <a:pt x="31296" y="11881"/>
                </a:lnTo>
                <a:lnTo>
                  <a:pt x="30374" y="11460"/>
                </a:lnTo>
                <a:lnTo>
                  <a:pt x="29452" y="11064"/>
                </a:lnTo>
                <a:lnTo>
                  <a:pt x="28478" y="10722"/>
                </a:lnTo>
                <a:lnTo>
                  <a:pt x="27503" y="10406"/>
                </a:lnTo>
                <a:lnTo>
                  <a:pt x="26528" y="10142"/>
                </a:lnTo>
                <a:lnTo>
                  <a:pt x="25527" y="9905"/>
                </a:lnTo>
                <a:lnTo>
                  <a:pt x="24394" y="9694"/>
                </a:lnTo>
                <a:lnTo>
                  <a:pt x="23261" y="9510"/>
                </a:lnTo>
                <a:lnTo>
                  <a:pt x="22155" y="9299"/>
                </a:lnTo>
                <a:lnTo>
                  <a:pt x="21602" y="9168"/>
                </a:lnTo>
                <a:lnTo>
                  <a:pt x="21049" y="9010"/>
                </a:lnTo>
                <a:lnTo>
                  <a:pt x="20522" y="8851"/>
                </a:lnTo>
                <a:lnTo>
                  <a:pt x="19995" y="8667"/>
                </a:lnTo>
                <a:lnTo>
                  <a:pt x="19494" y="8430"/>
                </a:lnTo>
                <a:lnTo>
                  <a:pt x="18994" y="8167"/>
                </a:lnTo>
                <a:lnTo>
                  <a:pt x="18730" y="7982"/>
                </a:lnTo>
                <a:lnTo>
                  <a:pt x="18441" y="7798"/>
                </a:lnTo>
                <a:lnTo>
                  <a:pt x="17914" y="7376"/>
                </a:lnTo>
                <a:lnTo>
                  <a:pt x="17387" y="6955"/>
                </a:lnTo>
                <a:lnTo>
                  <a:pt x="17150" y="6718"/>
                </a:lnTo>
                <a:lnTo>
                  <a:pt x="16913" y="6481"/>
                </a:lnTo>
                <a:lnTo>
                  <a:pt x="16728" y="6217"/>
                </a:lnTo>
                <a:lnTo>
                  <a:pt x="16570" y="5927"/>
                </a:lnTo>
                <a:lnTo>
                  <a:pt x="16280" y="5348"/>
                </a:lnTo>
                <a:lnTo>
                  <a:pt x="15912" y="4742"/>
                </a:lnTo>
                <a:lnTo>
                  <a:pt x="15543" y="4136"/>
                </a:lnTo>
                <a:lnTo>
                  <a:pt x="15490" y="4057"/>
                </a:lnTo>
                <a:lnTo>
                  <a:pt x="15938" y="4136"/>
                </a:lnTo>
                <a:lnTo>
                  <a:pt x="16386" y="4241"/>
                </a:lnTo>
                <a:lnTo>
                  <a:pt x="16807" y="4399"/>
                </a:lnTo>
                <a:lnTo>
                  <a:pt x="17229" y="4557"/>
                </a:lnTo>
                <a:lnTo>
                  <a:pt x="18045" y="4953"/>
                </a:lnTo>
                <a:lnTo>
                  <a:pt x="18836" y="5374"/>
                </a:lnTo>
                <a:lnTo>
                  <a:pt x="19652" y="5796"/>
                </a:lnTo>
                <a:lnTo>
                  <a:pt x="20495" y="6164"/>
                </a:lnTo>
                <a:lnTo>
                  <a:pt x="21365" y="6507"/>
                </a:lnTo>
                <a:lnTo>
                  <a:pt x="22234" y="6797"/>
                </a:lnTo>
                <a:lnTo>
                  <a:pt x="23130" y="7060"/>
                </a:lnTo>
                <a:lnTo>
                  <a:pt x="24052" y="7297"/>
                </a:lnTo>
                <a:lnTo>
                  <a:pt x="24974" y="7508"/>
                </a:lnTo>
                <a:lnTo>
                  <a:pt x="25896" y="7666"/>
                </a:lnTo>
                <a:lnTo>
                  <a:pt x="26818" y="7824"/>
                </a:lnTo>
                <a:lnTo>
                  <a:pt x="27740" y="7929"/>
                </a:lnTo>
                <a:lnTo>
                  <a:pt x="28688" y="8035"/>
                </a:lnTo>
                <a:lnTo>
                  <a:pt x="29610" y="8140"/>
                </a:lnTo>
                <a:lnTo>
                  <a:pt x="31744" y="8298"/>
                </a:lnTo>
                <a:lnTo>
                  <a:pt x="33878" y="8456"/>
                </a:lnTo>
                <a:lnTo>
                  <a:pt x="33931" y="8456"/>
                </a:lnTo>
                <a:lnTo>
                  <a:pt x="33983" y="8430"/>
                </a:lnTo>
                <a:lnTo>
                  <a:pt x="34036" y="8404"/>
                </a:lnTo>
                <a:lnTo>
                  <a:pt x="34036" y="8377"/>
                </a:lnTo>
                <a:lnTo>
                  <a:pt x="34062" y="8325"/>
                </a:lnTo>
                <a:lnTo>
                  <a:pt x="34036" y="8272"/>
                </a:lnTo>
                <a:lnTo>
                  <a:pt x="34010" y="8219"/>
                </a:lnTo>
                <a:lnTo>
                  <a:pt x="33983" y="8193"/>
                </a:lnTo>
                <a:lnTo>
                  <a:pt x="33140" y="7692"/>
                </a:lnTo>
                <a:lnTo>
                  <a:pt x="32271" y="7218"/>
                </a:lnTo>
                <a:lnTo>
                  <a:pt x="31402" y="6744"/>
                </a:lnTo>
                <a:lnTo>
                  <a:pt x="30506" y="6296"/>
                </a:lnTo>
                <a:lnTo>
                  <a:pt x="29610" y="5875"/>
                </a:lnTo>
                <a:lnTo>
                  <a:pt x="28715" y="5479"/>
                </a:lnTo>
                <a:lnTo>
                  <a:pt x="27793" y="5111"/>
                </a:lnTo>
                <a:lnTo>
                  <a:pt x="26897" y="4742"/>
                </a:lnTo>
                <a:lnTo>
                  <a:pt x="26001" y="4426"/>
                </a:lnTo>
                <a:lnTo>
                  <a:pt x="25079" y="4136"/>
                </a:lnTo>
                <a:lnTo>
                  <a:pt x="24184" y="3873"/>
                </a:lnTo>
                <a:lnTo>
                  <a:pt x="23261" y="3635"/>
                </a:lnTo>
                <a:lnTo>
                  <a:pt x="22313" y="3425"/>
                </a:lnTo>
                <a:lnTo>
                  <a:pt x="21391" y="3267"/>
                </a:lnTo>
                <a:lnTo>
                  <a:pt x="20443" y="3161"/>
                </a:lnTo>
                <a:lnTo>
                  <a:pt x="19494" y="3082"/>
                </a:lnTo>
                <a:lnTo>
                  <a:pt x="18941" y="3056"/>
                </a:lnTo>
                <a:lnTo>
                  <a:pt x="18414" y="3030"/>
                </a:lnTo>
                <a:lnTo>
                  <a:pt x="17861" y="3056"/>
                </a:lnTo>
                <a:lnTo>
                  <a:pt x="17334" y="3082"/>
                </a:lnTo>
                <a:lnTo>
                  <a:pt x="16781" y="3161"/>
                </a:lnTo>
                <a:lnTo>
                  <a:pt x="16254" y="3267"/>
                </a:lnTo>
                <a:lnTo>
                  <a:pt x="15727" y="3425"/>
                </a:lnTo>
                <a:lnTo>
                  <a:pt x="15227" y="3609"/>
                </a:lnTo>
                <a:lnTo>
                  <a:pt x="14726" y="2819"/>
                </a:lnTo>
                <a:lnTo>
                  <a:pt x="14226" y="2055"/>
                </a:lnTo>
                <a:lnTo>
                  <a:pt x="13857" y="1528"/>
                </a:lnTo>
                <a:lnTo>
                  <a:pt x="13488" y="1027"/>
                </a:lnTo>
                <a:lnTo>
                  <a:pt x="13093" y="527"/>
                </a:lnTo>
                <a:lnTo>
                  <a:pt x="12671" y="53"/>
                </a:lnTo>
                <a:lnTo>
                  <a:pt x="12619" y="26"/>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pic>
        <p:nvPicPr>
          <p:cNvPr id="59" name="Google Shape;59;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60" name="Google Shape;60;p9"/>
          <p:cNvSpPr txBox="1">
            <a:spLocks noGrp="1"/>
          </p:cNvSpPr>
          <p:nvPr>
            <p:ph type="title"/>
          </p:nvPr>
        </p:nvSpPr>
        <p:spPr>
          <a:xfrm>
            <a:off x="822550" y="1685094"/>
            <a:ext cx="4294800" cy="712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1" name="Google Shape;61;p9"/>
          <p:cNvSpPr txBox="1">
            <a:spLocks noGrp="1"/>
          </p:cNvSpPr>
          <p:nvPr>
            <p:ph type="subTitle" idx="1"/>
          </p:nvPr>
        </p:nvSpPr>
        <p:spPr>
          <a:xfrm>
            <a:off x="822550" y="2361006"/>
            <a:ext cx="4294800" cy="1097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62" name="Google Shape;62;p9"/>
          <p:cNvSpPr/>
          <p:nvPr/>
        </p:nvSpPr>
        <p:spPr>
          <a:xfrm rot="-2843632">
            <a:off x="186440" y="-119006"/>
            <a:ext cx="1184425" cy="1807816"/>
          </a:xfrm>
          <a:custGeom>
            <a:avLst/>
            <a:gdLst/>
            <a:ahLst/>
            <a:cxnLst/>
            <a:rect l="l" t="t" r="r" b="b"/>
            <a:pathLst>
              <a:path w="36487" h="55691" extrusionOk="0">
                <a:moveTo>
                  <a:pt x="19073" y="3372"/>
                </a:moveTo>
                <a:lnTo>
                  <a:pt x="20048" y="3425"/>
                </a:lnTo>
                <a:lnTo>
                  <a:pt x="20996" y="3530"/>
                </a:lnTo>
                <a:lnTo>
                  <a:pt x="21918" y="3688"/>
                </a:lnTo>
                <a:lnTo>
                  <a:pt x="22866" y="3873"/>
                </a:lnTo>
                <a:lnTo>
                  <a:pt x="23788" y="4110"/>
                </a:lnTo>
                <a:lnTo>
                  <a:pt x="24710" y="4347"/>
                </a:lnTo>
                <a:lnTo>
                  <a:pt x="25632" y="4636"/>
                </a:lnTo>
                <a:lnTo>
                  <a:pt x="26528" y="4979"/>
                </a:lnTo>
                <a:lnTo>
                  <a:pt x="27424" y="5321"/>
                </a:lnTo>
                <a:lnTo>
                  <a:pt x="28293" y="5690"/>
                </a:lnTo>
                <a:lnTo>
                  <a:pt x="29162" y="6059"/>
                </a:lnTo>
                <a:lnTo>
                  <a:pt x="30032" y="6481"/>
                </a:lnTo>
                <a:lnTo>
                  <a:pt x="30848" y="6876"/>
                </a:lnTo>
                <a:lnTo>
                  <a:pt x="31665" y="7297"/>
                </a:lnTo>
                <a:lnTo>
                  <a:pt x="33298" y="8167"/>
                </a:lnTo>
                <a:lnTo>
                  <a:pt x="31481" y="8088"/>
                </a:lnTo>
                <a:lnTo>
                  <a:pt x="30585" y="8035"/>
                </a:lnTo>
                <a:lnTo>
                  <a:pt x="29663" y="7982"/>
                </a:lnTo>
                <a:lnTo>
                  <a:pt x="28767" y="7877"/>
                </a:lnTo>
                <a:lnTo>
                  <a:pt x="27845" y="7771"/>
                </a:lnTo>
                <a:lnTo>
                  <a:pt x="26950" y="7666"/>
                </a:lnTo>
                <a:lnTo>
                  <a:pt x="26054" y="7508"/>
                </a:lnTo>
                <a:lnTo>
                  <a:pt x="25158" y="7324"/>
                </a:lnTo>
                <a:lnTo>
                  <a:pt x="24263" y="7139"/>
                </a:lnTo>
                <a:lnTo>
                  <a:pt x="23393" y="6902"/>
                </a:lnTo>
                <a:lnTo>
                  <a:pt x="22524" y="6639"/>
                </a:lnTo>
                <a:lnTo>
                  <a:pt x="21681" y="6349"/>
                </a:lnTo>
                <a:lnTo>
                  <a:pt x="20838" y="6006"/>
                </a:lnTo>
                <a:lnTo>
                  <a:pt x="19995" y="5664"/>
                </a:lnTo>
                <a:lnTo>
                  <a:pt x="19178" y="5242"/>
                </a:lnTo>
                <a:lnTo>
                  <a:pt x="18335" y="4795"/>
                </a:lnTo>
                <a:lnTo>
                  <a:pt x="17492" y="4347"/>
                </a:lnTo>
                <a:lnTo>
                  <a:pt x="17071" y="4162"/>
                </a:lnTo>
                <a:lnTo>
                  <a:pt x="16623" y="4004"/>
                </a:lnTo>
                <a:lnTo>
                  <a:pt x="16149" y="3846"/>
                </a:lnTo>
                <a:lnTo>
                  <a:pt x="15701" y="3741"/>
                </a:lnTo>
                <a:lnTo>
                  <a:pt x="16096" y="3609"/>
                </a:lnTo>
                <a:lnTo>
                  <a:pt x="16517" y="3530"/>
                </a:lnTo>
                <a:lnTo>
                  <a:pt x="16939" y="3451"/>
                </a:lnTo>
                <a:lnTo>
                  <a:pt x="17360" y="3398"/>
                </a:lnTo>
                <a:lnTo>
                  <a:pt x="17808" y="3372"/>
                </a:lnTo>
                <a:close/>
                <a:moveTo>
                  <a:pt x="18388" y="8140"/>
                </a:moveTo>
                <a:lnTo>
                  <a:pt x="18730" y="8351"/>
                </a:lnTo>
                <a:lnTo>
                  <a:pt x="19073" y="8535"/>
                </a:lnTo>
                <a:lnTo>
                  <a:pt x="19415" y="8693"/>
                </a:lnTo>
                <a:lnTo>
                  <a:pt x="19784" y="8851"/>
                </a:lnTo>
                <a:lnTo>
                  <a:pt x="20495" y="9115"/>
                </a:lnTo>
                <a:lnTo>
                  <a:pt x="21259" y="9326"/>
                </a:lnTo>
                <a:lnTo>
                  <a:pt x="22023" y="9510"/>
                </a:lnTo>
                <a:lnTo>
                  <a:pt x="22814" y="9668"/>
                </a:lnTo>
                <a:lnTo>
                  <a:pt x="24342" y="9958"/>
                </a:lnTo>
                <a:lnTo>
                  <a:pt x="25395" y="10142"/>
                </a:lnTo>
                <a:lnTo>
                  <a:pt x="26449" y="10379"/>
                </a:lnTo>
                <a:lnTo>
                  <a:pt x="27476" y="10643"/>
                </a:lnTo>
                <a:lnTo>
                  <a:pt x="28478" y="10959"/>
                </a:lnTo>
                <a:lnTo>
                  <a:pt x="29479" y="11301"/>
                </a:lnTo>
                <a:lnTo>
                  <a:pt x="30480" y="11697"/>
                </a:lnTo>
                <a:lnTo>
                  <a:pt x="31428" y="12144"/>
                </a:lnTo>
                <a:lnTo>
                  <a:pt x="32376" y="12619"/>
                </a:lnTo>
                <a:lnTo>
                  <a:pt x="33325" y="13172"/>
                </a:lnTo>
                <a:lnTo>
                  <a:pt x="34247" y="13751"/>
                </a:lnTo>
                <a:lnTo>
                  <a:pt x="34668" y="14068"/>
                </a:lnTo>
                <a:lnTo>
                  <a:pt x="35116" y="14410"/>
                </a:lnTo>
                <a:lnTo>
                  <a:pt x="35538" y="14752"/>
                </a:lnTo>
                <a:lnTo>
                  <a:pt x="35933" y="15095"/>
                </a:lnTo>
                <a:lnTo>
                  <a:pt x="33852" y="15200"/>
                </a:lnTo>
                <a:lnTo>
                  <a:pt x="32824" y="15227"/>
                </a:lnTo>
                <a:lnTo>
                  <a:pt x="32297" y="15200"/>
                </a:lnTo>
                <a:lnTo>
                  <a:pt x="31770" y="15174"/>
                </a:lnTo>
                <a:lnTo>
                  <a:pt x="31244" y="15121"/>
                </a:lnTo>
                <a:lnTo>
                  <a:pt x="30743" y="15042"/>
                </a:lnTo>
                <a:lnTo>
                  <a:pt x="30243" y="14963"/>
                </a:lnTo>
                <a:lnTo>
                  <a:pt x="29742" y="14858"/>
                </a:lnTo>
                <a:lnTo>
                  <a:pt x="28715" y="14594"/>
                </a:lnTo>
                <a:lnTo>
                  <a:pt x="27740" y="14305"/>
                </a:lnTo>
                <a:lnTo>
                  <a:pt x="26792" y="13936"/>
                </a:lnTo>
                <a:lnTo>
                  <a:pt x="25843" y="13514"/>
                </a:lnTo>
                <a:lnTo>
                  <a:pt x="24947" y="13066"/>
                </a:lnTo>
                <a:lnTo>
                  <a:pt x="24052" y="12566"/>
                </a:lnTo>
                <a:lnTo>
                  <a:pt x="23182" y="12039"/>
                </a:lnTo>
                <a:lnTo>
                  <a:pt x="22339" y="11460"/>
                </a:lnTo>
                <a:lnTo>
                  <a:pt x="21523" y="10880"/>
                </a:lnTo>
                <a:lnTo>
                  <a:pt x="20706" y="10248"/>
                </a:lnTo>
                <a:lnTo>
                  <a:pt x="20127" y="9721"/>
                </a:lnTo>
                <a:lnTo>
                  <a:pt x="19547" y="9220"/>
                </a:lnTo>
                <a:lnTo>
                  <a:pt x="18388" y="8140"/>
                </a:lnTo>
                <a:close/>
                <a:moveTo>
                  <a:pt x="20337" y="14305"/>
                </a:moveTo>
                <a:lnTo>
                  <a:pt x="20680" y="14568"/>
                </a:lnTo>
                <a:lnTo>
                  <a:pt x="21049" y="14805"/>
                </a:lnTo>
                <a:lnTo>
                  <a:pt x="21444" y="15016"/>
                </a:lnTo>
                <a:lnTo>
                  <a:pt x="21813" y="15227"/>
                </a:lnTo>
                <a:lnTo>
                  <a:pt x="22603" y="15622"/>
                </a:lnTo>
                <a:lnTo>
                  <a:pt x="23420" y="15964"/>
                </a:lnTo>
                <a:lnTo>
                  <a:pt x="25053" y="16623"/>
                </a:lnTo>
                <a:lnTo>
                  <a:pt x="25870" y="16992"/>
                </a:lnTo>
                <a:lnTo>
                  <a:pt x="26660" y="17360"/>
                </a:lnTo>
                <a:lnTo>
                  <a:pt x="27503" y="17808"/>
                </a:lnTo>
                <a:lnTo>
                  <a:pt x="28319" y="18283"/>
                </a:lnTo>
                <a:lnTo>
                  <a:pt x="29110" y="18809"/>
                </a:lnTo>
                <a:lnTo>
                  <a:pt x="29874" y="19336"/>
                </a:lnTo>
                <a:lnTo>
                  <a:pt x="30611" y="19916"/>
                </a:lnTo>
                <a:lnTo>
                  <a:pt x="31349" y="20522"/>
                </a:lnTo>
                <a:lnTo>
                  <a:pt x="32060" y="21128"/>
                </a:lnTo>
                <a:lnTo>
                  <a:pt x="32745" y="21786"/>
                </a:lnTo>
                <a:lnTo>
                  <a:pt x="33351" y="22418"/>
                </a:lnTo>
                <a:lnTo>
                  <a:pt x="33904" y="23051"/>
                </a:lnTo>
                <a:lnTo>
                  <a:pt x="34431" y="23709"/>
                </a:lnTo>
                <a:lnTo>
                  <a:pt x="34958" y="24394"/>
                </a:lnTo>
                <a:lnTo>
                  <a:pt x="34958" y="24394"/>
                </a:lnTo>
                <a:lnTo>
                  <a:pt x="34405" y="23999"/>
                </a:lnTo>
                <a:lnTo>
                  <a:pt x="33852" y="23604"/>
                </a:lnTo>
                <a:lnTo>
                  <a:pt x="33272" y="23235"/>
                </a:lnTo>
                <a:lnTo>
                  <a:pt x="32640" y="22919"/>
                </a:lnTo>
                <a:lnTo>
                  <a:pt x="31797" y="22498"/>
                </a:lnTo>
                <a:lnTo>
                  <a:pt x="30927" y="22102"/>
                </a:lnTo>
                <a:lnTo>
                  <a:pt x="29189" y="21365"/>
                </a:lnTo>
                <a:lnTo>
                  <a:pt x="28319" y="20970"/>
                </a:lnTo>
                <a:lnTo>
                  <a:pt x="27476" y="20574"/>
                </a:lnTo>
                <a:lnTo>
                  <a:pt x="26633" y="20153"/>
                </a:lnTo>
                <a:lnTo>
                  <a:pt x="25817" y="19679"/>
                </a:lnTo>
                <a:lnTo>
                  <a:pt x="25000" y="19126"/>
                </a:lnTo>
                <a:lnTo>
                  <a:pt x="24210" y="18546"/>
                </a:lnTo>
                <a:lnTo>
                  <a:pt x="23472" y="17940"/>
                </a:lnTo>
                <a:lnTo>
                  <a:pt x="22761" y="17255"/>
                </a:lnTo>
                <a:lnTo>
                  <a:pt x="22076" y="16570"/>
                </a:lnTo>
                <a:lnTo>
                  <a:pt x="21470" y="15859"/>
                </a:lnTo>
                <a:lnTo>
                  <a:pt x="20891" y="15095"/>
                </a:lnTo>
                <a:lnTo>
                  <a:pt x="20337" y="14305"/>
                </a:lnTo>
                <a:close/>
                <a:moveTo>
                  <a:pt x="14594" y="6691"/>
                </a:moveTo>
                <a:lnTo>
                  <a:pt x="14384" y="7613"/>
                </a:lnTo>
                <a:lnTo>
                  <a:pt x="14147" y="8509"/>
                </a:lnTo>
                <a:lnTo>
                  <a:pt x="13830" y="9405"/>
                </a:lnTo>
                <a:lnTo>
                  <a:pt x="13514" y="10274"/>
                </a:lnTo>
                <a:lnTo>
                  <a:pt x="13146" y="11143"/>
                </a:lnTo>
                <a:lnTo>
                  <a:pt x="12750" y="12013"/>
                </a:lnTo>
                <a:lnTo>
                  <a:pt x="12303" y="12856"/>
                </a:lnTo>
                <a:lnTo>
                  <a:pt x="11828" y="13672"/>
                </a:lnTo>
                <a:lnTo>
                  <a:pt x="11486" y="14226"/>
                </a:lnTo>
                <a:lnTo>
                  <a:pt x="11117" y="14779"/>
                </a:lnTo>
                <a:lnTo>
                  <a:pt x="10748" y="15306"/>
                </a:lnTo>
                <a:lnTo>
                  <a:pt x="10353" y="15833"/>
                </a:lnTo>
                <a:lnTo>
                  <a:pt x="9563" y="16860"/>
                </a:lnTo>
                <a:lnTo>
                  <a:pt x="8693" y="17861"/>
                </a:lnTo>
                <a:lnTo>
                  <a:pt x="7798" y="18809"/>
                </a:lnTo>
                <a:lnTo>
                  <a:pt x="6849" y="19731"/>
                </a:lnTo>
                <a:lnTo>
                  <a:pt x="5875" y="20627"/>
                </a:lnTo>
                <a:lnTo>
                  <a:pt x="4874" y="21470"/>
                </a:lnTo>
                <a:lnTo>
                  <a:pt x="3820" y="22287"/>
                </a:lnTo>
                <a:lnTo>
                  <a:pt x="2740" y="23077"/>
                </a:lnTo>
                <a:lnTo>
                  <a:pt x="1660" y="23841"/>
                </a:lnTo>
                <a:lnTo>
                  <a:pt x="553" y="24579"/>
                </a:lnTo>
                <a:lnTo>
                  <a:pt x="1133" y="23499"/>
                </a:lnTo>
                <a:lnTo>
                  <a:pt x="1739" y="22418"/>
                </a:lnTo>
                <a:lnTo>
                  <a:pt x="2371" y="21365"/>
                </a:lnTo>
                <a:lnTo>
                  <a:pt x="3030" y="20311"/>
                </a:lnTo>
                <a:lnTo>
                  <a:pt x="3714" y="19284"/>
                </a:lnTo>
                <a:lnTo>
                  <a:pt x="4426" y="18283"/>
                </a:lnTo>
                <a:lnTo>
                  <a:pt x="5163" y="17281"/>
                </a:lnTo>
                <a:lnTo>
                  <a:pt x="5927" y="16307"/>
                </a:lnTo>
                <a:lnTo>
                  <a:pt x="6744" y="15306"/>
                </a:lnTo>
                <a:lnTo>
                  <a:pt x="7587" y="14331"/>
                </a:lnTo>
                <a:lnTo>
                  <a:pt x="8456" y="13356"/>
                </a:lnTo>
                <a:lnTo>
                  <a:pt x="9352" y="12434"/>
                </a:lnTo>
                <a:lnTo>
                  <a:pt x="10300" y="11486"/>
                </a:lnTo>
                <a:lnTo>
                  <a:pt x="11301" y="10590"/>
                </a:lnTo>
                <a:lnTo>
                  <a:pt x="12250" y="9668"/>
                </a:lnTo>
                <a:lnTo>
                  <a:pt x="12724" y="9194"/>
                </a:lnTo>
                <a:lnTo>
                  <a:pt x="13172" y="8693"/>
                </a:lnTo>
                <a:lnTo>
                  <a:pt x="13567" y="8219"/>
                </a:lnTo>
                <a:lnTo>
                  <a:pt x="13962" y="7719"/>
                </a:lnTo>
                <a:lnTo>
                  <a:pt x="14305" y="7218"/>
                </a:lnTo>
                <a:lnTo>
                  <a:pt x="14594" y="6691"/>
                </a:lnTo>
                <a:close/>
                <a:moveTo>
                  <a:pt x="16623" y="9457"/>
                </a:moveTo>
                <a:lnTo>
                  <a:pt x="16517" y="11196"/>
                </a:lnTo>
                <a:lnTo>
                  <a:pt x="16465" y="12065"/>
                </a:lnTo>
                <a:lnTo>
                  <a:pt x="16386" y="12935"/>
                </a:lnTo>
                <a:lnTo>
                  <a:pt x="16254" y="14252"/>
                </a:lnTo>
                <a:lnTo>
                  <a:pt x="16043" y="15595"/>
                </a:lnTo>
                <a:lnTo>
                  <a:pt x="15806" y="16913"/>
                </a:lnTo>
                <a:lnTo>
                  <a:pt x="15648" y="17571"/>
                </a:lnTo>
                <a:lnTo>
                  <a:pt x="15490" y="18203"/>
                </a:lnTo>
                <a:lnTo>
                  <a:pt x="15306" y="18809"/>
                </a:lnTo>
                <a:lnTo>
                  <a:pt x="15121" y="19389"/>
                </a:lnTo>
                <a:lnTo>
                  <a:pt x="14911" y="19969"/>
                </a:lnTo>
                <a:lnTo>
                  <a:pt x="14700" y="20548"/>
                </a:lnTo>
                <a:lnTo>
                  <a:pt x="14463" y="21101"/>
                </a:lnTo>
                <a:lnTo>
                  <a:pt x="14199" y="21681"/>
                </a:lnTo>
                <a:lnTo>
                  <a:pt x="13936" y="22208"/>
                </a:lnTo>
                <a:lnTo>
                  <a:pt x="13646" y="22761"/>
                </a:lnTo>
                <a:lnTo>
                  <a:pt x="13330" y="23288"/>
                </a:lnTo>
                <a:lnTo>
                  <a:pt x="12987" y="23788"/>
                </a:lnTo>
                <a:lnTo>
                  <a:pt x="12645" y="24289"/>
                </a:lnTo>
                <a:lnTo>
                  <a:pt x="12276" y="24789"/>
                </a:lnTo>
                <a:lnTo>
                  <a:pt x="11881" y="25237"/>
                </a:lnTo>
                <a:lnTo>
                  <a:pt x="11460" y="25711"/>
                </a:lnTo>
                <a:lnTo>
                  <a:pt x="11012" y="26133"/>
                </a:lnTo>
                <a:lnTo>
                  <a:pt x="10564" y="26554"/>
                </a:lnTo>
                <a:lnTo>
                  <a:pt x="10037" y="26976"/>
                </a:lnTo>
                <a:lnTo>
                  <a:pt x="9510" y="27397"/>
                </a:lnTo>
                <a:lnTo>
                  <a:pt x="8957" y="27793"/>
                </a:lnTo>
                <a:lnTo>
                  <a:pt x="8404" y="28161"/>
                </a:lnTo>
                <a:lnTo>
                  <a:pt x="7245" y="28899"/>
                </a:lnTo>
                <a:lnTo>
                  <a:pt x="6085" y="29584"/>
                </a:lnTo>
                <a:lnTo>
                  <a:pt x="6981" y="27266"/>
                </a:lnTo>
                <a:lnTo>
                  <a:pt x="7903" y="24947"/>
                </a:lnTo>
                <a:lnTo>
                  <a:pt x="8377" y="23788"/>
                </a:lnTo>
                <a:lnTo>
                  <a:pt x="8878" y="22656"/>
                </a:lnTo>
                <a:lnTo>
                  <a:pt x="9378" y="21523"/>
                </a:lnTo>
                <a:lnTo>
                  <a:pt x="9932" y="20390"/>
                </a:lnTo>
                <a:lnTo>
                  <a:pt x="10485" y="19257"/>
                </a:lnTo>
                <a:lnTo>
                  <a:pt x="11091" y="18124"/>
                </a:lnTo>
                <a:lnTo>
                  <a:pt x="11697" y="16992"/>
                </a:lnTo>
                <a:lnTo>
                  <a:pt x="12355" y="15885"/>
                </a:lnTo>
                <a:lnTo>
                  <a:pt x="13040" y="14805"/>
                </a:lnTo>
                <a:lnTo>
                  <a:pt x="13751" y="13751"/>
                </a:lnTo>
                <a:lnTo>
                  <a:pt x="14515" y="12724"/>
                </a:lnTo>
                <a:lnTo>
                  <a:pt x="15253" y="11670"/>
                </a:lnTo>
                <a:lnTo>
                  <a:pt x="15648" y="11143"/>
                </a:lnTo>
                <a:lnTo>
                  <a:pt x="15991" y="10617"/>
                </a:lnTo>
                <a:lnTo>
                  <a:pt x="16333" y="10037"/>
                </a:lnTo>
                <a:lnTo>
                  <a:pt x="16623" y="9457"/>
                </a:lnTo>
                <a:close/>
                <a:moveTo>
                  <a:pt x="19837" y="15701"/>
                </a:moveTo>
                <a:lnTo>
                  <a:pt x="19784" y="16649"/>
                </a:lnTo>
                <a:lnTo>
                  <a:pt x="19705" y="17598"/>
                </a:lnTo>
                <a:lnTo>
                  <a:pt x="19547" y="18546"/>
                </a:lnTo>
                <a:lnTo>
                  <a:pt x="19363" y="19494"/>
                </a:lnTo>
                <a:lnTo>
                  <a:pt x="19152" y="20416"/>
                </a:lnTo>
                <a:lnTo>
                  <a:pt x="18862" y="21338"/>
                </a:lnTo>
                <a:lnTo>
                  <a:pt x="18546" y="22234"/>
                </a:lnTo>
                <a:lnTo>
                  <a:pt x="18177" y="23103"/>
                </a:lnTo>
                <a:lnTo>
                  <a:pt x="17703" y="24078"/>
                </a:lnTo>
                <a:lnTo>
                  <a:pt x="17176" y="25026"/>
                </a:lnTo>
                <a:lnTo>
                  <a:pt x="16597" y="25949"/>
                </a:lnTo>
                <a:lnTo>
                  <a:pt x="15964" y="26844"/>
                </a:lnTo>
                <a:lnTo>
                  <a:pt x="15306" y="27687"/>
                </a:lnTo>
                <a:lnTo>
                  <a:pt x="14594" y="28530"/>
                </a:lnTo>
                <a:lnTo>
                  <a:pt x="13857" y="29321"/>
                </a:lnTo>
                <a:lnTo>
                  <a:pt x="13093" y="30058"/>
                </a:lnTo>
                <a:lnTo>
                  <a:pt x="12276" y="30822"/>
                </a:lnTo>
                <a:lnTo>
                  <a:pt x="11407" y="31507"/>
                </a:lnTo>
                <a:lnTo>
                  <a:pt x="10511" y="32166"/>
                </a:lnTo>
                <a:lnTo>
                  <a:pt x="9589" y="32798"/>
                </a:lnTo>
                <a:lnTo>
                  <a:pt x="11749" y="29057"/>
                </a:lnTo>
                <a:lnTo>
                  <a:pt x="12829" y="27213"/>
                </a:lnTo>
                <a:lnTo>
                  <a:pt x="13936" y="25343"/>
                </a:lnTo>
                <a:lnTo>
                  <a:pt x="14515" y="24421"/>
                </a:lnTo>
                <a:lnTo>
                  <a:pt x="15121" y="23499"/>
                </a:lnTo>
                <a:lnTo>
                  <a:pt x="15754" y="22577"/>
                </a:lnTo>
                <a:lnTo>
                  <a:pt x="16386" y="21681"/>
                </a:lnTo>
                <a:lnTo>
                  <a:pt x="17677" y="19995"/>
                </a:lnTo>
                <a:lnTo>
                  <a:pt x="18309" y="19126"/>
                </a:lnTo>
                <a:lnTo>
                  <a:pt x="18599" y="18678"/>
                </a:lnTo>
                <a:lnTo>
                  <a:pt x="18862" y="18230"/>
                </a:lnTo>
                <a:lnTo>
                  <a:pt x="19178" y="17624"/>
                </a:lnTo>
                <a:lnTo>
                  <a:pt x="19442" y="16992"/>
                </a:lnTo>
                <a:lnTo>
                  <a:pt x="19652" y="16359"/>
                </a:lnTo>
                <a:lnTo>
                  <a:pt x="19758" y="16043"/>
                </a:lnTo>
                <a:lnTo>
                  <a:pt x="19837" y="15701"/>
                </a:lnTo>
                <a:close/>
                <a:moveTo>
                  <a:pt x="22234" y="22076"/>
                </a:moveTo>
                <a:lnTo>
                  <a:pt x="23077" y="22418"/>
                </a:lnTo>
                <a:lnTo>
                  <a:pt x="23894" y="22761"/>
                </a:lnTo>
                <a:lnTo>
                  <a:pt x="24710" y="23156"/>
                </a:lnTo>
                <a:lnTo>
                  <a:pt x="25501" y="23578"/>
                </a:lnTo>
                <a:lnTo>
                  <a:pt x="26291" y="24025"/>
                </a:lnTo>
                <a:lnTo>
                  <a:pt x="27055" y="24500"/>
                </a:lnTo>
                <a:lnTo>
                  <a:pt x="27793" y="25000"/>
                </a:lnTo>
                <a:lnTo>
                  <a:pt x="28530" y="25527"/>
                </a:lnTo>
                <a:lnTo>
                  <a:pt x="29215" y="26080"/>
                </a:lnTo>
                <a:lnTo>
                  <a:pt x="29900" y="26660"/>
                </a:lnTo>
                <a:lnTo>
                  <a:pt x="30559" y="27266"/>
                </a:lnTo>
                <a:lnTo>
                  <a:pt x="31217" y="27898"/>
                </a:lnTo>
                <a:lnTo>
                  <a:pt x="31823" y="28557"/>
                </a:lnTo>
                <a:lnTo>
                  <a:pt x="32403" y="29215"/>
                </a:lnTo>
                <a:lnTo>
                  <a:pt x="32956" y="29926"/>
                </a:lnTo>
                <a:lnTo>
                  <a:pt x="33483" y="30664"/>
                </a:lnTo>
                <a:lnTo>
                  <a:pt x="34010" y="31428"/>
                </a:lnTo>
                <a:lnTo>
                  <a:pt x="34484" y="32218"/>
                </a:lnTo>
                <a:lnTo>
                  <a:pt x="34932" y="33035"/>
                </a:lnTo>
                <a:lnTo>
                  <a:pt x="35353" y="33852"/>
                </a:lnTo>
                <a:lnTo>
                  <a:pt x="34721" y="33404"/>
                </a:lnTo>
                <a:lnTo>
                  <a:pt x="34062" y="32956"/>
                </a:lnTo>
                <a:lnTo>
                  <a:pt x="33404" y="32534"/>
                </a:lnTo>
                <a:lnTo>
                  <a:pt x="32719" y="32113"/>
                </a:lnTo>
                <a:lnTo>
                  <a:pt x="31138" y="31191"/>
                </a:lnTo>
                <a:lnTo>
                  <a:pt x="30348" y="30690"/>
                </a:lnTo>
                <a:lnTo>
                  <a:pt x="29558" y="30190"/>
                </a:lnTo>
                <a:lnTo>
                  <a:pt x="28846" y="29637"/>
                </a:lnTo>
                <a:lnTo>
                  <a:pt x="28135" y="29057"/>
                </a:lnTo>
                <a:lnTo>
                  <a:pt x="27476" y="28451"/>
                </a:lnTo>
                <a:lnTo>
                  <a:pt x="26818" y="27819"/>
                </a:lnTo>
                <a:lnTo>
                  <a:pt x="26186" y="27160"/>
                </a:lnTo>
                <a:lnTo>
                  <a:pt x="25606" y="26475"/>
                </a:lnTo>
                <a:lnTo>
                  <a:pt x="25000" y="25790"/>
                </a:lnTo>
                <a:lnTo>
                  <a:pt x="24447" y="25079"/>
                </a:lnTo>
                <a:lnTo>
                  <a:pt x="23314" y="23604"/>
                </a:lnTo>
                <a:lnTo>
                  <a:pt x="22234" y="22076"/>
                </a:lnTo>
                <a:close/>
                <a:moveTo>
                  <a:pt x="21786" y="26765"/>
                </a:moveTo>
                <a:lnTo>
                  <a:pt x="21391" y="27424"/>
                </a:lnTo>
                <a:lnTo>
                  <a:pt x="20970" y="28056"/>
                </a:lnTo>
                <a:lnTo>
                  <a:pt x="20522" y="28688"/>
                </a:lnTo>
                <a:lnTo>
                  <a:pt x="20074" y="29294"/>
                </a:lnTo>
                <a:lnTo>
                  <a:pt x="19600" y="29874"/>
                </a:lnTo>
                <a:lnTo>
                  <a:pt x="19099" y="30453"/>
                </a:lnTo>
                <a:lnTo>
                  <a:pt x="18572" y="31007"/>
                </a:lnTo>
                <a:lnTo>
                  <a:pt x="18045" y="31533"/>
                </a:lnTo>
                <a:lnTo>
                  <a:pt x="17492" y="32060"/>
                </a:lnTo>
                <a:lnTo>
                  <a:pt x="16913" y="32561"/>
                </a:lnTo>
                <a:lnTo>
                  <a:pt x="16333" y="33035"/>
                </a:lnTo>
                <a:lnTo>
                  <a:pt x="15727" y="33509"/>
                </a:lnTo>
                <a:lnTo>
                  <a:pt x="15095" y="33957"/>
                </a:lnTo>
                <a:lnTo>
                  <a:pt x="14489" y="34379"/>
                </a:lnTo>
                <a:lnTo>
                  <a:pt x="13830" y="34800"/>
                </a:lnTo>
                <a:lnTo>
                  <a:pt x="13172" y="35195"/>
                </a:lnTo>
                <a:lnTo>
                  <a:pt x="12487" y="35617"/>
                </a:lnTo>
                <a:lnTo>
                  <a:pt x="11749" y="35985"/>
                </a:lnTo>
                <a:lnTo>
                  <a:pt x="11038" y="36354"/>
                </a:lnTo>
                <a:lnTo>
                  <a:pt x="10300" y="36723"/>
                </a:lnTo>
                <a:lnTo>
                  <a:pt x="10748" y="36091"/>
                </a:lnTo>
                <a:lnTo>
                  <a:pt x="11222" y="35485"/>
                </a:lnTo>
                <a:lnTo>
                  <a:pt x="11697" y="34879"/>
                </a:lnTo>
                <a:lnTo>
                  <a:pt x="12197" y="34273"/>
                </a:lnTo>
                <a:lnTo>
                  <a:pt x="12724" y="33694"/>
                </a:lnTo>
                <a:lnTo>
                  <a:pt x="13251" y="33140"/>
                </a:lnTo>
                <a:lnTo>
                  <a:pt x="13778" y="32587"/>
                </a:lnTo>
                <a:lnTo>
                  <a:pt x="14331" y="32034"/>
                </a:lnTo>
                <a:lnTo>
                  <a:pt x="14911" y="31507"/>
                </a:lnTo>
                <a:lnTo>
                  <a:pt x="15490" y="31007"/>
                </a:lnTo>
                <a:lnTo>
                  <a:pt x="16070" y="30506"/>
                </a:lnTo>
                <a:lnTo>
                  <a:pt x="16676" y="30005"/>
                </a:lnTo>
                <a:lnTo>
                  <a:pt x="17281" y="29558"/>
                </a:lnTo>
                <a:lnTo>
                  <a:pt x="17914" y="29110"/>
                </a:lnTo>
                <a:lnTo>
                  <a:pt x="18546" y="28662"/>
                </a:lnTo>
                <a:lnTo>
                  <a:pt x="19205" y="28240"/>
                </a:lnTo>
                <a:lnTo>
                  <a:pt x="19837" y="27845"/>
                </a:lnTo>
                <a:lnTo>
                  <a:pt x="20469" y="27476"/>
                </a:lnTo>
                <a:lnTo>
                  <a:pt x="21128" y="27108"/>
                </a:lnTo>
                <a:lnTo>
                  <a:pt x="21786" y="26765"/>
                </a:lnTo>
                <a:close/>
                <a:moveTo>
                  <a:pt x="22418" y="26291"/>
                </a:moveTo>
                <a:lnTo>
                  <a:pt x="22735" y="26528"/>
                </a:lnTo>
                <a:lnTo>
                  <a:pt x="23051" y="26792"/>
                </a:lnTo>
                <a:lnTo>
                  <a:pt x="23630" y="27345"/>
                </a:lnTo>
                <a:lnTo>
                  <a:pt x="24184" y="27951"/>
                </a:lnTo>
                <a:lnTo>
                  <a:pt x="24710" y="28557"/>
                </a:lnTo>
                <a:lnTo>
                  <a:pt x="25185" y="29215"/>
                </a:lnTo>
                <a:lnTo>
                  <a:pt x="25659" y="29900"/>
                </a:lnTo>
                <a:lnTo>
                  <a:pt x="26107" y="30559"/>
                </a:lnTo>
                <a:lnTo>
                  <a:pt x="26554" y="31244"/>
                </a:lnTo>
                <a:lnTo>
                  <a:pt x="27529" y="32824"/>
                </a:lnTo>
                <a:lnTo>
                  <a:pt x="28003" y="33641"/>
                </a:lnTo>
                <a:lnTo>
                  <a:pt x="28451" y="34431"/>
                </a:lnTo>
                <a:lnTo>
                  <a:pt x="28899" y="35274"/>
                </a:lnTo>
                <a:lnTo>
                  <a:pt x="29294" y="36091"/>
                </a:lnTo>
                <a:lnTo>
                  <a:pt x="29663" y="36960"/>
                </a:lnTo>
                <a:lnTo>
                  <a:pt x="29979" y="37830"/>
                </a:lnTo>
                <a:lnTo>
                  <a:pt x="30243" y="38699"/>
                </a:lnTo>
                <a:lnTo>
                  <a:pt x="30453" y="39568"/>
                </a:lnTo>
                <a:lnTo>
                  <a:pt x="30585" y="40464"/>
                </a:lnTo>
                <a:lnTo>
                  <a:pt x="30638" y="40912"/>
                </a:lnTo>
                <a:lnTo>
                  <a:pt x="30690" y="41360"/>
                </a:lnTo>
                <a:lnTo>
                  <a:pt x="30348" y="40701"/>
                </a:lnTo>
                <a:lnTo>
                  <a:pt x="29979" y="40042"/>
                </a:lnTo>
                <a:lnTo>
                  <a:pt x="29610" y="39384"/>
                </a:lnTo>
                <a:lnTo>
                  <a:pt x="29215" y="38752"/>
                </a:lnTo>
                <a:lnTo>
                  <a:pt x="28715" y="38014"/>
                </a:lnTo>
                <a:lnTo>
                  <a:pt x="28214" y="37303"/>
                </a:lnTo>
                <a:lnTo>
                  <a:pt x="27687" y="36565"/>
                </a:lnTo>
                <a:lnTo>
                  <a:pt x="27213" y="35854"/>
                </a:lnTo>
                <a:lnTo>
                  <a:pt x="26739" y="35116"/>
                </a:lnTo>
                <a:lnTo>
                  <a:pt x="26265" y="34379"/>
                </a:lnTo>
                <a:lnTo>
                  <a:pt x="25843" y="33615"/>
                </a:lnTo>
                <a:lnTo>
                  <a:pt x="25395" y="32851"/>
                </a:lnTo>
                <a:lnTo>
                  <a:pt x="25000" y="32087"/>
                </a:lnTo>
                <a:lnTo>
                  <a:pt x="24605" y="31323"/>
                </a:lnTo>
                <a:lnTo>
                  <a:pt x="24210" y="30532"/>
                </a:lnTo>
                <a:lnTo>
                  <a:pt x="23841" y="29742"/>
                </a:lnTo>
                <a:lnTo>
                  <a:pt x="23077" y="28030"/>
                </a:lnTo>
                <a:lnTo>
                  <a:pt x="22735" y="27160"/>
                </a:lnTo>
                <a:lnTo>
                  <a:pt x="22418" y="26291"/>
                </a:lnTo>
                <a:close/>
                <a:moveTo>
                  <a:pt x="21734" y="33404"/>
                </a:moveTo>
                <a:lnTo>
                  <a:pt x="20812" y="34484"/>
                </a:lnTo>
                <a:lnTo>
                  <a:pt x="19837" y="35538"/>
                </a:lnTo>
                <a:lnTo>
                  <a:pt x="19336" y="36065"/>
                </a:lnTo>
                <a:lnTo>
                  <a:pt x="18836" y="36565"/>
                </a:lnTo>
                <a:lnTo>
                  <a:pt x="18309" y="37066"/>
                </a:lnTo>
                <a:lnTo>
                  <a:pt x="17782" y="37540"/>
                </a:lnTo>
                <a:lnTo>
                  <a:pt x="17176" y="38040"/>
                </a:lnTo>
                <a:lnTo>
                  <a:pt x="16544" y="38541"/>
                </a:lnTo>
                <a:lnTo>
                  <a:pt x="15912" y="39015"/>
                </a:lnTo>
                <a:lnTo>
                  <a:pt x="15279" y="39463"/>
                </a:lnTo>
                <a:lnTo>
                  <a:pt x="14621" y="39911"/>
                </a:lnTo>
                <a:lnTo>
                  <a:pt x="13962" y="40306"/>
                </a:lnTo>
                <a:lnTo>
                  <a:pt x="13277" y="40727"/>
                </a:lnTo>
                <a:lnTo>
                  <a:pt x="12592" y="41096"/>
                </a:lnTo>
                <a:lnTo>
                  <a:pt x="11881" y="41439"/>
                </a:lnTo>
                <a:lnTo>
                  <a:pt x="11170" y="41781"/>
                </a:lnTo>
                <a:lnTo>
                  <a:pt x="9747" y="42387"/>
                </a:lnTo>
                <a:lnTo>
                  <a:pt x="10169" y="41860"/>
                </a:lnTo>
                <a:lnTo>
                  <a:pt x="10590" y="41307"/>
                </a:lnTo>
                <a:lnTo>
                  <a:pt x="11038" y="40806"/>
                </a:lnTo>
                <a:lnTo>
                  <a:pt x="11512" y="40306"/>
                </a:lnTo>
                <a:lnTo>
                  <a:pt x="12039" y="39726"/>
                </a:lnTo>
                <a:lnTo>
                  <a:pt x="12619" y="39173"/>
                </a:lnTo>
                <a:lnTo>
                  <a:pt x="13198" y="38620"/>
                </a:lnTo>
                <a:lnTo>
                  <a:pt x="13778" y="38093"/>
                </a:lnTo>
                <a:lnTo>
                  <a:pt x="14384" y="37592"/>
                </a:lnTo>
                <a:lnTo>
                  <a:pt x="15016" y="37118"/>
                </a:lnTo>
                <a:lnTo>
                  <a:pt x="15648" y="36644"/>
                </a:lnTo>
                <a:lnTo>
                  <a:pt x="16280" y="36196"/>
                </a:lnTo>
                <a:lnTo>
                  <a:pt x="16939" y="35775"/>
                </a:lnTo>
                <a:lnTo>
                  <a:pt x="17598" y="35353"/>
                </a:lnTo>
                <a:lnTo>
                  <a:pt x="18283" y="34984"/>
                </a:lnTo>
                <a:lnTo>
                  <a:pt x="18967" y="34616"/>
                </a:lnTo>
                <a:lnTo>
                  <a:pt x="19652" y="34273"/>
                </a:lnTo>
                <a:lnTo>
                  <a:pt x="20337" y="33957"/>
                </a:lnTo>
                <a:lnTo>
                  <a:pt x="21022" y="33667"/>
                </a:lnTo>
                <a:lnTo>
                  <a:pt x="21734" y="33404"/>
                </a:lnTo>
                <a:close/>
                <a:moveTo>
                  <a:pt x="22471" y="33246"/>
                </a:moveTo>
                <a:lnTo>
                  <a:pt x="22945" y="33799"/>
                </a:lnTo>
                <a:lnTo>
                  <a:pt x="23367" y="34352"/>
                </a:lnTo>
                <a:lnTo>
                  <a:pt x="23788" y="34932"/>
                </a:lnTo>
                <a:lnTo>
                  <a:pt x="24184" y="35511"/>
                </a:lnTo>
                <a:lnTo>
                  <a:pt x="24552" y="36117"/>
                </a:lnTo>
                <a:lnTo>
                  <a:pt x="24895" y="36749"/>
                </a:lnTo>
                <a:lnTo>
                  <a:pt x="25211" y="37382"/>
                </a:lnTo>
                <a:lnTo>
                  <a:pt x="25501" y="38040"/>
                </a:lnTo>
                <a:lnTo>
                  <a:pt x="25764" y="38699"/>
                </a:lnTo>
                <a:lnTo>
                  <a:pt x="26001" y="39357"/>
                </a:lnTo>
                <a:lnTo>
                  <a:pt x="26212" y="40042"/>
                </a:lnTo>
                <a:lnTo>
                  <a:pt x="26423" y="40727"/>
                </a:lnTo>
                <a:lnTo>
                  <a:pt x="26581" y="41412"/>
                </a:lnTo>
                <a:lnTo>
                  <a:pt x="26713" y="42097"/>
                </a:lnTo>
                <a:lnTo>
                  <a:pt x="26818" y="42808"/>
                </a:lnTo>
                <a:lnTo>
                  <a:pt x="26871" y="43520"/>
                </a:lnTo>
                <a:lnTo>
                  <a:pt x="26923" y="44205"/>
                </a:lnTo>
                <a:lnTo>
                  <a:pt x="26923" y="44890"/>
                </a:lnTo>
                <a:lnTo>
                  <a:pt x="26923" y="45575"/>
                </a:lnTo>
                <a:lnTo>
                  <a:pt x="26871" y="46260"/>
                </a:lnTo>
                <a:lnTo>
                  <a:pt x="26396" y="44969"/>
                </a:lnTo>
                <a:lnTo>
                  <a:pt x="25896" y="43704"/>
                </a:lnTo>
                <a:lnTo>
                  <a:pt x="24921" y="41175"/>
                </a:lnTo>
                <a:lnTo>
                  <a:pt x="24658" y="40490"/>
                </a:lnTo>
                <a:lnTo>
                  <a:pt x="24421" y="39779"/>
                </a:lnTo>
                <a:lnTo>
                  <a:pt x="24210" y="39068"/>
                </a:lnTo>
                <a:lnTo>
                  <a:pt x="24025" y="38356"/>
                </a:lnTo>
                <a:lnTo>
                  <a:pt x="23709" y="36987"/>
                </a:lnTo>
                <a:lnTo>
                  <a:pt x="23551" y="36302"/>
                </a:lnTo>
                <a:lnTo>
                  <a:pt x="23367" y="35617"/>
                </a:lnTo>
                <a:lnTo>
                  <a:pt x="23182" y="35011"/>
                </a:lnTo>
                <a:lnTo>
                  <a:pt x="22998" y="34405"/>
                </a:lnTo>
                <a:lnTo>
                  <a:pt x="22761" y="33825"/>
                </a:lnTo>
                <a:lnTo>
                  <a:pt x="22471" y="33246"/>
                </a:lnTo>
                <a:close/>
                <a:moveTo>
                  <a:pt x="20864" y="39199"/>
                </a:moveTo>
                <a:lnTo>
                  <a:pt x="19863" y="40279"/>
                </a:lnTo>
                <a:lnTo>
                  <a:pt x="18836" y="41307"/>
                </a:lnTo>
                <a:lnTo>
                  <a:pt x="17756" y="42308"/>
                </a:lnTo>
                <a:lnTo>
                  <a:pt x="17229" y="42782"/>
                </a:lnTo>
                <a:lnTo>
                  <a:pt x="16649" y="43256"/>
                </a:lnTo>
                <a:lnTo>
                  <a:pt x="16096" y="43704"/>
                </a:lnTo>
                <a:lnTo>
                  <a:pt x="15516" y="44126"/>
                </a:lnTo>
                <a:lnTo>
                  <a:pt x="14911" y="44574"/>
                </a:lnTo>
                <a:lnTo>
                  <a:pt x="14305" y="44969"/>
                </a:lnTo>
                <a:lnTo>
                  <a:pt x="13699" y="45364"/>
                </a:lnTo>
                <a:lnTo>
                  <a:pt x="13093" y="45759"/>
                </a:lnTo>
                <a:lnTo>
                  <a:pt x="12461" y="46128"/>
                </a:lnTo>
                <a:lnTo>
                  <a:pt x="11828" y="46497"/>
                </a:lnTo>
                <a:lnTo>
                  <a:pt x="11117" y="46865"/>
                </a:lnTo>
                <a:lnTo>
                  <a:pt x="10379" y="47208"/>
                </a:lnTo>
                <a:lnTo>
                  <a:pt x="9642" y="47524"/>
                </a:lnTo>
                <a:lnTo>
                  <a:pt x="8878" y="47787"/>
                </a:lnTo>
                <a:lnTo>
                  <a:pt x="8878" y="47787"/>
                </a:lnTo>
                <a:lnTo>
                  <a:pt x="9905" y="46786"/>
                </a:lnTo>
                <a:lnTo>
                  <a:pt x="10933" y="45785"/>
                </a:lnTo>
                <a:lnTo>
                  <a:pt x="12013" y="44837"/>
                </a:lnTo>
                <a:lnTo>
                  <a:pt x="12566" y="44363"/>
                </a:lnTo>
                <a:lnTo>
                  <a:pt x="13119" y="43915"/>
                </a:lnTo>
                <a:lnTo>
                  <a:pt x="13751" y="43441"/>
                </a:lnTo>
                <a:lnTo>
                  <a:pt x="14384" y="42993"/>
                </a:lnTo>
                <a:lnTo>
                  <a:pt x="15016" y="42545"/>
                </a:lnTo>
                <a:lnTo>
                  <a:pt x="15648" y="42097"/>
                </a:lnTo>
                <a:lnTo>
                  <a:pt x="16307" y="41702"/>
                </a:lnTo>
                <a:lnTo>
                  <a:pt x="16992" y="41281"/>
                </a:lnTo>
                <a:lnTo>
                  <a:pt x="17650" y="40885"/>
                </a:lnTo>
                <a:lnTo>
                  <a:pt x="18335" y="40517"/>
                </a:lnTo>
                <a:lnTo>
                  <a:pt x="18967" y="40200"/>
                </a:lnTo>
                <a:lnTo>
                  <a:pt x="19600" y="39884"/>
                </a:lnTo>
                <a:lnTo>
                  <a:pt x="20232" y="39568"/>
                </a:lnTo>
                <a:lnTo>
                  <a:pt x="20864" y="39199"/>
                </a:lnTo>
                <a:close/>
                <a:moveTo>
                  <a:pt x="21549" y="39094"/>
                </a:moveTo>
                <a:lnTo>
                  <a:pt x="22102" y="40306"/>
                </a:lnTo>
                <a:lnTo>
                  <a:pt x="22629" y="41544"/>
                </a:lnTo>
                <a:lnTo>
                  <a:pt x="23103" y="42782"/>
                </a:lnTo>
                <a:lnTo>
                  <a:pt x="23551" y="44047"/>
                </a:lnTo>
                <a:lnTo>
                  <a:pt x="23788" y="44758"/>
                </a:lnTo>
                <a:lnTo>
                  <a:pt x="23973" y="45496"/>
                </a:lnTo>
                <a:lnTo>
                  <a:pt x="24157" y="46233"/>
                </a:lnTo>
                <a:lnTo>
                  <a:pt x="24289" y="46971"/>
                </a:lnTo>
                <a:lnTo>
                  <a:pt x="24394" y="47708"/>
                </a:lnTo>
                <a:lnTo>
                  <a:pt x="24473" y="48446"/>
                </a:lnTo>
                <a:lnTo>
                  <a:pt x="24526" y="49210"/>
                </a:lnTo>
                <a:lnTo>
                  <a:pt x="24552" y="49974"/>
                </a:lnTo>
                <a:lnTo>
                  <a:pt x="24526" y="50738"/>
                </a:lnTo>
                <a:lnTo>
                  <a:pt x="24473" y="51502"/>
                </a:lnTo>
                <a:lnTo>
                  <a:pt x="24421" y="52266"/>
                </a:lnTo>
                <a:lnTo>
                  <a:pt x="24315" y="53056"/>
                </a:lnTo>
                <a:lnTo>
                  <a:pt x="23946" y="51871"/>
                </a:lnTo>
                <a:lnTo>
                  <a:pt x="23578" y="50685"/>
                </a:lnTo>
                <a:lnTo>
                  <a:pt x="23156" y="49263"/>
                </a:lnTo>
                <a:lnTo>
                  <a:pt x="22761" y="47840"/>
                </a:lnTo>
                <a:lnTo>
                  <a:pt x="22392" y="46365"/>
                </a:lnTo>
                <a:lnTo>
                  <a:pt x="22076" y="44863"/>
                </a:lnTo>
                <a:lnTo>
                  <a:pt x="21944" y="44126"/>
                </a:lnTo>
                <a:lnTo>
                  <a:pt x="21839" y="43388"/>
                </a:lnTo>
                <a:lnTo>
                  <a:pt x="21760" y="42624"/>
                </a:lnTo>
                <a:lnTo>
                  <a:pt x="21681" y="41886"/>
                </a:lnTo>
                <a:lnTo>
                  <a:pt x="21628" y="41175"/>
                </a:lnTo>
                <a:lnTo>
                  <a:pt x="21575" y="40490"/>
                </a:lnTo>
                <a:lnTo>
                  <a:pt x="21549" y="39779"/>
                </a:lnTo>
                <a:lnTo>
                  <a:pt x="21549" y="39094"/>
                </a:lnTo>
                <a:close/>
                <a:moveTo>
                  <a:pt x="20495" y="41307"/>
                </a:moveTo>
                <a:lnTo>
                  <a:pt x="20127" y="42756"/>
                </a:lnTo>
                <a:lnTo>
                  <a:pt x="19679" y="44178"/>
                </a:lnTo>
                <a:lnTo>
                  <a:pt x="19310" y="45127"/>
                </a:lnTo>
                <a:lnTo>
                  <a:pt x="18888" y="46049"/>
                </a:lnTo>
                <a:lnTo>
                  <a:pt x="18441" y="46944"/>
                </a:lnTo>
                <a:lnTo>
                  <a:pt x="17940" y="47814"/>
                </a:lnTo>
                <a:lnTo>
                  <a:pt x="17519" y="48499"/>
                </a:lnTo>
                <a:lnTo>
                  <a:pt x="17071" y="49184"/>
                </a:lnTo>
                <a:lnTo>
                  <a:pt x="16597" y="49842"/>
                </a:lnTo>
                <a:lnTo>
                  <a:pt x="16122" y="50474"/>
                </a:lnTo>
                <a:lnTo>
                  <a:pt x="15622" y="51107"/>
                </a:lnTo>
                <a:lnTo>
                  <a:pt x="15095" y="51713"/>
                </a:lnTo>
                <a:lnTo>
                  <a:pt x="14542" y="52319"/>
                </a:lnTo>
                <a:lnTo>
                  <a:pt x="14015" y="52924"/>
                </a:lnTo>
                <a:lnTo>
                  <a:pt x="13462" y="53478"/>
                </a:lnTo>
                <a:lnTo>
                  <a:pt x="12908" y="54031"/>
                </a:lnTo>
                <a:lnTo>
                  <a:pt x="11749" y="55111"/>
                </a:lnTo>
                <a:lnTo>
                  <a:pt x="11855" y="54663"/>
                </a:lnTo>
                <a:lnTo>
                  <a:pt x="11986" y="54242"/>
                </a:lnTo>
                <a:lnTo>
                  <a:pt x="12118" y="53794"/>
                </a:lnTo>
                <a:lnTo>
                  <a:pt x="12276" y="53372"/>
                </a:lnTo>
                <a:lnTo>
                  <a:pt x="12461" y="52951"/>
                </a:lnTo>
                <a:lnTo>
                  <a:pt x="12645" y="52556"/>
                </a:lnTo>
                <a:lnTo>
                  <a:pt x="13066" y="51739"/>
                </a:lnTo>
                <a:lnTo>
                  <a:pt x="13514" y="50949"/>
                </a:lnTo>
                <a:lnTo>
                  <a:pt x="14015" y="50185"/>
                </a:lnTo>
                <a:lnTo>
                  <a:pt x="14515" y="49421"/>
                </a:lnTo>
                <a:lnTo>
                  <a:pt x="15042" y="48683"/>
                </a:lnTo>
                <a:lnTo>
                  <a:pt x="15622" y="47893"/>
                </a:lnTo>
                <a:lnTo>
                  <a:pt x="16228" y="47076"/>
                </a:lnTo>
                <a:lnTo>
                  <a:pt x="17466" y="45522"/>
                </a:lnTo>
                <a:lnTo>
                  <a:pt x="18599" y="44126"/>
                </a:lnTo>
                <a:lnTo>
                  <a:pt x="19152" y="43414"/>
                </a:lnTo>
                <a:lnTo>
                  <a:pt x="19679" y="42677"/>
                </a:lnTo>
                <a:lnTo>
                  <a:pt x="20100" y="42018"/>
                </a:lnTo>
                <a:lnTo>
                  <a:pt x="20495" y="41307"/>
                </a:lnTo>
                <a:close/>
                <a:moveTo>
                  <a:pt x="12540" y="0"/>
                </a:moveTo>
                <a:lnTo>
                  <a:pt x="12487" y="26"/>
                </a:lnTo>
                <a:lnTo>
                  <a:pt x="12434" y="53"/>
                </a:lnTo>
                <a:lnTo>
                  <a:pt x="12408" y="105"/>
                </a:lnTo>
                <a:lnTo>
                  <a:pt x="12382" y="158"/>
                </a:lnTo>
                <a:lnTo>
                  <a:pt x="12382" y="237"/>
                </a:lnTo>
                <a:lnTo>
                  <a:pt x="12382" y="290"/>
                </a:lnTo>
                <a:lnTo>
                  <a:pt x="12698" y="790"/>
                </a:lnTo>
                <a:lnTo>
                  <a:pt x="12987" y="1238"/>
                </a:lnTo>
                <a:lnTo>
                  <a:pt x="13646" y="2187"/>
                </a:lnTo>
                <a:lnTo>
                  <a:pt x="14252" y="3082"/>
                </a:lnTo>
                <a:lnTo>
                  <a:pt x="14831" y="3978"/>
                </a:lnTo>
                <a:lnTo>
                  <a:pt x="14990" y="4215"/>
                </a:lnTo>
                <a:lnTo>
                  <a:pt x="14911" y="4795"/>
                </a:lnTo>
                <a:lnTo>
                  <a:pt x="14831" y="5374"/>
                </a:lnTo>
                <a:lnTo>
                  <a:pt x="14673" y="5796"/>
                </a:lnTo>
                <a:lnTo>
                  <a:pt x="14489" y="6217"/>
                </a:lnTo>
                <a:lnTo>
                  <a:pt x="14278" y="6612"/>
                </a:lnTo>
                <a:lnTo>
                  <a:pt x="14068" y="7007"/>
                </a:lnTo>
                <a:lnTo>
                  <a:pt x="13804" y="7376"/>
                </a:lnTo>
                <a:lnTo>
                  <a:pt x="13541" y="7745"/>
                </a:lnTo>
                <a:lnTo>
                  <a:pt x="13251" y="8088"/>
                </a:lnTo>
                <a:lnTo>
                  <a:pt x="12961" y="8430"/>
                </a:lnTo>
                <a:lnTo>
                  <a:pt x="12513" y="8904"/>
                </a:lnTo>
                <a:lnTo>
                  <a:pt x="12039" y="9378"/>
                </a:lnTo>
                <a:lnTo>
                  <a:pt x="11091" y="10300"/>
                </a:lnTo>
                <a:lnTo>
                  <a:pt x="10116" y="11222"/>
                </a:lnTo>
                <a:lnTo>
                  <a:pt x="9194" y="12144"/>
                </a:lnTo>
                <a:lnTo>
                  <a:pt x="8298" y="13040"/>
                </a:lnTo>
                <a:lnTo>
                  <a:pt x="7455" y="13988"/>
                </a:lnTo>
                <a:lnTo>
                  <a:pt x="6639" y="14937"/>
                </a:lnTo>
                <a:lnTo>
                  <a:pt x="5822" y="15912"/>
                </a:lnTo>
                <a:lnTo>
                  <a:pt x="5058" y="16886"/>
                </a:lnTo>
                <a:lnTo>
                  <a:pt x="4294" y="17914"/>
                </a:lnTo>
                <a:lnTo>
                  <a:pt x="3556" y="18941"/>
                </a:lnTo>
                <a:lnTo>
                  <a:pt x="2871" y="19995"/>
                </a:lnTo>
                <a:lnTo>
                  <a:pt x="2107" y="21207"/>
                </a:lnTo>
                <a:lnTo>
                  <a:pt x="1370" y="22418"/>
                </a:lnTo>
                <a:lnTo>
                  <a:pt x="685" y="23657"/>
                </a:lnTo>
                <a:lnTo>
                  <a:pt x="26" y="24921"/>
                </a:lnTo>
                <a:lnTo>
                  <a:pt x="0" y="24974"/>
                </a:lnTo>
                <a:lnTo>
                  <a:pt x="26" y="25026"/>
                </a:lnTo>
                <a:lnTo>
                  <a:pt x="53" y="25106"/>
                </a:lnTo>
                <a:lnTo>
                  <a:pt x="132" y="25132"/>
                </a:lnTo>
                <a:lnTo>
                  <a:pt x="184" y="25132"/>
                </a:lnTo>
                <a:lnTo>
                  <a:pt x="237" y="25106"/>
                </a:lnTo>
                <a:lnTo>
                  <a:pt x="1344" y="24394"/>
                </a:lnTo>
                <a:lnTo>
                  <a:pt x="2450" y="23657"/>
                </a:lnTo>
                <a:lnTo>
                  <a:pt x="3530" y="22866"/>
                </a:lnTo>
                <a:lnTo>
                  <a:pt x="4584" y="22076"/>
                </a:lnTo>
                <a:lnTo>
                  <a:pt x="5611" y="21233"/>
                </a:lnTo>
                <a:lnTo>
                  <a:pt x="6612" y="20364"/>
                </a:lnTo>
                <a:lnTo>
                  <a:pt x="7561" y="19442"/>
                </a:lnTo>
                <a:lnTo>
                  <a:pt x="8509" y="18493"/>
                </a:lnTo>
                <a:lnTo>
                  <a:pt x="9378" y="17519"/>
                </a:lnTo>
                <a:lnTo>
                  <a:pt x="10221" y="16491"/>
                </a:lnTo>
                <a:lnTo>
                  <a:pt x="10617" y="15964"/>
                </a:lnTo>
                <a:lnTo>
                  <a:pt x="11012" y="15437"/>
                </a:lnTo>
                <a:lnTo>
                  <a:pt x="11380" y="14884"/>
                </a:lnTo>
                <a:lnTo>
                  <a:pt x="11749" y="14357"/>
                </a:lnTo>
                <a:lnTo>
                  <a:pt x="12092" y="13778"/>
                </a:lnTo>
                <a:lnTo>
                  <a:pt x="12434" y="13225"/>
                </a:lnTo>
                <a:lnTo>
                  <a:pt x="12750" y="12645"/>
                </a:lnTo>
                <a:lnTo>
                  <a:pt x="13040" y="12039"/>
                </a:lnTo>
                <a:lnTo>
                  <a:pt x="13330" y="11460"/>
                </a:lnTo>
                <a:lnTo>
                  <a:pt x="13593" y="10854"/>
                </a:lnTo>
                <a:lnTo>
                  <a:pt x="13857" y="10248"/>
                </a:lnTo>
                <a:lnTo>
                  <a:pt x="14094" y="9615"/>
                </a:lnTo>
                <a:lnTo>
                  <a:pt x="14410" y="8614"/>
                </a:lnTo>
                <a:lnTo>
                  <a:pt x="14700" y="7613"/>
                </a:lnTo>
                <a:lnTo>
                  <a:pt x="14911" y="6586"/>
                </a:lnTo>
                <a:lnTo>
                  <a:pt x="15095" y="5559"/>
                </a:lnTo>
                <a:lnTo>
                  <a:pt x="15200" y="5137"/>
                </a:lnTo>
                <a:lnTo>
                  <a:pt x="15306" y="4742"/>
                </a:lnTo>
                <a:lnTo>
                  <a:pt x="16043" y="6033"/>
                </a:lnTo>
                <a:lnTo>
                  <a:pt x="16755" y="7350"/>
                </a:lnTo>
                <a:lnTo>
                  <a:pt x="16728" y="7613"/>
                </a:lnTo>
                <a:lnTo>
                  <a:pt x="16702" y="7903"/>
                </a:lnTo>
                <a:lnTo>
                  <a:pt x="16676" y="8167"/>
                </a:lnTo>
                <a:lnTo>
                  <a:pt x="16597" y="8430"/>
                </a:lnTo>
                <a:lnTo>
                  <a:pt x="16438" y="8957"/>
                </a:lnTo>
                <a:lnTo>
                  <a:pt x="16228" y="9457"/>
                </a:lnTo>
                <a:lnTo>
                  <a:pt x="15964" y="9958"/>
                </a:lnTo>
                <a:lnTo>
                  <a:pt x="15674" y="10432"/>
                </a:lnTo>
                <a:lnTo>
                  <a:pt x="15385" y="10906"/>
                </a:lnTo>
                <a:lnTo>
                  <a:pt x="15069" y="11354"/>
                </a:lnTo>
                <a:lnTo>
                  <a:pt x="14357" y="12355"/>
                </a:lnTo>
                <a:lnTo>
                  <a:pt x="13646" y="13356"/>
                </a:lnTo>
                <a:lnTo>
                  <a:pt x="12961" y="14357"/>
                </a:lnTo>
                <a:lnTo>
                  <a:pt x="12329" y="15411"/>
                </a:lnTo>
                <a:lnTo>
                  <a:pt x="11670" y="16491"/>
                </a:lnTo>
                <a:lnTo>
                  <a:pt x="11064" y="17624"/>
                </a:lnTo>
                <a:lnTo>
                  <a:pt x="10485" y="18730"/>
                </a:lnTo>
                <a:lnTo>
                  <a:pt x="9932" y="19863"/>
                </a:lnTo>
                <a:lnTo>
                  <a:pt x="9378" y="21022"/>
                </a:lnTo>
                <a:lnTo>
                  <a:pt x="8851" y="22181"/>
                </a:lnTo>
                <a:lnTo>
                  <a:pt x="7824" y="24500"/>
                </a:lnTo>
                <a:lnTo>
                  <a:pt x="6718" y="27187"/>
                </a:lnTo>
                <a:lnTo>
                  <a:pt x="5638" y="29874"/>
                </a:lnTo>
                <a:lnTo>
                  <a:pt x="5638" y="29926"/>
                </a:lnTo>
                <a:lnTo>
                  <a:pt x="5638" y="29979"/>
                </a:lnTo>
                <a:lnTo>
                  <a:pt x="5690" y="30058"/>
                </a:lnTo>
                <a:lnTo>
                  <a:pt x="5769" y="30084"/>
                </a:lnTo>
                <a:lnTo>
                  <a:pt x="5822" y="30084"/>
                </a:lnTo>
                <a:lnTo>
                  <a:pt x="5875" y="30058"/>
                </a:lnTo>
                <a:lnTo>
                  <a:pt x="6981" y="29400"/>
                </a:lnTo>
                <a:lnTo>
                  <a:pt x="8114" y="28688"/>
                </a:lnTo>
                <a:lnTo>
                  <a:pt x="9194" y="27951"/>
                </a:lnTo>
                <a:lnTo>
                  <a:pt x="9721" y="27555"/>
                </a:lnTo>
                <a:lnTo>
                  <a:pt x="10248" y="27134"/>
                </a:lnTo>
                <a:lnTo>
                  <a:pt x="10696" y="26739"/>
                </a:lnTo>
                <a:lnTo>
                  <a:pt x="11170" y="26344"/>
                </a:lnTo>
                <a:lnTo>
                  <a:pt x="11591" y="25896"/>
                </a:lnTo>
                <a:lnTo>
                  <a:pt x="12013" y="25448"/>
                </a:lnTo>
                <a:lnTo>
                  <a:pt x="12408" y="25000"/>
                </a:lnTo>
                <a:lnTo>
                  <a:pt x="12803" y="24500"/>
                </a:lnTo>
                <a:lnTo>
                  <a:pt x="13172" y="23999"/>
                </a:lnTo>
                <a:lnTo>
                  <a:pt x="13514" y="23499"/>
                </a:lnTo>
                <a:lnTo>
                  <a:pt x="13857" y="22945"/>
                </a:lnTo>
                <a:lnTo>
                  <a:pt x="14173" y="22366"/>
                </a:lnTo>
                <a:lnTo>
                  <a:pt x="14463" y="21786"/>
                </a:lnTo>
                <a:lnTo>
                  <a:pt x="14726" y="21207"/>
                </a:lnTo>
                <a:lnTo>
                  <a:pt x="14990" y="20601"/>
                </a:lnTo>
                <a:lnTo>
                  <a:pt x="15227" y="19995"/>
                </a:lnTo>
                <a:lnTo>
                  <a:pt x="15437" y="19389"/>
                </a:lnTo>
                <a:lnTo>
                  <a:pt x="15622" y="18783"/>
                </a:lnTo>
                <a:lnTo>
                  <a:pt x="15806" y="18151"/>
                </a:lnTo>
                <a:lnTo>
                  <a:pt x="15964" y="17519"/>
                </a:lnTo>
                <a:lnTo>
                  <a:pt x="16122" y="16886"/>
                </a:lnTo>
                <a:lnTo>
                  <a:pt x="16254" y="16254"/>
                </a:lnTo>
                <a:lnTo>
                  <a:pt x="16465" y="14963"/>
                </a:lnTo>
                <a:lnTo>
                  <a:pt x="16623" y="13672"/>
                </a:lnTo>
                <a:lnTo>
                  <a:pt x="16755" y="12408"/>
                </a:lnTo>
                <a:lnTo>
                  <a:pt x="16860" y="11117"/>
                </a:lnTo>
                <a:lnTo>
                  <a:pt x="16913" y="9853"/>
                </a:lnTo>
                <a:lnTo>
                  <a:pt x="16965" y="8562"/>
                </a:lnTo>
                <a:lnTo>
                  <a:pt x="17018" y="8272"/>
                </a:lnTo>
                <a:lnTo>
                  <a:pt x="17071" y="7956"/>
                </a:lnTo>
                <a:lnTo>
                  <a:pt x="17440" y="8746"/>
                </a:lnTo>
                <a:lnTo>
                  <a:pt x="17808" y="9563"/>
                </a:lnTo>
                <a:lnTo>
                  <a:pt x="18177" y="10379"/>
                </a:lnTo>
                <a:lnTo>
                  <a:pt x="18520" y="11196"/>
                </a:lnTo>
                <a:lnTo>
                  <a:pt x="18862" y="12013"/>
                </a:lnTo>
                <a:lnTo>
                  <a:pt x="19178" y="12829"/>
                </a:lnTo>
                <a:lnTo>
                  <a:pt x="19468" y="13672"/>
                </a:lnTo>
                <a:lnTo>
                  <a:pt x="19758" y="14515"/>
                </a:lnTo>
                <a:lnTo>
                  <a:pt x="19705" y="15016"/>
                </a:lnTo>
                <a:lnTo>
                  <a:pt x="19600" y="15490"/>
                </a:lnTo>
                <a:lnTo>
                  <a:pt x="19494" y="15964"/>
                </a:lnTo>
                <a:lnTo>
                  <a:pt x="19336" y="16412"/>
                </a:lnTo>
                <a:lnTo>
                  <a:pt x="19152" y="16886"/>
                </a:lnTo>
                <a:lnTo>
                  <a:pt x="18941" y="17334"/>
                </a:lnTo>
                <a:lnTo>
                  <a:pt x="18704" y="17756"/>
                </a:lnTo>
                <a:lnTo>
                  <a:pt x="18467" y="18177"/>
                </a:lnTo>
                <a:lnTo>
                  <a:pt x="17940" y="19020"/>
                </a:lnTo>
                <a:lnTo>
                  <a:pt x="17360" y="19837"/>
                </a:lnTo>
                <a:lnTo>
                  <a:pt x="16175" y="21417"/>
                </a:lnTo>
                <a:lnTo>
                  <a:pt x="15543" y="22260"/>
                </a:lnTo>
                <a:lnTo>
                  <a:pt x="14937" y="23130"/>
                </a:lnTo>
                <a:lnTo>
                  <a:pt x="14357" y="24025"/>
                </a:lnTo>
                <a:lnTo>
                  <a:pt x="13804" y="24947"/>
                </a:lnTo>
                <a:lnTo>
                  <a:pt x="12724" y="26765"/>
                </a:lnTo>
                <a:lnTo>
                  <a:pt x="11670" y="28609"/>
                </a:lnTo>
                <a:lnTo>
                  <a:pt x="10406" y="30848"/>
                </a:lnTo>
                <a:lnTo>
                  <a:pt x="9168" y="33114"/>
                </a:lnTo>
                <a:lnTo>
                  <a:pt x="9141" y="33167"/>
                </a:lnTo>
                <a:lnTo>
                  <a:pt x="9194" y="33219"/>
                </a:lnTo>
                <a:lnTo>
                  <a:pt x="9247" y="33246"/>
                </a:lnTo>
                <a:lnTo>
                  <a:pt x="9326" y="33246"/>
                </a:lnTo>
                <a:lnTo>
                  <a:pt x="10248" y="32640"/>
                </a:lnTo>
                <a:lnTo>
                  <a:pt x="11143" y="32008"/>
                </a:lnTo>
                <a:lnTo>
                  <a:pt x="12039" y="31349"/>
                </a:lnTo>
                <a:lnTo>
                  <a:pt x="12882" y="30638"/>
                </a:lnTo>
                <a:lnTo>
                  <a:pt x="13699" y="29900"/>
                </a:lnTo>
                <a:lnTo>
                  <a:pt x="14489" y="29110"/>
                </a:lnTo>
                <a:lnTo>
                  <a:pt x="15227" y="28293"/>
                </a:lnTo>
                <a:lnTo>
                  <a:pt x="15938" y="27450"/>
                </a:lnTo>
                <a:lnTo>
                  <a:pt x="16597" y="26528"/>
                </a:lnTo>
                <a:lnTo>
                  <a:pt x="17229" y="25606"/>
                </a:lnTo>
                <a:lnTo>
                  <a:pt x="17782" y="24631"/>
                </a:lnTo>
                <a:lnTo>
                  <a:pt x="18309" y="23630"/>
                </a:lnTo>
                <a:lnTo>
                  <a:pt x="18546" y="23103"/>
                </a:lnTo>
                <a:lnTo>
                  <a:pt x="18757" y="22577"/>
                </a:lnTo>
                <a:lnTo>
                  <a:pt x="18967" y="22076"/>
                </a:lnTo>
                <a:lnTo>
                  <a:pt x="19152" y="21523"/>
                </a:lnTo>
                <a:lnTo>
                  <a:pt x="19336" y="20996"/>
                </a:lnTo>
                <a:lnTo>
                  <a:pt x="19494" y="20443"/>
                </a:lnTo>
                <a:lnTo>
                  <a:pt x="19626" y="19916"/>
                </a:lnTo>
                <a:lnTo>
                  <a:pt x="19758" y="19363"/>
                </a:lnTo>
                <a:lnTo>
                  <a:pt x="19916" y="18441"/>
                </a:lnTo>
                <a:lnTo>
                  <a:pt x="20048" y="17545"/>
                </a:lnTo>
                <a:lnTo>
                  <a:pt x="20100" y="16623"/>
                </a:lnTo>
                <a:lnTo>
                  <a:pt x="20127" y="15701"/>
                </a:lnTo>
                <a:lnTo>
                  <a:pt x="20232" y="16043"/>
                </a:lnTo>
                <a:lnTo>
                  <a:pt x="20574" y="17334"/>
                </a:lnTo>
                <a:lnTo>
                  <a:pt x="20891" y="18599"/>
                </a:lnTo>
                <a:lnTo>
                  <a:pt x="21154" y="19889"/>
                </a:lnTo>
                <a:lnTo>
                  <a:pt x="21391" y="21180"/>
                </a:lnTo>
                <a:lnTo>
                  <a:pt x="21602" y="22471"/>
                </a:lnTo>
                <a:lnTo>
                  <a:pt x="21760" y="23762"/>
                </a:lnTo>
                <a:lnTo>
                  <a:pt x="21892" y="25053"/>
                </a:lnTo>
                <a:lnTo>
                  <a:pt x="21971" y="26370"/>
                </a:lnTo>
                <a:lnTo>
                  <a:pt x="21259" y="26739"/>
                </a:lnTo>
                <a:lnTo>
                  <a:pt x="20574" y="27108"/>
                </a:lnTo>
                <a:lnTo>
                  <a:pt x="19863" y="27503"/>
                </a:lnTo>
                <a:lnTo>
                  <a:pt x="19178" y="27898"/>
                </a:lnTo>
                <a:lnTo>
                  <a:pt x="18520" y="28346"/>
                </a:lnTo>
                <a:lnTo>
                  <a:pt x="17861" y="28767"/>
                </a:lnTo>
                <a:lnTo>
                  <a:pt x="17202" y="29241"/>
                </a:lnTo>
                <a:lnTo>
                  <a:pt x="16570" y="29716"/>
                </a:lnTo>
                <a:lnTo>
                  <a:pt x="15938" y="30216"/>
                </a:lnTo>
                <a:lnTo>
                  <a:pt x="15332" y="30717"/>
                </a:lnTo>
                <a:lnTo>
                  <a:pt x="14726" y="31244"/>
                </a:lnTo>
                <a:lnTo>
                  <a:pt x="14147" y="31797"/>
                </a:lnTo>
                <a:lnTo>
                  <a:pt x="13567" y="32350"/>
                </a:lnTo>
                <a:lnTo>
                  <a:pt x="13014" y="32930"/>
                </a:lnTo>
                <a:lnTo>
                  <a:pt x="12461" y="33509"/>
                </a:lnTo>
                <a:lnTo>
                  <a:pt x="11934" y="34115"/>
                </a:lnTo>
                <a:lnTo>
                  <a:pt x="11354" y="34826"/>
                </a:lnTo>
                <a:lnTo>
                  <a:pt x="10775" y="35538"/>
                </a:lnTo>
                <a:lnTo>
                  <a:pt x="10221" y="36275"/>
                </a:lnTo>
                <a:lnTo>
                  <a:pt x="9721" y="37039"/>
                </a:lnTo>
                <a:lnTo>
                  <a:pt x="9694" y="37092"/>
                </a:lnTo>
                <a:lnTo>
                  <a:pt x="9694" y="37118"/>
                </a:lnTo>
                <a:lnTo>
                  <a:pt x="9721" y="37197"/>
                </a:lnTo>
                <a:lnTo>
                  <a:pt x="9800" y="37250"/>
                </a:lnTo>
                <a:lnTo>
                  <a:pt x="9853" y="37276"/>
                </a:lnTo>
                <a:lnTo>
                  <a:pt x="9905" y="37250"/>
                </a:lnTo>
                <a:lnTo>
                  <a:pt x="10643" y="36907"/>
                </a:lnTo>
                <a:lnTo>
                  <a:pt x="11380" y="36539"/>
                </a:lnTo>
                <a:lnTo>
                  <a:pt x="12118" y="36144"/>
                </a:lnTo>
                <a:lnTo>
                  <a:pt x="12856" y="35748"/>
                </a:lnTo>
                <a:lnTo>
                  <a:pt x="13567" y="35327"/>
                </a:lnTo>
                <a:lnTo>
                  <a:pt x="14278" y="34879"/>
                </a:lnTo>
                <a:lnTo>
                  <a:pt x="14963" y="34431"/>
                </a:lnTo>
                <a:lnTo>
                  <a:pt x="15648" y="33957"/>
                </a:lnTo>
                <a:lnTo>
                  <a:pt x="16307" y="33456"/>
                </a:lnTo>
                <a:lnTo>
                  <a:pt x="16939" y="32956"/>
                </a:lnTo>
                <a:lnTo>
                  <a:pt x="17571" y="32403"/>
                </a:lnTo>
                <a:lnTo>
                  <a:pt x="18177" y="31850"/>
                </a:lnTo>
                <a:lnTo>
                  <a:pt x="18783" y="31270"/>
                </a:lnTo>
                <a:lnTo>
                  <a:pt x="19336" y="30664"/>
                </a:lnTo>
                <a:lnTo>
                  <a:pt x="19889" y="30032"/>
                </a:lnTo>
                <a:lnTo>
                  <a:pt x="20390" y="29373"/>
                </a:lnTo>
                <a:lnTo>
                  <a:pt x="20838" y="28767"/>
                </a:lnTo>
                <a:lnTo>
                  <a:pt x="21259" y="28135"/>
                </a:lnTo>
                <a:lnTo>
                  <a:pt x="21655" y="27476"/>
                </a:lnTo>
                <a:lnTo>
                  <a:pt x="21997" y="26818"/>
                </a:lnTo>
                <a:lnTo>
                  <a:pt x="22050" y="28372"/>
                </a:lnTo>
                <a:lnTo>
                  <a:pt x="22050" y="29926"/>
                </a:lnTo>
                <a:lnTo>
                  <a:pt x="21997" y="31481"/>
                </a:lnTo>
                <a:lnTo>
                  <a:pt x="21892" y="33009"/>
                </a:lnTo>
                <a:lnTo>
                  <a:pt x="20495" y="33588"/>
                </a:lnTo>
                <a:lnTo>
                  <a:pt x="19784" y="33904"/>
                </a:lnTo>
                <a:lnTo>
                  <a:pt x="19099" y="34247"/>
                </a:lnTo>
                <a:lnTo>
                  <a:pt x="18441" y="34589"/>
                </a:lnTo>
                <a:lnTo>
                  <a:pt x="17756" y="34932"/>
                </a:lnTo>
                <a:lnTo>
                  <a:pt x="17097" y="35327"/>
                </a:lnTo>
                <a:lnTo>
                  <a:pt x="16465" y="35722"/>
                </a:lnTo>
                <a:lnTo>
                  <a:pt x="15780" y="36170"/>
                </a:lnTo>
                <a:lnTo>
                  <a:pt x="15121" y="36644"/>
                </a:lnTo>
                <a:lnTo>
                  <a:pt x="14489" y="37118"/>
                </a:lnTo>
                <a:lnTo>
                  <a:pt x="13883" y="37619"/>
                </a:lnTo>
                <a:lnTo>
                  <a:pt x="13277" y="38146"/>
                </a:lnTo>
                <a:lnTo>
                  <a:pt x="12671" y="38673"/>
                </a:lnTo>
                <a:lnTo>
                  <a:pt x="12092" y="39252"/>
                </a:lnTo>
                <a:lnTo>
                  <a:pt x="11539" y="39805"/>
                </a:lnTo>
                <a:lnTo>
                  <a:pt x="10933" y="40490"/>
                </a:lnTo>
                <a:lnTo>
                  <a:pt x="10353" y="41202"/>
                </a:lnTo>
                <a:lnTo>
                  <a:pt x="9247" y="42624"/>
                </a:lnTo>
                <a:lnTo>
                  <a:pt x="9220" y="42703"/>
                </a:lnTo>
                <a:lnTo>
                  <a:pt x="9220" y="42782"/>
                </a:lnTo>
                <a:lnTo>
                  <a:pt x="9299" y="42861"/>
                </a:lnTo>
                <a:lnTo>
                  <a:pt x="9378" y="42861"/>
                </a:lnTo>
                <a:lnTo>
                  <a:pt x="10142" y="42598"/>
                </a:lnTo>
                <a:lnTo>
                  <a:pt x="10854" y="42282"/>
                </a:lnTo>
                <a:lnTo>
                  <a:pt x="11591" y="41939"/>
                </a:lnTo>
                <a:lnTo>
                  <a:pt x="12276" y="41597"/>
                </a:lnTo>
                <a:lnTo>
                  <a:pt x="12987" y="41228"/>
                </a:lnTo>
                <a:lnTo>
                  <a:pt x="13699" y="40833"/>
                </a:lnTo>
                <a:lnTo>
                  <a:pt x="14384" y="40411"/>
                </a:lnTo>
                <a:lnTo>
                  <a:pt x="15069" y="39990"/>
                </a:lnTo>
                <a:lnTo>
                  <a:pt x="15727" y="39542"/>
                </a:lnTo>
                <a:lnTo>
                  <a:pt x="16359" y="39068"/>
                </a:lnTo>
                <a:lnTo>
                  <a:pt x="16992" y="38567"/>
                </a:lnTo>
                <a:lnTo>
                  <a:pt x="17624" y="38067"/>
                </a:lnTo>
                <a:lnTo>
                  <a:pt x="18230" y="37540"/>
                </a:lnTo>
                <a:lnTo>
                  <a:pt x="18809" y="37013"/>
                </a:lnTo>
                <a:lnTo>
                  <a:pt x="19389" y="36433"/>
                </a:lnTo>
                <a:lnTo>
                  <a:pt x="19916" y="35854"/>
                </a:lnTo>
                <a:lnTo>
                  <a:pt x="20443" y="35301"/>
                </a:lnTo>
                <a:lnTo>
                  <a:pt x="20943" y="34695"/>
                </a:lnTo>
                <a:lnTo>
                  <a:pt x="21417" y="34089"/>
                </a:lnTo>
                <a:lnTo>
                  <a:pt x="21865" y="33483"/>
                </a:lnTo>
                <a:lnTo>
                  <a:pt x="21760" y="34484"/>
                </a:lnTo>
                <a:lnTo>
                  <a:pt x="21628" y="35538"/>
                </a:lnTo>
                <a:lnTo>
                  <a:pt x="21470" y="36591"/>
                </a:lnTo>
                <a:lnTo>
                  <a:pt x="21312" y="37619"/>
                </a:lnTo>
                <a:lnTo>
                  <a:pt x="21101" y="38673"/>
                </a:lnTo>
                <a:lnTo>
                  <a:pt x="20785" y="38883"/>
                </a:lnTo>
                <a:lnTo>
                  <a:pt x="20469" y="39068"/>
                </a:lnTo>
                <a:lnTo>
                  <a:pt x="19810" y="39410"/>
                </a:lnTo>
                <a:lnTo>
                  <a:pt x="19126" y="39726"/>
                </a:lnTo>
                <a:lnTo>
                  <a:pt x="18467" y="40069"/>
                </a:lnTo>
                <a:lnTo>
                  <a:pt x="17782" y="40438"/>
                </a:lnTo>
                <a:lnTo>
                  <a:pt x="17097" y="40833"/>
                </a:lnTo>
                <a:lnTo>
                  <a:pt x="16412" y="41228"/>
                </a:lnTo>
                <a:lnTo>
                  <a:pt x="15754" y="41649"/>
                </a:lnTo>
                <a:lnTo>
                  <a:pt x="15095" y="42071"/>
                </a:lnTo>
                <a:lnTo>
                  <a:pt x="14463" y="42492"/>
                </a:lnTo>
                <a:lnTo>
                  <a:pt x="13830" y="42967"/>
                </a:lnTo>
                <a:lnTo>
                  <a:pt x="13225" y="43414"/>
                </a:lnTo>
                <a:lnTo>
                  <a:pt x="12619" y="43889"/>
                </a:lnTo>
                <a:lnTo>
                  <a:pt x="12013" y="44389"/>
                </a:lnTo>
                <a:lnTo>
                  <a:pt x="11407" y="44890"/>
                </a:lnTo>
                <a:lnTo>
                  <a:pt x="10827" y="45417"/>
                </a:lnTo>
                <a:lnTo>
                  <a:pt x="10169" y="46022"/>
                </a:lnTo>
                <a:lnTo>
                  <a:pt x="9536" y="46655"/>
                </a:lnTo>
                <a:lnTo>
                  <a:pt x="8904" y="47287"/>
                </a:lnTo>
                <a:lnTo>
                  <a:pt x="8325" y="47972"/>
                </a:lnTo>
                <a:lnTo>
                  <a:pt x="8298" y="48025"/>
                </a:lnTo>
                <a:lnTo>
                  <a:pt x="8272" y="48051"/>
                </a:lnTo>
                <a:lnTo>
                  <a:pt x="8298" y="48130"/>
                </a:lnTo>
                <a:lnTo>
                  <a:pt x="8377" y="48183"/>
                </a:lnTo>
                <a:lnTo>
                  <a:pt x="8404" y="48209"/>
                </a:lnTo>
                <a:lnTo>
                  <a:pt x="8456" y="48209"/>
                </a:lnTo>
                <a:lnTo>
                  <a:pt x="9220" y="47946"/>
                </a:lnTo>
                <a:lnTo>
                  <a:pt x="9984" y="47682"/>
                </a:lnTo>
                <a:lnTo>
                  <a:pt x="10722" y="47340"/>
                </a:lnTo>
                <a:lnTo>
                  <a:pt x="11460" y="46997"/>
                </a:lnTo>
                <a:lnTo>
                  <a:pt x="12171" y="46602"/>
                </a:lnTo>
                <a:lnTo>
                  <a:pt x="12856" y="46207"/>
                </a:lnTo>
                <a:lnTo>
                  <a:pt x="13541" y="45785"/>
                </a:lnTo>
                <a:lnTo>
                  <a:pt x="14226" y="45337"/>
                </a:lnTo>
                <a:lnTo>
                  <a:pt x="14858" y="44916"/>
                </a:lnTo>
                <a:lnTo>
                  <a:pt x="15490" y="44442"/>
                </a:lnTo>
                <a:lnTo>
                  <a:pt x="16122" y="43994"/>
                </a:lnTo>
                <a:lnTo>
                  <a:pt x="16728" y="43493"/>
                </a:lnTo>
                <a:lnTo>
                  <a:pt x="17334" y="43019"/>
                </a:lnTo>
                <a:lnTo>
                  <a:pt x="17914" y="42492"/>
                </a:lnTo>
                <a:lnTo>
                  <a:pt x="18493" y="41965"/>
                </a:lnTo>
                <a:lnTo>
                  <a:pt x="19046" y="41439"/>
                </a:lnTo>
                <a:lnTo>
                  <a:pt x="19547" y="40912"/>
                </a:lnTo>
                <a:lnTo>
                  <a:pt x="20048" y="40359"/>
                </a:lnTo>
                <a:lnTo>
                  <a:pt x="20522" y="39832"/>
                </a:lnTo>
                <a:lnTo>
                  <a:pt x="20996" y="39252"/>
                </a:lnTo>
                <a:lnTo>
                  <a:pt x="20891" y="39647"/>
                </a:lnTo>
                <a:lnTo>
                  <a:pt x="20601" y="40385"/>
                </a:lnTo>
                <a:lnTo>
                  <a:pt x="20258" y="41070"/>
                </a:lnTo>
                <a:lnTo>
                  <a:pt x="19889" y="41755"/>
                </a:lnTo>
                <a:lnTo>
                  <a:pt x="19468" y="42413"/>
                </a:lnTo>
                <a:lnTo>
                  <a:pt x="18941" y="43151"/>
                </a:lnTo>
                <a:lnTo>
                  <a:pt x="18388" y="43862"/>
                </a:lnTo>
                <a:lnTo>
                  <a:pt x="17255" y="45258"/>
                </a:lnTo>
                <a:lnTo>
                  <a:pt x="16043" y="46786"/>
                </a:lnTo>
                <a:lnTo>
                  <a:pt x="15464" y="47550"/>
                </a:lnTo>
                <a:lnTo>
                  <a:pt x="14884" y="48341"/>
                </a:lnTo>
                <a:lnTo>
                  <a:pt x="14331" y="49131"/>
                </a:lnTo>
                <a:lnTo>
                  <a:pt x="13778" y="49948"/>
                </a:lnTo>
                <a:lnTo>
                  <a:pt x="13277" y="50791"/>
                </a:lnTo>
                <a:lnTo>
                  <a:pt x="12803" y="51607"/>
                </a:lnTo>
                <a:lnTo>
                  <a:pt x="12540" y="52081"/>
                </a:lnTo>
                <a:lnTo>
                  <a:pt x="12329" y="52556"/>
                </a:lnTo>
                <a:lnTo>
                  <a:pt x="12118" y="53030"/>
                </a:lnTo>
                <a:lnTo>
                  <a:pt x="11907" y="53504"/>
                </a:lnTo>
                <a:lnTo>
                  <a:pt x="11749" y="54005"/>
                </a:lnTo>
                <a:lnTo>
                  <a:pt x="11591" y="54505"/>
                </a:lnTo>
                <a:lnTo>
                  <a:pt x="11460" y="55006"/>
                </a:lnTo>
                <a:lnTo>
                  <a:pt x="11354" y="55506"/>
                </a:lnTo>
                <a:lnTo>
                  <a:pt x="11354" y="55559"/>
                </a:lnTo>
                <a:lnTo>
                  <a:pt x="11380" y="55612"/>
                </a:lnTo>
                <a:lnTo>
                  <a:pt x="11460" y="55664"/>
                </a:lnTo>
                <a:lnTo>
                  <a:pt x="11539" y="55691"/>
                </a:lnTo>
                <a:lnTo>
                  <a:pt x="11591" y="55664"/>
                </a:lnTo>
                <a:lnTo>
                  <a:pt x="11644" y="55638"/>
                </a:lnTo>
                <a:lnTo>
                  <a:pt x="12803" y="54558"/>
                </a:lnTo>
                <a:lnTo>
                  <a:pt x="13383" y="53978"/>
                </a:lnTo>
                <a:lnTo>
                  <a:pt x="13962" y="53399"/>
                </a:lnTo>
                <a:lnTo>
                  <a:pt x="14515" y="52819"/>
                </a:lnTo>
                <a:lnTo>
                  <a:pt x="15042" y="52213"/>
                </a:lnTo>
                <a:lnTo>
                  <a:pt x="15595" y="51581"/>
                </a:lnTo>
                <a:lnTo>
                  <a:pt x="16096" y="50949"/>
                </a:lnTo>
                <a:lnTo>
                  <a:pt x="16597" y="50316"/>
                </a:lnTo>
                <a:lnTo>
                  <a:pt x="17071" y="49658"/>
                </a:lnTo>
                <a:lnTo>
                  <a:pt x="17519" y="48999"/>
                </a:lnTo>
                <a:lnTo>
                  <a:pt x="17966" y="48314"/>
                </a:lnTo>
                <a:lnTo>
                  <a:pt x="18362" y="47629"/>
                </a:lnTo>
                <a:lnTo>
                  <a:pt x="18757" y="46918"/>
                </a:lnTo>
                <a:lnTo>
                  <a:pt x="19099" y="46180"/>
                </a:lnTo>
                <a:lnTo>
                  <a:pt x="19442" y="45443"/>
                </a:lnTo>
                <a:lnTo>
                  <a:pt x="19731" y="44758"/>
                </a:lnTo>
                <a:lnTo>
                  <a:pt x="19969" y="44047"/>
                </a:lnTo>
                <a:lnTo>
                  <a:pt x="20179" y="43309"/>
                </a:lnTo>
                <a:lnTo>
                  <a:pt x="20364" y="42571"/>
                </a:lnTo>
                <a:lnTo>
                  <a:pt x="20838" y="40964"/>
                </a:lnTo>
                <a:lnTo>
                  <a:pt x="21049" y="40121"/>
                </a:lnTo>
                <a:lnTo>
                  <a:pt x="21259" y="39305"/>
                </a:lnTo>
                <a:lnTo>
                  <a:pt x="21259" y="40016"/>
                </a:lnTo>
                <a:lnTo>
                  <a:pt x="21286" y="40701"/>
                </a:lnTo>
                <a:lnTo>
                  <a:pt x="21338" y="41412"/>
                </a:lnTo>
                <a:lnTo>
                  <a:pt x="21391" y="42097"/>
                </a:lnTo>
                <a:lnTo>
                  <a:pt x="21496" y="42808"/>
                </a:lnTo>
                <a:lnTo>
                  <a:pt x="21575" y="43493"/>
                </a:lnTo>
                <a:lnTo>
                  <a:pt x="21839" y="44890"/>
                </a:lnTo>
                <a:lnTo>
                  <a:pt x="22129" y="46260"/>
                </a:lnTo>
                <a:lnTo>
                  <a:pt x="22471" y="47629"/>
                </a:lnTo>
                <a:lnTo>
                  <a:pt x="22840" y="48973"/>
                </a:lnTo>
                <a:lnTo>
                  <a:pt x="23235" y="50316"/>
                </a:lnTo>
                <a:lnTo>
                  <a:pt x="23762" y="51976"/>
                </a:lnTo>
                <a:lnTo>
                  <a:pt x="24025" y="52819"/>
                </a:lnTo>
                <a:lnTo>
                  <a:pt x="24263" y="53662"/>
                </a:lnTo>
                <a:lnTo>
                  <a:pt x="24289" y="53688"/>
                </a:lnTo>
                <a:lnTo>
                  <a:pt x="24315" y="53715"/>
                </a:lnTo>
                <a:lnTo>
                  <a:pt x="24394" y="53741"/>
                </a:lnTo>
                <a:lnTo>
                  <a:pt x="24473" y="53715"/>
                </a:lnTo>
                <a:lnTo>
                  <a:pt x="24500" y="53688"/>
                </a:lnTo>
                <a:lnTo>
                  <a:pt x="24526" y="53636"/>
                </a:lnTo>
                <a:lnTo>
                  <a:pt x="24658" y="52872"/>
                </a:lnTo>
                <a:lnTo>
                  <a:pt x="24737" y="52081"/>
                </a:lnTo>
                <a:lnTo>
                  <a:pt x="24816" y="51291"/>
                </a:lnTo>
                <a:lnTo>
                  <a:pt x="24842" y="50501"/>
                </a:lnTo>
                <a:lnTo>
                  <a:pt x="24842" y="49711"/>
                </a:lnTo>
                <a:lnTo>
                  <a:pt x="24816" y="48920"/>
                </a:lnTo>
                <a:lnTo>
                  <a:pt x="24737" y="48130"/>
                </a:lnTo>
                <a:lnTo>
                  <a:pt x="24631" y="47366"/>
                </a:lnTo>
                <a:lnTo>
                  <a:pt x="24500" y="46628"/>
                </a:lnTo>
                <a:lnTo>
                  <a:pt x="24342" y="45891"/>
                </a:lnTo>
                <a:lnTo>
                  <a:pt x="24157" y="45153"/>
                </a:lnTo>
                <a:lnTo>
                  <a:pt x="23946" y="44442"/>
                </a:lnTo>
                <a:lnTo>
                  <a:pt x="23736" y="43731"/>
                </a:lnTo>
                <a:lnTo>
                  <a:pt x="23472" y="43019"/>
                </a:lnTo>
                <a:lnTo>
                  <a:pt x="22919" y="41623"/>
                </a:lnTo>
                <a:lnTo>
                  <a:pt x="22260" y="40095"/>
                </a:lnTo>
                <a:lnTo>
                  <a:pt x="21549" y="38567"/>
                </a:lnTo>
                <a:lnTo>
                  <a:pt x="21549" y="38488"/>
                </a:lnTo>
                <a:lnTo>
                  <a:pt x="21549" y="38435"/>
                </a:lnTo>
                <a:lnTo>
                  <a:pt x="21523" y="38409"/>
                </a:lnTo>
                <a:lnTo>
                  <a:pt x="21470" y="38356"/>
                </a:lnTo>
                <a:lnTo>
                  <a:pt x="21734" y="37013"/>
                </a:lnTo>
                <a:lnTo>
                  <a:pt x="21971" y="35643"/>
                </a:lnTo>
                <a:lnTo>
                  <a:pt x="22129" y="34484"/>
                </a:lnTo>
                <a:lnTo>
                  <a:pt x="22234" y="33298"/>
                </a:lnTo>
                <a:lnTo>
                  <a:pt x="22524" y="33878"/>
                </a:lnTo>
                <a:lnTo>
                  <a:pt x="22761" y="34484"/>
                </a:lnTo>
                <a:lnTo>
                  <a:pt x="22998" y="35090"/>
                </a:lnTo>
                <a:lnTo>
                  <a:pt x="23182" y="35696"/>
                </a:lnTo>
                <a:lnTo>
                  <a:pt x="23499" y="36960"/>
                </a:lnTo>
                <a:lnTo>
                  <a:pt x="23788" y="38198"/>
                </a:lnTo>
                <a:lnTo>
                  <a:pt x="23999" y="38910"/>
                </a:lnTo>
                <a:lnTo>
                  <a:pt x="24210" y="39595"/>
                </a:lnTo>
                <a:lnTo>
                  <a:pt x="24421" y="40279"/>
                </a:lnTo>
                <a:lnTo>
                  <a:pt x="24684" y="40964"/>
                </a:lnTo>
                <a:lnTo>
                  <a:pt x="25185" y="42334"/>
                </a:lnTo>
                <a:lnTo>
                  <a:pt x="25738" y="43678"/>
                </a:lnTo>
                <a:lnTo>
                  <a:pt x="26054" y="44468"/>
                </a:lnTo>
                <a:lnTo>
                  <a:pt x="26370" y="45232"/>
                </a:lnTo>
                <a:lnTo>
                  <a:pt x="26633" y="46022"/>
                </a:lnTo>
                <a:lnTo>
                  <a:pt x="26844" y="46839"/>
                </a:lnTo>
                <a:lnTo>
                  <a:pt x="26871" y="46865"/>
                </a:lnTo>
                <a:lnTo>
                  <a:pt x="26897" y="46892"/>
                </a:lnTo>
                <a:lnTo>
                  <a:pt x="26976" y="46918"/>
                </a:lnTo>
                <a:lnTo>
                  <a:pt x="27029" y="46892"/>
                </a:lnTo>
                <a:lnTo>
                  <a:pt x="27081" y="46839"/>
                </a:lnTo>
                <a:lnTo>
                  <a:pt x="27160" y="46101"/>
                </a:lnTo>
                <a:lnTo>
                  <a:pt x="27213" y="45364"/>
                </a:lnTo>
                <a:lnTo>
                  <a:pt x="27213" y="44600"/>
                </a:lnTo>
                <a:lnTo>
                  <a:pt x="27187" y="43862"/>
                </a:lnTo>
                <a:lnTo>
                  <a:pt x="27108" y="43125"/>
                </a:lnTo>
                <a:lnTo>
                  <a:pt x="27002" y="42361"/>
                </a:lnTo>
                <a:lnTo>
                  <a:pt x="26871" y="41649"/>
                </a:lnTo>
                <a:lnTo>
                  <a:pt x="26713" y="40912"/>
                </a:lnTo>
                <a:lnTo>
                  <a:pt x="26528" y="40200"/>
                </a:lnTo>
                <a:lnTo>
                  <a:pt x="26317" y="39463"/>
                </a:lnTo>
                <a:lnTo>
                  <a:pt x="26080" y="38778"/>
                </a:lnTo>
                <a:lnTo>
                  <a:pt x="25790" y="38067"/>
                </a:lnTo>
                <a:lnTo>
                  <a:pt x="25501" y="37382"/>
                </a:lnTo>
                <a:lnTo>
                  <a:pt x="25158" y="36697"/>
                </a:lnTo>
                <a:lnTo>
                  <a:pt x="24789" y="36038"/>
                </a:lnTo>
                <a:lnTo>
                  <a:pt x="24421" y="35406"/>
                </a:lnTo>
                <a:lnTo>
                  <a:pt x="23946" y="34695"/>
                </a:lnTo>
                <a:lnTo>
                  <a:pt x="23420" y="34036"/>
                </a:lnTo>
                <a:lnTo>
                  <a:pt x="22893" y="33377"/>
                </a:lnTo>
                <a:lnTo>
                  <a:pt x="22313" y="32772"/>
                </a:lnTo>
                <a:lnTo>
                  <a:pt x="22287" y="32745"/>
                </a:lnTo>
                <a:lnTo>
                  <a:pt x="22392" y="31349"/>
                </a:lnTo>
                <a:lnTo>
                  <a:pt x="22445" y="29926"/>
                </a:lnTo>
                <a:lnTo>
                  <a:pt x="22445" y="28504"/>
                </a:lnTo>
                <a:lnTo>
                  <a:pt x="22418" y="27081"/>
                </a:lnTo>
                <a:lnTo>
                  <a:pt x="22418" y="27081"/>
                </a:lnTo>
                <a:lnTo>
                  <a:pt x="22893" y="28293"/>
                </a:lnTo>
                <a:lnTo>
                  <a:pt x="23130" y="28899"/>
                </a:lnTo>
                <a:lnTo>
                  <a:pt x="23393" y="29505"/>
                </a:lnTo>
                <a:lnTo>
                  <a:pt x="23736" y="30269"/>
                </a:lnTo>
                <a:lnTo>
                  <a:pt x="24131" y="31059"/>
                </a:lnTo>
                <a:lnTo>
                  <a:pt x="24526" y="31823"/>
                </a:lnTo>
                <a:lnTo>
                  <a:pt x="24921" y="32561"/>
                </a:lnTo>
                <a:lnTo>
                  <a:pt x="25343" y="33325"/>
                </a:lnTo>
                <a:lnTo>
                  <a:pt x="25790" y="34062"/>
                </a:lnTo>
                <a:lnTo>
                  <a:pt x="26238" y="34800"/>
                </a:lnTo>
                <a:lnTo>
                  <a:pt x="26713" y="35538"/>
                </a:lnTo>
                <a:lnTo>
                  <a:pt x="27213" y="36275"/>
                </a:lnTo>
                <a:lnTo>
                  <a:pt x="27714" y="36987"/>
                </a:lnTo>
                <a:lnTo>
                  <a:pt x="28741" y="38435"/>
                </a:lnTo>
                <a:lnTo>
                  <a:pt x="29031" y="38883"/>
                </a:lnTo>
                <a:lnTo>
                  <a:pt x="29321" y="39305"/>
                </a:lnTo>
                <a:lnTo>
                  <a:pt x="29821" y="40227"/>
                </a:lnTo>
                <a:lnTo>
                  <a:pt x="30269" y="41149"/>
                </a:lnTo>
                <a:lnTo>
                  <a:pt x="30717" y="42071"/>
                </a:lnTo>
                <a:lnTo>
                  <a:pt x="30743" y="42124"/>
                </a:lnTo>
                <a:lnTo>
                  <a:pt x="30796" y="42150"/>
                </a:lnTo>
                <a:lnTo>
                  <a:pt x="30875" y="42124"/>
                </a:lnTo>
                <a:lnTo>
                  <a:pt x="30954" y="42071"/>
                </a:lnTo>
                <a:lnTo>
                  <a:pt x="30980" y="42045"/>
                </a:lnTo>
                <a:lnTo>
                  <a:pt x="30980" y="41992"/>
                </a:lnTo>
                <a:lnTo>
                  <a:pt x="30980" y="41518"/>
                </a:lnTo>
                <a:lnTo>
                  <a:pt x="30954" y="41043"/>
                </a:lnTo>
                <a:lnTo>
                  <a:pt x="30901" y="40596"/>
                </a:lnTo>
                <a:lnTo>
                  <a:pt x="30822" y="40121"/>
                </a:lnTo>
                <a:lnTo>
                  <a:pt x="30743" y="39674"/>
                </a:lnTo>
                <a:lnTo>
                  <a:pt x="30638" y="39226"/>
                </a:lnTo>
                <a:lnTo>
                  <a:pt x="30401" y="38304"/>
                </a:lnTo>
                <a:lnTo>
                  <a:pt x="30084" y="37434"/>
                </a:lnTo>
                <a:lnTo>
                  <a:pt x="29742" y="36565"/>
                </a:lnTo>
                <a:lnTo>
                  <a:pt x="29347" y="35696"/>
                </a:lnTo>
                <a:lnTo>
                  <a:pt x="28925" y="34879"/>
                </a:lnTo>
                <a:lnTo>
                  <a:pt x="28478" y="34036"/>
                </a:lnTo>
                <a:lnTo>
                  <a:pt x="27977" y="33193"/>
                </a:lnTo>
                <a:lnTo>
                  <a:pt x="26976" y="31533"/>
                </a:lnTo>
                <a:lnTo>
                  <a:pt x="26028" y="30084"/>
                </a:lnTo>
                <a:lnTo>
                  <a:pt x="25553" y="29373"/>
                </a:lnTo>
                <a:lnTo>
                  <a:pt x="25053" y="28688"/>
                </a:lnTo>
                <a:lnTo>
                  <a:pt x="24447" y="27951"/>
                </a:lnTo>
                <a:lnTo>
                  <a:pt x="24131" y="27608"/>
                </a:lnTo>
                <a:lnTo>
                  <a:pt x="23815" y="27266"/>
                </a:lnTo>
                <a:lnTo>
                  <a:pt x="23472" y="26950"/>
                </a:lnTo>
                <a:lnTo>
                  <a:pt x="23130" y="26633"/>
                </a:lnTo>
                <a:lnTo>
                  <a:pt x="22761" y="26344"/>
                </a:lnTo>
                <a:lnTo>
                  <a:pt x="22366" y="26080"/>
                </a:lnTo>
                <a:lnTo>
                  <a:pt x="22313" y="25132"/>
                </a:lnTo>
                <a:lnTo>
                  <a:pt x="22234" y="24210"/>
                </a:lnTo>
                <a:lnTo>
                  <a:pt x="22129" y="23261"/>
                </a:lnTo>
                <a:lnTo>
                  <a:pt x="21997" y="22339"/>
                </a:lnTo>
                <a:lnTo>
                  <a:pt x="22998" y="23683"/>
                </a:lnTo>
                <a:lnTo>
                  <a:pt x="24025" y="25053"/>
                </a:lnTo>
                <a:lnTo>
                  <a:pt x="24552" y="25711"/>
                </a:lnTo>
                <a:lnTo>
                  <a:pt x="25106" y="26370"/>
                </a:lnTo>
                <a:lnTo>
                  <a:pt x="25659" y="27002"/>
                </a:lnTo>
                <a:lnTo>
                  <a:pt x="26238" y="27608"/>
                </a:lnTo>
                <a:lnTo>
                  <a:pt x="26871" y="28267"/>
                </a:lnTo>
                <a:lnTo>
                  <a:pt x="27556" y="28899"/>
                </a:lnTo>
                <a:lnTo>
                  <a:pt x="28240" y="29479"/>
                </a:lnTo>
                <a:lnTo>
                  <a:pt x="28952" y="30032"/>
                </a:lnTo>
                <a:lnTo>
                  <a:pt x="29716" y="30532"/>
                </a:lnTo>
                <a:lnTo>
                  <a:pt x="30480" y="31007"/>
                </a:lnTo>
                <a:lnTo>
                  <a:pt x="31270" y="31454"/>
                </a:lnTo>
                <a:lnTo>
                  <a:pt x="32060" y="31902"/>
                </a:lnTo>
                <a:lnTo>
                  <a:pt x="32982" y="32403"/>
                </a:lnTo>
                <a:lnTo>
                  <a:pt x="33904" y="32956"/>
                </a:lnTo>
                <a:lnTo>
                  <a:pt x="34352" y="33246"/>
                </a:lnTo>
                <a:lnTo>
                  <a:pt x="34774" y="33562"/>
                </a:lnTo>
                <a:lnTo>
                  <a:pt x="35195" y="33904"/>
                </a:lnTo>
                <a:lnTo>
                  <a:pt x="35564" y="34273"/>
                </a:lnTo>
                <a:lnTo>
                  <a:pt x="35643" y="34299"/>
                </a:lnTo>
                <a:lnTo>
                  <a:pt x="35696" y="34273"/>
                </a:lnTo>
                <a:lnTo>
                  <a:pt x="35722" y="34220"/>
                </a:lnTo>
                <a:lnTo>
                  <a:pt x="35722" y="34168"/>
                </a:lnTo>
                <a:lnTo>
                  <a:pt x="35564" y="33746"/>
                </a:lnTo>
                <a:lnTo>
                  <a:pt x="35353" y="33325"/>
                </a:lnTo>
                <a:lnTo>
                  <a:pt x="34932" y="32482"/>
                </a:lnTo>
                <a:lnTo>
                  <a:pt x="34458" y="31665"/>
                </a:lnTo>
                <a:lnTo>
                  <a:pt x="33957" y="30901"/>
                </a:lnTo>
                <a:lnTo>
                  <a:pt x="33430" y="30137"/>
                </a:lnTo>
                <a:lnTo>
                  <a:pt x="32851" y="29373"/>
                </a:lnTo>
                <a:lnTo>
                  <a:pt x="32271" y="28662"/>
                </a:lnTo>
                <a:lnTo>
                  <a:pt x="31639" y="27977"/>
                </a:lnTo>
                <a:lnTo>
                  <a:pt x="30980" y="27292"/>
                </a:lnTo>
                <a:lnTo>
                  <a:pt x="30295" y="26633"/>
                </a:lnTo>
                <a:lnTo>
                  <a:pt x="29584" y="26001"/>
                </a:lnTo>
                <a:lnTo>
                  <a:pt x="28846" y="25395"/>
                </a:lnTo>
                <a:lnTo>
                  <a:pt x="28109" y="24816"/>
                </a:lnTo>
                <a:lnTo>
                  <a:pt x="27318" y="24289"/>
                </a:lnTo>
                <a:lnTo>
                  <a:pt x="26528" y="23762"/>
                </a:lnTo>
                <a:lnTo>
                  <a:pt x="25685" y="23314"/>
                </a:lnTo>
                <a:lnTo>
                  <a:pt x="24816" y="22840"/>
                </a:lnTo>
                <a:lnTo>
                  <a:pt x="23894" y="22445"/>
                </a:lnTo>
                <a:lnTo>
                  <a:pt x="22972" y="22076"/>
                </a:lnTo>
                <a:lnTo>
                  <a:pt x="22023" y="21760"/>
                </a:lnTo>
                <a:lnTo>
                  <a:pt x="21997" y="21734"/>
                </a:lnTo>
                <a:lnTo>
                  <a:pt x="21971" y="21707"/>
                </a:lnTo>
                <a:lnTo>
                  <a:pt x="21918" y="21681"/>
                </a:lnTo>
                <a:lnTo>
                  <a:pt x="21786" y="20812"/>
                </a:lnTo>
                <a:lnTo>
                  <a:pt x="21628" y="19942"/>
                </a:lnTo>
                <a:lnTo>
                  <a:pt x="21444" y="19099"/>
                </a:lnTo>
                <a:lnTo>
                  <a:pt x="21259" y="18230"/>
                </a:lnTo>
                <a:lnTo>
                  <a:pt x="21049" y="17387"/>
                </a:lnTo>
                <a:lnTo>
                  <a:pt x="20838" y="16517"/>
                </a:lnTo>
                <a:lnTo>
                  <a:pt x="20601" y="15674"/>
                </a:lnTo>
                <a:lnTo>
                  <a:pt x="20364" y="14831"/>
                </a:lnTo>
                <a:lnTo>
                  <a:pt x="20838" y="15490"/>
                </a:lnTo>
                <a:lnTo>
                  <a:pt x="21365" y="16149"/>
                </a:lnTo>
                <a:lnTo>
                  <a:pt x="21892" y="16755"/>
                </a:lnTo>
                <a:lnTo>
                  <a:pt x="22471" y="17334"/>
                </a:lnTo>
                <a:lnTo>
                  <a:pt x="23051" y="17887"/>
                </a:lnTo>
                <a:lnTo>
                  <a:pt x="23683" y="18441"/>
                </a:lnTo>
                <a:lnTo>
                  <a:pt x="24315" y="18941"/>
                </a:lnTo>
                <a:lnTo>
                  <a:pt x="24974" y="19415"/>
                </a:lnTo>
                <a:lnTo>
                  <a:pt x="25395" y="19679"/>
                </a:lnTo>
                <a:lnTo>
                  <a:pt x="25790" y="19916"/>
                </a:lnTo>
                <a:lnTo>
                  <a:pt x="26633" y="20364"/>
                </a:lnTo>
                <a:lnTo>
                  <a:pt x="27476" y="20785"/>
                </a:lnTo>
                <a:lnTo>
                  <a:pt x="28346" y="21180"/>
                </a:lnTo>
                <a:lnTo>
                  <a:pt x="30111" y="21918"/>
                </a:lnTo>
                <a:lnTo>
                  <a:pt x="30980" y="22287"/>
                </a:lnTo>
                <a:lnTo>
                  <a:pt x="31850" y="22682"/>
                </a:lnTo>
                <a:lnTo>
                  <a:pt x="32851" y="23156"/>
                </a:lnTo>
                <a:lnTo>
                  <a:pt x="33351" y="23420"/>
                </a:lnTo>
                <a:lnTo>
                  <a:pt x="33825" y="23683"/>
                </a:lnTo>
                <a:lnTo>
                  <a:pt x="34299" y="23999"/>
                </a:lnTo>
                <a:lnTo>
                  <a:pt x="34747" y="24342"/>
                </a:lnTo>
                <a:lnTo>
                  <a:pt x="35142" y="24684"/>
                </a:lnTo>
                <a:lnTo>
                  <a:pt x="35511" y="25079"/>
                </a:lnTo>
                <a:lnTo>
                  <a:pt x="35564" y="25132"/>
                </a:lnTo>
                <a:lnTo>
                  <a:pt x="35590" y="25132"/>
                </a:lnTo>
                <a:lnTo>
                  <a:pt x="35696" y="25106"/>
                </a:lnTo>
                <a:lnTo>
                  <a:pt x="35722" y="25079"/>
                </a:lnTo>
                <a:lnTo>
                  <a:pt x="35722" y="25053"/>
                </a:lnTo>
                <a:lnTo>
                  <a:pt x="35748" y="25000"/>
                </a:lnTo>
                <a:lnTo>
                  <a:pt x="35722" y="24947"/>
                </a:lnTo>
                <a:lnTo>
                  <a:pt x="35485" y="24552"/>
                </a:lnTo>
                <a:lnTo>
                  <a:pt x="35222" y="24157"/>
                </a:lnTo>
                <a:lnTo>
                  <a:pt x="34932" y="23788"/>
                </a:lnTo>
                <a:lnTo>
                  <a:pt x="34642" y="23393"/>
                </a:lnTo>
                <a:lnTo>
                  <a:pt x="34036" y="22682"/>
                </a:lnTo>
                <a:lnTo>
                  <a:pt x="33404" y="21971"/>
                </a:lnTo>
                <a:lnTo>
                  <a:pt x="32745" y="21286"/>
                </a:lnTo>
                <a:lnTo>
                  <a:pt x="32060" y="20627"/>
                </a:lnTo>
                <a:lnTo>
                  <a:pt x="31323" y="19995"/>
                </a:lnTo>
                <a:lnTo>
                  <a:pt x="30585" y="19389"/>
                </a:lnTo>
                <a:lnTo>
                  <a:pt x="29847" y="18862"/>
                </a:lnTo>
                <a:lnTo>
                  <a:pt x="29083" y="18335"/>
                </a:lnTo>
                <a:lnTo>
                  <a:pt x="28293" y="17861"/>
                </a:lnTo>
                <a:lnTo>
                  <a:pt x="27503" y="17387"/>
                </a:lnTo>
                <a:lnTo>
                  <a:pt x="26633" y="16965"/>
                </a:lnTo>
                <a:lnTo>
                  <a:pt x="25738" y="16544"/>
                </a:lnTo>
                <a:lnTo>
                  <a:pt x="24842" y="16201"/>
                </a:lnTo>
                <a:lnTo>
                  <a:pt x="23920" y="15833"/>
                </a:lnTo>
                <a:lnTo>
                  <a:pt x="22945" y="15464"/>
                </a:lnTo>
                <a:lnTo>
                  <a:pt x="21971" y="15042"/>
                </a:lnTo>
                <a:lnTo>
                  <a:pt x="21496" y="14831"/>
                </a:lnTo>
                <a:lnTo>
                  <a:pt x="21022" y="14568"/>
                </a:lnTo>
                <a:lnTo>
                  <a:pt x="20574" y="14305"/>
                </a:lnTo>
                <a:lnTo>
                  <a:pt x="20127" y="13988"/>
                </a:lnTo>
                <a:lnTo>
                  <a:pt x="20048" y="13883"/>
                </a:lnTo>
                <a:lnTo>
                  <a:pt x="19573" y="12540"/>
                </a:lnTo>
                <a:lnTo>
                  <a:pt x="19073" y="11196"/>
                </a:lnTo>
                <a:lnTo>
                  <a:pt x="18520" y="9853"/>
                </a:lnTo>
                <a:lnTo>
                  <a:pt x="17914" y="8535"/>
                </a:lnTo>
                <a:lnTo>
                  <a:pt x="17466" y="7587"/>
                </a:lnTo>
                <a:lnTo>
                  <a:pt x="18151" y="8298"/>
                </a:lnTo>
                <a:lnTo>
                  <a:pt x="18862" y="9010"/>
                </a:lnTo>
                <a:lnTo>
                  <a:pt x="19626" y="9694"/>
                </a:lnTo>
                <a:lnTo>
                  <a:pt x="20390" y="10353"/>
                </a:lnTo>
                <a:lnTo>
                  <a:pt x="21180" y="10985"/>
                </a:lnTo>
                <a:lnTo>
                  <a:pt x="21997" y="11618"/>
                </a:lnTo>
                <a:lnTo>
                  <a:pt x="22840" y="12171"/>
                </a:lnTo>
                <a:lnTo>
                  <a:pt x="23683" y="12724"/>
                </a:lnTo>
                <a:lnTo>
                  <a:pt x="24579" y="13225"/>
                </a:lnTo>
                <a:lnTo>
                  <a:pt x="25474" y="13699"/>
                </a:lnTo>
                <a:lnTo>
                  <a:pt x="26370" y="14120"/>
                </a:lnTo>
                <a:lnTo>
                  <a:pt x="27318" y="14489"/>
                </a:lnTo>
                <a:lnTo>
                  <a:pt x="28267" y="14805"/>
                </a:lnTo>
                <a:lnTo>
                  <a:pt x="29241" y="15069"/>
                </a:lnTo>
                <a:lnTo>
                  <a:pt x="30243" y="15279"/>
                </a:lnTo>
                <a:lnTo>
                  <a:pt x="30717" y="15358"/>
                </a:lnTo>
                <a:lnTo>
                  <a:pt x="31244" y="15437"/>
                </a:lnTo>
                <a:lnTo>
                  <a:pt x="31876" y="15490"/>
                </a:lnTo>
                <a:lnTo>
                  <a:pt x="32508" y="15543"/>
                </a:lnTo>
                <a:lnTo>
                  <a:pt x="33140" y="15569"/>
                </a:lnTo>
                <a:lnTo>
                  <a:pt x="33799" y="15569"/>
                </a:lnTo>
                <a:lnTo>
                  <a:pt x="34431" y="15543"/>
                </a:lnTo>
                <a:lnTo>
                  <a:pt x="35063" y="15516"/>
                </a:lnTo>
                <a:lnTo>
                  <a:pt x="36354" y="15411"/>
                </a:lnTo>
                <a:lnTo>
                  <a:pt x="36433" y="15358"/>
                </a:lnTo>
                <a:lnTo>
                  <a:pt x="36486" y="15306"/>
                </a:lnTo>
                <a:lnTo>
                  <a:pt x="36486" y="15200"/>
                </a:lnTo>
                <a:lnTo>
                  <a:pt x="36460" y="15174"/>
                </a:lnTo>
                <a:lnTo>
                  <a:pt x="36433" y="15121"/>
                </a:lnTo>
                <a:lnTo>
                  <a:pt x="35617" y="14515"/>
                </a:lnTo>
                <a:lnTo>
                  <a:pt x="34800" y="13936"/>
                </a:lnTo>
                <a:lnTo>
                  <a:pt x="33931" y="13383"/>
                </a:lnTo>
                <a:lnTo>
                  <a:pt x="33088" y="12856"/>
                </a:lnTo>
                <a:lnTo>
                  <a:pt x="32192" y="12355"/>
                </a:lnTo>
                <a:lnTo>
                  <a:pt x="31296" y="11881"/>
                </a:lnTo>
                <a:lnTo>
                  <a:pt x="30374" y="11460"/>
                </a:lnTo>
                <a:lnTo>
                  <a:pt x="29452" y="11064"/>
                </a:lnTo>
                <a:lnTo>
                  <a:pt x="28478" y="10722"/>
                </a:lnTo>
                <a:lnTo>
                  <a:pt x="27503" y="10406"/>
                </a:lnTo>
                <a:lnTo>
                  <a:pt x="26528" y="10142"/>
                </a:lnTo>
                <a:lnTo>
                  <a:pt x="25527" y="9905"/>
                </a:lnTo>
                <a:lnTo>
                  <a:pt x="24394" y="9694"/>
                </a:lnTo>
                <a:lnTo>
                  <a:pt x="23261" y="9510"/>
                </a:lnTo>
                <a:lnTo>
                  <a:pt x="22155" y="9299"/>
                </a:lnTo>
                <a:lnTo>
                  <a:pt x="21602" y="9168"/>
                </a:lnTo>
                <a:lnTo>
                  <a:pt x="21049" y="9010"/>
                </a:lnTo>
                <a:lnTo>
                  <a:pt x="20522" y="8851"/>
                </a:lnTo>
                <a:lnTo>
                  <a:pt x="19995" y="8667"/>
                </a:lnTo>
                <a:lnTo>
                  <a:pt x="19494" y="8430"/>
                </a:lnTo>
                <a:lnTo>
                  <a:pt x="18994" y="8167"/>
                </a:lnTo>
                <a:lnTo>
                  <a:pt x="18730" y="7982"/>
                </a:lnTo>
                <a:lnTo>
                  <a:pt x="18441" y="7798"/>
                </a:lnTo>
                <a:lnTo>
                  <a:pt x="17914" y="7376"/>
                </a:lnTo>
                <a:lnTo>
                  <a:pt x="17387" y="6955"/>
                </a:lnTo>
                <a:lnTo>
                  <a:pt x="17150" y="6718"/>
                </a:lnTo>
                <a:lnTo>
                  <a:pt x="16913" y="6481"/>
                </a:lnTo>
                <a:lnTo>
                  <a:pt x="16728" y="6217"/>
                </a:lnTo>
                <a:lnTo>
                  <a:pt x="16570" y="5927"/>
                </a:lnTo>
                <a:lnTo>
                  <a:pt x="16280" y="5348"/>
                </a:lnTo>
                <a:lnTo>
                  <a:pt x="15912" y="4742"/>
                </a:lnTo>
                <a:lnTo>
                  <a:pt x="15543" y="4136"/>
                </a:lnTo>
                <a:lnTo>
                  <a:pt x="15490" y="4057"/>
                </a:lnTo>
                <a:lnTo>
                  <a:pt x="15938" y="4136"/>
                </a:lnTo>
                <a:lnTo>
                  <a:pt x="16386" y="4241"/>
                </a:lnTo>
                <a:lnTo>
                  <a:pt x="16807" y="4399"/>
                </a:lnTo>
                <a:lnTo>
                  <a:pt x="17229" y="4557"/>
                </a:lnTo>
                <a:lnTo>
                  <a:pt x="18045" y="4953"/>
                </a:lnTo>
                <a:lnTo>
                  <a:pt x="18836" y="5374"/>
                </a:lnTo>
                <a:lnTo>
                  <a:pt x="19652" y="5796"/>
                </a:lnTo>
                <a:lnTo>
                  <a:pt x="20495" y="6164"/>
                </a:lnTo>
                <a:lnTo>
                  <a:pt x="21365" y="6507"/>
                </a:lnTo>
                <a:lnTo>
                  <a:pt x="22234" y="6797"/>
                </a:lnTo>
                <a:lnTo>
                  <a:pt x="23130" y="7060"/>
                </a:lnTo>
                <a:lnTo>
                  <a:pt x="24052" y="7297"/>
                </a:lnTo>
                <a:lnTo>
                  <a:pt x="24974" y="7508"/>
                </a:lnTo>
                <a:lnTo>
                  <a:pt x="25896" y="7666"/>
                </a:lnTo>
                <a:lnTo>
                  <a:pt x="26818" y="7824"/>
                </a:lnTo>
                <a:lnTo>
                  <a:pt x="27740" y="7929"/>
                </a:lnTo>
                <a:lnTo>
                  <a:pt x="28688" y="8035"/>
                </a:lnTo>
                <a:lnTo>
                  <a:pt x="29610" y="8140"/>
                </a:lnTo>
                <a:lnTo>
                  <a:pt x="31744" y="8298"/>
                </a:lnTo>
                <a:lnTo>
                  <a:pt x="33878" y="8456"/>
                </a:lnTo>
                <a:lnTo>
                  <a:pt x="33931" y="8456"/>
                </a:lnTo>
                <a:lnTo>
                  <a:pt x="33983" y="8430"/>
                </a:lnTo>
                <a:lnTo>
                  <a:pt x="34036" y="8404"/>
                </a:lnTo>
                <a:lnTo>
                  <a:pt x="34036" y="8377"/>
                </a:lnTo>
                <a:lnTo>
                  <a:pt x="34062" y="8325"/>
                </a:lnTo>
                <a:lnTo>
                  <a:pt x="34036" y="8272"/>
                </a:lnTo>
                <a:lnTo>
                  <a:pt x="34010" y="8219"/>
                </a:lnTo>
                <a:lnTo>
                  <a:pt x="33983" y="8193"/>
                </a:lnTo>
                <a:lnTo>
                  <a:pt x="33140" y="7692"/>
                </a:lnTo>
                <a:lnTo>
                  <a:pt x="32271" y="7218"/>
                </a:lnTo>
                <a:lnTo>
                  <a:pt x="31402" y="6744"/>
                </a:lnTo>
                <a:lnTo>
                  <a:pt x="30506" y="6296"/>
                </a:lnTo>
                <a:lnTo>
                  <a:pt x="29610" y="5875"/>
                </a:lnTo>
                <a:lnTo>
                  <a:pt x="28715" y="5479"/>
                </a:lnTo>
                <a:lnTo>
                  <a:pt x="27793" y="5111"/>
                </a:lnTo>
                <a:lnTo>
                  <a:pt x="26897" y="4742"/>
                </a:lnTo>
                <a:lnTo>
                  <a:pt x="26001" y="4426"/>
                </a:lnTo>
                <a:lnTo>
                  <a:pt x="25079" y="4136"/>
                </a:lnTo>
                <a:lnTo>
                  <a:pt x="24184" y="3873"/>
                </a:lnTo>
                <a:lnTo>
                  <a:pt x="23261" y="3635"/>
                </a:lnTo>
                <a:lnTo>
                  <a:pt x="22313" y="3425"/>
                </a:lnTo>
                <a:lnTo>
                  <a:pt x="21391" y="3267"/>
                </a:lnTo>
                <a:lnTo>
                  <a:pt x="20443" y="3161"/>
                </a:lnTo>
                <a:lnTo>
                  <a:pt x="19494" y="3082"/>
                </a:lnTo>
                <a:lnTo>
                  <a:pt x="18941" y="3056"/>
                </a:lnTo>
                <a:lnTo>
                  <a:pt x="18414" y="3030"/>
                </a:lnTo>
                <a:lnTo>
                  <a:pt x="17861" y="3056"/>
                </a:lnTo>
                <a:lnTo>
                  <a:pt x="17334" y="3082"/>
                </a:lnTo>
                <a:lnTo>
                  <a:pt x="16781" y="3161"/>
                </a:lnTo>
                <a:lnTo>
                  <a:pt x="16254" y="3267"/>
                </a:lnTo>
                <a:lnTo>
                  <a:pt x="15727" y="3425"/>
                </a:lnTo>
                <a:lnTo>
                  <a:pt x="15227" y="3609"/>
                </a:lnTo>
                <a:lnTo>
                  <a:pt x="14726" y="2819"/>
                </a:lnTo>
                <a:lnTo>
                  <a:pt x="14226" y="2055"/>
                </a:lnTo>
                <a:lnTo>
                  <a:pt x="13857" y="1528"/>
                </a:lnTo>
                <a:lnTo>
                  <a:pt x="13488" y="1027"/>
                </a:lnTo>
                <a:lnTo>
                  <a:pt x="13093" y="527"/>
                </a:lnTo>
                <a:lnTo>
                  <a:pt x="12671" y="53"/>
                </a:lnTo>
                <a:lnTo>
                  <a:pt x="12619" y="26"/>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3" name="Google Shape;63;p9"/>
          <p:cNvGrpSpPr/>
          <p:nvPr/>
        </p:nvGrpSpPr>
        <p:grpSpPr>
          <a:xfrm rot="-574352" flipH="1">
            <a:off x="6056210" y="-940411"/>
            <a:ext cx="4444334" cy="2959822"/>
            <a:chOff x="929625" y="1082900"/>
            <a:chExt cx="4444225" cy="2959750"/>
          </a:xfrm>
        </p:grpSpPr>
        <p:sp>
          <p:nvSpPr>
            <p:cNvPr id="64" name="Google Shape;64;p9"/>
            <p:cNvSpPr/>
            <p:nvPr/>
          </p:nvSpPr>
          <p:spPr>
            <a:xfrm>
              <a:off x="929625" y="1193550"/>
              <a:ext cx="4444225" cy="2849100"/>
            </a:xfrm>
            <a:custGeom>
              <a:avLst/>
              <a:gdLst/>
              <a:ahLst/>
              <a:cxnLst/>
              <a:rect l="l" t="t" r="r" b="b"/>
              <a:pathLst>
                <a:path w="177769" h="113964" extrusionOk="0">
                  <a:moveTo>
                    <a:pt x="177083" y="1"/>
                  </a:moveTo>
                  <a:lnTo>
                    <a:pt x="177004" y="27"/>
                  </a:lnTo>
                  <a:lnTo>
                    <a:pt x="176925" y="53"/>
                  </a:lnTo>
                  <a:lnTo>
                    <a:pt x="176846" y="106"/>
                  </a:lnTo>
                  <a:lnTo>
                    <a:pt x="176793" y="185"/>
                  </a:lnTo>
                  <a:lnTo>
                    <a:pt x="176741" y="290"/>
                  </a:lnTo>
                  <a:lnTo>
                    <a:pt x="176688" y="501"/>
                  </a:lnTo>
                  <a:lnTo>
                    <a:pt x="176556" y="1028"/>
                  </a:lnTo>
                  <a:lnTo>
                    <a:pt x="176135" y="2819"/>
                  </a:lnTo>
                  <a:lnTo>
                    <a:pt x="175661" y="4584"/>
                  </a:lnTo>
                  <a:lnTo>
                    <a:pt x="175134" y="6323"/>
                  </a:lnTo>
                  <a:lnTo>
                    <a:pt x="174581" y="8036"/>
                  </a:lnTo>
                  <a:lnTo>
                    <a:pt x="173975" y="9695"/>
                  </a:lnTo>
                  <a:lnTo>
                    <a:pt x="173342" y="11302"/>
                  </a:lnTo>
                  <a:lnTo>
                    <a:pt x="172657" y="12909"/>
                  </a:lnTo>
                  <a:lnTo>
                    <a:pt x="171946" y="14463"/>
                  </a:lnTo>
                  <a:lnTo>
                    <a:pt x="171182" y="15965"/>
                  </a:lnTo>
                  <a:lnTo>
                    <a:pt x="170366" y="17440"/>
                  </a:lnTo>
                  <a:lnTo>
                    <a:pt x="169523" y="18889"/>
                  </a:lnTo>
                  <a:lnTo>
                    <a:pt x="168627" y="20312"/>
                  </a:lnTo>
                  <a:lnTo>
                    <a:pt x="167705" y="21682"/>
                  </a:lnTo>
                  <a:lnTo>
                    <a:pt x="166730" y="22999"/>
                  </a:lnTo>
                  <a:lnTo>
                    <a:pt x="165703" y="24290"/>
                  </a:lnTo>
                  <a:lnTo>
                    <a:pt x="164649" y="25554"/>
                  </a:lnTo>
                  <a:lnTo>
                    <a:pt x="163543" y="26766"/>
                  </a:lnTo>
                  <a:lnTo>
                    <a:pt x="162410" y="27951"/>
                  </a:lnTo>
                  <a:lnTo>
                    <a:pt x="161224" y="29084"/>
                  </a:lnTo>
                  <a:lnTo>
                    <a:pt x="159986" y="30191"/>
                  </a:lnTo>
                  <a:lnTo>
                    <a:pt x="158722" y="31271"/>
                  </a:lnTo>
                  <a:lnTo>
                    <a:pt x="157404" y="32298"/>
                  </a:lnTo>
                  <a:lnTo>
                    <a:pt x="156035" y="33273"/>
                  </a:lnTo>
                  <a:lnTo>
                    <a:pt x="154638" y="34221"/>
                  </a:lnTo>
                  <a:lnTo>
                    <a:pt x="153189" y="35143"/>
                  </a:lnTo>
                  <a:lnTo>
                    <a:pt x="151688" y="36013"/>
                  </a:lnTo>
                  <a:lnTo>
                    <a:pt x="150160" y="36856"/>
                  </a:lnTo>
                  <a:lnTo>
                    <a:pt x="148579" y="37646"/>
                  </a:lnTo>
                  <a:lnTo>
                    <a:pt x="146946" y="38383"/>
                  </a:lnTo>
                  <a:lnTo>
                    <a:pt x="145286" y="39095"/>
                  </a:lnTo>
                  <a:lnTo>
                    <a:pt x="143574" y="39780"/>
                  </a:lnTo>
                  <a:lnTo>
                    <a:pt x="141809" y="40412"/>
                  </a:lnTo>
                  <a:lnTo>
                    <a:pt x="139807" y="41070"/>
                  </a:lnTo>
                  <a:lnTo>
                    <a:pt x="137778" y="41676"/>
                  </a:lnTo>
                  <a:lnTo>
                    <a:pt x="135750" y="42282"/>
                  </a:lnTo>
                  <a:lnTo>
                    <a:pt x="133721" y="42836"/>
                  </a:lnTo>
                  <a:lnTo>
                    <a:pt x="129638" y="43942"/>
                  </a:lnTo>
                  <a:lnTo>
                    <a:pt x="127583" y="44495"/>
                  </a:lnTo>
                  <a:lnTo>
                    <a:pt x="125555" y="45101"/>
                  </a:lnTo>
                  <a:lnTo>
                    <a:pt x="124211" y="45523"/>
                  </a:lnTo>
                  <a:lnTo>
                    <a:pt x="122894" y="45970"/>
                  </a:lnTo>
                  <a:lnTo>
                    <a:pt x="121603" y="46471"/>
                  </a:lnTo>
                  <a:lnTo>
                    <a:pt x="120339" y="46998"/>
                  </a:lnTo>
                  <a:lnTo>
                    <a:pt x="119074" y="47551"/>
                  </a:lnTo>
                  <a:lnTo>
                    <a:pt x="117863" y="48157"/>
                  </a:lnTo>
                  <a:lnTo>
                    <a:pt x="116651" y="48816"/>
                  </a:lnTo>
                  <a:lnTo>
                    <a:pt x="115492" y="49500"/>
                  </a:lnTo>
                  <a:lnTo>
                    <a:pt x="114332" y="50212"/>
                  </a:lnTo>
                  <a:lnTo>
                    <a:pt x="113226" y="51002"/>
                  </a:lnTo>
                  <a:lnTo>
                    <a:pt x="112146" y="51819"/>
                  </a:lnTo>
                  <a:lnTo>
                    <a:pt x="111092" y="52688"/>
                  </a:lnTo>
                  <a:lnTo>
                    <a:pt x="110065" y="53636"/>
                  </a:lnTo>
                  <a:lnTo>
                    <a:pt x="109064" y="54611"/>
                  </a:lnTo>
                  <a:lnTo>
                    <a:pt x="108590" y="55112"/>
                  </a:lnTo>
                  <a:lnTo>
                    <a:pt x="108115" y="55639"/>
                  </a:lnTo>
                  <a:lnTo>
                    <a:pt x="107641" y="56165"/>
                  </a:lnTo>
                  <a:lnTo>
                    <a:pt x="107193" y="56719"/>
                  </a:lnTo>
                  <a:lnTo>
                    <a:pt x="106298" y="57825"/>
                  </a:lnTo>
                  <a:lnTo>
                    <a:pt x="105455" y="58958"/>
                  </a:lnTo>
                  <a:lnTo>
                    <a:pt x="104612" y="60117"/>
                  </a:lnTo>
                  <a:lnTo>
                    <a:pt x="103769" y="61250"/>
                  </a:lnTo>
                  <a:lnTo>
                    <a:pt x="102162" y="63568"/>
                  </a:lnTo>
                  <a:lnTo>
                    <a:pt x="100528" y="65913"/>
                  </a:lnTo>
                  <a:lnTo>
                    <a:pt x="98869" y="68310"/>
                  </a:lnTo>
                  <a:lnTo>
                    <a:pt x="97999" y="69495"/>
                  </a:lnTo>
                  <a:lnTo>
                    <a:pt x="97104" y="70654"/>
                  </a:lnTo>
                  <a:lnTo>
                    <a:pt x="96208" y="71814"/>
                  </a:lnTo>
                  <a:lnTo>
                    <a:pt x="95260" y="72920"/>
                  </a:lnTo>
                  <a:lnTo>
                    <a:pt x="94259" y="74000"/>
                  </a:lnTo>
                  <a:lnTo>
                    <a:pt x="93758" y="74527"/>
                  </a:lnTo>
                  <a:lnTo>
                    <a:pt x="93231" y="75027"/>
                  </a:lnTo>
                  <a:lnTo>
                    <a:pt x="92573" y="75633"/>
                  </a:lnTo>
                  <a:lnTo>
                    <a:pt x="91940" y="76187"/>
                  </a:lnTo>
                  <a:lnTo>
                    <a:pt x="91282" y="76766"/>
                  </a:lnTo>
                  <a:lnTo>
                    <a:pt x="90597" y="77293"/>
                  </a:lnTo>
                  <a:lnTo>
                    <a:pt x="89938" y="77794"/>
                  </a:lnTo>
                  <a:lnTo>
                    <a:pt x="89253" y="78294"/>
                  </a:lnTo>
                  <a:lnTo>
                    <a:pt x="88568" y="78768"/>
                  </a:lnTo>
                  <a:lnTo>
                    <a:pt x="87857" y="79216"/>
                  </a:lnTo>
                  <a:lnTo>
                    <a:pt x="87172" y="79638"/>
                  </a:lnTo>
                  <a:lnTo>
                    <a:pt x="86461" y="80033"/>
                  </a:lnTo>
                  <a:lnTo>
                    <a:pt x="85750" y="80428"/>
                  </a:lnTo>
                  <a:lnTo>
                    <a:pt x="85012" y="80797"/>
                  </a:lnTo>
                  <a:lnTo>
                    <a:pt x="84274" y="81139"/>
                  </a:lnTo>
                  <a:lnTo>
                    <a:pt x="83537" y="81455"/>
                  </a:lnTo>
                  <a:lnTo>
                    <a:pt x="82799" y="81745"/>
                  </a:lnTo>
                  <a:lnTo>
                    <a:pt x="82035" y="82009"/>
                  </a:lnTo>
                  <a:lnTo>
                    <a:pt x="81271" y="82272"/>
                  </a:lnTo>
                  <a:lnTo>
                    <a:pt x="80507" y="82509"/>
                  </a:lnTo>
                  <a:lnTo>
                    <a:pt x="79717" y="82720"/>
                  </a:lnTo>
                  <a:lnTo>
                    <a:pt x="78927" y="82904"/>
                  </a:lnTo>
                  <a:lnTo>
                    <a:pt x="78136" y="83062"/>
                  </a:lnTo>
                  <a:lnTo>
                    <a:pt x="77346" y="83194"/>
                  </a:lnTo>
                  <a:lnTo>
                    <a:pt x="76529" y="83326"/>
                  </a:lnTo>
                  <a:lnTo>
                    <a:pt x="75713" y="83431"/>
                  </a:lnTo>
                  <a:lnTo>
                    <a:pt x="74896" y="83510"/>
                  </a:lnTo>
                  <a:lnTo>
                    <a:pt x="74053" y="83563"/>
                  </a:lnTo>
                  <a:lnTo>
                    <a:pt x="73210" y="83589"/>
                  </a:lnTo>
                  <a:lnTo>
                    <a:pt x="72367" y="83589"/>
                  </a:lnTo>
                  <a:lnTo>
                    <a:pt x="71524" y="83563"/>
                  </a:lnTo>
                  <a:lnTo>
                    <a:pt x="70655" y="83537"/>
                  </a:lnTo>
                  <a:lnTo>
                    <a:pt x="69785" y="83484"/>
                  </a:lnTo>
                  <a:lnTo>
                    <a:pt x="68890" y="83378"/>
                  </a:lnTo>
                  <a:lnTo>
                    <a:pt x="67678" y="83247"/>
                  </a:lnTo>
                  <a:lnTo>
                    <a:pt x="66440" y="83062"/>
                  </a:lnTo>
                  <a:lnTo>
                    <a:pt x="63990" y="82667"/>
                  </a:lnTo>
                  <a:lnTo>
                    <a:pt x="62778" y="82483"/>
                  </a:lnTo>
                  <a:lnTo>
                    <a:pt x="61540" y="82298"/>
                  </a:lnTo>
                  <a:lnTo>
                    <a:pt x="60328" y="82140"/>
                  </a:lnTo>
                  <a:lnTo>
                    <a:pt x="59090" y="82009"/>
                  </a:lnTo>
                  <a:lnTo>
                    <a:pt x="58141" y="81956"/>
                  </a:lnTo>
                  <a:lnTo>
                    <a:pt x="57219" y="81956"/>
                  </a:lnTo>
                  <a:lnTo>
                    <a:pt x="56324" y="81982"/>
                  </a:lnTo>
                  <a:lnTo>
                    <a:pt x="55428" y="82035"/>
                  </a:lnTo>
                  <a:lnTo>
                    <a:pt x="54559" y="82167"/>
                  </a:lnTo>
                  <a:lnTo>
                    <a:pt x="53689" y="82325"/>
                  </a:lnTo>
                  <a:lnTo>
                    <a:pt x="52846" y="82535"/>
                  </a:lnTo>
                  <a:lnTo>
                    <a:pt x="52030" y="82799"/>
                  </a:lnTo>
                  <a:lnTo>
                    <a:pt x="51239" y="83089"/>
                  </a:lnTo>
                  <a:lnTo>
                    <a:pt x="50449" y="83457"/>
                  </a:lnTo>
                  <a:lnTo>
                    <a:pt x="49685" y="83853"/>
                  </a:lnTo>
                  <a:lnTo>
                    <a:pt x="48921" y="84327"/>
                  </a:lnTo>
                  <a:lnTo>
                    <a:pt x="48183" y="84827"/>
                  </a:lnTo>
                  <a:lnTo>
                    <a:pt x="47472" y="85407"/>
                  </a:lnTo>
                  <a:lnTo>
                    <a:pt x="46787" y="86039"/>
                  </a:lnTo>
                  <a:lnTo>
                    <a:pt x="46129" y="86724"/>
                  </a:lnTo>
                  <a:lnTo>
                    <a:pt x="45312" y="87646"/>
                  </a:lnTo>
                  <a:lnTo>
                    <a:pt x="44522" y="88568"/>
                  </a:lnTo>
                  <a:lnTo>
                    <a:pt x="43784" y="89543"/>
                  </a:lnTo>
                  <a:lnTo>
                    <a:pt x="43046" y="90544"/>
                  </a:lnTo>
                  <a:lnTo>
                    <a:pt x="42362" y="91519"/>
                  </a:lnTo>
                  <a:lnTo>
                    <a:pt x="41650" y="92546"/>
                  </a:lnTo>
                  <a:lnTo>
                    <a:pt x="40307" y="94575"/>
                  </a:lnTo>
                  <a:lnTo>
                    <a:pt x="38621" y="97077"/>
                  </a:lnTo>
                  <a:lnTo>
                    <a:pt x="37778" y="98315"/>
                  </a:lnTo>
                  <a:lnTo>
                    <a:pt x="36908" y="99553"/>
                  </a:lnTo>
                  <a:lnTo>
                    <a:pt x="36013" y="100765"/>
                  </a:lnTo>
                  <a:lnTo>
                    <a:pt x="35117" y="101977"/>
                  </a:lnTo>
                  <a:lnTo>
                    <a:pt x="34169" y="103163"/>
                  </a:lnTo>
                  <a:lnTo>
                    <a:pt x="33194" y="104295"/>
                  </a:lnTo>
                  <a:lnTo>
                    <a:pt x="32167" y="105402"/>
                  </a:lnTo>
                  <a:lnTo>
                    <a:pt x="31666" y="105929"/>
                  </a:lnTo>
                  <a:lnTo>
                    <a:pt x="31139" y="106429"/>
                  </a:lnTo>
                  <a:lnTo>
                    <a:pt x="30612" y="106930"/>
                  </a:lnTo>
                  <a:lnTo>
                    <a:pt x="30059" y="107404"/>
                  </a:lnTo>
                  <a:lnTo>
                    <a:pt x="29506" y="107878"/>
                  </a:lnTo>
                  <a:lnTo>
                    <a:pt x="28953" y="108326"/>
                  </a:lnTo>
                  <a:lnTo>
                    <a:pt x="28399" y="108747"/>
                  </a:lnTo>
                  <a:lnTo>
                    <a:pt x="27846" y="109143"/>
                  </a:lnTo>
                  <a:lnTo>
                    <a:pt x="27267" y="109538"/>
                  </a:lnTo>
                  <a:lnTo>
                    <a:pt x="26687" y="109907"/>
                  </a:lnTo>
                  <a:lnTo>
                    <a:pt x="26081" y="110275"/>
                  </a:lnTo>
                  <a:lnTo>
                    <a:pt x="25475" y="110591"/>
                  </a:lnTo>
                  <a:lnTo>
                    <a:pt x="24869" y="110908"/>
                  </a:lnTo>
                  <a:lnTo>
                    <a:pt x="24263" y="111224"/>
                  </a:lnTo>
                  <a:lnTo>
                    <a:pt x="23631" y="111487"/>
                  </a:lnTo>
                  <a:lnTo>
                    <a:pt x="22999" y="111751"/>
                  </a:lnTo>
                  <a:lnTo>
                    <a:pt x="22367" y="111988"/>
                  </a:lnTo>
                  <a:lnTo>
                    <a:pt x="21708" y="112198"/>
                  </a:lnTo>
                  <a:lnTo>
                    <a:pt x="21049" y="112383"/>
                  </a:lnTo>
                  <a:lnTo>
                    <a:pt x="20365" y="112541"/>
                  </a:lnTo>
                  <a:lnTo>
                    <a:pt x="19680" y="112699"/>
                  </a:lnTo>
                  <a:lnTo>
                    <a:pt x="18995" y="112831"/>
                  </a:lnTo>
                  <a:lnTo>
                    <a:pt x="18310" y="112936"/>
                  </a:lnTo>
                  <a:lnTo>
                    <a:pt x="17598" y="113015"/>
                  </a:lnTo>
                  <a:lnTo>
                    <a:pt x="16861" y="113068"/>
                  </a:lnTo>
                  <a:lnTo>
                    <a:pt x="16123" y="113094"/>
                  </a:lnTo>
                  <a:lnTo>
                    <a:pt x="15386" y="113120"/>
                  </a:lnTo>
                  <a:lnTo>
                    <a:pt x="14648" y="113094"/>
                  </a:lnTo>
                  <a:lnTo>
                    <a:pt x="13884" y="113068"/>
                  </a:lnTo>
                  <a:lnTo>
                    <a:pt x="13120" y="112989"/>
                  </a:lnTo>
                  <a:lnTo>
                    <a:pt x="12251" y="112910"/>
                  </a:lnTo>
                  <a:lnTo>
                    <a:pt x="11434" y="112778"/>
                  </a:lnTo>
                  <a:lnTo>
                    <a:pt x="10591" y="112646"/>
                  </a:lnTo>
                  <a:lnTo>
                    <a:pt x="9774" y="112488"/>
                  </a:lnTo>
                  <a:lnTo>
                    <a:pt x="8958" y="112304"/>
                  </a:lnTo>
                  <a:lnTo>
                    <a:pt x="8141" y="112093"/>
                  </a:lnTo>
                  <a:lnTo>
                    <a:pt x="7324" y="111882"/>
                  </a:lnTo>
                  <a:lnTo>
                    <a:pt x="6534" y="111645"/>
                  </a:lnTo>
                  <a:lnTo>
                    <a:pt x="5744" y="111382"/>
                  </a:lnTo>
                  <a:lnTo>
                    <a:pt x="4953" y="111118"/>
                  </a:lnTo>
                  <a:lnTo>
                    <a:pt x="3373" y="110539"/>
                  </a:lnTo>
                  <a:lnTo>
                    <a:pt x="1819" y="109907"/>
                  </a:lnTo>
                  <a:lnTo>
                    <a:pt x="264" y="109222"/>
                  </a:lnTo>
                  <a:lnTo>
                    <a:pt x="238" y="109432"/>
                  </a:lnTo>
                  <a:lnTo>
                    <a:pt x="185" y="109617"/>
                  </a:lnTo>
                  <a:lnTo>
                    <a:pt x="106" y="109775"/>
                  </a:lnTo>
                  <a:lnTo>
                    <a:pt x="1" y="109959"/>
                  </a:lnTo>
                  <a:lnTo>
                    <a:pt x="54" y="109986"/>
                  </a:lnTo>
                  <a:lnTo>
                    <a:pt x="2003" y="110881"/>
                  </a:lnTo>
                  <a:lnTo>
                    <a:pt x="2978" y="111303"/>
                  </a:lnTo>
                  <a:lnTo>
                    <a:pt x="3952" y="111724"/>
                  </a:lnTo>
                  <a:lnTo>
                    <a:pt x="5085" y="112146"/>
                  </a:lnTo>
                  <a:lnTo>
                    <a:pt x="6218" y="112541"/>
                  </a:lnTo>
                  <a:lnTo>
                    <a:pt x="7351" y="112910"/>
                  </a:lnTo>
                  <a:lnTo>
                    <a:pt x="8510" y="113199"/>
                  </a:lnTo>
                  <a:lnTo>
                    <a:pt x="9669" y="113463"/>
                  </a:lnTo>
                  <a:lnTo>
                    <a:pt x="10854" y="113674"/>
                  </a:lnTo>
                  <a:lnTo>
                    <a:pt x="12040" y="113832"/>
                  </a:lnTo>
                  <a:lnTo>
                    <a:pt x="13225" y="113963"/>
                  </a:lnTo>
                  <a:lnTo>
                    <a:pt x="18020" y="113963"/>
                  </a:lnTo>
                  <a:lnTo>
                    <a:pt x="18125" y="113832"/>
                  </a:lnTo>
                  <a:lnTo>
                    <a:pt x="18204" y="113779"/>
                  </a:lnTo>
                  <a:lnTo>
                    <a:pt x="18257" y="113753"/>
                  </a:lnTo>
                  <a:lnTo>
                    <a:pt x="19311" y="113621"/>
                  </a:lnTo>
                  <a:lnTo>
                    <a:pt x="20338" y="113463"/>
                  </a:lnTo>
                  <a:lnTo>
                    <a:pt x="21339" y="113226"/>
                  </a:lnTo>
                  <a:lnTo>
                    <a:pt x="22314" y="112962"/>
                  </a:lnTo>
                  <a:lnTo>
                    <a:pt x="23262" y="112673"/>
                  </a:lnTo>
                  <a:lnTo>
                    <a:pt x="24211" y="112304"/>
                  </a:lnTo>
                  <a:lnTo>
                    <a:pt x="25106" y="111909"/>
                  </a:lnTo>
                  <a:lnTo>
                    <a:pt x="26002" y="111461"/>
                  </a:lnTo>
                  <a:lnTo>
                    <a:pt x="26871" y="110987"/>
                  </a:lnTo>
                  <a:lnTo>
                    <a:pt x="27714" y="110460"/>
                  </a:lnTo>
                  <a:lnTo>
                    <a:pt x="28557" y="109907"/>
                  </a:lnTo>
                  <a:lnTo>
                    <a:pt x="29348" y="109301"/>
                  </a:lnTo>
                  <a:lnTo>
                    <a:pt x="30164" y="108668"/>
                  </a:lnTo>
                  <a:lnTo>
                    <a:pt x="30928" y="108010"/>
                  </a:lnTo>
                  <a:lnTo>
                    <a:pt x="31692" y="107299"/>
                  </a:lnTo>
                  <a:lnTo>
                    <a:pt x="32430" y="106587"/>
                  </a:lnTo>
                  <a:lnTo>
                    <a:pt x="33115" y="105876"/>
                  </a:lnTo>
                  <a:lnTo>
                    <a:pt x="33773" y="105191"/>
                  </a:lnTo>
                  <a:lnTo>
                    <a:pt x="34406" y="104453"/>
                  </a:lnTo>
                  <a:lnTo>
                    <a:pt x="35038" y="103716"/>
                  </a:lnTo>
                  <a:lnTo>
                    <a:pt x="35644" y="102978"/>
                  </a:lnTo>
                  <a:lnTo>
                    <a:pt x="36223" y="102214"/>
                  </a:lnTo>
                  <a:lnTo>
                    <a:pt x="37383" y="100686"/>
                  </a:lnTo>
                  <a:lnTo>
                    <a:pt x="38489" y="99106"/>
                  </a:lnTo>
                  <a:lnTo>
                    <a:pt x="39543" y="97499"/>
                  </a:lnTo>
                  <a:lnTo>
                    <a:pt x="40597" y="95892"/>
                  </a:lnTo>
                  <a:lnTo>
                    <a:pt x="41650" y="94258"/>
                  </a:lnTo>
                  <a:lnTo>
                    <a:pt x="42783" y="92546"/>
                  </a:lnTo>
                  <a:lnTo>
                    <a:pt x="43336" y="91677"/>
                  </a:lnTo>
                  <a:lnTo>
                    <a:pt x="43942" y="90834"/>
                  </a:lnTo>
                  <a:lnTo>
                    <a:pt x="44548" y="90017"/>
                  </a:lnTo>
                  <a:lnTo>
                    <a:pt x="45154" y="89200"/>
                  </a:lnTo>
                  <a:lnTo>
                    <a:pt x="45813" y="88384"/>
                  </a:lnTo>
                  <a:lnTo>
                    <a:pt x="46471" y="87593"/>
                  </a:lnTo>
                  <a:lnTo>
                    <a:pt x="46998" y="87040"/>
                  </a:lnTo>
                  <a:lnTo>
                    <a:pt x="47525" y="86513"/>
                  </a:lnTo>
                  <a:lnTo>
                    <a:pt x="48078" y="86013"/>
                  </a:lnTo>
                  <a:lnTo>
                    <a:pt x="48658" y="85565"/>
                  </a:lnTo>
                  <a:lnTo>
                    <a:pt x="49237" y="85143"/>
                  </a:lnTo>
                  <a:lnTo>
                    <a:pt x="49843" y="84748"/>
                  </a:lnTo>
                  <a:lnTo>
                    <a:pt x="50449" y="84406"/>
                  </a:lnTo>
                  <a:lnTo>
                    <a:pt x="51081" y="84063"/>
                  </a:lnTo>
                  <a:lnTo>
                    <a:pt x="51740" y="83800"/>
                  </a:lnTo>
                  <a:lnTo>
                    <a:pt x="52398" y="83537"/>
                  </a:lnTo>
                  <a:lnTo>
                    <a:pt x="53083" y="83326"/>
                  </a:lnTo>
                  <a:lnTo>
                    <a:pt x="53795" y="83141"/>
                  </a:lnTo>
                  <a:lnTo>
                    <a:pt x="54506" y="83010"/>
                  </a:lnTo>
                  <a:lnTo>
                    <a:pt x="55244" y="82878"/>
                  </a:lnTo>
                  <a:lnTo>
                    <a:pt x="55981" y="82825"/>
                  </a:lnTo>
                  <a:lnTo>
                    <a:pt x="56745" y="82773"/>
                  </a:lnTo>
                  <a:lnTo>
                    <a:pt x="57667" y="82773"/>
                  </a:lnTo>
                  <a:lnTo>
                    <a:pt x="58563" y="82799"/>
                  </a:lnTo>
                  <a:lnTo>
                    <a:pt x="59432" y="82878"/>
                  </a:lnTo>
                  <a:lnTo>
                    <a:pt x="60328" y="82957"/>
                  </a:lnTo>
                  <a:lnTo>
                    <a:pt x="61224" y="83062"/>
                  </a:lnTo>
                  <a:lnTo>
                    <a:pt x="62119" y="83168"/>
                  </a:lnTo>
                  <a:lnTo>
                    <a:pt x="62989" y="83326"/>
                  </a:lnTo>
                  <a:lnTo>
                    <a:pt x="63884" y="83484"/>
                  </a:lnTo>
                  <a:lnTo>
                    <a:pt x="65597" y="83774"/>
                  </a:lnTo>
                  <a:lnTo>
                    <a:pt x="67335" y="84037"/>
                  </a:lnTo>
                  <a:lnTo>
                    <a:pt x="68205" y="84142"/>
                  </a:lnTo>
                  <a:lnTo>
                    <a:pt x="69074" y="84221"/>
                  </a:lnTo>
                  <a:lnTo>
                    <a:pt x="69943" y="84300"/>
                  </a:lnTo>
                  <a:lnTo>
                    <a:pt x="70813" y="84327"/>
                  </a:lnTo>
                  <a:lnTo>
                    <a:pt x="71682" y="84380"/>
                  </a:lnTo>
                  <a:lnTo>
                    <a:pt x="73394" y="84380"/>
                  </a:lnTo>
                  <a:lnTo>
                    <a:pt x="74290" y="84327"/>
                  </a:lnTo>
                  <a:lnTo>
                    <a:pt x="75159" y="84274"/>
                  </a:lnTo>
                  <a:lnTo>
                    <a:pt x="76029" y="84195"/>
                  </a:lnTo>
                  <a:lnTo>
                    <a:pt x="76898" y="84090"/>
                  </a:lnTo>
                  <a:lnTo>
                    <a:pt x="77767" y="83932"/>
                  </a:lnTo>
                  <a:lnTo>
                    <a:pt x="78479" y="83800"/>
                  </a:lnTo>
                  <a:lnTo>
                    <a:pt x="79190" y="83642"/>
                  </a:lnTo>
                  <a:lnTo>
                    <a:pt x="79901" y="83484"/>
                  </a:lnTo>
                  <a:lnTo>
                    <a:pt x="80586" y="83299"/>
                  </a:lnTo>
                  <a:lnTo>
                    <a:pt x="81271" y="83115"/>
                  </a:lnTo>
                  <a:lnTo>
                    <a:pt x="81956" y="82904"/>
                  </a:lnTo>
                  <a:lnTo>
                    <a:pt x="82615" y="82694"/>
                  </a:lnTo>
                  <a:lnTo>
                    <a:pt x="83273" y="82456"/>
                  </a:lnTo>
                  <a:lnTo>
                    <a:pt x="83932" y="82193"/>
                  </a:lnTo>
                  <a:lnTo>
                    <a:pt x="84564" y="81930"/>
                  </a:lnTo>
                  <a:lnTo>
                    <a:pt x="85196" y="81640"/>
                  </a:lnTo>
                  <a:lnTo>
                    <a:pt x="85829" y="81350"/>
                  </a:lnTo>
                  <a:lnTo>
                    <a:pt x="86435" y="81060"/>
                  </a:lnTo>
                  <a:lnTo>
                    <a:pt x="87040" y="80744"/>
                  </a:lnTo>
                  <a:lnTo>
                    <a:pt x="87646" y="80402"/>
                  </a:lnTo>
                  <a:lnTo>
                    <a:pt x="88226" y="80059"/>
                  </a:lnTo>
                  <a:lnTo>
                    <a:pt x="89385" y="79322"/>
                  </a:lnTo>
                  <a:lnTo>
                    <a:pt x="90518" y="78531"/>
                  </a:lnTo>
                  <a:lnTo>
                    <a:pt x="91598" y="77688"/>
                  </a:lnTo>
                  <a:lnTo>
                    <a:pt x="92678" y="76793"/>
                  </a:lnTo>
                  <a:lnTo>
                    <a:pt x="93705" y="75844"/>
                  </a:lnTo>
                  <a:lnTo>
                    <a:pt x="94706" y="74843"/>
                  </a:lnTo>
                  <a:lnTo>
                    <a:pt x="95681" y="73789"/>
                  </a:lnTo>
                  <a:lnTo>
                    <a:pt x="96630" y="72683"/>
                  </a:lnTo>
                  <a:lnTo>
                    <a:pt x="97894" y="71129"/>
                  </a:lnTo>
                  <a:lnTo>
                    <a:pt x="99106" y="69522"/>
                  </a:lnTo>
                  <a:lnTo>
                    <a:pt x="100291" y="67888"/>
                  </a:lnTo>
                  <a:lnTo>
                    <a:pt x="101450" y="66229"/>
                  </a:lnTo>
                  <a:lnTo>
                    <a:pt x="103742" y="62936"/>
                  </a:lnTo>
                  <a:lnTo>
                    <a:pt x="104901" y="61276"/>
                  </a:lnTo>
                  <a:lnTo>
                    <a:pt x="106061" y="59616"/>
                  </a:lnTo>
                  <a:lnTo>
                    <a:pt x="106983" y="58378"/>
                  </a:lnTo>
                  <a:lnTo>
                    <a:pt x="107931" y="57193"/>
                  </a:lnTo>
                  <a:lnTo>
                    <a:pt x="108932" y="56060"/>
                  </a:lnTo>
                  <a:lnTo>
                    <a:pt x="109959" y="54980"/>
                  </a:lnTo>
                  <a:lnTo>
                    <a:pt x="111013" y="53953"/>
                  </a:lnTo>
                  <a:lnTo>
                    <a:pt x="112120" y="52978"/>
                  </a:lnTo>
                  <a:lnTo>
                    <a:pt x="113252" y="52056"/>
                  </a:lnTo>
                  <a:lnTo>
                    <a:pt x="114438" y="51186"/>
                  </a:lnTo>
                  <a:lnTo>
                    <a:pt x="115650" y="50370"/>
                  </a:lnTo>
                  <a:lnTo>
                    <a:pt x="116888" y="49606"/>
                  </a:lnTo>
                  <a:lnTo>
                    <a:pt x="118179" y="48868"/>
                  </a:lnTo>
                  <a:lnTo>
                    <a:pt x="119496" y="48210"/>
                  </a:lnTo>
                  <a:lnTo>
                    <a:pt x="120839" y="47577"/>
                  </a:lnTo>
                  <a:lnTo>
                    <a:pt x="122236" y="46998"/>
                  </a:lnTo>
                  <a:lnTo>
                    <a:pt x="123658" y="46471"/>
                  </a:lnTo>
                  <a:lnTo>
                    <a:pt x="125133" y="45997"/>
                  </a:lnTo>
                  <a:lnTo>
                    <a:pt x="126819" y="45496"/>
                  </a:lnTo>
                  <a:lnTo>
                    <a:pt x="128532" y="45022"/>
                  </a:lnTo>
                  <a:lnTo>
                    <a:pt x="131956" y="44074"/>
                  </a:lnTo>
                  <a:lnTo>
                    <a:pt x="135381" y="43152"/>
                  </a:lnTo>
                  <a:lnTo>
                    <a:pt x="138806" y="42230"/>
                  </a:lnTo>
                  <a:lnTo>
                    <a:pt x="140492" y="41729"/>
                  </a:lnTo>
                  <a:lnTo>
                    <a:pt x="142125" y="41202"/>
                  </a:lnTo>
                  <a:lnTo>
                    <a:pt x="143732" y="40623"/>
                  </a:lnTo>
                  <a:lnTo>
                    <a:pt x="145313" y="40017"/>
                  </a:lnTo>
                  <a:lnTo>
                    <a:pt x="146867" y="39358"/>
                  </a:lnTo>
                  <a:lnTo>
                    <a:pt x="148369" y="38673"/>
                  </a:lnTo>
                  <a:lnTo>
                    <a:pt x="149844" y="37962"/>
                  </a:lnTo>
                  <a:lnTo>
                    <a:pt x="151293" y="37198"/>
                  </a:lnTo>
                  <a:lnTo>
                    <a:pt x="152689" y="36408"/>
                  </a:lnTo>
                  <a:lnTo>
                    <a:pt x="154059" y="35565"/>
                  </a:lnTo>
                  <a:lnTo>
                    <a:pt x="155402" y="34695"/>
                  </a:lnTo>
                  <a:lnTo>
                    <a:pt x="156719" y="33800"/>
                  </a:lnTo>
                  <a:lnTo>
                    <a:pt x="157984" y="32851"/>
                  </a:lnTo>
                  <a:lnTo>
                    <a:pt x="159222" y="31877"/>
                  </a:lnTo>
                  <a:lnTo>
                    <a:pt x="160408" y="30849"/>
                  </a:lnTo>
                  <a:lnTo>
                    <a:pt x="161593" y="29795"/>
                  </a:lnTo>
                  <a:lnTo>
                    <a:pt x="162726" y="28715"/>
                  </a:lnTo>
                  <a:lnTo>
                    <a:pt x="163832" y="27583"/>
                  </a:lnTo>
                  <a:lnTo>
                    <a:pt x="164886" y="26423"/>
                  </a:lnTo>
                  <a:lnTo>
                    <a:pt x="165913" y="25238"/>
                  </a:lnTo>
                  <a:lnTo>
                    <a:pt x="166914" y="24000"/>
                  </a:lnTo>
                  <a:lnTo>
                    <a:pt x="167889" y="22735"/>
                  </a:lnTo>
                  <a:lnTo>
                    <a:pt x="168838" y="21418"/>
                  </a:lnTo>
                  <a:lnTo>
                    <a:pt x="169733" y="20075"/>
                  </a:lnTo>
                  <a:lnTo>
                    <a:pt x="170603" y="18705"/>
                  </a:lnTo>
                  <a:lnTo>
                    <a:pt x="171419" y="17282"/>
                  </a:lnTo>
                  <a:lnTo>
                    <a:pt x="172236" y="15833"/>
                  </a:lnTo>
                  <a:lnTo>
                    <a:pt x="173000" y="14358"/>
                  </a:lnTo>
                  <a:lnTo>
                    <a:pt x="173738" y="12830"/>
                  </a:lnTo>
                  <a:lnTo>
                    <a:pt x="174422" y="11276"/>
                  </a:lnTo>
                  <a:lnTo>
                    <a:pt x="175107" y="9669"/>
                  </a:lnTo>
                  <a:lnTo>
                    <a:pt x="175740" y="8062"/>
                  </a:lnTo>
                  <a:lnTo>
                    <a:pt x="176056" y="7140"/>
                  </a:lnTo>
                  <a:lnTo>
                    <a:pt x="176346" y="6218"/>
                  </a:lnTo>
                  <a:lnTo>
                    <a:pt x="176609" y="5296"/>
                  </a:lnTo>
                  <a:lnTo>
                    <a:pt x="176846" y="4347"/>
                  </a:lnTo>
                  <a:lnTo>
                    <a:pt x="177294" y="2477"/>
                  </a:lnTo>
                  <a:lnTo>
                    <a:pt x="177768" y="607"/>
                  </a:lnTo>
                  <a:lnTo>
                    <a:pt x="177768" y="370"/>
                  </a:lnTo>
                  <a:lnTo>
                    <a:pt x="177584" y="238"/>
                  </a:lnTo>
                  <a:lnTo>
                    <a:pt x="177452" y="132"/>
                  </a:lnTo>
                  <a:lnTo>
                    <a:pt x="177294" y="53"/>
                  </a:lnTo>
                  <a:lnTo>
                    <a:pt x="177189" y="27"/>
                  </a:lnTo>
                  <a:lnTo>
                    <a:pt x="1770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9"/>
            <p:cNvSpPr/>
            <p:nvPr/>
          </p:nvSpPr>
          <p:spPr>
            <a:xfrm>
              <a:off x="1029075" y="1082900"/>
              <a:ext cx="4008875" cy="2782575"/>
            </a:xfrm>
            <a:custGeom>
              <a:avLst/>
              <a:gdLst/>
              <a:ahLst/>
              <a:cxnLst/>
              <a:rect l="l" t="t" r="r" b="b"/>
              <a:pathLst>
                <a:path w="160355" h="111303" extrusionOk="0">
                  <a:moveTo>
                    <a:pt x="159775" y="1"/>
                  </a:moveTo>
                  <a:lnTo>
                    <a:pt x="159670" y="27"/>
                  </a:lnTo>
                  <a:lnTo>
                    <a:pt x="159591" y="80"/>
                  </a:lnTo>
                  <a:lnTo>
                    <a:pt x="159512" y="133"/>
                  </a:lnTo>
                  <a:lnTo>
                    <a:pt x="159433" y="238"/>
                  </a:lnTo>
                  <a:lnTo>
                    <a:pt x="158985" y="923"/>
                  </a:lnTo>
                  <a:lnTo>
                    <a:pt x="157088" y="3900"/>
                  </a:lnTo>
                  <a:lnTo>
                    <a:pt x="155165" y="6850"/>
                  </a:lnTo>
                  <a:lnTo>
                    <a:pt x="154190" y="8326"/>
                  </a:lnTo>
                  <a:lnTo>
                    <a:pt x="153189" y="9774"/>
                  </a:lnTo>
                  <a:lnTo>
                    <a:pt x="152162" y="11223"/>
                  </a:lnTo>
                  <a:lnTo>
                    <a:pt x="151135" y="12620"/>
                  </a:lnTo>
                  <a:lnTo>
                    <a:pt x="150265" y="13726"/>
                  </a:lnTo>
                  <a:lnTo>
                    <a:pt x="149396" y="14832"/>
                  </a:lnTo>
                  <a:lnTo>
                    <a:pt x="148500" y="15886"/>
                  </a:lnTo>
                  <a:lnTo>
                    <a:pt x="147604" y="16914"/>
                  </a:lnTo>
                  <a:lnTo>
                    <a:pt x="146656" y="17915"/>
                  </a:lnTo>
                  <a:lnTo>
                    <a:pt x="145681" y="18889"/>
                  </a:lnTo>
                  <a:lnTo>
                    <a:pt x="144707" y="19838"/>
                  </a:lnTo>
                  <a:lnTo>
                    <a:pt x="143679" y="20733"/>
                  </a:lnTo>
                  <a:lnTo>
                    <a:pt x="142626" y="21629"/>
                  </a:lnTo>
                  <a:lnTo>
                    <a:pt x="141572" y="22472"/>
                  </a:lnTo>
                  <a:lnTo>
                    <a:pt x="140465" y="23262"/>
                  </a:lnTo>
                  <a:lnTo>
                    <a:pt x="139306" y="24026"/>
                  </a:lnTo>
                  <a:lnTo>
                    <a:pt x="138147" y="24764"/>
                  </a:lnTo>
                  <a:lnTo>
                    <a:pt x="136935" y="25449"/>
                  </a:lnTo>
                  <a:lnTo>
                    <a:pt x="135697" y="26081"/>
                  </a:lnTo>
                  <a:lnTo>
                    <a:pt x="134406" y="26687"/>
                  </a:lnTo>
                  <a:lnTo>
                    <a:pt x="133563" y="27030"/>
                  </a:lnTo>
                  <a:lnTo>
                    <a:pt x="132747" y="27346"/>
                  </a:lnTo>
                  <a:lnTo>
                    <a:pt x="131904" y="27635"/>
                  </a:lnTo>
                  <a:lnTo>
                    <a:pt x="131034" y="27899"/>
                  </a:lnTo>
                  <a:lnTo>
                    <a:pt x="130191" y="28136"/>
                  </a:lnTo>
                  <a:lnTo>
                    <a:pt x="129322" y="28347"/>
                  </a:lnTo>
                  <a:lnTo>
                    <a:pt x="128479" y="28531"/>
                  </a:lnTo>
                  <a:lnTo>
                    <a:pt x="127610" y="28716"/>
                  </a:lnTo>
                  <a:lnTo>
                    <a:pt x="126740" y="28874"/>
                  </a:lnTo>
                  <a:lnTo>
                    <a:pt x="125845" y="29005"/>
                  </a:lnTo>
                  <a:lnTo>
                    <a:pt x="124106" y="29242"/>
                  </a:lnTo>
                  <a:lnTo>
                    <a:pt x="122341" y="29453"/>
                  </a:lnTo>
                  <a:lnTo>
                    <a:pt x="120576" y="29638"/>
                  </a:lnTo>
                  <a:lnTo>
                    <a:pt x="119338" y="29822"/>
                  </a:lnTo>
                  <a:lnTo>
                    <a:pt x="118126" y="30033"/>
                  </a:lnTo>
                  <a:lnTo>
                    <a:pt x="116967" y="30296"/>
                  </a:lnTo>
                  <a:lnTo>
                    <a:pt x="116387" y="30454"/>
                  </a:lnTo>
                  <a:lnTo>
                    <a:pt x="115808" y="30639"/>
                  </a:lnTo>
                  <a:lnTo>
                    <a:pt x="115254" y="30823"/>
                  </a:lnTo>
                  <a:lnTo>
                    <a:pt x="114728" y="31007"/>
                  </a:lnTo>
                  <a:lnTo>
                    <a:pt x="114174" y="31245"/>
                  </a:lnTo>
                  <a:lnTo>
                    <a:pt x="113647" y="31455"/>
                  </a:lnTo>
                  <a:lnTo>
                    <a:pt x="113121" y="31719"/>
                  </a:lnTo>
                  <a:lnTo>
                    <a:pt x="112620" y="31956"/>
                  </a:lnTo>
                  <a:lnTo>
                    <a:pt x="112120" y="32246"/>
                  </a:lnTo>
                  <a:lnTo>
                    <a:pt x="111619" y="32535"/>
                  </a:lnTo>
                  <a:lnTo>
                    <a:pt x="111145" y="32825"/>
                  </a:lnTo>
                  <a:lnTo>
                    <a:pt x="110671" y="33141"/>
                  </a:lnTo>
                  <a:lnTo>
                    <a:pt x="110196" y="33484"/>
                  </a:lnTo>
                  <a:lnTo>
                    <a:pt x="109749" y="33826"/>
                  </a:lnTo>
                  <a:lnTo>
                    <a:pt x="109301" y="34195"/>
                  </a:lnTo>
                  <a:lnTo>
                    <a:pt x="108853" y="34564"/>
                  </a:lnTo>
                  <a:lnTo>
                    <a:pt x="108431" y="34959"/>
                  </a:lnTo>
                  <a:lnTo>
                    <a:pt x="108010" y="35381"/>
                  </a:lnTo>
                  <a:lnTo>
                    <a:pt x="107588" y="35802"/>
                  </a:lnTo>
                  <a:lnTo>
                    <a:pt x="107193" y="36224"/>
                  </a:lnTo>
                  <a:lnTo>
                    <a:pt x="106798" y="36698"/>
                  </a:lnTo>
                  <a:lnTo>
                    <a:pt x="106429" y="37146"/>
                  </a:lnTo>
                  <a:lnTo>
                    <a:pt x="106060" y="37646"/>
                  </a:lnTo>
                  <a:lnTo>
                    <a:pt x="105692" y="38147"/>
                  </a:lnTo>
                  <a:lnTo>
                    <a:pt x="105323" y="38647"/>
                  </a:lnTo>
                  <a:lnTo>
                    <a:pt x="104980" y="39200"/>
                  </a:lnTo>
                  <a:lnTo>
                    <a:pt x="104269" y="40386"/>
                  </a:lnTo>
                  <a:lnTo>
                    <a:pt x="103584" y="41571"/>
                  </a:lnTo>
                  <a:lnTo>
                    <a:pt x="102926" y="42809"/>
                  </a:lnTo>
                  <a:lnTo>
                    <a:pt x="102293" y="44021"/>
                  </a:lnTo>
                  <a:lnTo>
                    <a:pt x="101661" y="45286"/>
                  </a:lnTo>
                  <a:lnTo>
                    <a:pt x="101082" y="46524"/>
                  </a:lnTo>
                  <a:lnTo>
                    <a:pt x="99896" y="49027"/>
                  </a:lnTo>
                  <a:lnTo>
                    <a:pt x="99185" y="50528"/>
                  </a:lnTo>
                  <a:lnTo>
                    <a:pt x="98421" y="51977"/>
                  </a:lnTo>
                  <a:lnTo>
                    <a:pt x="97657" y="53426"/>
                  </a:lnTo>
                  <a:lnTo>
                    <a:pt x="96840" y="54848"/>
                  </a:lnTo>
                  <a:lnTo>
                    <a:pt x="95971" y="56218"/>
                  </a:lnTo>
                  <a:lnTo>
                    <a:pt x="95049" y="57588"/>
                  </a:lnTo>
                  <a:lnTo>
                    <a:pt x="94575" y="58247"/>
                  </a:lnTo>
                  <a:lnTo>
                    <a:pt x="94074" y="58905"/>
                  </a:lnTo>
                  <a:lnTo>
                    <a:pt x="93574" y="59564"/>
                  </a:lnTo>
                  <a:lnTo>
                    <a:pt x="93047" y="60196"/>
                  </a:lnTo>
                  <a:lnTo>
                    <a:pt x="92573" y="60776"/>
                  </a:lnTo>
                  <a:lnTo>
                    <a:pt x="92098" y="61329"/>
                  </a:lnTo>
                  <a:lnTo>
                    <a:pt x="91598" y="61856"/>
                  </a:lnTo>
                  <a:lnTo>
                    <a:pt x="91071" y="62383"/>
                  </a:lnTo>
                  <a:lnTo>
                    <a:pt x="90570" y="62883"/>
                  </a:lnTo>
                  <a:lnTo>
                    <a:pt x="90044" y="63358"/>
                  </a:lnTo>
                  <a:lnTo>
                    <a:pt x="89517" y="63832"/>
                  </a:lnTo>
                  <a:lnTo>
                    <a:pt x="88990" y="64280"/>
                  </a:lnTo>
                  <a:lnTo>
                    <a:pt x="88437" y="64727"/>
                  </a:lnTo>
                  <a:lnTo>
                    <a:pt x="87883" y="65149"/>
                  </a:lnTo>
                  <a:lnTo>
                    <a:pt x="87330" y="65544"/>
                  </a:lnTo>
                  <a:lnTo>
                    <a:pt x="86751" y="65913"/>
                  </a:lnTo>
                  <a:lnTo>
                    <a:pt x="86171" y="66282"/>
                  </a:lnTo>
                  <a:lnTo>
                    <a:pt x="85591" y="66624"/>
                  </a:lnTo>
                  <a:lnTo>
                    <a:pt x="84986" y="66967"/>
                  </a:lnTo>
                  <a:lnTo>
                    <a:pt x="84380" y="67256"/>
                  </a:lnTo>
                  <a:lnTo>
                    <a:pt x="83774" y="67546"/>
                  </a:lnTo>
                  <a:lnTo>
                    <a:pt x="83168" y="67810"/>
                  </a:lnTo>
                  <a:lnTo>
                    <a:pt x="82536" y="68073"/>
                  </a:lnTo>
                  <a:lnTo>
                    <a:pt x="81877" y="68284"/>
                  </a:lnTo>
                  <a:lnTo>
                    <a:pt x="81218" y="68495"/>
                  </a:lnTo>
                  <a:lnTo>
                    <a:pt x="80560" y="68679"/>
                  </a:lnTo>
                  <a:lnTo>
                    <a:pt x="79901" y="68863"/>
                  </a:lnTo>
                  <a:lnTo>
                    <a:pt x="79216" y="68995"/>
                  </a:lnTo>
                  <a:lnTo>
                    <a:pt x="78531" y="69127"/>
                  </a:lnTo>
                  <a:lnTo>
                    <a:pt x="77820" y="69232"/>
                  </a:lnTo>
                  <a:lnTo>
                    <a:pt x="77109" y="69311"/>
                  </a:lnTo>
                  <a:lnTo>
                    <a:pt x="76397" y="69364"/>
                  </a:lnTo>
                  <a:lnTo>
                    <a:pt x="75660" y="69390"/>
                  </a:lnTo>
                  <a:lnTo>
                    <a:pt x="74922" y="69417"/>
                  </a:lnTo>
                  <a:lnTo>
                    <a:pt x="74185" y="69390"/>
                  </a:lnTo>
                  <a:lnTo>
                    <a:pt x="73421" y="69364"/>
                  </a:lnTo>
                  <a:lnTo>
                    <a:pt x="69785" y="69179"/>
                  </a:lnTo>
                  <a:lnTo>
                    <a:pt x="66123" y="68995"/>
                  </a:lnTo>
                  <a:lnTo>
                    <a:pt x="64912" y="68942"/>
                  </a:lnTo>
                  <a:lnTo>
                    <a:pt x="63673" y="68942"/>
                  </a:lnTo>
                  <a:lnTo>
                    <a:pt x="62462" y="68969"/>
                  </a:lnTo>
                  <a:lnTo>
                    <a:pt x="61250" y="69048"/>
                  </a:lnTo>
                  <a:lnTo>
                    <a:pt x="60038" y="69206"/>
                  </a:lnTo>
                  <a:lnTo>
                    <a:pt x="59432" y="69285"/>
                  </a:lnTo>
                  <a:lnTo>
                    <a:pt x="58826" y="69390"/>
                  </a:lnTo>
                  <a:lnTo>
                    <a:pt x="58220" y="69522"/>
                  </a:lnTo>
                  <a:lnTo>
                    <a:pt x="57641" y="69654"/>
                  </a:lnTo>
                  <a:lnTo>
                    <a:pt x="57035" y="69812"/>
                  </a:lnTo>
                  <a:lnTo>
                    <a:pt x="56455" y="69996"/>
                  </a:lnTo>
                  <a:lnTo>
                    <a:pt x="55454" y="70339"/>
                  </a:lnTo>
                  <a:lnTo>
                    <a:pt x="54480" y="70707"/>
                  </a:lnTo>
                  <a:lnTo>
                    <a:pt x="53557" y="71129"/>
                  </a:lnTo>
                  <a:lnTo>
                    <a:pt x="52662" y="71603"/>
                  </a:lnTo>
                  <a:lnTo>
                    <a:pt x="51766" y="72077"/>
                  </a:lnTo>
                  <a:lnTo>
                    <a:pt x="50923" y="72604"/>
                  </a:lnTo>
                  <a:lnTo>
                    <a:pt x="50080" y="73184"/>
                  </a:lnTo>
                  <a:lnTo>
                    <a:pt x="49290" y="73763"/>
                  </a:lnTo>
                  <a:lnTo>
                    <a:pt x="48500" y="74396"/>
                  </a:lnTo>
                  <a:lnTo>
                    <a:pt x="47736" y="75028"/>
                  </a:lnTo>
                  <a:lnTo>
                    <a:pt x="46972" y="75713"/>
                  </a:lnTo>
                  <a:lnTo>
                    <a:pt x="46260" y="76424"/>
                  </a:lnTo>
                  <a:lnTo>
                    <a:pt x="45549" y="77135"/>
                  </a:lnTo>
                  <a:lnTo>
                    <a:pt x="44838" y="77873"/>
                  </a:lnTo>
                  <a:lnTo>
                    <a:pt x="44153" y="78637"/>
                  </a:lnTo>
                  <a:lnTo>
                    <a:pt x="43468" y="79401"/>
                  </a:lnTo>
                  <a:lnTo>
                    <a:pt x="42836" y="80165"/>
                  </a:lnTo>
                  <a:lnTo>
                    <a:pt x="42203" y="80955"/>
                  </a:lnTo>
                  <a:lnTo>
                    <a:pt x="41597" y="81745"/>
                  </a:lnTo>
                  <a:lnTo>
                    <a:pt x="40992" y="82536"/>
                  </a:lnTo>
                  <a:lnTo>
                    <a:pt x="39832" y="84169"/>
                  </a:lnTo>
                  <a:lnTo>
                    <a:pt x="38726" y="85829"/>
                  </a:lnTo>
                  <a:lnTo>
                    <a:pt x="37620" y="87488"/>
                  </a:lnTo>
                  <a:lnTo>
                    <a:pt x="36539" y="89174"/>
                  </a:lnTo>
                  <a:lnTo>
                    <a:pt x="34379" y="92546"/>
                  </a:lnTo>
                  <a:lnTo>
                    <a:pt x="33484" y="93890"/>
                  </a:lnTo>
                  <a:lnTo>
                    <a:pt x="32588" y="95233"/>
                  </a:lnTo>
                  <a:lnTo>
                    <a:pt x="31666" y="96551"/>
                  </a:lnTo>
                  <a:lnTo>
                    <a:pt x="30744" y="97868"/>
                  </a:lnTo>
                  <a:lnTo>
                    <a:pt x="29743" y="99159"/>
                  </a:lnTo>
                  <a:lnTo>
                    <a:pt x="28742" y="100397"/>
                  </a:lnTo>
                  <a:lnTo>
                    <a:pt x="27688" y="101609"/>
                  </a:lnTo>
                  <a:lnTo>
                    <a:pt x="27135" y="102214"/>
                  </a:lnTo>
                  <a:lnTo>
                    <a:pt x="26582" y="102794"/>
                  </a:lnTo>
                  <a:lnTo>
                    <a:pt x="26028" y="103347"/>
                  </a:lnTo>
                  <a:lnTo>
                    <a:pt x="25475" y="103874"/>
                  </a:lnTo>
                  <a:lnTo>
                    <a:pt x="24922" y="104401"/>
                  </a:lnTo>
                  <a:lnTo>
                    <a:pt x="24369" y="104875"/>
                  </a:lnTo>
                  <a:lnTo>
                    <a:pt x="23789" y="105349"/>
                  </a:lnTo>
                  <a:lnTo>
                    <a:pt x="23210" y="105824"/>
                  </a:lnTo>
                  <a:lnTo>
                    <a:pt x="22630" y="106245"/>
                  </a:lnTo>
                  <a:lnTo>
                    <a:pt x="22024" y="106667"/>
                  </a:lnTo>
                  <a:lnTo>
                    <a:pt x="21418" y="107062"/>
                  </a:lnTo>
                  <a:lnTo>
                    <a:pt x="20812" y="107430"/>
                  </a:lnTo>
                  <a:lnTo>
                    <a:pt x="20206" y="107799"/>
                  </a:lnTo>
                  <a:lnTo>
                    <a:pt x="19600" y="108115"/>
                  </a:lnTo>
                  <a:lnTo>
                    <a:pt x="18968" y="108432"/>
                  </a:lnTo>
                  <a:lnTo>
                    <a:pt x="18336" y="108748"/>
                  </a:lnTo>
                  <a:lnTo>
                    <a:pt x="17677" y="109011"/>
                  </a:lnTo>
                  <a:lnTo>
                    <a:pt x="17019" y="109248"/>
                  </a:lnTo>
                  <a:lnTo>
                    <a:pt x="16360" y="109485"/>
                  </a:lnTo>
                  <a:lnTo>
                    <a:pt x="15702" y="109696"/>
                  </a:lnTo>
                  <a:lnTo>
                    <a:pt x="15043" y="109880"/>
                  </a:lnTo>
                  <a:lnTo>
                    <a:pt x="14358" y="110039"/>
                  </a:lnTo>
                  <a:lnTo>
                    <a:pt x="13673" y="110197"/>
                  </a:lnTo>
                  <a:lnTo>
                    <a:pt x="12962" y="110302"/>
                  </a:lnTo>
                  <a:lnTo>
                    <a:pt x="12251" y="110407"/>
                  </a:lnTo>
                  <a:lnTo>
                    <a:pt x="11539" y="110486"/>
                  </a:lnTo>
                  <a:lnTo>
                    <a:pt x="10828" y="110539"/>
                  </a:lnTo>
                  <a:lnTo>
                    <a:pt x="10090" y="110565"/>
                  </a:lnTo>
                  <a:lnTo>
                    <a:pt x="8615" y="110565"/>
                  </a:lnTo>
                  <a:lnTo>
                    <a:pt x="7851" y="110513"/>
                  </a:lnTo>
                  <a:lnTo>
                    <a:pt x="7087" y="110434"/>
                  </a:lnTo>
                  <a:lnTo>
                    <a:pt x="6323" y="110355"/>
                  </a:lnTo>
                  <a:lnTo>
                    <a:pt x="5559" y="110249"/>
                  </a:lnTo>
                  <a:lnTo>
                    <a:pt x="4453" y="110039"/>
                  </a:lnTo>
                  <a:lnTo>
                    <a:pt x="3346" y="109775"/>
                  </a:lnTo>
                  <a:lnTo>
                    <a:pt x="1134" y="109275"/>
                  </a:lnTo>
                  <a:lnTo>
                    <a:pt x="80" y="108721"/>
                  </a:lnTo>
                  <a:lnTo>
                    <a:pt x="53" y="108906"/>
                  </a:lnTo>
                  <a:lnTo>
                    <a:pt x="1" y="109090"/>
                  </a:lnTo>
                  <a:lnTo>
                    <a:pt x="264" y="109248"/>
                  </a:lnTo>
                  <a:lnTo>
                    <a:pt x="528" y="109354"/>
                  </a:lnTo>
                  <a:lnTo>
                    <a:pt x="817" y="109459"/>
                  </a:lnTo>
                  <a:lnTo>
                    <a:pt x="1134" y="109512"/>
                  </a:lnTo>
                  <a:lnTo>
                    <a:pt x="2187" y="109933"/>
                  </a:lnTo>
                  <a:lnTo>
                    <a:pt x="3241" y="110276"/>
                  </a:lnTo>
                  <a:lnTo>
                    <a:pt x="4268" y="110592"/>
                  </a:lnTo>
                  <a:lnTo>
                    <a:pt x="5322" y="110829"/>
                  </a:lnTo>
                  <a:lnTo>
                    <a:pt x="6376" y="111040"/>
                  </a:lnTo>
                  <a:lnTo>
                    <a:pt x="7430" y="111171"/>
                  </a:lnTo>
                  <a:lnTo>
                    <a:pt x="8483" y="111277"/>
                  </a:lnTo>
                  <a:lnTo>
                    <a:pt x="9537" y="111303"/>
                  </a:lnTo>
                  <a:lnTo>
                    <a:pt x="10591" y="111303"/>
                  </a:lnTo>
                  <a:lnTo>
                    <a:pt x="11645" y="111224"/>
                  </a:lnTo>
                  <a:lnTo>
                    <a:pt x="12698" y="111092"/>
                  </a:lnTo>
                  <a:lnTo>
                    <a:pt x="13752" y="110934"/>
                  </a:lnTo>
                  <a:lnTo>
                    <a:pt x="14806" y="110697"/>
                  </a:lnTo>
                  <a:lnTo>
                    <a:pt x="15860" y="110407"/>
                  </a:lnTo>
                  <a:lnTo>
                    <a:pt x="16913" y="110065"/>
                  </a:lnTo>
                  <a:lnTo>
                    <a:pt x="17967" y="109670"/>
                  </a:lnTo>
                  <a:lnTo>
                    <a:pt x="18942" y="109248"/>
                  </a:lnTo>
                  <a:lnTo>
                    <a:pt x="19864" y="108800"/>
                  </a:lnTo>
                  <a:lnTo>
                    <a:pt x="20786" y="108300"/>
                  </a:lnTo>
                  <a:lnTo>
                    <a:pt x="21655" y="107799"/>
                  </a:lnTo>
                  <a:lnTo>
                    <a:pt x="22498" y="107246"/>
                  </a:lnTo>
                  <a:lnTo>
                    <a:pt x="23341" y="106667"/>
                  </a:lnTo>
                  <a:lnTo>
                    <a:pt x="24132" y="106034"/>
                  </a:lnTo>
                  <a:lnTo>
                    <a:pt x="24922" y="105402"/>
                  </a:lnTo>
                  <a:lnTo>
                    <a:pt x="25686" y="104743"/>
                  </a:lnTo>
                  <a:lnTo>
                    <a:pt x="26423" y="104058"/>
                  </a:lnTo>
                  <a:lnTo>
                    <a:pt x="27161" y="103321"/>
                  </a:lnTo>
                  <a:lnTo>
                    <a:pt x="27872" y="102610"/>
                  </a:lnTo>
                  <a:lnTo>
                    <a:pt x="28557" y="101846"/>
                  </a:lnTo>
                  <a:lnTo>
                    <a:pt x="29242" y="101082"/>
                  </a:lnTo>
                  <a:lnTo>
                    <a:pt x="29901" y="100291"/>
                  </a:lnTo>
                  <a:lnTo>
                    <a:pt x="30533" y="99475"/>
                  </a:lnTo>
                  <a:lnTo>
                    <a:pt x="31640" y="98052"/>
                  </a:lnTo>
                  <a:lnTo>
                    <a:pt x="32693" y="96577"/>
                  </a:lnTo>
                  <a:lnTo>
                    <a:pt x="33721" y="95102"/>
                  </a:lnTo>
                  <a:lnTo>
                    <a:pt x="34722" y="93600"/>
                  </a:lnTo>
                  <a:lnTo>
                    <a:pt x="36698" y="90571"/>
                  </a:lnTo>
                  <a:lnTo>
                    <a:pt x="38673" y="87541"/>
                  </a:lnTo>
                  <a:lnTo>
                    <a:pt x="39674" y="86013"/>
                  </a:lnTo>
                  <a:lnTo>
                    <a:pt x="40702" y="84538"/>
                  </a:lnTo>
                  <a:lnTo>
                    <a:pt x="41756" y="83063"/>
                  </a:lnTo>
                  <a:lnTo>
                    <a:pt x="42836" y="81640"/>
                  </a:lnTo>
                  <a:lnTo>
                    <a:pt x="43968" y="80244"/>
                  </a:lnTo>
                  <a:lnTo>
                    <a:pt x="44548" y="79559"/>
                  </a:lnTo>
                  <a:lnTo>
                    <a:pt x="45154" y="78874"/>
                  </a:lnTo>
                  <a:lnTo>
                    <a:pt x="45760" y="78215"/>
                  </a:lnTo>
                  <a:lnTo>
                    <a:pt x="46392" y="77557"/>
                  </a:lnTo>
                  <a:lnTo>
                    <a:pt x="47024" y="76925"/>
                  </a:lnTo>
                  <a:lnTo>
                    <a:pt x="47683" y="76292"/>
                  </a:lnTo>
                  <a:lnTo>
                    <a:pt x="48605" y="75476"/>
                  </a:lnTo>
                  <a:lnTo>
                    <a:pt x="49553" y="74685"/>
                  </a:lnTo>
                  <a:lnTo>
                    <a:pt x="50502" y="73974"/>
                  </a:lnTo>
                  <a:lnTo>
                    <a:pt x="51503" y="73315"/>
                  </a:lnTo>
                  <a:lnTo>
                    <a:pt x="52504" y="72683"/>
                  </a:lnTo>
                  <a:lnTo>
                    <a:pt x="53505" y="72130"/>
                  </a:lnTo>
                  <a:lnTo>
                    <a:pt x="54559" y="71629"/>
                  </a:lnTo>
                  <a:lnTo>
                    <a:pt x="55612" y="71182"/>
                  </a:lnTo>
                  <a:lnTo>
                    <a:pt x="56692" y="70813"/>
                  </a:lnTo>
                  <a:lnTo>
                    <a:pt x="57799" y="70470"/>
                  </a:lnTo>
                  <a:lnTo>
                    <a:pt x="58378" y="70339"/>
                  </a:lnTo>
                  <a:lnTo>
                    <a:pt x="58932" y="70207"/>
                  </a:lnTo>
                  <a:lnTo>
                    <a:pt x="59511" y="70101"/>
                  </a:lnTo>
                  <a:lnTo>
                    <a:pt x="60091" y="69996"/>
                  </a:lnTo>
                  <a:lnTo>
                    <a:pt x="60670" y="69917"/>
                  </a:lnTo>
                  <a:lnTo>
                    <a:pt x="61276" y="69838"/>
                  </a:lnTo>
                  <a:lnTo>
                    <a:pt x="61856" y="69785"/>
                  </a:lnTo>
                  <a:lnTo>
                    <a:pt x="62462" y="69759"/>
                  </a:lnTo>
                  <a:lnTo>
                    <a:pt x="63068" y="69733"/>
                  </a:lnTo>
                  <a:lnTo>
                    <a:pt x="63700" y="69733"/>
                  </a:lnTo>
                  <a:lnTo>
                    <a:pt x="64938" y="69785"/>
                  </a:lnTo>
                  <a:lnTo>
                    <a:pt x="66993" y="69891"/>
                  </a:lnTo>
                  <a:lnTo>
                    <a:pt x="69048" y="69970"/>
                  </a:lnTo>
                  <a:lnTo>
                    <a:pt x="71129" y="70075"/>
                  </a:lnTo>
                  <a:lnTo>
                    <a:pt x="73184" y="70181"/>
                  </a:lnTo>
                  <a:lnTo>
                    <a:pt x="73842" y="70207"/>
                  </a:lnTo>
                  <a:lnTo>
                    <a:pt x="74474" y="70233"/>
                  </a:lnTo>
                  <a:lnTo>
                    <a:pt x="75133" y="70207"/>
                  </a:lnTo>
                  <a:lnTo>
                    <a:pt x="75765" y="70207"/>
                  </a:lnTo>
                  <a:lnTo>
                    <a:pt x="76397" y="70154"/>
                  </a:lnTo>
                  <a:lnTo>
                    <a:pt x="77030" y="70128"/>
                  </a:lnTo>
                  <a:lnTo>
                    <a:pt x="77662" y="70049"/>
                  </a:lnTo>
                  <a:lnTo>
                    <a:pt x="78268" y="69970"/>
                  </a:lnTo>
                  <a:lnTo>
                    <a:pt x="78874" y="69864"/>
                  </a:lnTo>
                  <a:lnTo>
                    <a:pt x="79480" y="69759"/>
                  </a:lnTo>
                  <a:lnTo>
                    <a:pt x="80059" y="69627"/>
                  </a:lnTo>
                  <a:lnTo>
                    <a:pt x="80665" y="69469"/>
                  </a:lnTo>
                  <a:lnTo>
                    <a:pt x="81245" y="69311"/>
                  </a:lnTo>
                  <a:lnTo>
                    <a:pt x="81824" y="69127"/>
                  </a:lnTo>
                  <a:lnTo>
                    <a:pt x="82404" y="68942"/>
                  </a:lnTo>
                  <a:lnTo>
                    <a:pt x="82957" y="68732"/>
                  </a:lnTo>
                  <a:lnTo>
                    <a:pt x="83537" y="68495"/>
                  </a:lnTo>
                  <a:lnTo>
                    <a:pt x="84090" y="68257"/>
                  </a:lnTo>
                  <a:lnTo>
                    <a:pt x="84617" y="68020"/>
                  </a:lnTo>
                  <a:lnTo>
                    <a:pt x="85170" y="67731"/>
                  </a:lnTo>
                  <a:lnTo>
                    <a:pt x="85697" y="67441"/>
                  </a:lnTo>
                  <a:lnTo>
                    <a:pt x="86250" y="67151"/>
                  </a:lnTo>
                  <a:lnTo>
                    <a:pt x="87277" y="66492"/>
                  </a:lnTo>
                  <a:lnTo>
                    <a:pt x="88305" y="65807"/>
                  </a:lnTo>
                  <a:lnTo>
                    <a:pt x="89306" y="65044"/>
                  </a:lnTo>
                  <a:lnTo>
                    <a:pt x="90307" y="64227"/>
                  </a:lnTo>
                  <a:lnTo>
                    <a:pt x="91255" y="63331"/>
                  </a:lnTo>
                  <a:lnTo>
                    <a:pt x="92072" y="62515"/>
                  </a:lnTo>
                  <a:lnTo>
                    <a:pt x="92862" y="61698"/>
                  </a:lnTo>
                  <a:lnTo>
                    <a:pt x="93626" y="60855"/>
                  </a:lnTo>
                  <a:lnTo>
                    <a:pt x="94338" y="59959"/>
                  </a:lnTo>
                  <a:lnTo>
                    <a:pt x="95049" y="59090"/>
                  </a:lnTo>
                  <a:lnTo>
                    <a:pt x="95707" y="58168"/>
                  </a:lnTo>
                  <a:lnTo>
                    <a:pt x="96366" y="57246"/>
                  </a:lnTo>
                  <a:lnTo>
                    <a:pt x="96972" y="56297"/>
                  </a:lnTo>
                  <a:lnTo>
                    <a:pt x="97578" y="55349"/>
                  </a:lnTo>
                  <a:lnTo>
                    <a:pt x="98157" y="54374"/>
                  </a:lnTo>
                  <a:lnTo>
                    <a:pt x="98711" y="53400"/>
                  </a:lnTo>
                  <a:lnTo>
                    <a:pt x="99264" y="52399"/>
                  </a:lnTo>
                  <a:lnTo>
                    <a:pt x="99791" y="51397"/>
                  </a:lnTo>
                  <a:lnTo>
                    <a:pt x="100291" y="50396"/>
                  </a:lnTo>
                  <a:lnTo>
                    <a:pt x="101292" y="48342"/>
                  </a:lnTo>
                  <a:lnTo>
                    <a:pt x="102451" y="45944"/>
                  </a:lnTo>
                  <a:lnTo>
                    <a:pt x="103031" y="44759"/>
                  </a:lnTo>
                  <a:lnTo>
                    <a:pt x="103637" y="43573"/>
                  </a:lnTo>
                  <a:lnTo>
                    <a:pt x="104243" y="42414"/>
                  </a:lnTo>
                  <a:lnTo>
                    <a:pt x="104901" y="41255"/>
                  </a:lnTo>
                  <a:lnTo>
                    <a:pt x="105586" y="40122"/>
                  </a:lnTo>
                  <a:lnTo>
                    <a:pt x="106324" y="39016"/>
                  </a:lnTo>
                  <a:lnTo>
                    <a:pt x="106851" y="38278"/>
                  </a:lnTo>
                  <a:lnTo>
                    <a:pt x="107378" y="37593"/>
                  </a:lnTo>
                  <a:lnTo>
                    <a:pt x="107931" y="36908"/>
                  </a:lnTo>
                  <a:lnTo>
                    <a:pt x="108510" y="36276"/>
                  </a:lnTo>
                  <a:lnTo>
                    <a:pt x="109116" y="35644"/>
                  </a:lnTo>
                  <a:lnTo>
                    <a:pt x="109749" y="35064"/>
                  </a:lnTo>
                  <a:lnTo>
                    <a:pt x="110381" y="34538"/>
                  </a:lnTo>
                  <a:lnTo>
                    <a:pt x="111066" y="34011"/>
                  </a:lnTo>
                  <a:lnTo>
                    <a:pt x="111751" y="33536"/>
                  </a:lnTo>
                  <a:lnTo>
                    <a:pt x="112462" y="33089"/>
                  </a:lnTo>
                  <a:lnTo>
                    <a:pt x="113200" y="32667"/>
                  </a:lnTo>
                  <a:lnTo>
                    <a:pt x="113990" y="32298"/>
                  </a:lnTo>
                  <a:lnTo>
                    <a:pt x="114780" y="31956"/>
                  </a:lnTo>
                  <a:lnTo>
                    <a:pt x="115597" y="31666"/>
                  </a:lnTo>
                  <a:lnTo>
                    <a:pt x="116440" y="31403"/>
                  </a:lnTo>
                  <a:lnTo>
                    <a:pt x="117336" y="31166"/>
                  </a:lnTo>
                  <a:lnTo>
                    <a:pt x="118943" y="30823"/>
                  </a:lnTo>
                  <a:lnTo>
                    <a:pt x="120550" y="30533"/>
                  </a:lnTo>
                  <a:lnTo>
                    <a:pt x="122183" y="30323"/>
                  </a:lnTo>
                  <a:lnTo>
                    <a:pt x="122999" y="30217"/>
                  </a:lnTo>
                  <a:lnTo>
                    <a:pt x="123816" y="30164"/>
                  </a:lnTo>
                  <a:lnTo>
                    <a:pt x="125318" y="30006"/>
                  </a:lnTo>
                  <a:lnTo>
                    <a:pt x="126819" y="29796"/>
                  </a:lnTo>
                  <a:lnTo>
                    <a:pt x="128295" y="29532"/>
                  </a:lnTo>
                  <a:lnTo>
                    <a:pt x="129717" y="29216"/>
                  </a:lnTo>
                  <a:lnTo>
                    <a:pt x="131140" y="28821"/>
                  </a:lnTo>
                  <a:lnTo>
                    <a:pt x="132536" y="28373"/>
                  </a:lnTo>
                  <a:lnTo>
                    <a:pt x="133879" y="27873"/>
                  </a:lnTo>
                  <a:lnTo>
                    <a:pt x="135223" y="27319"/>
                  </a:lnTo>
                  <a:lnTo>
                    <a:pt x="136540" y="26713"/>
                  </a:lnTo>
                  <a:lnTo>
                    <a:pt x="137831" y="26029"/>
                  </a:lnTo>
                  <a:lnTo>
                    <a:pt x="139095" y="25317"/>
                  </a:lnTo>
                  <a:lnTo>
                    <a:pt x="140307" y="24527"/>
                  </a:lnTo>
                  <a:lnTo>
                    <a:pt x="141545" y="23684"/>
                  </a:lnTo>
                  <a:lnTo>
                    <a:pt x="142731" y="22788"/>
                  </a:lnTo>
                  <a:lnTo>
                    <a:pt x="143890" y="21840"/>
                  </a:lnTo>
                  <a:lnTo>
                    <a:pt x="145023" y="20839"/>
                  </a:lnTo>
                  <a:lnTo>
                    <a:pt x="146182" y="19759"/>
                  </a:lnTo>
                  <a:lnTo>
                    <a:pt x="147288" y="18626"/>
                  </a:lnTo>
                  <a:lnTo>
                    <a:pt x="148368" y="17493"/>
                  </a:lnTo>
                  <a:lnTo>
                    <a:pt x="149422" y="16308"/>
                  </a:lnTo>
                  <a:lnTo>
                    <a:pt x="150423" y="15122"/>
                  </a:lnTo>
                  <a:lnTo>
                    <a:pt x="151398" y="13910"/>
                  </a:lnTo>
                  <a:lnTo>
                    <a:pt x="152373" y="12672"/>
                  </a:lnTo>
                  <a:lnTo>
                    <a:pt x="153295" y="11434"/>
                  </a:lnTo>
                  <a:lnTo>
                    <a:pt x="154217" y="10143"/>
                  </a:lnTo>
                  <a:lnTo>
                    <a:pt x="155112" y="8879"/>
                  </a:lnTo>
                  <a:lnTo>
                    <a:pt x="155982" y="7562"/>
                  </a:lnTo>
                  <a:lnTo>
                    <a:pt x="156825" y="6271"/>
                  </a:lnTo>
                  <a:lnTo>
                    <a:pt x="158511" y="3610"/>
                  </a:lnTo>
                  <a:lnTo>
                    <a:pt x="160144" y="949"/>
                  </a:lnTo>
                  <a:lnTo>
                    <a:pt x="160276" y="739"/>
                  </a:lnTo>
                  <a:lnTo>
                    <a:pt x="160328" y="633"/>
                  </a:lnTo>
                  <a:lnTo>
                    <a:pt x="160355" y="554"/>
                  </a:lnTo>
                  <a:lnTo>
                    <a:pt x="160355" y="475"/>
                  </a:lnTo>
                  <a:lnTo>
                    <a:pt x="160355" y="396"/>
                  </a:lnTo>
                  <a:lnTo>
                    <a:pt x="160328" y="317"/>
                  </a:lnTo>
                  <a:lnTo>
                    <a:pt x="160302" y="238"/>
                  </a:lnTo>
                  <a:lnTo>
                    <a:pt x="160170" y="106"/>
                  </a:lnTo>
                  <a:lnTo>
                    <a:pt x="160065" y="54"/>
                  </a:lnTo>
                  <a:lnTo>
                    <a:pt x="159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6"/>
        <p:cNvGrpSpPr/>
        <p:nvPr/>
      </p:nvGrpSpPr>
      <p:grpSpPr>
        <a:xfrm>
          <a:off x="0" y="0"/>
          <a:ext cx="0" cy="0"/>
          <a:chOff x="0" y="0"/>
          <a:chExt cx="0" cy="0"/>
        </a:xfrm>
      </p:grpSpPr>
      <p:pic>
        <p:nvPicPr>
          <p:cNvPr id="87" name="Google Shape;87;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88" name="Google Shape;88;p13"/>
          <p:cNvSpPr txBox="1">
            <a:spLocks noGrp="1"/>
          </p:cNvSpPr>
          <p:nvPr>
            <p:ph type="title"/>
          </p:nvPr>
        </p:nvSpPr>
        <p:spPr>
          <a:xfrm>
            <a:off x="2052614" y="1608500"/>
            <a:ext cx="2305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b="1">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9" name="Google Shape;89;p13"/>
          <p:cNvSpPr txBox="1">
            <a:spLocks noGrp="1"/>
          </p:cNvSpPr>
          <p:nvPr>
            <p:ph type="subTitle" idx="1"/>
          </p:nvPr>
        </p:nvSpPr>
        <p:spPr>
          <a:xfrm>
            <a:off x="2052614" y="2007112"/>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90" name="Google Shape;90;p13"/>
          <p:cNvSpPr txBox="1">
            <a:spLocks noGrp="1"/>
          </p:cNvSpPr>
          <p:nvPr>
            <p:ph type="title" idx="2"/>
          </p:nvPr>
        </p:nvSpPr>
        <p:spPr>
          <a:xfrm>
            <a:off x="5712889" y="1608500"/>
            <a:ext cx="2305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b="1">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1" name="Google Shape;91;p13"/>
          <p:cNvSpPr txBox="1">
            <a:spLocks noGrp="1"/>
          </p:cNvSpPr>
          <p:nvPr>
            <p:ph type="subTitle" idx="3"/>
          </p:nvPr>
        </p:nvSpPr>
        <p:spPr>
          <a:xfrm>
            <a:off x="5712889" y="2007112"/>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92" name="Google Shape;92;p13"/>
          <p:cNvSpPr txBox="1">
            <a:spLocks noGrp="1"/>
          </p:cNvSpPr>
          <p:nvPr>
            <p:ph type="title" idx="4"/>
          </p:nvPr>
        </p:nvSpPr>
        <p:spPr>
          <a:xfrm>
            <a:off x="2052614" y="3284900"/>
            <a:ext cx="2305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b="1">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3" name="Google Shape;93;p13"/>
          <p:cNvSpPr txBox="1">
            <a:spLocks noGrp="1"/>
          </p:cNvSpPr>
          <p:nvPr>
            <p:ph type="subTitle" idx="5"/>
          </p:nvPr>
        </p:nvSpPr>
        <p:spPr>
          <a:xfrm>
            <a:off x="2052614" y="3683512"/>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94" name="Google Shape;94;p13"/>
          <p:cNvSpPr txBox="1">
            <a:spLocks noGrp="1"/>
          </p:cNvSpPr>
          <p:nvPr>
            <p:ph type="title" idx="6"/>
          </p:nvPr>
        </p:nvSpPr>
        <p:spPr>
          <a:xfrm>
            <a:off x="5712889" y="3284900"/>
            <a:ext cx="2305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b="1">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5" name="Google Shape;95;p13"/>
          <p:cNvSpPr txBox="1">
            <a:spLocks noGrp="1"/>
          </p:cNvSpPr>
          <p:nvPr>
            <p:ph type="subTitle" idx="7"/>
          </p:nvPr>
        </p:nvSpPr>
        <p:spPr>
          <a:xfrm>
            <a:off x="5712889" y="3683512"/>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96" name="Google Shape;96;p13"/>
          <p:cNvSpPr txBox="1">
            <a:spLocks noGrp="1"/>
          </p:cNvSpPr>
          <p:nvPr>
            <p:ph type="title" idx="8" hasCustomPrompt="1"/>
          </p:nvPr>
        </p:nvSpPr>
        <p:spPr>
          <a:xfrm>
            <a:off x="1145564" y="1867358"/>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title" idx="9" hasCustomPrompt="1"/>
          </p:nvPr>
        </p:nvSpPr>
        <p:spPr>
          <a:xfrm>
            <a:off x="1145564" y="3543741"/>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title" idx="13" hasCustomPrompt="1"/>
          </p:nvPr>
        </p:nvSpPr>
        <p:spPr>
          <a:xfrm>
            <a:off x="4803161" y="1867350"/>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 name="Google Shape;99;p13"/>
          <p:cNvSpPr txBox="1">
            <a:spLocks noGrp="1"/>
          </p:cNvSpPr>
          <p:nvPr>
            <p:ph type="title" idx="14" hasCustomPrompt="1"/>
          </p:nvPr>
        </p:nvSpPr>
        <p:spPr>
          <a:xfrm>
            <a:off x="4803161" y="3543741"/>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title" idx="15"/>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01" name="Google Shape;101;p13"/>
          <p:cNvGrpSpPr/>
          <p:nvPr/>
        </p:nvGrpSpPr>
        <p:grpSpPr>
          <a:xfrm>
            <a:off x="-2096475" y="-864175"/>
            <a:ext cx="4444225" cy="2959750"/>
            <a:chOff x="929625" y="1082900"/>
            <a:chExt cx="4444225" cy="2959750"/>
          </a:xfrm>
        </p:grpSpPr>
        <p:sp>
          <p:nvSpPr>
            <p:cNvPr id="102" name="Google Shape;102;p13"/>
            <p:cNvSpPr/>
            <p:nvPr/>
          </p:nvSpPr>
          <p:spPr>
            <a:xfrm>
              <a:off x="929625" y="1193550"/>
              <a:ext cx="4444225" cy="2849100"/>
            </a:xfrm>
            <a:custGeom>
              <a:avLst/>
              <a:gdLst/>
              <a:ahLst/>
              <a:cxnLst/>
              <a:rect l="l" t="t" r="r" b="b"/>
              <a:pathLst>
                <a:path w="177769" h="113964" extrusionOk="0">
                  <a:moveTo>
                    <a:pt x="177083" y="1"/>
                  </a:moveTo>
                  <a:lnTo>
                    <a:pt x="177004" y="27"/>
                  </a:lnTo>
                  <a:lnTo>
                    <a:pt x="176925" y="53"/>
                  </a:lnTo>
                  <a:lnTo>
                    <a:pt x="176846" y="106"/>
                  </a:lnTo>
                  <a:lnTo>
                    <a:pt x="176793" y="185"/>
                  </a:lnTo>
                  <a:lnTo>
                    <a:pt x="176741" y="290"/>
                  </a:lnTo>
                  <a:lnTo>
                    <a:pt x="176688" y="501"/>
                  </a:lnTo>
                  <a:lnTo>
                    <a:pt x="176556" y="1028"/>
                  </a:lnTo>
                  <a:lnTo>
                    <a:pt x="176135" y="2819"/>
                  </a:lnTo>
                  <a:lnTo>
                    <a:pt x="175661" y="4584"/>
                  </a:lnTo>
                  <a:lnTo>
                    <a:pt x="175134" y="6323"/>
                  </a:lnTo>
                  <a:lnTo>
                    <a:pt x="174581" y="8036"/>
                  </a:lnTo>
                  <a:lnTo>
                    <a:pt x="173975" y="9695"/>
                  </a:lnTo>
                  <a:lnTo>
                    <a:pt x="173342" y="11302"/>
                  </a:lnTo>
                  <a:lnTo>
                    <a:pt x="172657" y="12909"/>
                  </a:lnTo>
                  <a:lnTo>
                    <a:pt x="171946" y="14463"/>
                  </a:lnTo>
                  <a:lnTo>
                    <a:pt x="171182" y="15965"/>
                  </a:lnTo>
                  <a:lnTo>
                    <a:pt x="170366" y="17440"/>
                  </a:lnTo>
                  <a:lnTo>
                    <a:pt x="169523" y="18889"/>
                  </a:lnTo>
                  <a:lnTo>
                    <a:pt x="168627" y="20312"/>
                  </a:lnTo>
                  <a:lnTo>
                    <a:pt x="167705" y="21682"/>
                  </a:lnTo>
                  <a:lnTo>
                    <a:pt x="166730" y="22999"/>
                  </a:lnTo>
                  <a:lnTo>
                    <a:pt x="165703" y="24290"/>
                  </a:lnTo>
                  <a:lnTo>
                    <a:pt x="164649" y="25554"/>
                  </a:lnTo>
                  <a:lnTo>
                    <a:pt x="163543" y="26766"/>
                  </a:lnTo>
                  <a:lnTo>
                    <a:pt x="162410" y="27951"/>
                  </a:lnTo>
                  <a:lnTo>
                    <a:pt x="161224" y="29084"/>
                  </a:lnTo>
                  <a:lnTo>
                    <a:pt x="159986" y="30191"/>
                  </a:lnTo>
                  <a:lnTo>
                    <a:pt x="158722" y="31271"/>
                  </a:lnTo>
                  <a:lnTo>
                    <a:pt x="157404" y="32298"/>
                  </a:lnTo>
                  <a:lnTo>
                    <a:pt x="156035" y="33273"/>
                  </a:lnTo>
                  <a:lnTo>
                    <a:pt x="154638" y="34221"/>
                  </a:lnTo>
                  <a:lnTo>
                    <a:pt x="153189" y="35143"/>
                  </a:lnTo>
                  <a:lnTo>
                    <a:pt x="151688" y="36013"/>
                  </a:lnTo>
                  <a:lnTo>
                    <a:pt x="150160" y="36856"/>
                  </a:lnTo>
                  <a:lnTo>
                    <a:pt x="148579" y="37646"/>
                  </a:lnTo>
                  <a:lnTo>
                    <a:pt x="146946" y="38383"/>
                  </a:lnTo>
                  <a:lnTo>
                    <a:pt x="145286" y="39095"/>
                  </a:lnTo>
                  <a:lnTo>
                    <a:pt x="143574" y="39780"/>
                  </a:lnTo>
                  <a:lnTo>
                    <a:pt x="141809" y="40412"/>
                  </a:lnTo>
                  <a:lnTo>
                    <a:pt x="139807" y="41070"/>
                  </a:lnTo>
                  <a:lnTo>
                    <a:pt x="137778" y="41676"/>
                  </a:lnTo>
                  <a:lnTo>
                    <a:pt x="135750" y="42282"/>
                  </a:lnTo>
                  <a:lnTo>
                    <a:pt x="133721" y="42836"/>
                  </a:lnTo>
                  <a:lnTo>
                    <a:pt x="129638" y="43942"/>
                  </a:lnTo>
                  <a:lnTo>
                    <a:pt x="127583" y="44495"/>
                  </a:lnTo>
                  <a:lnTo>
                    <a:pt x="125555" y="45101"/>
                  </a:lnTo>
                  <a:lnTo>
                    <a:pt x="124211" y="45523"/>
                  </a:lnTo>
                  <a:lnTo>
                    <a:pt x="122894" y="45970"/>
                  </a:lnTo>
                  <a:lnTo>
                    <a:pt x="121603" y="46471"/>
                  </a:lnTo>
                  <a:lnTo>
                    <a:pt x="120339" y="46998"/>
                  </a:lnTo>
                  <a:lnTo>
                    <a:pt x="119074" y="47551"/>
                  </a:lnTo>
                  <a:lnTo>
                    <a:pt x="117863" y="48157"/>
                  </a:lnTo>
                  <a:lnTo>
                    <a:pt x="116651" y="48816"/>
                  </a:lnTo>
                  <a:lnTo>
                    <a:pt x="115492" y="49500"/>
                  </a:lnTo>
                  <a:lnTo>
                    <a:pt x="114332" y="50212"/>
                  </a:lnTo>
                  <a:lnTo>
                    <a:pt x="113226" y="51002"/>
                  </a:lnTo>
                  <a:lnTo>
                    <a:pt x="112146" y="51819"/>
                  </a:lnTo>
                  <a:lnTo>
                    <a:pt x="111092" y="52688"/>
                  </a:lnTo>
                  <a:lnTo>
                    <a:pt x="110065" y="53636"/>
                  </a:lnTo>
                  <a:lnTo>
                    <a:pt x="109064" y="54611"/>
                  </a:lnTo>
                  <a:lnTo>
                    <a:pt x="108590" y="55112"/>
                  </a:lnTo>
                  <a:lnTo>
                    <a:pt x="108115" y="55639"/>
                  </a:lnTo>
                  <a:lnTo>
                    <a:pt x="107641" y="56165"/>
                  </a:lnTo>
                  <a:lnTo>
                    <a:pt x="107193" y="56719"/>
                  </a:lnTo>
                  <a:lnTo>
                    <a:pt x="106298" y="57825"/>
                  </a:lnTo>
                  <a:lnTo>
                    <a:pt x="105455" y="58958"/>
                  </a:lnTo>
                  <a:lnTo>
                    <a:pt x="104612" y="60117"/>
                  </a:lnTo>
                  <a:lnTo>
                    <a:pt x="103769" y="61250"/>
                  </a:lnTo>
                  <a:lnTo>
                    <a:pt x="102162" y="63568"/>
                  </a:lnTo>
                  <a:lnTo>
                    <a:pt x="100528" y="65913"/>
                  </a:lnTo>
                  <a:lnTo>
                    <a:pt x="98869" y="68310"/>
                  </a:lnTo>
                  <a:lnTo>
                    <a:pt x="97999" y="69495"/>
                  </a:lnTo>
                  <a:lnTo>
                    <a:pt x="97104" y="70654"/>
                  </a:lnTo>
                  <a:lnTo>
                    <a:pt x="96208" y="71814"/>
                  </a:lnTo>
                  <a:lnTo>
                    <a:pt x="95260" y="72920"/>
                  </a:lnTo>
                  <a:lnTo>
                    <a:pt x="94259" y="74000"/>
                  </a:lnTo>
                  <a:lnTo>
                    <a:pt x="93758" y="74527"/>
                  </a:lnTo>
                  <a:lnTo>
                    <a:pt x="93231" y="75027"/>
                  </a:lnTo>
                  <a:lnTo>
                    <a:pt x="92573" y="75633"/>
                  </a:lnTo>
                  <a:lnTo>
                    <a:pt x="91940" y="76187"/>
                  </a:lnTo>
                  <a:lnTo>
                    <a:pt x="91282" y="76766"/>
                  </a:lnTo>
                  <a:lnTo>
                    <a:pt x="90597" y="77293"/>
                  </a:lnTo>
                  <a:lnTo>
                    <a:pt x="89938" y="77794"/>
                  </a:lnTo>
                  <a:lnTo>
                    <a:pt x="89253" y="78294"/>
                  </a:lnTo>
                  <a:lnTo>
                    <a:pt x="88568" y="78768"/>
                  </a:lnTo>
                  <a:lnTo>
                    <a:pt x="87857" y="79216"/>
                  </a:lnTo>
                  <a:lnTo>
                    <a:pt x="87172" y="79638"/>
                  </a:lnTo>
                  <a:lnTo>
                    <a:pt x="86461" y="80033"/>
                  </a:lnTo>
                  <a:lnTo>
                    <a:pt x="85750" y="80428"/>
                  </a:lnTo>
                  <a:lnTo>
                    <a:pt x="85012" y="80797"/>
                  </a:lnTo>
                  <a:lnTo>
                    <a:pt x="84274" y="81139"/>
                  </a:lnTo>
                  <a:lnTo>
                    <a:pt x="83537" y="81455"/>
                  </a:lnTo>
                  <a:lnTo>
                    <a:pt x="82799" y="81745"/>
                  </a:lnTo>
                  <a:lnTo>
                    <a:pt x="82035" y="82009"/>
                  </a:lnTo>
                  <a:lnTo>
                    <a:pt x="81271" y="82272"/>
                  </a:lnTo>
                  <a:lnTo>
                    <a:pt x="80507" y="82509"/>
                  </a:lnTo>
                  <a:lnTo>
                    <a:pt x="79717" y="82720"/>
                  </a:lnTo>
                  <a:lnTo>
                    <a:pt x="78927" y="82904"/>
                  </a:lnTo>
                  <a:lnTo>
                    <a:pt x="78136" y="83062"/>
                  </a:lnTo>
                  <a:lnTo>
                    <a:pt x="77346" y="83194"/>
                  </a:lnTo>
                  <a:lnTo>
                    <a:pt x="76529" y="83326"/>
                  </a:lnTo>
                  <a:lnTo>
                    <a:pt x="75713" y="83431"/>
                  </a:lnTo>
                  <a:lnTo>
                    <a:pt x="74896" y="83510"/>
                  </a:lnTo>
                  <a:lnTo>
                    <a:pt x="74053" y="83563"/>
                  </a:lnTo>
                  <a:lnTo>
                    <a:pt x="73210" y="83589"/>
                  </a:lnTo>
                  <a:lnTo>
                    <a:pt x="72367" y="83589"/>
                  </a:lnTo>
                  <a:lnTo>
                    <a:pt x="71524" y="83563"/>
                  </a:lnTo>
                  <a:lnTo>
                    <a:pt x="70655" y="83537"/>
                  </a:lnTo>
                  <a:lnTo>
                    <a:pt x="69785" y="83484"/>
                  </a:lnTo>
                  <a:lnTo>
                    <a:pt x="68890" y="83378"/>
                  </a:lnTo>
                  <a:lnTo>
                    <a:pt x="67678" y="83247"/>
                  </a:lnTo>
                  <a:lnTo>
                    <a:pt x="66440" y="83062"/>
                  </a:lnTo>
                  <a:lnTo>
                    <a:pt x="63990" y="82667"/>
                  </a:lnTo>
                  <a:lnTo>
                    <a:pt x="62778" y="82483"/>
                  </a:lnTo>
                  <a:lnTo>
                    <a:pt x="61540" y="82298"/>
                  </a:lnTo>
                  <a:lnTo>
                    <a:pt x="60328" y="82140"/>
                  </a:lnTo>
                  <a:lnTo>
                    <a:pt x="59090" y="82009"/>
                  </a:lnTo>
                  <a:lnTo>
                    <a:pt x="58141" y="81956"/>
                  </a:lnTo>
                  <a:lnTo>
                    <a:pt x="57219" y="81956"/>
                  </a:lnTo>
                  <a:lnTo>
                    <a:pt x="56324" y="81982"/>
                  </a:lnTo>
                  <a:lnTo>
                    <a:pt x="55428" y="82035"/>
                  </a:lnTo>
                  <a:lnTo>
                    <a:pt x="54559" y="82167"/>
                  </a:lnTo>
                  <a:lnTo>
                    <a:pt x="53689" y="82325"/>
                  </a:lnTo>
                  <a:lnTo>
                    <a:pt x="52846" y="82535"/>
                  </a:lnTo>
                  <a:lnTo>
                    <a:pt x="52030" y="82799"/>
                  </a:lnTo>
                  <a:lnTo>
                    <a:pt x="51239" y="83089"/>
                  </a:lnTo>
                  <a:lnTo>
                    <a:pt x="50449" y="83457"/>
                  </a:lnTo>
                  <a:lnTo>
                    <a:pt x="49685" y="83853"/>
                  </a:lnTo>
                  <a:lnTo>
                    <a:pt x="48921" y="84327"/>
                  </a:lnTo>
                  <a:lnTo>
                    <a:pt x="48183" y="84827"/>
                  </a:lnTo>
                  <a:lnTo>
                    <a:pt x="47472" y="85407"/>
                  </a:lnTo>
                  <a:lnTo>
                    <a:pt x="46787" y="86039"/>
                  </a:lnTo>
                  <a:lnTo>
                    <a:pt x="46129" y="86724"/>
                  </a:lnTo>
                  <a:lnTo>
                    <a:pt x="45312" y="87646"/>
                  </a:lnTo>
                  <a:lnTo>
                    <a:pt x="44522" y="88568"/>
                  </a:lnTo>
                  <a:lnTo>
                    <a:pt x="43784" y="89543"/>
                  </a:lnTo>
                  <a:lnTo>
                    <a:pt x="43046" y="90544"/>
                  </a:lnTo>
                  <a:lnTo>
                    <a:pt x="42362" y="91519"/>
                  </a:lnTo>
                  <a:lnTo>
                    <a:pt x="41650" y="92546"/>
                  </a:lnTo>
                  <a:lnTo>
                    <a:pt x="40307" y="94575"/>
                  </a:lnTo>
                  <a:lnTo>
                    <a:pt x="38621" y="97077"/>
                  </a:lnTo>
                  <a:lnTo>
                    <a:pt x="37778" y="98315"/>
                  </a:lnTo>
                  <a:lnTo>
                    <a:pt x="36908" y="99553"/>
                  </a:lnTo>
                  <a:lnTo>
                    <a:pt x="36013" y="100765"/>
                  </a:lnTo>
                  <a:lnTo>
                    <a:pt x="35117" y="101977"/>
                  </a:lnTo>
                  <a:lnTo>
                    <a:pt x="34169" y="103163"/>
                  </a:lnTo>
                  <a:lnTo>
                    <a:pt x="33194" y="104295"/>
                  </a:lnTo>
                  <a:lnTo>
                    <a:pt x="32167" y="105402"/>
                  </a:lnTo>
                  <a:lnTo>
                    <a:pt x="31666" y="105929"/>
                  </a:lnTo>
                  <a:lnTo>
                    <a:pt x="31139" y="106429"/>
                  </a:lnTo>
                  <a:lnTo>
                    <a:pt x="30612" y="106930"/>
                  </a:lnTo>
                  <a:lnTo>
                    <a:pt x="30059" y="107404"/>
                  </a:lnTo>
                  <a:lnTo>
                    <a:pt x="29506" y="107878"/>
                  </a:lnTo>
                  <a:lnTo>
                    <a:pt x="28953" y="108326"/>
                  </a:lnTo>
                  <a:lnTo>
                    <a:pt x="28399" y="108747"/>
                  </a:lnTo>
                  <a:lnTo>
                    <a:pt x="27846" y="109143"/>
                  </a:lnTo>
                  <a:lnTo>
                    <a:pt x="27267" y="109538"/>
                  </a:lnTo>
                  <a:lnTo>
                    <a:pt x="26687" y="109907"/>
                  </a:lnTo>
                  <a:lnTo>
                    <a:pt x="26081" y="110275"/>
                  </a:lnTo>
                  <a:lnTo>
                    <a:pt x="25475" y="110591"/>
                  </a:lnTo>
                  <a:lnTo>
                    <a:pt x="24869" y="110908"/>
                  </a:lnTo>
                  <a:lnTo>
                    <a:pt x="24263" y="111224"/>
                  </a:lnTo>
                  <a:lnTo>
                    <a:pt x="23631" y="111487"/>
                  </a:lnTo>
                  <a:lnTo>
                    <a:pt x="22999" y="111751"/>
                  </a:lnTo>
                  <a:lnTo>
                    <a:pt x="22367" y="111988"/>
                  </a:lnTo>
                  <a:lnTo>
                    <a:pt x="21708" y="112198"/>
                  </a:lnTo>
                  <a:lnTo>
                    <a:pt x="21049" y="112383"/>
                  </a:lnTo>
                  <a:lnTo>
                    <a:pt x="20365" y="112541"/>
                  </a:lnTo>
                  <a:lnTo>
                    <a:pt x="19680" y="112699"/>
                  </a:lnTo>
                  <a:lnTo>
                    <a:pt x="18995" y="112831"/>
                  </a:lnTo>
                  <a:lnTo>
                    <a:pt x="18310" y="112936"/>
                  </a:lnTo>
                  <a:lnTo>
                    <a:pt x="17598" y="113015"/>
                  </a:lnTo>
                  <a:lnTo>
                    <a:pt x="16861" y="113068"/>
                  </a:lnTo>
                  <a:lnTo>
                    <a:pt x="16123" y="113094"/>
                  </a:lnTo>
                  <a:lnTo>
                    <a:pt x="15386" y="113120"/>
                  </a:lnTo>
                  <a:lnTo>
                    <a:pt x="14648" y="113094"/>
                  </a:lnTo>
                  <a:lnTo>
                    <a:pt x="13884" y="113068"/>
                  </a:lnTo>
                  <a:lnTo>
                    <a:pt x="13120" y="112989"/>
                  </a:lnTo>
                  <a:lnTo>
                    <a:pt x="12251" y="112910"/>
                  </a:lnTo>
                  <a:lnTo>
                    <a:pt x="11434" y="112778"/>
                  </a:lnTo>
                  <a:lnTo>
                    <a:pt x="10591" y="112646"/>
                  </a:lnTo>
                  <a:lnTo>
                    <a:pt x="9774" y="112488"/>
                  </a:lnTo>
                  <a:lnTo>
                    <a:pt x="8958" y="112304"/>
                  </a:lnTo>
                  <a:lnTo>
                    <a:pt x="8141" y="112093"/>
                  </a:lnTo>
                  <a:lnTo>
                    <a:pt x="7324" y="111882"/>
                  </a:lnTo>
                  <a:lnTo>
                    <a:pt x="6534" y="111645"/>
                  </a:lnTo>
                  <a:lnTo>
                    <a:pt x="5744" y="111382"/>
                  </a:lnTo>
                  <a:lnTo>
                    <a:pt x="4953" y="111118"/>
                  </a:lnTo>
                  <a:lnTo>
                    <a:pt x="3373" y="110539"/>
                  </a:lnTo>
                  <a:lnTo>
                    <a:pt x="1819" y="109907"/>
                  </a:lnTo>
                  <a:lnTo>
                    <a:pt x="264" y="109222"/>
                  </a:lnTo>
                  <a:lnTo>
                    <a:pt x="238" y="109432"/>
                  </a:lnTo>
                  <a:lnTo>
                    <a:pt x="185" y="109617"/>
                  </a:lnTo>
                  <a:lnTo>
                    <a:pt x="106" y="109775"/>
                  </a:lnTo>
                  <a:lnTo>
                    <a:pt x="1" y="109959"/>
                  </a:lnTo>
                  <a:lnTo>
                    <a:pt x="54" y="109986"/>
                  </a:lnTo>
                  <a:lnTo>
                    <a:pt x="2003" y="110881"/>
                  </a:lnTo>
                  <a:lnTo>
                    <a:pt x="2978" y="111303"/>
                  </a:lnTo>
                  <a:lnTo>
                    <a:pt x="3952" y="111724"/>
                  </a:lnTo>
                  <a:lnTo>
                    <a:pt x="5085" y="112146"/>
                  </a:lnTo>
                  <a:lnTo>
                    <a:pt x="6218" y="112541"/>
                  </a:lnTo>
                  <a:lnTo>
                    <a:pt x="7351" y="112910"/>
                  </a:lnTo>
                  <a:lnTo>
                    <a:pt x="8510" y="113199"/>
                  </a:lnTo>
                  <a:lnTo>
                    <a:pt x="9669" y="113463"/>
                  </a:lnTo>
                  <a:lnTo>
                    <a:pt x="10854" y="113674"/>
                  </a:lnTo>
                  <a:lnTo>
                    <a:pt x="12040" y="113832"/>
                  </a:lnTo>
                  <a:lnTo>
                    <a:pt x="13225" y="113963"/>
                  </a:lnTo>
                  <a:lnTo>
                    <a:pt x="18020" y="113963"/>
                  </a:lnTo>
                  <a:lnTo>
                    <a:pt x="18125" y="113832"/>
                  </a:lnTo>
                  <a:lnTo>
                    <a:pt x="18204" y="113779"/>
                  </a:lnTo>
                  <a:lnTo>
                    <a:pt x="18257" y="113753"/>
                  </a:lnTo>
                  <a:lnTo>
                    <a:pt x="19311" y="113621"/>
                  </a:lnTo>
                  <a:lnTo>
                    <a:pt x="20338" y="113463"/>
                  </a:lnTo>
                  <a:lnTo>
                    <a:pt x="21339" y="113226"/>
                  </a:lnTo>
                  <a:lnTo>
                    <a:pt x="22314" y="112962"/>
                  </a:lnTo>
                  <a:lnTo>
                    <a:pt x="23262" y="112673"/>
                  </a:lnTo>
                  <a:lnTo>
                    <a:pt x="24211" y="112304"/>
                  </a:lnTo>
                  <a:lnTo>
                    <a:pt x="25106" y="111909"/>
                  </a:lnTo>
                  <a:lnTo>
                    <a:pt x="26002" y="111461"/>
                  </a:lnTo>
                  <a:lnTo>
                    <a:pt x="26871" y="110987"/>
                  </a:lnTo>
                  <a:lnTo>
                    <a:pt x="27714" y="110460"/>
                  </a:lnTo>
                  <a:lnTo>
                    <a:pt x="28557" y="109907"/>
                  </a:lnTo>
                  <a:lnTo>
                    <a:pt x="29348" y="109301"/>
                  </a:lnTo>
                  <a:lnTo>
                    <a:pt x="30164" y="108668"/>
                  </a:lnTo>
                  <a:lnTo>
                    <a:pt x="30928" y="108010"/>
                  </a:lnTo>
                  <a:lnTo>
                    <a:pt x="31692" y="107299"/>
                  </a:lnTo>
                  <a:lnTo>
                    <a:pt x="32430" y="106587"/>
                  </a:lnTo>
                  <a:lnTo>
                    <a:pt x="33115" y="105876"/>
                  </a:lnTo>
                  <a:lnTo>
                    <a:pt x="33773" y="105191"/>
                  </a:lnTo>
                  <a:lnTo>
                    <a:pt x="34406" y="104453"/>
                  </a:lnTo>
                  <a:lnTo>
                    <a:pt x="35038" y="103716"/>
                  </a:lnTo>
                  <a:lnTo>
                    <a:pt x="35644" y="102978"/>
                  </a:lnTo>
                  <a:lnTo>
                    <a:pt x="36223" y="102214"/>
                  </a:lnTo>
                  <a:lnTo>
                    <a:pt x="37383" y="100686"/>
                  </a:lnTo>
                  <a:lnTo>
                    <a:pt x="38489" y="99106"/>
                  </a:lnTo>
                  <a:lnTo>
                    <a:pt x="39543" y="97499"/>
                  </a:lnTo>
                  <a:lnTo>
                    <a:pt x="40597" y="95892"/>
                  </a:lnTo>
                  <a:lnTo>
                    <a:pt x="41650" y="94258"/>
                  </a:lnTo>
                  <a:lnTo>
                    <a:pt x="42783" y="92546"/>
                  </a:lnTo>
                  <a:lnTo>
                    <a:pt x="43336" y="91677"/>
                  </a:lnTo>
                  <a:lnTo>
                    <a:pt x="43942" y="90834"/>
                  </a:lnTo>
                  <a:lnTo>
                    <a:pt x="44548" y="90017"/>
                  </a:lnTo>
                  <a:lnTo>
                    <a:pt x="45154" y="89200"/>
                  </a:lnTo>
                  <a:lnTo>
                    <a:pt x="45813" y="88384"/>
                  </a:lnTo>
                  <a:lnTo>
                    <a:pt x="46471" y="87593"/>
                  </a:lnTo>
                  <a:lnTo>
                    <a:pt x="46998" y="87040"/>
                  </a:lnTo>
                  <a:lnTo>
                    <a:pt x="47525" y="86513"/>
                  </a:lnTo>
                  <a:lnTo>
                    <a:pt x="48078" y="86013"/>
                  </a:lnTo>
                  <a:lnTo>
                    <a:pt x="48658" y="85565"/>
                  </a:lnTo>
                  <a:lnTo>
                    <a:pt x="49237" y="85143"/>
                  </a:lnTo>
                  <a:lnTo>
                    <a:pt x="49843" y="84748"/>
                  </a:lnTo>
                  <a:lnTo>
                    <a:pt x="50449" y="84406"/>
                  </a:lnTo>
                  <a:lnTo>
                    <a:pt x="51081" y="84063"/>
                  </a:lnTo>
                  <a:lnTo>
                    <a:pt x="51740" y="83800"/>
                  </a:lnTo>
                  <a:lnTo>
                    <a:pt x="52398" y="83537"/>
                  </a:lnTo>
                  <a:lnTo>
                    <a:pt x="53083" y="83326"/>
                  </a:lnTo>
                  <a:lnTo>
                    <a:pt x="53795" y="83141"/>
                  </a:lnTo>
                  <a:lnTo>
                    <a:pt x="54506" y="83010"/>
                  </a:lnTo>
                  <a:lnTo>
                    <a:pt x="55244" y="82878"/>
                  </a:lnTo>
                  <a:lnTo>
                    <a:pt x="55981" y="82825"/>
                  </a:lnTo>
                  <a:lnTo>
                    <a:pt x="56745" y="82773"/>
                  </a:lnTo>
                  <a:lnTo>
                    <a:pt x="57667" y="82773"/>
                  </a:lnTo>
                  <a:lnTo>
                    <a:pt x="58563" y="82799"/>
                  </a:lnTo>
                  <a:lnTo>
                    <a:pt x="59432" y="82878"/>
                  </a:lnTo>
                  <a:lnTo>
                    <a:pt x="60328" y="82957"/>
                  </a:lnTo>
                  <a:lnTo>
                    <a:pt x="61224" y="83062"/>
                  </a:lnTo>
                  <a:lnTo>
                    <a:pt x="62119" y="83168"/>
                  </a:lnTo>
                  <a:lnTo>
                    <a:pt x="62989" y="83326"/>
                  </a:lnTo>
                  <a:lnTo>
                    <a:pt x="63884" y="83484"/>
                  </a:lnTo>
                  <a:lnTo>
                    <a:pt x="65597" y="83774"/>
                  </a:lnTo>
                  <a:lnTo>
                    <a:pt x="67335" y="84037"/>
                  </a:lnTo>
                  <a:lnTo>
                    <a:pt x="68205" y="84142"/>
                  </a:lnTo>
                  <a:lnTo>
                    <a:pt x="69074" y="84221"/>
                  </a:lnTo>
                  <a:lnTo>
                    <a:pt x="69943" y="84300"/>
                  </a:lnTo>
                  <a:lnTo>
                    <a:pt x="70813" y="84327"/>
                  </a:lnTo>
                  <a:lnTo>
                    <a:pt x="71682" y="84380"/>
                  </a:lnTo>
                  <a:lnTo>
                    <a:pt x="73394" y="84380"/>
                  </a:lnTo>
                  <a:lnTo>
                    <a:pt x="74290" y="84327"/>
                  </a:lnTo>
                  <a:lnTo>
                    <a:pt x="75159" y="84274"/>
                  </a:lnTo>
                  <a:lnTo>
                    <a:pt x="76029" y="84195"/>
                  </a:lnTo>
                  <a:lnTo>
                    <a:pt x="76898" y="84090"/>
                  </a:lnTo>
                  <a:lnTo>
                    <a:pt x="77767" y="83932"/>
                  </a:lnTo>
                  <a:lnTo>
                    <a:pt x="78479" y="83800"/>
                  </a:lnTo>
                  <a:lnTo>
                    <a:pt x="79190" y="83642"/>
                  </a:lnTo>
                  <a:lnTo>
                    <a:pt x="79901" y="83484"/>
                  </a:lnTo>
                  <a:lnTo>
                    <a:pt x="80586" y="83299"/>
                  </a:lnTo>
                  <a:lnTo>
                    <a:pt x="81271" y="83115"/>
                  </a:lnTo>
                  <a:lnTo>
                    <a:pt x="81956" y="82904"/>
                  </a:lnTo>
                  <a:lnTo>
                    <a:pt x="82615" y="82694"/>
                  </a:lnTo>
                  <a:lnTo>
                    <a:pt x="83273" y="82456"/>
                  </a:lnTo>
                  <a:lnTo>
                    <a:pt x="83932" y="82193"/>
                  </a:lnTo>
                  <a:lnTo>
                    <a:pt x="84564" y="81930"/>
                  </a:lnTo>
                  <a:lnTo>
                    <a:pt x="85196" y="81640"/>
                  </a:lnTo>
                  <a:lnTo>
                    <a:pt x="85829" y="81350"/>
                  </a:lnTo>
                  <a:lnTo>
                    <a:pt x="86435" y="81060"/>
                  </a:lnTo>
                  <a:lnTo>
                    <a:pt x="87040" y="80744"/>
                  </a:lnTo>
                  <a:lnTo>
                    <a:pt x="87646" y="80402"/>
                  </a:lnTo>
                  <a:lnTo>
                    <a:pt x="88226" y="80059"/>
                  </a:lnTo>
                  <a:lnTo>
                    <a:pt x="89385" y="79322"/>
                  </a:lnTo>
                  <a:lnTo>
                    <a:pt x="90518" y="78531"/>
                  </a:lnTo>
                  <a:lnTo>
                    <a:pt x="91598" y="77688"/>
                  </a:lnTo>
                  <a:lnTo>
                    <a:pt x="92678" y="76793"/>
                  </a:lnTo>
                  <a:lnTo>
                    <a:pt x="93705" y="75844"/>
                  </a:lnTo>
                  <a:lnTo>
                    <a:pt x="94706" y="74843"/>
                  </a:lnTo>
                  <a:lnTo>
                    <a:pt x="95681" y="73789"/>
                  </a:lnTo>
                  <a:lnTo>
                    <a:pt x="96630" y="72683"/>
                  </a:lnTo>
                  <a:lnTo>
                    <a:pt x="97894" y="71129"/>
                  </a:lnTo>
                  <a:lnTo>
                    <a:pt x="99106" y="69522"/>
                  </a:lnTo>
                  <a:lnTo>
                    <a:pt x="100291" y="67888"/>
                  </a:lnTo>
                  <a:lnTo>
                    <a:pt x="101450" y="66229"/>
                  </a:lnTo>
                  <a:lnTo>
                    <a:pt x="103742" y="62936"/>
                  </a:lnTo>
                  <a:lnTo>
                    <a:pt x="104901" y="61276"/>
                  </a:lnTo>
                  <a:lnTo>
                    <a:pt x="106061" y="59616"/>
                  </a:lnTo>
                  <a:lnTo>
                    <a:pt x="106983" y="58378"/>
                  </a:lnTo>
                  <a:lnTo>
                    <a:pt x="107931" y="57193"/>
                  </a:lnTo>
                  <a:lnTo>
                    <a:pt x="108932" y="56060"/>
                  </a:lnTo>
                  <a:lnTo>
                    <a:pt x="109959" y="54980"/>
                  </a:lnTo>
                  <a:lnTo>
                    <a:pt x="111013" y="53953"/>
                  </a:lnTo>
                  <a:lnTo>
                    <a:pt x="112120" y="52978"/>
                  </a:lnTo>
                  <a:lnTo>
                    <a:pt x="113252" y="52056"/>
                  </a:lnTo>
                  <a:lnTo>
                    <a:pt x="114438" y="51186"/>
                  </a:lnTo>
                  <a:lnTo>
                    <a:pt x="115650" y="50370"/>
                  </a:lnTo>
                  <a:lnTo>
                    <a:pt x="116888" y="49606"/>
                  </a:lnTo>
                  <a:lnTo>
                    <a:pt x="118179" y="48868"/>
                  </a:lnTo>
                  <a:lnTo>
                    <a:pt x="119496" y="48210"/>
                  </a:lnTo>
                  <a:lnTo>
                    <a:pt x="120839" y="47577"/>
                  </a:lnTo>
                  <a:lnTo>
                    <a:pt x="122236" y="46998"/>
                  </a:lnTo>
                  <a:lnTo>
                    <a:pt x="123658" y="46471"/>
                  </a:lnTo>
                  <a:lnTo>
                    <a:pt x="125133" y="45997"/>
                  </a:lnTo>
                  <a:lnTo>
                    <a:pt x="126819" y="45496"/>
                  </a:lnTo>
                  <a:lnTo>
                    <a:pt x="128532" y="45022"/>
                  </a:lnTo>
                  <a:lnTo>
                    <a:pt x="131956" y="44074"/>
                  </a:lnTo>
                  <a:lnTo>
                    <a:pt x="135381" y="43152"/>
                  </a:lnTo>
                  <a:lnTo>
                    <a:pt x="138806" y="42230"/>
                  </a:lnTo>
                  <a:lnTo>
                    <a:pt x="140492" y="41729"/>
                  </a:lnTo>
                  <a:lnTo>
                    <a:pt x="142125" y="41202"/>
                  </a:lnTo>
                  <a:lnTo>
                    <a:pt x="143732" y="40623"/>
                  </a:lnTo>
                  <a:lnTo>
                    <a:pt x="145313" y="40017"/>
                  </a:lnTo>
                  <a:lnTo>
                    <a:pt x="146867" y="39358"/>
                  </a:lnTo>
                  <a:lnTo>
                    <a:pt x="148369" y="38673"/>
                  </a:lnTo>
                  <a:lnTo>
                    <a:pt x="149844" y="37962"/>
                  </a:lnTo>
                  <a:lnTo>
                    <a:pt x="151293" y="37198"/>
                  </a:lnTo>
                  <a:lnTo>
                    <a:pt x="152689" y="36408"/>
                  </a:lnTo>
                  <a:lnTo>
                    <a:pt x="154059" y="35565"/>
                  </a:lnTo>
                  <a:lnTo>
                    <a:pt x="155402" y="34695"/>
                  </a:lnTo>
                  <a:lnTo>
                    <a:pt x="156719" y="33800"/>
                  </a:lnTo>
                  <a:lnTo>
                    <a:pt x="157984" y="32851"/>
                  </a:lnTo>
                  <a:lnTo>
                    <a:pt x="159222" y="31877"/>
                  </a:lnTo>
                  <a:lnTo>
                    <a:pt x="160408" y="30849"/>
                  </a:lnTo>
                  <a:lnTo>
                    <a:pt x="161593" y="29795"/>
                  </a:lnTo>
                  <a:lnTo>
                    <a:pt x="162726" y="28715"/>
                  </a:lnTo>
                  <a:lnTo>
                    <a:pt x="163832" y="27583"/>
                  </a:lnTo>
                  <a:lnTo>
                    <a:pt x="164886" y="26423"/>
                  </a:lnTo>
                  <a:lnTo>
                    <a:pt x="165913" y="25238"/>
                  </a:lnTo>
                  <a:lnTo>
                    <a:pt x="166914" y="24000"/>
                  </a:lnTo>
                  <a:lnTo>
                    <a:pt x="167889" y="22735"/>
                  </a:lnTo>
                  <a:lnTo>
                    <a:pt x="168838" y="21418"/>
                  </a:lnTo>
                  <a:lnTo>
                    <a:pt x="169733" y="20075"/>
                  </a:lnTo>
                  <a:lnTo>
                    <a:pt x="170603" y="18705"/>
                  </a:lnTo>
                  <a:lnTo>
                    <a:pt x="171419" y="17282"/>
                  </a:lnTo>
                  <a:lnTo>
                    <a:pt x="172236" y="15833"/>
                  </a:lnTo>
                  <a:lnTo>
                    <a:pt x="173000" y="14358"/>
                  </a:lnTo>
                  <a:lnTo>
                    <a:pt x="173738" y="12830"/>
                  </a:lnTo>
                  <a:lnTo>
                    <a:pt x="174422" y="11276"/>
                  </a:lnTo>
                  <a:lnTo>
                    <a:pt x="175107" y="9669"/>
                  </a:lnTo>
                  <a:lnTo>
                    <a:pt x="175740" y="8062"/>
                  </a:lnTo>
                  <a:lnTo>
                    <a:pt x="176056" y="7140"/>
                  </a:lnTo>
                  <a:lnTo>
                    <a:pt x="176346" y="6218"/>
                  </a:lnTo>
                  <a:lnTo>
                    <a:pt x="176609" y="5296"/>
                  </a:lnTo>
                  <a:lnTo>
                    <a:pt x="176846" y="4347"/>
                  </a:lnTo>
                  <a:lnTo>
                    <a:pt x="177294" y="2477"/>
                  </a:lnTo>
                  <a:lnTo>
                    <a:pt x="177768" y="607"/>
                  </a:lnTo>
                  <a:lnTo>
                    <a:pt x="177768" y="370"/>
                  </a:lnTo>
                  <a:lnTo>
                    <a:pt x="177584" y="238"/>
                  </a:lnTo>
                  <a:lnTo>
                    <a:pt x="177452" y="132"/>
                  </a:lnTo>
                  <a:lnTo>
                    <a:pt x="177294" y="53"/>
                  </a:lnTo>
                  <a:lnTo>
                    <a:pt x="177189" y="27"/>
                  </a:lnTo>
                  <a:lnTo>
                    <a:pt x="1770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13"/>
            <p:cNvSpPr/>
            <p:nvPr/>
          </p:nvSpPr>
          <p:spPr>
            <a:xfrm>
              <a:off x="1029075" y="1082900"/>
              <a:ext cx="4008875" cy="2782575"/>
            </a:xfrm>
            <a:custGeom>
              <a:avLst/>
              <a:gdLst/>
              <a:ahLst/>
              <a:cxnLst/>
              <a:rect l="l" t="t" r="r" b="b"/>
              <a:pathLst>
                <a:path w="160355" h="111303" extrusionOk="0">
                  <a:moveTo>
                    <a:pt x="159775" y="1"/>
                  </a:moveTo>
                  <a:lnTo>
                    <a:pt x="159670" y="27"/>
                  </a:lnTo>
                  <a:lnTo>
                    <a:pt x="159591" y="80"/>
                  </a:lnTo>
                  <a:lnTo>
                    <a:pt x="159512" y="133"/>
                  </a:lnTo>
                  <a:lnTo>
                    <a:pt x="159433" y="238"/>
                  </a:lnTo>
                  <a:lnTo>
                    <a:pt x="158985" y="923"/>
                  </a:lnTo>
                  <a:lnTo>
                    <a:pt x="157088" y="3900"/>
                  </a:lnTo>
                  <a:lnTo>
                    <a:pt x="155165" y="6850"/>
                  </a:lnTo>
                  <a:lnTo>
                    <a:pt x="154190" y="8326"/>
                  </a:lnTo>
                  <a:lnTo>
                    <a:pt x="153189" y="9774"/>
                  </a:lnTo>
                  <a:lnTo>
                    <a:pt x="152162" y="11223"/>
                  </a:lnTo>
                  <a:lnTo>
                    <a:pt x="151135" y="12620"/>
                  </a:lnTo>
                  <a:lnTo>
                    <a:pt x="150265" y="13726"/>
                  </a:lnTo>
                  <a:lnTo>
                    <a:pt x="149396" y="14832"/>
                  </a:lnTo>
                  <a:lnTo>
                    <a:pt x="148500" y="15886"/>
                  </a:lnTo>
                  <a:lnTo>
                    <a:pt x="147604" y="16914"/>
                  </a:lnTo>
                  <a:lnTo>
                    <a:pt x="146656" y="17915"/>
                  </a:lnTo>
                  <a:lnTo>
                    <a:pt x="145681" y="18889"/>
                  </a:lnTo>
                  <a:lnTo>
                    <a:pt x="144707" y="19838"/>
                  </a:lnTo>
                  <a:lnTo>
                    <a:pt x="143679" y="20733"/>
                  </a:lnTo>
                  <a:lnTo>
                    <a:pt x="142626" y="21629"/>
                  </a:lnTo>
                  <a:lnTo>
                    <a:pt x="141572" y="22472"/>
                  </a:lnTo>
                  <a:lnTo>
                    <a:pt x="140465" y="23262"/>
                  </a:lnTo>
                  <a:lnTo>
                    <a:pt x="139306" y="24026"/>
                  </a:lnTo>
                  <a:lnTo>
                    <a:pt x="138147" y="24764"/>
                  </a:lnTo>
                  <a:lnTo>
                    <a:pt x="136935" y="25449"/>
                  </a:lnTo>
                  <a:lnTo>
                    <a:pt x="135697" y="26081"/>
                  </a:lnTo>
                  <a:lnTo>
                    <a:pt x="134406" y="26687"/>
                  </a:lnTo>
                  <a:lnTo>
                    <a:pt x="133563" y="27030"/>
                  </a:lnTo>
                  <a:lnTo>
                    <a:pt x="132747" y="27346"/>
                  </a:lnTo>
                  <a:lnTo>
                    <a:pt x="131904" y="27635"/>
                  </a:lnTo>
                  <a:lnTo>
                    <a:pt x="131034" y="27899"/>
                  </a:lnTo>
                  <a:lnTo>
                    <a:pt x="130191" y="28136"/>
                  </a:lnTo>
                  <a:lnTo>
                    <a:pt x="129322" y="28347"/>
                  </a:lnTo>
                  <a:lnTo>
                    <a:pt x="128479" y="28531"/>
                  </a:lnTo>
                  <a:lnTo>
                    <a:pt x="127610" y="28716"/>
                  </a:lnTo>
                  <a:lnTo>
                    <a:pt x="126740" y="28874"/>
                  </a:lnTo>
                  <a:lnTo>
                    <a:pt x="125845" y="29005"/>
                  </a:lnTo>
                  <a:lnTo>
                    <a:pt x="124106" y="29242"/>
                  </a:lnTo>
                  <a:lnTo>
                    <a:pt x="122341" y="29453"/>
                  </a:lnTo>
                  <a:lnTo>
                    <a:pt x="120576" y="29638"/>
                  </a:lnTo>
                  <a:lnTo>
                    <a:pt x="119338" y="29822"/>
                  </a:lnTo>
                  <a:lnTo>
                    <a:pt x="118126" y="30033"/>
                  </a:lnTo>
                  <a:lnTo>
                    <a:pt x="116967" y="30296"/>
                  </a:lnTo>
                  <a:lnTo>
                    <a:pt x="116387" y="30454"/>
                  </a:lnTo>
                  <a:lnTo>
                    <a:pt x="115808" y="30639"/>
                  </a:lnTo>
                  <a:lnTo>
                    <a:pt x="115254" y="30823"/>
                  </a:lnTo>
                  <a:lnTo>
                    <a:pt x="114728" y="31007"/>
                  </a:lnTo>
                  <a:lnTo>
                    <a:pt x="114174" y="31245"/>
                  </a:lnTo>
                  <a:lnTo>
                    <a:pt x="113647" y="31455"/>
                  </a:lnTo>
                  <a:lnTo>
                    <a:pt x="113121" y="31719"/>
                  </a:lnTo>
                  <a:lnTo>
                    <a:pt x="112620" y="31956"/>
                  </a:lnTo>
                  <a:lnTo>
                    <a:pt x="112120" y="32246"/>
                  </a:lnTo>
                  <a:lnTo>
                    <a:pt x="111619" y="32535"/>
                  </a:lnTo>
                  <a:lnTo>
                    <a:pt x="111145" y="32825"/>
                  </a:lnTo>
                  <a:lnTo>
                    <a:pt x="110671" y="33141"/>
                  </a:lnTo>
                  <a:lnTo>
                    <a:pt x="110196" y="33484"/>
                  </a:lnTo>
                  <a:lnTo>
                    <a:pt x="109749" y="33826"/>
                  </a:lnTo>
                  <a:lnTo>
                    <a:pt x="109301" y="34195"/>
                  </a:lnTo>
                  <a:lnTo>
                    <a:pt x="108853" y="34564"/>
                  </a:lnTo>
                  <a:lnTo>
                    <a:pt x="108431" y="34959"/>
                  </a:lnTo>
                  <a:lnTo>
                    <a:pt x="108010" y="35381"/>
                  </a:lnTo>
                  <a:lnTo>
                    <a:pt x="107588" y="35802"/>
                  </a:lnTo>
                  <a:lnTo>
                    <a:pt x="107193" y="36224"/>
                  </a:lnTo>
                  <a:lnTo>
                    <a:pt x="106798" y="36698"/>
                  </a:lnTo>
                  <a:lnTo>
                    <a:pt x="106429" y="37146"/>
                  </a:lnTo>
                  <a:lnTo>
                    <a:pt x="106060" y="37646"/>
                  </a:lnTo>
                  <a:lnTo>
                    <a:pt x="105692" y="38147"/>
                  </a:lnTo>
                  <a:lnTo>
                    <a:pt x="105323" y="38647"/>
                  </a:lnTo>
                  <a:lnTo>
                    <a:pt x="104980" y="39200"/>
                  </a:lnTo>
                  <a:lnTo>
                    <a:pt x="104269" y="40386"/>
                  </a:lnTo>
                  <a:lnTo>
                    <a:pt x="103584" y="41571"/>
                  </a:lnTo>
                  <a:lnTo>
                    <a:pt x="102926" y="42809"/>
                  </a:lnTo>
                  <a:lnTo>
                    <a:pt x="102293" y="44021"/>
                  </a:lnTo>
                  <a:lnTo>
                    <a:pt x="101661" y="45286"/>
                  </a:lnTo>
                  <a:lnTo>
                    <a:pt x="101082" y="46524"/>
                  </a:lnTo>
                  <a:lnTo>
                    <a:pt x="99896" y="49027"/>
                  </a:lnTo>
                  <a:lnTo>
                    <a:pt x="99185" y="50528"/>
                  </a:lnTo>
                  <a:lnTo>
                    <a:pt x="98421" y="51977"/>
                  </a:lnTo>
                  <a:lnTo>
                    <a:pt x="97657" y="53426"/>
                  </a:lnTo>
                  <a:lnTo>
                    <a:pt x="96840" y="54848"/>
                  </a:lnTo>
                  <a:lnTo>
                    <a:pt x="95971" y="56218"/>
                  </a:lnTo>
                  <a:lnTo>
                    <a:pt x="95049" y="57588"/>
                  </a:lnTo>
                  <a:lnTo>
                    <a:pt x="94575" y="58247"/>
                  </a:lnTo>
                  <a:lnTo>
                    <a:pt x="94074" y="58905"/>
                  </a:lnTo>
                  <a:lnTo>
                    <a:pt x="93574" y="59564"/>
                  </a:lnTo>
                  <a:lnTo>
                    <a:pt x="93047" y="60196"/>
                  </a:lnTo>
                  <a:lnTo>
                    <a:pt x="92573" y="60776"/>
                  </a:lnTo>
                  <a:lnTo>
                    <a:pt x="92098" y="61329"/>
                  </a:lnTo>
                  <a:lnTo>
                    <a:pt x="91598" y="61856"/>
                  </a:lnTo>
                  <a:lnTo>
                    <a:pt x="91071" y="62383"/>
                  </a:lnTo>
                  <a:lnTo>
                    <a:pt x="90570" y="62883"/>
                  </a:lnTo>
                  <a:lnTo>
                    <a:pt x="90044" y="63358"/>
                  </a:lnTo>
                  <a:lnTo>
                    <a:pt x="89517" y="63832"/>
                  </a:lnTo>
                  <a:lnTo>
                    <a:pt x="88990" y="64280"/>
                  </a:lnTo>
                  <a:lnTo>
                    <a:pt x="88437" y="64727"/>
                  </a:lnTo>
                  <a:lnTo>
                    <a:pt x="87883" y="65149"/>
                  </a:lnTo>
                  <a:lnTo>
                    <a:pt x="87330" y="65544"/>
                  </a:lnTo>
                  <a:lnTo>
                    <a:pt x="86751" y="65913"/>
                  </a:lnTo>
                  <a:lnTo>
                    <a:pt x="86171" y="66282"/>
                  </a:lnTo>
                  <a:lnTo>
                    <a:pt x="85591" y="66624"/>
                  </a:lnTo>
                  <a:lnTo>
                    <a:pt x="84986" y="66967"/>
                  </a:lnTo>
                  <a:lnTo>
                    <a:pt x="84380" y="67256"/>
                  </a:lnTo>
                  <a:lnTo>
                    <a:pt x="83774" y="67546"/>
                  </a:lnTo>
                  <a:lnTo>
                    <a:pt x="83168" y="67810"/>
                  </a:lnTo>
                  <a:lnTo>
                    <a:pt x="82536" y="68073"/>
                  </a:lnTo>
                  <a:lnTo>
                    <a:pt x="81877" y="68284"/>
                  </a:lnTo>
                  <a:lnTo>
                    <a:pt x="81218" y="68495"/>
                  </a:lnTo>
                  <a:lnTo>
                    <a:pt x="80560" y="68679"/>
                  </a:lnTo>
                  <a:lnTo>
                    <a:pt x="79901" y="68863"/>
                  </a:lnTo>
                  <a:lnTo>
                    <a:pt x="79216" y="68995"/>
                  </a:lnTo>
                  <a:lnTo>
                    <a:pt x="78531" y="69127"/>
                  </a:lnTo>
                  <a:lnTo>
                    <a:pt x="77820" y="69232"/>
                  </a:lnTo>
                  <a:lnTo>
                    <a:pt x="77109" y="69311"/>
                  </a:lnTo>
                  <a:lnTo>
                    <a:pt x="76397" y="69364"/>
                  </a:lnTo>
                  <a:lnTo>
                    <a:pt x="75660" y="69390"/>
                  </a:lnTo>
                  <a:lnTo>
                    <a:pt x="74922" y="69417"/>
                  </a:lnTo>
                  <a:lnTo>
                    <a:pt x="74185" y="69390"/>
                  </a:lnTo>
                  <a:lnTo>
                    <a:pt x="73421" y="69364"/>
                  </a:lnTo>
                  <a:lnTo>
                    <a:pt x="69785" y="69179"/>
                  </a:lnTo>
                  <a:lnTo>
                    <a:pt x="66123" y="68995"/>
                  </a:lnTo>
                  <a:lnTo>
                    <a:pt x="64912" y="68942"/>
                  </a:lnTo>
                  <a:lnTo>
                    <a:pt x="63673" y="68942"/>
                  </a:lnTo>
                  <a:lnTo>
                    <a:pt x="62462" y="68969"/>
                  </a:lnTo>
                  <a:lnTo>
                    <a:pt x="61250" y="69048"/>
                  </a:lnTo>
                  <a:lnTo>
                    <a:pt x="60038" y="69206"/>
                  </a:lnTo>
                  <a:lnTo>
                    <a:pt x="59432" y="69285"/>
                  </a:lnTo>
                  <a:lnTo>
                    <a:pt x="58826" y="69390"/>
                  </a:lnTo>
                  <a:lnTo>
                    <a:pt x="58220" y="69522"/>
                  </a:lnTo>
                  <a:lnTo>
                    <a:pt x="57641" y="69654"/>
                  </a:lnTo>
                  <a:lnTo>
                    <a:pt x="57035" y="69812"/>
                  </a:lnTo>
                  <a:lnTo>
                    <a:pt x="56455" y="69996"/>
                  </a:lnTo>
                  <a:lnTo>
                    <a:pt x="55454" y="70339"/>
                  </a:lnTo>
                  <a:lnTo>
                    <a:pt x="54480" y="70707"/>
                  </a:lnTo>
                  <a:lnTo>
                    <a:pt x="53557" y="71129"/>
                  </a:lnTo>
                  <a:lnTo>
                    <a:pt x="52662" y="71603"/>
                  </a:lnTo>
                  <a:lnTo>
                    <a:pt x="51766" y="72077"/>
                  </a:lnTo>
                  <a:lnTo>
                    <a:pt x="50923" y="72604"/>
                  </a:lnTo>
                  <a:lnTo>
                    <a:pt x="50080" y="73184"/>
                  </a:lnTo>
                  <a:lnTo>
                    <a:pt x="49290" y="73763"/>
                  </a:lnTo>
                  <a:lnTo>
                    <a:pt x="48500" y="74396"/>
                  </a:lnTo>
                  <a:lnTo>
                    <a:pt x="47736" y="75028"/>
                  </a:lnTo>
                  <a:lnTo>
                    <a:pt x="46972" y="75713"/>
                  </a:lnTo>
                  <a:lnTo>
                    <a:pt x="46260" y="76424"/>
                  </a:lnTo>
                  <a:lnTo>
                    <a:pt x="45549" y="77135"/>
                  </a:lnTo>
                  <a:lnTo>
                    <a:pt x="44838" y="77873"/>
                  </a:lnTo>
                  <a:lnTo>
                    <a:pt x="44153" y="78637"/>
                  </a:lnTo>
                  <a:lnTo>
                    <a:pt x="43468" y="79401"/>
                  </a:lnTo>
                  <a:lnTo>
                    <a:pt x="42836" y="80165"/>
                  </a:lnTo>
                  <a:lnTo>
                    <a:pt x="42203" y="80955"/>
                  </a:lnTo>
                  <a:lnTo>
                    <a:pt x="41597" y="81745"/>
                  </a:lnTo>
                  <a:lnTo>
                    <a:pt x="40992" y="82536"/>
                  </a:lnTo>
                  <a:lnTo>
                    <a:pt x="39832" y="84169"/>
                  </a:lnTo>
                  <a:lnTo>
                    <a:pt x="38726" y="85829"/>
                  </a:lnTo>
                  <a:lnTo>
                    <a:pt x="37620" y="87488"/>
                  </a:lnTo>
                  <a:lnTo>
                    <a:pt x="36539" y="89174"/>
                  </a:lnTo>
                  <a:lnTo>
                    <a:pt x="34379" y="92546"/>
                  </a:lnTo>
                  <a:lnTo>
                    <a:pt x="33484" y="93890"/>
                  </a:lnTo>
                  <a:lnTo>
                    <a:pt x="32588" y="95233"/>
                  </a:lnTo>
                  <a:lnTo>
                    <a:pt x="31666" y="96551"/>
                  </a:lnTo>
                  <a:lnTo>
                    <a:pt x="30744" y="97868"/>
                  </a:lnTo>
                  <a:lnTo>
                    <a:pt x="29743" y="99159"/>
                  </a:lnTo>
                  <a:lnTo>
                    <a:pt x="28742" y="100397"/>
                  </a:lnTo>
                  <a:lnTo>
                    <a:pt x="27688" y="101609"/>
                  </a:lnTo>
                  <a:lnTo>
                    <a:pt x="27135" y="102214"/>
                  </a:lnTo>
                  <a:lnTo>
                    <a:pt x="26582" y="102794"/>
                  </a:lnTo>
                  <a:lnTo>
                    <a:pt x="26028" y="103347"/>
                  </a:lnTo>
                  <a:lnTo>
                    <a:pt x="25475" y="103874"/>
                  </a:lnTo>
                  <a:lnTo>
                    <a:pt x="24922" y="104401"/>
                  </a:lnTo>
                  <a:lnTo>
                    <a:pt x="24369" y="104875"/>
                  </a:lnTo>
                  <a:lnTo>
                    <a:pt x="23789" y="105349"/>
                  </a:lnTo>
                  <a:lnTo>
                    <a:pt x="23210" y="105824"/>
                  </a:lnTo>
                  <a:lnTo>
                    <a:pt x="22630" y="106245"/>
                  </a:lnTo>
                  <a:lnTo>
                    <a:pt x="22024" y="106667"/>
                  </a:lnTo>
                  <a:lnTo>
                    <a:pt x="21418" y="107062"/>
                  </a:lnTo>
                  <a:lnTo>
                    <a:pt x="20812" y="107430"/>
                  </a:lnTo>
                  <a:lnTo>
                    <a:pt x="20206" y="107799"/>
                  </a:lnTo>
                  <a:lnTo>
                    <a:pt x="19600" y="108115"/>
                  </a:lnTo>
                  <a:lnTo>
                    <a:pt x="18968" y="108432"/>
                  </a:lnTo>
                  <a:lnTo>
                    <a:pt x="18336" y="108748"/>
                  </a:lnTo>
                  <a:lnTo>
                    <a:pt x="17677" y="109011"/>
                  </a:lnTo>
                  <a:lnTo>
                    <a:pt x="17019" y="109248"/>
                  </a:lnTo>
                  <a:lnTo>
                    <a:pt x="16360" y="109485"/>
                  </a:lnTo>
                  <a:lnTo>
                    <a:pt x="15702" y="109696"/>
                  </a:lnTo>
                  <a:lnTo>
                    <a:pt x="15043" y="109880"/>
                  </a:lnTo>
                  <a:lnTo>
                    <a:pt x="14358" y="110039"/>
                  </a:lnTo>
                  <a:lnTo>
                    <a:pt x="13673" y="110197"/>
                  </a:lnTo>
                  <a:lnTo>
                    <a:pt x="12962" y="110302"/>
                  </a:lnTo>
                  <a:lnTo>
                    <a:pt x="12251" y="110407"/>
                  </a:lnTo>
                  <a:lnTo>
                    <a:pt x="11539" y="110486"/>
                  </a:lnTo>
                  <a:lnTo>
                    <a:pt x="10828" y="110539"/>
                  </a:lnTo>
                  <a:lnTo>
                    <a:pt x="10090" y="110565"/>
                  </a:lnTo>
                  <a:lnTo>
                    <a:pt x="8615" y="110565"/>
                  </a:lnTo>
                  <a:lnTo>
                    <a:pt x="7851" y="110513"/>
                  </a:lnTo>
                  <a:lnTo>
                    <a:pt x="7087" y="110434"/>
                  </a:lnTo>
                  <a:lnTo>
                    <a:pt x="6323" y="110355"/>
                  </a:lnTo>
                  <a:lnTo>
                    <a:pt x="5559" y="110249"/>
                  </a:lnTo>
                  <a:lnTo>
                    <a:pt x="4453" y="110039"/>
                  </a:lnTo>
                  <a:lnTo>
                    <a:pt x="3346" y="109775"/>
                  </a:lnTo>
                  <a:lnTo>
                    <a:pt x="1134" y="109275"/>
                  </a:lnTo>
                  <a:lnTo>
                    <a:pt x="80" y="108721"/>
                  </a:lnTo>
                  <a:lnTo>
                    <a:pt x="53" y="108906"/>
                  </a:lnTo>
                  <a:lnTo>
                    <a:pt x="1" y="109090"/>
                  </a:lnTo>
                  <a:lnTo>
                    <a:pt x="264" y="109248"/>
                  </a:lnTo>
                  <a:lnTo>
                    <a:pt x="528" y="109354"/>
                  </a:lnTo>
                  <a:lnTo>
                    <a:pt x="817" y="109459"/>
                  </a:lnTo>
                  <a:lnTo>
                    <a:pt x="1134" y="109512"/>
                  </a:lnTo>
                  <a:lnTo>
                    <a:pt x="2187" y="109933"/>
                  </a:lnTo>
                  <a:lnTo>
                    <a:pt x="3241" y="110276"/>
                  </a:lnTo>
                  <a:lnTo>
                    <a:pt x="4268" y="110592"/>
                  </a:lnTo>
                  <a:lnTo>
                    <a:pt x="5322" y="110829"/>
                  </a:lnTo>
                  <a:lnTo>
                    <a:pt x="6376" y="111040"/>
                  </a:lnTo>
                  <a:lnTo>
                    <a:pt x="7430" y="111171"/>
                  </a:lnTo>
                  <a:lnTo>
                    <a:pt x="8483" y="111277"/>
                  </a:lnTo>
                  <a:lnTo>
                    <a:pt x="9537" y="111303"/>
                  </a:lnTo>
                  <a:lnTo>
                    <a:pt x="10591" y="111303"/>
                  </a:lnTo>
                  <a:lnTo>
                    <a:pt x="11645" y="111224"/>
                  </a:lnTo>
                  <a:lnTo>
                    <a:pt x="12698" y="111092"/>
                  </a:lnTo>
                  <a:lnTo>
                    <a:pt x="13752" y="110934"/>
                  </a:lnTo>
                  <a:lnTo>
                    <a:pt x="14806" y="110697"/>
                  </a:lnTo>
                  <a:lnTo>
                    <a:pt x="15860" y="110407"/>
                  </a:lnTo>
                  <a:lnTo>
                    <a:pt x="16913" y="110065"/>
                  </a:lnTo>
                  <a:lnTo>
                    <a:pt x="17967" y="109670"/>
                  </a:lnTo>
                  <a:lnTo>
                    <a:pt x="18942" y="109248"/>
                  </a:lnTo>
                  <a:lnTo>
                    <a:pt x="19864" y="108800"/>
                  </a:lnTo>
                  <a:lnTo>
                    <a:pt x="20786" y="108300"/>
                  </a:lnTo>
                  <a:lnTo>
                    <a:pt x="21655" y="107799"/>
                  </a:lnTo>
                  <a:lnTo>
                    <a:pt x="22498" y="107246"/>
                  </a:lnTo>
                  <a:lnTo>
                    <a:pt x="23341" y="106667"/>
                  </a:lnTo>
                  <a:lnTo>
                    <a:pt x="24132" y="106034"/>
                  </a:lnTo>
                  <a:lnTo>
                    <a:pt x="24922" y="105402"/>
                  </a:lnTo>
                  <a:lnTo>
                    <a:pt x="25686" y="104743"/>
                  </a:lnTo>
                  <a:lnTo>
                    <a:pt x="26423" y="104058"/>
                  </a:lnTo>
                  <a:lnTo>
                    <a:pt x="27161" y="103321"/>
                  </a:lnTo>
                  <a:lnTo>
                    <a:pt x="27872" y="102610"/>
                  </a:lnTo>
                  <a:lnTo>
                    <a:pt x="28557" y="101846"/>
                  </a:lnTo>
                  <a:lnTo>
                    <a:pt x="29242" y="101082"/>
                  </a:lnTo>
                  <a:lnTo>
                    <a:pt x="29901" y="100291"/>
                  </a:lnTo>
                  <a:lnTo>
                    <a:pt x="30533" y="99475"/>
                  </a:lnTo>
                  <a:lnTo>
                    <a:pt x="31640" y="98052"/>
                  </a:lnTo>
                  <a:lnTo>
                    <a:pt x="32693" y="96577"/>
                  </a:lnTo>
                  <a:lnTo>
                    <a:pt x="33721" y="95102"/>
                  </a:lnTo>
                  <a:lnTo>
                    <a:pt x="34722" y="93600"/>
                  </a:lnTo>
                  <a:lnTo>
                    <a:pt x="36698" y="90571"/>
                  </a:lnTo>
                  <a:lnTo>
                    <a:pt x="38673" y="87541"/>
                  </a:lnTo>
                  <a:lnTo>
                    <a:pt x="39674" y="86013"/>
                  </a:lnTo>
                  <a:lnTo>
                    <a:pt x="40702" y="84538"/>
                  </a:lnTo>
                  <a:lnTo>
                    <a:pt x="41756" y="83063"/>
                  </a:lnTo>
                  <a:lnTo>
                    <a:pt x="42836" y="81640"/>
                  </a:lnTo>
                  <a:lnTo>
                    <a:pt x="43968" y="80244"/>
                  </a:lnTo>
                  <a:lnTo>
                    <a:pt x="44548" y="79559"/>
                  </a:lnTo>
                  <a:lnTo>
                    <a:pt x="45154" y="78874"/>
                  </a:lnTo>
                  <a:lnTo>
                    <a:pt x="45760" y="78215"/>
                  </a:lnTo>
                  <a:lnTo>
                    <a:pt x="46392" y="77557"/>
                  </a:lnTo>
                  <a:lnTo>
                    <a:pt x="47024" y="76925"/>
                  </a:lnTo>
                  <a:lnTo>
                    <a:pt x="47683" y="76292"/>
                  </a:lnTo>
                  <a:lnTo>
                    <a:pt x="48605" y="75476"/>
                  </a:lnTo>
                  <a:lnTo>
                    <a:pt x="49553" y="74685"/>
                  </a:lnTo>
                  <a:lnTo>
                    <a:pt x="50502" y="73974"/>
                  </a:lnTo>
                  <a:lnTo>
                    <a:pt x="51503" y="73315"/>
                  </a:lnTo>
                  <a:lnTo>
                    <a:pt x="52504" y="72683"/>
                  </a:lnTo>
                  <a:lnTo>
                    <a:pt x="53505" y="72130"/>
                  </a:lnTo>
                  <a:lnTo>
                    <a:pt x="54559" y="71629"/>
                  </a:lnTo>
                  <a:lnTo>
                    <a:pt x="55612" y="71182"/>
                  </a:lnTo>
                  <a:lnTo>
                    <a:pt x="56692" y="70813"/>
                  </a:lnTo>
                  <a:lnTo>
                    <a:pt x="57799" y="70470"/>
                  </a:lnTo>
                  <a:lnTo>
                    <a:pt x="58378" y="70339"/>
                  </a:lnTo>
                  <a:lnTo>
                    <a:pt x="58932" y="70207"/>
                  </a:lnTo>
                  <a:lnTo>
                    <a:pt x="59511" y="70101"/>
                  </a:lnTo>
                  <a:lnTo>
                    <a:pt x="60091" y="69996"/>
                  </a:lnTo>
                  <a:lnTo>
                    <a:pt x="60670" y="69917"/>
                  </a:lnTo>
                  <a:lnTo>
                    <a:pt x="61276" y="69838"/>
                  </a:lnTo>
                  <a:lnTo>
                    <a:pt x="61856" y="69785"/>
                  </a:lnTo>
                  <a:lnTo>
                    <a:pt x="62462" y="69759"/>
                  </a:lnTo>
                  <a:lnTo>
                    <a:pt x="63068" y="69733"/>
                  </a:lnTo>
                  <a:lnTo>
                    <a:pt x="63700" y="69733"/>
                  </a:lnTo>
                  <a:lnTo>
                    <a:pt x="64938" y="69785"/>
                  </a:lnTo>
                  <a:lnTo>
                    <a:pt x="66993" y="69891"/>
                  </a:lnTo>
                  <a:lnTo>
                    <a:pt x="69048" y="69970"/>
                  </a:lnTo>
                  <a:lnTo>
                    <a:pt x="71129" y="70075"/>
                  </a:lnTo>
                  <a:lnTo>
                    <a:pt x="73184" y="70181"/>
                  </a:lnTo>
                  <a:lnTo>
                    <a:pt x="73842" y="70207"/>
                  </a:lnTo>
                  <a:lnTo>
                    <a:pt x="74474" y="70233"/>
                  </a:lnTo>
                  <a:lnTo>
                    <a:pt x="75133" y="70207"/>
                  </a:lnTo>
                  <a:lnTo>
                    <a:pt x="75765" y="70207"/>
                  </a:lnTo>
                  <a:lnTo>
                    <a:pt x="76397" y="70154"/>
                  </a:lnTo>
                  <a:lnTo>
                    <a:pt x="77030" y="70128"/>
                  </a:lnTo>
                  <a:lnTo>
                    <a:pt x="77662" y="70049"/>
                  </a:lnTo>
                  <a:lnTo>
                    <a:pt x="78268" y="69970"/>
                  </a:lnTo>
                  <a:lnTo>
                    <a:pt x="78874" y="69864"/>
                  </a:lnTo>
                  <a:lnTo>
                    <a:pt x="79480" y="69759"/>
                  </a:lnTo>
                  <a:lnTo>
                    <a:pt x="80059" y="69627"/>
                  </a:lnTo>
                  <a:lnTo>
                    <a:pt x="80665" y="69469"/>
                  </a:lnTo>
                  <a:lnTo>
                    <a:pt x="81245" y="69311"/>
                  </a:lnTo>
                  <a:lnTo>
                    <a:pt x="81824" y="69127"/>
                  </a:lnTo>
                  <a:lnTo>
                    <a:pt x="82404" y="68942"/>
                  </a:lnTo>
                  <a:lnTo>
                    <a:pt x="82957" y="68732"/>
                  </a:lnTo>
                  <a:lnTo>
                    <a:pt x="83537" y="68495"/>
                  </a:lnTo>
                  <a:lnTo>
                    <a:pt x="84090" y="68257"/>
                  </a:lnTo>
                  <a:lnTo>
                    <a:pt x="84617" y="68020"/>
                  </a:lnTo>
                  <a:lnTo>
                    <a:pt x="85170" y="67731"/>
                  </a:lnTo>
                  <a:lnTo>
                    <a:pt x="85697" y="67441"/>
                  </a:lnTo>
                  <a:lnTo>
                    <a:pt x="86250" y="67151"/>
                  </a:lnTo>
                  <a:lnTo>
                    <a:pt x="87277" y="66492"/>
                  </a:lnTo>
                  <a:lnTo>
                    <a:pt x="88305" y="65807"/>
                  </a:lnTo>
                  <a:lnTo>
                    <a:pt x="89306" y="65044"/>
                  </a:lnTo>
                  <a:lnTo>
                    <a:pt x="90307" y="64227"/>
                  </a:lnTo>
                  <a:lnTo>
                    <a:pt x="91255" y="63331"/>
                  </a:lnTo>
                  <a:lnTo>
                    <a:pt x="92072" y="62515"/>
                  </a:lnTo>
                  <a:lnTo>
                    <a:pt x="92862" y="61698"/>
                  </a:lnTo>
                  <a:lnTo>
                    <a:pt x="93626" y="60855"/>
                  </a:lnTo>
                  <a:lnTo>
                    <a:pt x="94338" y="59959"/>
                  </a:lnTo>
                  <a:lnTo>
                    <a:pt x="95049" y="59090"/>
                  </a:lnTo>
                  <a:lnTo>
                    <a:pt x="95707" y="58168"/>
                  </a:lnTo>
                  <a:lnTo>
                    <a:pt x="96366" y="57246"/>
                  </a:lnTo>
                  <a:lnTo>
                    <a:pt x="96972" y="56297"/>
                  </a:lnTo>
                  <a:lnTo>
                    <a:pt x="97578" y="55349"/>
                  </a:lnTo>
                  <a:lnTo>
                    <a:pt x="98157" y="54374"/>
                  </a:lnTo>
                  <a:lnTo>
                    <a:pt x="98711" y="53400"/>
                  </a:lnTo>
                  <a:lnTo>
                    <a:pt x="99264" y="52399"/>
                  </a:lnTo>
                  <a:lnTo>
                    <a:pt x="99791" y="51397"/>
                  </a:lnTo>
                  <a:lnTo>
                    <a:pt x="100291" y="50396"/>
                  </a:lnTo>
                  <a:lnTo>
                    <a:pt x="101292" y="48342"/>
                  </a:lnTo>
                  <a:lnTo>
                    <a:pt x="102451" y="45944"/>
                  </a:lnTo>
                  <a:lnTo>
                    <a:pt x="103031" y="44759"/>
                  </a:lnTo>
                  <a:lnTo>
                    <a:pt x="103637" y="43573"/>
                  </a:lnTo>
                  <a:lnTo>
                    <a:pt x="104243" y="42414"/>
                  </a:lnTo>
                  <a:lnTo>
                    <a:pt x="104901" y="41255"/>
                  </a:lnTo>
                  <a:lnTo>
                    <a:pt x="105586" y="40122"/>
                  </a:lnTo>
                  <a:lnTo>
                    <a:pt x="106324" y="39016"/>
                  </a:lnTo>
                  <a:lnTo>
                    <a:pt x="106851" y="38278"/>
                  </a:lnTo>
                  <a:lnTo>
                    <a:pt x="107378" y="37593"/>
                  </a:lnTo>
                  <a:lnTo>
                    <a:pt x="107931" y="36908"/>
                  </a:lnTo>
                  <a:lnTo>
                    <a:pt x="108510" y="36276"/>
                  </a:lnTo>
                  <a:lnTo>
                    <a:pt x="109116" y="35644"/>
                  </a:lnTo>
                  <a:lnTo>
                    <a:pt x="109749" y="35064"/>
                  </a:lnTo>
                  <a:lnTo>
                    <a:pt x="110381" y="34538"/>
                  </a:lnTo>
                  <a:lnTo>
                    <a:pt x="111066" y="34011"/>
                  </a:lnTo>
                  <a:lnTo>
                    <a:pt x="111751" y="33536"/>
                  </a:lnTo>
                  <a:lnTo>
                    <a:pt x="112462" y="33089"/>
                  </a:lnTo>
                  <a:lnTo>
                    <a:pt x="113200" y="32667"/>
                  </a:lnTo>
                  <a:lnTo>
                    <a:pt x="113990" y="32298"/>
                  </a:lnTo>
                  <a:lnTo>
                    <a:pt x="114780" y="31956"/>
                  </a:lnTo>
                  <a:lnTo>
                    <a:pt x="115597" y="31666"/>
                  </a:lnTo>
                  <a:lnTo>
                    <a:pt x="116440" y="31403"/>
                  </a:lnTo>
                  <a:lnTo>
                    <a:pt x="117336" y="31166"/>
                  </a:lnTo>
                  <a:lnTo>
                    <a:pt x="118943" y="30823"/>
                  </a:lnTo>
                  <a:lnTo>
                    <a:pt x="120550" y="30533"/>
                  </a:lnTo>
                  <a:lnTo>
                    <a:pt x="122183" y="30323"/>
                  </a:lnTo>
                  <a:lnTo>
                    <a:pt x="122999" y="30217"/>
                  </a:lnTo>
                  <a:lnTo>
                    <a:pt x="123816" y="30164"/>
                  </a:lnTo>
                  <a:lnTo>
                    <a:pt x="125318" y="30006"/>
                  </a:lnTo>
                  <a:lnTo>
                    <a:pt x="126819" y="29796"/>
                  </a:lnTo>
                  <a:lnTo>
                    <a:pt x="128295" y="29532"/>
                  </a:lnTo>
                  <a:lnTo>
                    <a:pt x="129717" y="29216"/>
                  </a:lnTo>
                  <a:lnTo>
                    <a:pt x="131140" y="28821"/>
                  </a:lnTo>
                  <a:lnTo>
                    <a:pt x="132536" y="28373"/>
                  </a:lnTo>
                  <a:lnTo>
                    <a:pt x="133879" y="27873"/>
                  </a:lnTo>
                  <a:lnTo>
                    <a:pt x="135223" y="27319"/>
                  </a:lnTo>
                  <a:lnTo>
                    <a:pt x="136540" y="26713"/>
                  </a:lnTo>
                  <a:lnTo>
                    <a:pt x="137831" y="26029"/>
                  </a:lnTo>
                  <a:lnTo>
                    <a:pt x="139095" y="25317"/>
                  </a:lnTo>
                  <a:lnTo>
                    <a:pt x="140307" y="24527"/>
                  </a:lnTo>
                  <a:lnTo>
                    <a:pt x="141545" y="23684"/>
                  </a:lnTo>
                  <a:lnTo>
                    <a:pt x="142731" y="22788"/>
                  </a:lnTo>
                  <a:lnTo>
                    <a:pt x="143890" y="21840"/>
                  </a:lnTo>
                  <a:lnTo>
                    <a:pt x="145023" y="20839"/>
                  </a:lnTo>
                  <a:lnTo>
                    <a:pt x="146182" y="19759"/>
                  </a:lnTo>
                  <a:lnTo>
                    <a:pt x="147288" y="18626"/>
                  </a:lnTo>
                  <a:lnTo>
                    <a:pt x="148368" y="17493"/>
                  </a:lnTo>
                  <a:lnTo>
                    <a:pt x="149422" y="16308"/>
                  </a:lnTo>
                  <a:lnTo>
                    <a:pt x="150423" y="15122"/>
                  </a:lnTo>
                  <a:lnTo>
                    <a:pt x="151398" y="13910"/>
                  </a:lnTo>
                  <a:lnTo>
                    <a:pt x="152373" y="12672"/>
                  </a:lnTo>
                  <a:lnTo>
                    <a:pt x="153295" y="11434"/>
                  </a:lnTo>
                  <a:lnTo>
                    <a:pt x="154217" y="10143"/>
                  </a:lnTo>
                  <a:lnTo>
                    <a:pt x="155112" y="8879"/>
                  </a:lnTo>
                  <a:lnTo>
                    <a:pt x="155982" y="7562"/>
                  </a:lnTo>
                  <a:lnTo>
                    <a:pt x="156825" y="6271"/>
                  </a:lnTo>
                  <a:lnTo>
                    <a:pt x="158511" y="3610"/>
                  </a:lnTo>
                  <a:lnTo>
                    <a:pt x="160144" y="949"/>
                  </a:lnTo>
                  <a:lnTo>
                    <a:pt x="160276" y="739"/>
                  </a:lnTo>
                  <a:lnTo>
                    <a:pt x="160328" y="633"/>
                  </a:lnTo>
                  <a:lnTo>
                    <a:pt x="160355" y="554"/>
                  </a:lnTo>
                  <a:lnTo>
                    <a:pt x="160355" y="475"/>
                  </a:lnTo>
                  <a:lnTo>
                    <a:pt x="160355" y="396"/>
                  </a:lnTo>
                  <a:lnTo>
                    <a:pt x="160328" y="317"/>
                  </a:lnTo>
                  <a:lnTo>
                    <a:pt x="160302" y="238"/>
                  </a:lnTo>
                  <a:lnTo>
                    <a:pt x="160170" y="106"/>
                  </a:lnTo>
                  <a:lnTo>
                    <a:pt x="160065" y="54"/>
                  </a:lnTo>
                  <a:lnTo>
                    <a:pt x="159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4" name="Google Shape;104;p13"/>
          <p:cNvSpPr/>
          <p:nvPr/>
        </p:nvSpPr>
        <p:spPr>
          <a:xfrm>
            <a:off x="7900749" y="-333575"/>
            <a:ext cx="1082843" cy="1652770"/>
          </a:xfrm>
          <a:custGeom>
            <a:avLst/>
            <a:gdLst/>
            <a:ahLst/>
            <a:cxnLst/>
            <a:rect l="l" t="t" r="r" b="b"/>
            <a:pathLst>
              <a:path w="36487" h="55691" extrusionOk="0">
                <a:moveTo>
                  <a:pt x="19073" y="3372"/>
                </a:moveTo>
                <a:lnTo>
                  <a:pt x="20048" y="3425"/>
                </a:lnTo>
                <a:lnTo>
                  <a:pt x="20996" y="3530"/>
                </a:lnTo>
                <a:lnTo>
                  <a:pt x="21918" y="3688"/>
                </a:lnTo>
                <a:lnTo>
                  <a:pt x="22866" y="3873"/>
                </a:lnTo>
                <a:lnTo>
                  <a:pt x="23788" y="4110"/>
                </a:lnTo>
                <a:lnTo>
                  <a:pt x="24710" y="4347"/>
                </a:lnTo>
                <a:lnTo>
                  <a:pt x="25632" y="4636"/>
                </a:lnTo>
                <a:lnTo>
                  <a:pt x="26528" y="4979"/>
                </a:lnTo>
                <a:lnTo>
                  <a:pt x="27424" y="5321"/>
                </a:lnTo>
                <a:lnTo>
                  <a:pt x="28293" y="5690"/>
                </a:lnTo>
                <a:lnTo>
                  <a:pt x="29162" y="6059"/>
                </a:lnTo>
                <a:lnTo>
                  <a:pt x="30032" y="6481"/>
                </a:lnTo>
                <a:lnTo>
                  <a:pt x="30848" y="6876"/>
                </a:lnTo>
                <a:lnTo>
                  <a:pt x="31665" y="7297"/>
                </a:lnTo>
                <a:lnTo>
                  <a:pt x="33298" y="8167"/>
                </a:lnTo>
                <a:lnTo>
                  <a:pt x="31481" y="8088"/>
                </a:lnTo>
                <a:lnTo>
                  <a:pt x="30585" y="8035"/>
                </a:lnTo>
                <a:lnTo>
                  <a:pt x="29663" y="7982"/>
                </a:lnTo>
                <a:lnTo>
                  <a:pt x="28767" y="7877"/>
                </a:lnTo>
                <a:lnTo>
                  <a:pt x="27845" y="7771"/>
                </a:lnTo>
                <a:lnTo>
                  <a:pt x="26950" y="7666"/>
                </a:lnTo>
                <a:lnTo>
                  <a:pt x="26054" y="7508"/>
                </a:lnTo>
                <a:lnTo>
                  <a:pt x="25158" y="7324"/>
                </a:lnTo>
                <a:lnTo>
                  <a:pt x="24263" y="7139"/>
                </a:lnTo>
                <a:lnTo>
                  <a:pt x="23393" y="6902"/>
                </a:lnTo>
                <a:lnTo>
                  <a:pt x="22524" y="6639"/>
                </a:lnTo>
                <a:lnTo>
                  <a:pt x="21681" y="6349"/>
                </a:lnTo>
                <a:lnTo>
                  <a:pt x="20838" y="6006"/>
                </a:lnTo>
                <a:lnTo>
                  <a:pt x="19995" y="5664"/>
                </a:lnTo>
                <a:lnTo>
                  <a:pt x="19178" y="5242"/>
                </a:lnTo>
                <a:lnTo>
                  <a:pt x="18335" y="4795"/>
                </a:lnTo>
                <a:lnTo>
                  <a:pt x="17492" y="4347"/>
                </a:lnTo>
                <a:lnTo>
                  <a:pt x="17071" y="4162"/>
                </a:lnTo>
                <a:lnTo>
                  <a:pt x="16623" y="4004"/>
                </a:lnTo>
                <a:lnTo>
                  <a:pt x="16149" y="3846"/>
                </a:lnTo>
                <a:lnTo>
                  <a:pt x="15701" y="3741"/>
                </a:lnTo>
                <a:lnTo>
                  <a:pt x="16096" y="3609"/>
                </a:lnTo>
                <a:lnTo>
                  <a:pt x="16517" y="3530"/>
                </a:lnTo>
                <a:lnTo>
                  <a:pt x="16939" y="3451"/>
                </a:lnTo>
                <a:lnTo>
                  <a:pt x="17360" y="3398"/>
                </a:lnTo>
                <a:lnTo>
                  <a:pt x="17808" y="3372"/>
                </a:lnTo>
                <a:close/>
                <a:moveTo>
                  <a:pt x="18388" y="8140"/>
                </a:moveTo>
                <a:lnTo>
                  <a:pt x="18730" y="8351"/>
                </a:lnTo>
                <a:lnTo>
                  <a:pt x="19073" y="8535"/>
                </a:lnTo>
                <a:lnTo>
                  <a:pt x="19415" y="8693"/>
                </a:lnTo>
                <a:lnTo>
                  <a:pt x="19784" y="8851"/>
                </a:lnTo>
                <a:lnTo>
                  <a:pt x="20495" y="9115"/>
                </a:lnTo>
                <a:lnTo>
                  <a:pt x="21259" y="9326"/>
                </a:lnTo>
                <a:lnTo>
                  <a:pt x="22023" y="9510"/>
                </a:lnTo>
                <a:lnTo>
                  <a:pt x="22814" y="9668"/>
                </a:lnTo>
                <a:lnTo>
                  <a:pt x="24342" y="9958"/>
                </a:lnTo>
                <a:lnTo>
                  <a:pt x="25395" y="10142"/>
                </a:lnTo>
                <a:lnTo>
                  <a:pt x="26449" y="10379"/>
                </a:lnTo>
                <a:lnTo>
                  <a:pt x="27476" y="10643"/>
                </a:lnTo>
                <a:lnTo>
                  <a:pt x="28478" y="10959"/>
                </a:lnTo>
                <a:lnTo>
                  <a:pt x="29479" y="11301"/>
                </a:lnTo>
                <a:lnTo>
                  <a:pt x="30480" y="11697"/>
                </a:lnTo>
                <a:lnTo>
                  <a:pt x="31428" y="12144"/>
                </a:lnTo>
                <a:lnTo>
                  <a:pt x="32376" y="12619"/>
                </a:lnTo>
                <a:lnTo>
                  <a:pt x="33325" y="13172"/>
                </a:lnTo>
                <a:lnTo>
                  <a:pt x="34247" y="13751"/>
                </a:lnTo>
                <a:lnTo>
                  <a:pt x="34668" y="14068"/>
                </a:lnTo>
                <a:lnTo>
                  <a:pt x="35116" y="14410"/>
                </a:lnTo>
                <a:lnTo>
                  <a:pt x="35538" y="14752"/>
                </a:lnTo>
                <a:lnTo>
                  <a:pt x="35933" y="15095"/>
                </a:lnTo>
                <a:lnTo>
                  <a:pt x="33852" y="15200"/>
                </a:lnTo>
                <a:lnTo>
                  <a:pt x="32824" y="15227"/>
                </a:lnTo>
                <a:lnTo>
                  <a:pt x="32297" y="15200"/>
                </a:lnTo>
                <a:lnTo>
                  <a:pt x="31770" y="15174"/>
                </a:lnTo>
                <a:lnTo>
                  <a:pt x="31244" y="15121"/>
                </a:lnTo>
                <a:lnTo>
                  <a:pt x="30743" y="15042"/>
                </a:lnTo>
                <a:lnTo>
                  <a:pt x="30243" y="14963"/>
                </a:lnTo>
                <a:lnTo>
                  <a:pt x="29742" y="14858"/>
                </a:lnTo>
                <a:lnTo>
                  <a:pt x="28715" y="14594"/>
                </a:lnTo>
                <a:lnTo>
                  <a:pt x="27740" y="14305"/>
                </a:lnTo>
                <a:lnTo>
                  <a:pt x="26792" y="13936"/>
                </a:lnTo>
                <a:lnTo>
                  <a:pt x="25843" y="13514"/>
                </a:lnTo>
                <a:lnTo>
                  <a:pt x="24947" y="13066"/>
                </a:lnTo>
                <a:lnTo>
                  <a:pt x="24052" y="12566"/>
                </a:lnTo>
                <a:lnTo>
                  <a:pt x="23182" y="12039"/>
                </a:lnTo>
                <a:lnTo>
                  <a:pt x="22339" y="11460"/>
                </a:lnTo>
                <a:lnTo>
                  <a:pt x="21523" y="10880"/>
                </a:lnTo>
                <a:lnTo>
                  <a:pt x="20706" y="10248"/>
                </a:lnTo>
                <a:lnTo>
                  <a:pt x="20127" y="9721"/>
                </a:lnTo>
                <a:lnTo>
                  <a:pt x="19547" y="9220"/>
                </a:lnTo>
                <a:lnTo>
                  <a:pt x="18388" y="8140"/>
                </a:lnTo>
                <a:close/>
                <a:moveTo>
                  <a:pt x="20337" y="14305"/>
                </a:moveTo>
                <a:lnTo>
                  <a:pt x="20680" y="14568"/>
                </a:lnTo>
                <a:lnTo>
                  <a:pt x="21049" y="14805"/>
                </a:lnTo>
                <a:lnTo>
                  <a:pt x="21444" y="15016"/>
                </a:lnTo>
                <a:lnTo>
                  <a:pt x="21813" y="15227"/>
                </a:lnTo>
                <a:lnTo>
                  <a:pt x="22603" y="15622"/>
                </a:lnTo>
                <a:lnTo>
                  <a:pt x="23420" y="15964"/>
                </a:lnTo>
                <a:lnTo>
                  <a:pt x="25053" y="16623"/>
                </a:lnTo>
                <a:lnTo>
                  <a:pt x="25870" y="16992"/>
                </a:lnTo>
                <a:lnTo>
                  <a:pt x="26660" y="17360"/>
                </a:lnTo>
                <a:lnTo>
                  <a:pt x="27503" y="17808"/>
                </a:lnTo>
                <a:lnTo>
                  <a:pt x="28319" y="18283"/>
                </a:lnTo>
                <a:lnTo>
                  <a:pt x="29110" y="18809"/>
                </a:lnTo>
                <a:lnTo>
                  <a:pt x="29874" y="19336"/>
                </a:lnTo>
                <a:lnTo>
                  <a:pt x="30611" y="19916"/>
                </a:lnTo>
                <a:lnTo>
                  <a:pt x="31349" y="20522"/>
                </a:lnTo>
                <a:lnTo>
                  <a:pt x="32060" y="21128"/>
                </a:lnTo>
                <a:lnTo>
                  <a:pt x="32745" y="21786"/>
                </a:lnTo>
                <a:lnTo>
                  <a:pt x="33351" y="22418"/>
                </a:lnTo>
                <a:lnTo>
                  <a:pt x="33904" y="23051"/>
                </a:lnTo>
                <a:lnTo>
                  <a:pt x="34431" y="23709"/>
                </a:lnTo>
                <a:lnTo>
                  <a:pt x="34958" y="24394"/>
                </a:lnTo>
                <a:lnTo>
                  <a:pt x="34958" y="24394"/>
                </a:lnTo>
                <a:lnTo>
                  <a:pt x="34405" y="23999"/>
                </a:lnTo>
                <a:lnTo>
                  <a:pt x="33852" y="23604"/>
                </a:lnTo>
                <a:lnTo>
                  <a:pt x="33272" y="23235"/>
                </a:lnTo>
                <a:lnTo>
                  <a:pt x="32640" y="22919"/>
                </a:lnTo>
                <a:lnTo>
                  <a:pt x="31797" y="22498"/>
                </a:lnTo>
                <a:lnTo>
                  <a:pt x="30927" y="22102"/>
                </a:lnTo>
                <a:lnTo>
                  <a:pt x="29189" y="21365"/>
                </a:lnTo>
                <a:lnTo>
                  <a:pt x="28319" y="20970"/>
                </a:lnTo>
                <a:lnTo>
                  <a:pt x="27476" y="20574"/>
                </a:lnTo>
                <a:lnTo>
                  <a:pt x="26633" y="20153"/>
                </a:lnTo>
                <a:lnTo>
                  <a:pt x="25817" y="19679"/>
                </a:lnTo>
                <a:lnTo>
                  <a:pt x="25000" y="19126"/>
                </a:lnTo>
                <a:lnTo>
                  <a:pt x="24210" y="18546"/>
                </a:lnTo>
                <a:lnTo>
                  <a:pt x="23472" y="17940"/>
                </a:lnTo>
                <a:lnTo>
                  <a:pt x="22761" y="17255"/>
                </a:lnTo>
                <a:lnTo>
                  <a:pt x="22076" y="16570"/>
                </a:lnTo>
                <a:lnTo>
                  <a:pt x="21470" y="15859"/>
                </a:lnTo>
                <a:lnTo>
                  <a:pt x="20891" y="15095"/>
                </a:lnTo>
                <a:lnTo>
                  <a:pt x="20337" y="14305"/>
                </a:lnTo>
                <a:close/>
                <a:moveTo>
                  <a:pt x="14594" y="6691"/>
                </a:moveTo>
                <a:lnTo>
                  <a:pt x="14384" y="7613"/>
                </a:lnTo>
                <a:lnTo>
                  <a:pt x="14147" y="8509"/>
                </a:lnTo>
                <a:lnTo>
                  <a:pt x="13830" y="9405"/>
                </a:lnTo>
                <a:lnTo>
                  <a:pt x="13514" y="10274"/>
                </a:lnTo>
                <a:lnTo>
                  <a:pt x="13146" y="11143"/>
                </a:lnTo>
                <a:lnTo>
                  <a:pt x="12750" y="12013"/>
                </a:lnTo>
                <a:lnTo>
                  <a:pt x="12303" y="12856"/>
                </a:lnTo>
                <a:lnTo>
                  <a:pt x="11828" y="13672"/>
                </a:lnTo>
                <a:lnTo>
                  <a:pt x="11486" y="14226"/>
                </a:lnTo>
                <a:lnTo>
                  <a:pt x="11117" y="14779"/>
                </a:lnTo>
                <a:lnTo>
                  <a:pt x="10748" y="15306"/>
                </a:lnTo>
                <a:lnTo>
                  <a:pt x="10353" y="15833"/>
                </a:lnTo>
                <a:lnTo>
                  <a:pt x="9563" y="16860"/>
                </a:lnTo>
                <a:lnTo>
                  <a:pt x="8693" y="17861"/>
                </a:lnTo>
                <a:lnTo>
                  <a:pt x="7798" y="18809"/>
                </a:lnTo>
                <a:lnTo>
                  <a:pt x="6849" y="19731"/>
                </a:lnTo>
                <a:lnTo>
                  <a:pt x="5875" y="20627"/>
                </a:lnTo>
                <a:lnTo>
                  <a:pt x="4874" y="21470"/>
                </a:lnTo>
                <a:lnTo>
                  <a:pt x="3820" y="22287"/>
                </a:lnTo>
                <a:lnTo>
                  <a:pt x="2740" y="23077"/>
                </a:lnTo>
                <a:lnTo>
                  <a:pt x="1660" y="23841"/>
                </a:lnTo>
                <a:lnTo>
                  <a:pt x="553" y="24579"/>
                </a:lnTo>
                <a:lnTo>
                  <a:pt x="1133" y="23499"/>
                </a:lnTo>
                <a:lnTo>
                  <a:pt x="1739" y="22418"/>
                </a:lnTo>
                <a:lnTo>
                  <a:pt x="2371" y="21365"/>
                </a:lnTo>
                <a:lnTo>
                  <a:pt x="3030" y="20311"/>
                </a:lnTo>
                <a:lnTo>
                  <a:pt x="3714" y="19284"/>
                </a:lnTo>
                <a:lnTo>
                  <a:pt x="4426" y="18283"/>
                </a:lnTo>
                <a:lnTo>
                  <a:pt x="5163" y="17281"/>
                </a:lnTo>
                <a:lnTo>
                  <a:pt x="5927" y="16307"/>
                </a:lnTo>
                <a:lnTo>
                  <a:pt x="6744" y="15306"/>
                </a:lnTo>
                <a:lnTo>
                  <a:pt x="7587" y="14331"/>
                </a:lnTo>
                <a:lnTo>
                  <a:pt x="8456" y="13356"/>
                </a:lnTo>
                <a:lnTo>
                  <a:pt x="9352" y="12434"/>
                </a:lnTo>
                <a:lnTo>
                  <a:pt x="10300" y="11486"/>
                </a:lnTo>
                <a:lnTo>
                  <a:pt x="11301" y="10590"/>
                </a:lnTo>
                <a:lnTo>
                  <a:pt x="12250" y="9668"/>
                </a:lnTo>
                <a:lnTo>
                  <a:pt x="12724" y="9194"/>
                </a:lnTo>
                <a:lnTo>
                  <a:pt x="13172" y="8693"/>
                </a:lnTo>
                <a:lnTo>
                  <a:pt x="13567" y="8219"/>
                </a:lnTo>
                <a:lnTo>
                  <a:pt x="13962" y="7719"/>
                </a:lnTo>
                <a:lnTo>
                  <a:pt x="14305" y="7218"/>
                </a:lnTo>
                <a:lnTo>
                  <a:pt x="14594" y="6691"/>
                </a:lnTo>
                <a:close/>
                <a:moveTo>
                  <a:pt x="16623" y="9457"/>
                </a:moveTo>
                <a:lnTo>
                  <a:pt x="16517" y="11196"/>
                </a:lnTo>
                <a:lnTo>
                  <a:pt x="16465" y="12065"/>
                </a:lnTo>
                <a:lnTo>
                  <a:pt x="16386" y="12935"/>
                </a:lnTo>
                <a:lnTo>
                  <a:pt x="16254" y="14252"/>
                </a:lnTo>
                <a:lnTo>
                  <a:pt x="16043" y="15595"/>
                </a:lnTo>
                <a:lnTo>
                  <a:pt x="15806" y="16913"/>
                </a:lnTo>
                <a:lnTo>
                  <a:pt x="15648" y="17571"/>
                </a:lnTo>
                <a:lnTo>
                  <a:pt x="15490" y="18203"/>
                </a:lnTo>
                <a:lnTo>
                  <a:pt x="15306" y="18809"/>
                </a:lnTo>
                <a:lnTo>
                  <a:pt x="15121" y="19389"/>
                </a:lnTo>
                <a:lnTo>
                  <a:pt x="14911" y="19969"/>
                </a:lnTo>
                <a:lnTo>
                  <a:pt x="14700" y="20548"/>
                </a:lnTo>
                <a:lnTo>
                  <a:pt x="14463" y="21101"/>
                </a:lnTo>
                <a:lnTo>
                  <a:pt x="14199" y="21681"/>
                </a:lnTo>
                <a:lnTo>
                  <a:pt x="13936" y="22208"/>
                </a:lnTo>
                <a:lnTo>
                  <a:pt x="13646" y="22761"/>
                </a:lnTo>
                <a:lnTo>
                  <a:pt x="13330" y="23288"/>
                </a:lnTo>
                <a:lnTo>
                  <a:pt x="12987" y="23788"/>
                </a:lnTo>
                <a:lnTo>
                  <a:pt x="12645" y="24289"/>
                </a:lnTo>
                <a:lnTo>
                  <a:pt x="12276" y="24789"/>
                </a:lnTo>
                <a:lnTo>
                  <a:pt x="11881" y="25237"/>
                </a:lnTo>
                <a:lnTo>
                  <a:pt x="11460" y="25711"/>
                </a:lnTo>
                <a:lnTo>
                  <a:pt x="11012" y="26133"/>
                </a:lnTo>
                <a:lnTo>
                  <a:pt x="10564" y="26554"/>
                </a:lnTo>
                <a:lnTo>
                  <a:pt x="10037" y="26976"/>
                </a:lnTo>
                <a:lnTo>
                  <a:pt x="9510" y="27397"/>
                </a:lnTo>
                <a:lnTo>
                  <a:pt x="8957" y="27793"/>
                </a:lnTo>
                <a:lnTo>
                  <a:pt x="8404" y="28161"/>
                </a:lnTo>
                <a:lnTo>
                  <a:pt x="7245" y="28899"/>
                </a:lnTo>
                <a:lnTo>
                  <a:pt x="6085" y="29584"/>
                </a:lnTo>
                <a:lnTo>
                  <a:pt x="6981" y="27266"/>
                </a:lnTo>
                <a:lnTo>
                  <a:pt x="7903" y="24947"/>
                </a:lnTo>
                <a:lnTo>
                  <a:pt x="8377" y="23788"/>
                </a:lnTo>
                <a:lnTo>
                  <a:pt x="8878" y="22656"/>
                </a:lnTo>
                <a:lnTo>
                  <a:pt x="9378" y="21523"/>
                </a:lnTo>
                <a:lnTo>
                  <a:pt x="9932" y="20390"/>
                </a:lnTo>
                <a:lnTo>
                  <a:pt x="10485" y="19257"/>
                </a:lnTo>
                <a:lnTo>
                  <a:pt x="11091" y="18124"/>
                </a:lnTo>
                <a:lnTo>
                  <a:pt x="11697" y="16992"/>
                </a:lnTo>
                <a:lnTo>
                  <a:pt x="12355" y="15885"/>
                </a:lnTo>
                <a:lnTo>
                  <a:pt x="13040" y="14805"/>
                </a:lnTo>
                <a:lnTo>
                  <a:pt x="13751" y="13751"/>
                </a:lnTo>
                <a:lnTo>
                  <a:pt x="14515" y="12724"/>
                </a:lnTo>
                <a:lnTo>
                  <a:pt x="15253" y="11670"/>
                </a:lnTo>
                <a:lnTo>
                  <a:pt x="15648" y="11143"/>
                </a:lnTo>
                <a:lnTo>
                  <a:pt x="15991" y="10617"/>
                </a:lnTo>
                <a:lnTo>
                  <a:pt x="16333" y="10037"/>
                </a:lnTo>
                <a:lnTo>
                  <a:pt x="16623" y="9457"/>
                </a:lnTo>
                <a:close/>
                <a:moveTo>
                  <a:pt x="19837" y="15701"/>
                </a:moveTo>
                <a:lnTo>
                  <a:pt x="19784" y="16649"/>
                </a:lnTo>
                <a:lnTo>
                  <a:pt x="19705" y="17598"/>
                </a:lnTo>
                <a:lnTo>
                  <a:pt x="19547" y="18546"/>
                </a:lnTo>
                <a:lnTo>
                  <a:pt x="19363" y="19494"/>
                </a:lnTo>
                <a:lnTo>
                  <a:pt x="19152" y="20416"/>
                </a:lnTo>
                <a:lnTo>
                  <a:pt x="18862" y="21338"/>
                </a:lnTo>
                <a:lnTo>
                  <a:pt x="18546" y="22234"/>
                </a:lnTo>
                <a:lnTo>
                  <a:pt x="18177" y="23103"/>
                </a:lnTo>
                <a:lnTo>
                  <a:pt x="17703" y="24078"/>
                </a:lnTo>
                <a:lnTo>
                  <a:pt x="17176" y="25026"/>
                </a:lnTo>
                <a:lnTo>
                  <a:pt x="16597" y="25949"/>
                </a:lnTo>
                <a:lnTo>
                  <a:pt x="15964" y="26844"/>
                </a:lnTo>
                <a:lnTo>
                  <a:pt x="15306" y="27687"/>
                </a:lnTo>
                <a:lnTo>
                  <a:pt x="14594" y="28530"/>
                </a:lnTo>
                <a:lnTo>
                  <a:pt x="13857" y="29321"/>
                </a:lnTo>
                <a:lnTo>
                  <a:pt x="13093" y="30058"/>
                </a:lnTo>
                <a:lnTo>
                  <a:pt x="12276" y="30822"/>
                </a:lnTo>
                <a:lnTo>
                  <a:pt x="11407" y="31507"/>
                </a:lnTo>
                <a:lnTo>
                  <a:pt x="10511" y="32166"/>
                </a:lnTo>
                <a:lnTo>
                  <a:pt x="9589" y="32798"/>
                </a:lnTo>
                <a:lnTo>
                  <a:pt x="11749" y="29057"/>
                </a:lnTo>
                <a:lnTo>
                  <a:pt x="12829" y="27213"/>
                </a:lnTo>
                <a:lnTo>
                  <a:pt x="13936" y="25343"/>
                </a:lnTo>
                <a:lnTo>
                  <a:pt x="14515" y="24421"/>
                </a:lnTo>
                <a:lnTo>
                  <a:pt x="15121" y="23499"/>
                </a:lnTo>
                <a:lnTo>
                  <a:pt x="15754" y="22577"/>
                </a:lnTo>
                <a:lnTo>
                  <a:pt x="16386" y="21681"/>
                </a:lnTo>
                <a:lnTo>
                  <a:pt x="17677" y="19995"/>
                </a:lnTo>
                <a:lnTo>
                  <a:pt x="18309" y="19126"/>
                </a:lnTo>
                <a:lnTo>
                  <a:pt x="18599" y="18678"/>
                </a:lnTo>
                <a:lnTo>
                  <a:pt x="18862" y="18230"/>
                </a:lnTo>
                <a:lnTo>
                  <a:pt x="19178" y="17624"/>
                </a:lnTo>
                <a:lnTo>
                  <a:pt x="19442" y="16992"/>
                </a:lnTo>
                <a:lnTo>
                  <a:pt x="19652" y="16359"/>
                </a:lnTo>
                <a:lnTo>
                  <a:pt x="19758" y="16043"/>
                </a:lnTo>
                <a:lnTo>
                  <a:pt x="19837" y="15701"/>
                </a:lnTo>
                <a:close/>
                <a:moveTo>
                  <a:pt x="22234" y="22076"/>
                </a:moveTo>
                <a:lnTo>
                  <a:pt x="23077" y="22418"/>
                </a:lnTo>
                <a:lnTo>
                  <a:pt x="23894" y="22761"/>
                </a:lnTo>
                <a:lnTo>
                  <a:pt x="24710" y="23156"/>
                </a:lnTo>
                <a:lnTo>
                  <a:pt x="25501" y="23578"/>
                </a:lnTo>
                <a:lnTo>
                  <a:pt x="26291" y="24025"/>
                </a:lnTo>
                <a:lnTo>
                  <a:pt x="27055" y="24500"/>
                </a:lnTo>
                <a:lnTo>
                  <a:pt x="27793" y="25000"/>
                </a:lnTo>
                <a:lnTo>
                  <a:pt x="28530" y="25527"/>
                </a:lnTo>
                <a:lnTo>
                  <a:pt x="29215" y="26080"/>
                </a:lnTo>
                <a:lnTo>
                  <a:pt x="29900" y="26660"/>
                </a:lnTo>
                <a:lnTo>
                  <a:pt x="30559" y="27266"/>
                </a:lnTo>
                <a:lnTo>
                  <a:pt x="31217" y="27898"/>
                </a:lnTo>
                <a:lnTo>
                  <a:pt x="31823" y="28557"/>
                </a:lnTo>
                <a:lnTo>
                  <a:pt x="32403" y="29215"/>
                </a:lnTo>
                <a:lnTo>
                  <a:pt x="32956" y="29926"/>
                </a:lnTo>
                <a:lnTo>
                  <a:pt x="33483" y="30664"/>
                </a:lnTo>
                <a:lnTo>
                  <a:pt x="34010" y="31428"/>
                </a:lnTo>
                <a:lnTo>
                  <a:pt x="34484" y="32218"/>
                </a:lnTo>
                <a:lnTo>
                  <a:pt x="34932" y="33035"/>
                </a:lnTo>
                <a:lnTo>
                  <a:pt x="35353" y="33852"/>
                </a:lnTo>
                <a:lnTo>
                  <a:pt x="34721" y="33404"/>
                </a:lnTo>
                <a:lnTo>
                  <a:pt x="34062" y="32956"/>
                </a:lnTo>
                <a:lnTo>
                  <a:pt x="33404" y="32534"/>
                </a:lnTo>
                <a:lnTo>
                  <a:pt x="32719" y="32113"/>
                </a:lnTo>
                <a:lnTo>
                  <a:pt x="31138" y="31191"/>
                </a:lnTo>
                <a:lnTo>
                  <a:pt x="30348" y="30690"/>
                </a:lnTo>
                <a:lnTo>
                  <a:pt x="29558" y="30190"/>
                </a:lnTo>
                <a:lnTo>
                  <a:pt x="28846" y="29637"/>
                </a:lnTo>
                <a:lnTo>
                  <a:pt x="28135" y="29057"/>
                </a:lnTo>
                <a:lnTo>
                  <a:pt x="27476" y="28451"/>
                </a:lnTo>
                <a:lnTo>
                  <a:pt x="26818" y="27819"/>
                </a:lnTo>
                <a:lnTo>
                  <a:pt x="26186" y="27160"/>
                </a:lnTo>
                <a:lnTo>
                  <a:pt x="25606" y="26475"/>
                </a:lnTo>
                <a:lnTo>
                  <a:pt x="25000" y="25790"/>
                </a:lnTo>
                <a:lnTo>
                  <a:pt x="24447" y="25079"/>
                </a:lnTo>
                <a:lnTo>
                  <a:pt x="23314" y="23604"/>
                </a:lnTo>
                <a:lnTo>
                  <a:pt x="22234" y="22076"/>
                </a:lnTo>
                <a:close/>
                <a:moveTo>
                  <a:pt x="21786" y="26765"/>
                </a:moveTo>
                <a:lnTo>
                  <a:pt x="21391" y="27424"/>
                </a:lnTo>
                <a:lnTo>
                  <a:pt x="20970" y="28056"/>
                </a:lnTo>
                <a:lnTo>
                  <a:pt x="20522" y="28688"/>
                </a:lnTo>
                <a:lnTo>
                  <a:pt x="20074" y="29294"/>
                </a:lnTo>
                <a:lnTo>
                  <a:pt x="19600" y="29874"/>
                </a:lnTo>
                <a:lnTo>
                  <a:pt x="19099" y="30453"/>
                </a:lnTo>
                <a:lnTo>
                  <a:pt x="18572" y="31007"/>
                </a:lnTo>
                <a:lnTo>
                  <a:pt x="18045" y="31533"/>
                </a:lnTo>
                <a:lnTo>
                  <a:pt x="17492" y="32060"/>
                </a:lnTo>
                <a:lnTo>
                  <a:pt x="16913" y="32561"/>
                </a:lnTo>
                <a:lnTo>
                  <a:pt x="16333" y="33035"/>
                </a:lnTo>
                <a:lnTo>
                  <a:pt x="15727" y="33509"/>
                </a:lnTo>
                <a:lnTo>
                  <a:pt x="15095" y="33957"/>
                </a:lnTo>
                <a:lnTo>
                  <a:pt x="14489" y="34379"/>
                </a:lnTo>
                <a:lnTo>
                  <a:pt x="13830" y="34800"/>
                </a:lnTo>
                <a:lnTo>
                  <a:pt x="13172" y="35195"/>
                </a:lnTo>
                <a:lnTo>
                  <a:pt x="12487" y="35617"/>
                </a:lnTo>
                <a:lnTo>
                  <a:pt x="11749" y="35985"/>
                </a:lnTo>
                <a:lnTo>
                  <a:pt x="11038" y="36354"/>
                </a:lnTo>
                <a:lnTo>
                  <a:pt x="10300" y="36723"/>
                </a:lnTo>
                <a:lnTo>
                  <a:pt x="10748" y="36091"/>
                </a:lnTo>
                <a:lnTo>
                  <a:pt x="11222" y="35485"/>
                </a:lnTo>
                <a:lnTo>
                  <a:pt x="11697" y="34879"/>
                </a:lnTo>
                <a:lnTo>
                  <a:pt x="12197" y="34273"/>
                </a:lnTo>
                <a:lnTo>
                  <a:pt x="12724" y="33694"/>
                </a:lnTo>
                <a:lnTo>
                  <a:pt x="13251" y="33140"/>
                </a:lnTo>
                <a:lnTo>
                  <a:pt x="13778" y="32587"/>
                </a:lnTo>
                <a:lnTo>
                  <a:pt x="14331" y="32034"/>
                </a:lnTo>
                <a:lnTo>
                  <a:pt x="14911" y="31507"/>
                </a:lnTo>
                <a:lnTo>
                  <a:pt x="15490" y="31007"/>
                </a:lnTo>
                <a:lnTo>
                  <a:pt x="16070" y="30506"/>
                </a:lnTo>
                <a:lnTo>
                  <a:pt x="16676" y="30005"/>
                </a:lnTo>
                <a:lnTo>
                  <a:pt x="17281" y="29558"/>
                </a:lnTo>
                <a:lnTo>
                  <a:pt x="17914" y="29110"/>
                </a:lnTo>
                <a:lnTo>
                  <a:pt x="18546" y="28662"/>
                </a:lnTo>
                <a:lnTo>
                  <a:pt x="19205" y="28240"/>
                </a:lnTo>
                <a:lnTo>
                  <a:pt x="19837" y="27845"/>
                </a:lnTo>
                <a:lnTo>
                  <a:pt x="20469" y="27476"/>
                </a:lnTo>
                <a:lnTo>
                  <a:pt x="21128" y="27108"/>
                </a:lnTo>
                <a:lnTo>
                  <a:pt x="21786" y="26765"/>
                </a:lnTo>
                <a:close/>
                <a:moveTo>
                  <a:pt x="22418" y="26291"/>
                </a:moveTo>
                <a:lnTo>
                  <a:pt x="22735" y="26528"/>
                </a:lnTo>
                <a:lnTo>
                  <a:pt x="23051" y="26792"/>
                </a:lnTo>
                <a:lnTo>
                  <a:pt x="23630" y="27345"/>
                </a:lnTo>
                <a:lnTo>
                  <a:pt x="24184" y="27951"/>
                </a:lnTo>
                <a:lnTo>
                  <a:pt x="24710" y="28557"/>
                </a:lnTo>
                <a:lnTo>
                  <a:pt x="25185" y="29215"/>
                </a:lnTo>
                <a:lnTo>
                  <a:pt x="25659" y="29900"/>
                </a:lnTo>
                <a:lnTo>
                  <a:pt x="26107" y="30559"/>
                </a:lnTo>
                <a:lnTo>
                  <a:pt x="26554" y="31244"/>
                </a:lnTo>
                <a:lnTo>
                  <a:pt x="27529" y="32824"/>
                </a:lnTo>
                <a:lnTo>
                  <a:pt x="28003" y="33641"/>
                </a:lnTo>
                <a:lnTo>
                  <a:pt x="28451" y="34431"/>
                </a:lnTo>
                <a:lnTo>
                  <a:pt x="28899" y="35274"/>
                </a:lnTo>
                <a:lnTo>
                  <a:pt x="29294" y="36091"/>
                </a:lnTo>
                <a:lnTo>
                  <a:pt x="29663" y="36960"/>
                </a:lnTo>
                <a:lnTo>
                  <a:pt x="29979" y="37830"/>
                </a:lnTo>
                <a:lnTo>
                  <a:pt x="30243" y="38699"/>
                </a:lnTo>
                <a:lnTo>
                  <a:pt x="30453" y="39568"/>
                </a:lnTo>
                <a:lnTo>
                  <a:pt x="30585" y="40464"/>
                </a:lnTo>
                <a:lnTo>
                  <a:pt x="30638" y="40912"/>
                </a:lnTo>
                <a:lnTo>
                  <a:pt x="30690" y="41360"/>
                </a:lnTo>
                <a:lnTo>
                  <a:pt x="30348" y="40701"/>
                </a:lnTo>
                <a:lnTo>
                  <a:pt x="29979" y="40042"/>
                </a:lnTo>
                <a:lnTo>
                  <a:pt x="29610" y="39384"/>
                </a:lnTo>
                <a:lnTo>
                  <a:pt x="29215" y="38752"/>
                </a:lnTo>
                <a:lnTo>
                  <a:pt x="28715" y="38014"/>
                </a:lnTo>
                <a:lnTo>
                  <a:pt x="28214" y="37303"/>
                </a:lnTo>
                <a:lnTo>
                  <a:pt x="27687" y="36565"/>
                </a:lnTo>
                <a:lnTo>
                  <a:pt x="27213" y="35854"/>
                </a:lnTo>
                <a:lnTo>
                  <a:pt x="26739" y="35116"/>
                </a:lnTo>
                <a:lnTo>
                  <a:pt x="26265" y="34379"/>
                </a:lnTo>
                <a:lnTo>
                  <a:pt x="25843" y="33615"/>
                </a:lnTo>
                <a:lnTo>
                  <a:pt x="25395" y="32851"/>
                </a:lnTo>
                <a:lnTo>
                  <a:pt x="25000" y="32087"/>
                </a:lnTo>
                <a:lnTo>
                  <a:pt x="24605" y="31323"/>
                </a:lnTo>
                <a:lnTo>
                  <a:pt x="24210" y="30532"/>
                </a:lnTo>
                <a:lnTo>
                  <a:pt x="23841" y="29742"/>
                </a:lnTo>
                <a:lnTo>
                  <a:pt x="23077" y="28030"/>
                </a:lnTo>
                <a:lnTo>
                  <a:pt x="22735" y="27160"/>
                </a:lnTo>
                <a:lnTo>
                  <a:pt x="22418" y="26291"/>
                </a:lnTo>
                <a:close/>
                <a:moveTo>
                  <a:pt x="21734" y="33404"/>
                </a:moveTo>
                <a:lnTo>
                  <a:pt x="20812" y="34484"/>
                </a:lnTo>
                <a:lnTo>
                  <a:pt x="19837" y="35538"/>
                </a:lnTo>
                <a:lnTo>
                  <a:pt x="19336" y="36065"/>
                </a:lnTo>
                <a:lnTo>
                  <a:pt x="18836" y="36565"/>
                </a:lnTo>
                <a:lnTo>
                  <a:pt x="18309" y="37066"/>
                </a:lnTo>
                <a:lnTo>
                  <a:pt x="17782" y="37540"/>
                </a:lnTo>
                <a:lnTo>
                  <a:pt x="17176" y="38040"/>
                </a:lnTo>
                <a:lnTo>
                  <a:pt x="16544" y="38541"/>
                </a:lnTo>
                <a:lnTo>
                  <a:pt x="15912" y="39015"/>
                </a:lnTo>
                <a:lnTo>
                  <a:pt x="15279" y="39463"/>
                </a:lnTo>
                <a:lnTo>
                  <a:pt x="14621" y="39911"/>
                </a:lnTo>
                <a:lnTo>
                  <a:pt x="13962" y="40306"/>
                </a:lnTo>
                <a:lnTo>
                  <a:pt x="13277" y="40727"/>
                </a:lnTo>
                <a:lnTo>
                  <a:pt x="12592" y="41096"/>
                </a:lnTo>
                <a:lnTo>
                  <a:pt x="11881" y="41439"/>
                </a:lnTo>
                <a:lnTo>
                  <a:pt x="11170" y="41781"/>
                </a:lnTo>
                <a:lnTo>
                  <a:pt x="9747" y="42387"/>
                </a:lnTo>
                <a:lnTo>
                  <a:pt x="10169" y="41860"/>
                </a:lnTo>
                <a:lnTo>
                  <a:pt x="10590" y="41307"/>
                </a:lnTo>
                <a:lnTo>
                  <a:pt x="11038" y="40806"/>
                </a:lnTo>
                <a:lnTo>
                  <a:pt x="11512" y="40306"/>
                </a:lnTo>
                <a:lnTo>
                  <a:pt x="12039" y="39726"/>
                </a:lnTo>
                <a:lnTo>
                  <a:pt x="12619" y="39173"/>
                </a:lnTo>
                <a:lnTo>
                  <a:pt x="13198" y="38620"/>
                </a:lnTo>
                <a:lnTo>
                  <a:pt x="13778" y="38093"/>
                </a:lnTo>
                <a:lnTo>
                  <a:pt x="14384" y="37592"/>
                </a:lnTo>
                <a:lnTo>
                  <a:pt x="15016" y="37118"/>
                </a:lnTo>
                <a:lnTo>
                  <a:pt x="15648" y="36644"/>
                </a:lnTo>
                <a:lnTo>
                  <a:pt x="16280" y="36196"/>
                </a:lnTo>
                <a:lnTo>
                  <a:pt x="16939" y="35775"/>
                </a:lnTo>
                <a:lnTo>
                  <a:pt x="17598" y="35353"/>
                </a:lnTo>
                <a:lnTo>
                  <a:pt x="18283" y="34984"/>
                </a:lnTo>
                <a:lnTo>
                  <a:pt x="18967" y="34616"/>
                </a:lnTo>
                <a:lnTo>
                  <a:pt x="19652" y="34273"/>
                </a:lnTo>
                <a:lnTo>
                  <a:pt x="20337" y="33957"/>
                </a:lnTo>
                <a:lnTo>
                  <a:pt x="21022" y="33667"/>
                </a:lnTo>
                <a:lnTo>
                  <a:pt x="21734" y="33404"/>
                </a:lnTo>
                <a:close/>
                <a:moveTo>
                  <a:pt x="22471" y="33246"/>
                </a:moveTo>
                <a:lnTo>
                  <a:pt x="22945" y="33799"/>
                </a:lnTo>
                <a:lnTo>
                  <a:pt x="23367" y="34352"/>
                </a:lnTo>
                <a:lnTo>
                  <a:pt x="23788" y="34932"/>
                </a:lnTo>
                <a:lnTo>
                  <a:pt x="24184" y="35511"/>
                </a:lnTo>
                <a:lnTo>
                  <a:pt x="24552" y="36117"/>
                </a:lnTo>
                <a:lnTo>
                  <a:pt x="24895" y="36749"/>
                </a:lnTo>
                <a:lnTo>
                  <a:pt x="25211" y="37382"/>
                </a:lnTo>
                <a:lnTo>
                  <a:pt x="25501" y="38040"/>
                </a:lnTo>
                <a:lnTo>
                  <a:pt x="25764" y="38699"/>
                </a:lnTo>
                <a:lnTo>
                  <a:pt x="26001" y="39357"/>
                </a:lnTo>
                <a:lnTo>
                  <a:pt x="26212" y="40042"/>
                </a:lnTo>
                <a:lnTo>
                  <a:pt x="26423" y="40727"/>
                </a:lnTo>
                <a:lnTo>
                  <a:pt x="26581" y="41412"/>
                </a:lnTo>
                <a:lnTo>
                  <a:pt x="26713" y="42097"/>
                </a:lnTo>
                <a:lnTo>
                  <a:pt x="26818" y="42808"/>
                </a:lnTo>
                <a:lnTo>
                  <a:pt x="26871" y="43520"/>
                </a:lnTo>
                <a:lnTo>
                  <a:pt x="26923" y="44205"/>
                </a:lnTo>
                <a:lnTo>
                  <a:pt x="26923" y="44890"/>
                </a:lnTo>
                <a:lnTo>
                  <a:pt x="26923" y="45575"/>
                </a:lnTo>
                <a:lnTo>
                  <a:pt x="26871" y="46260"/>
                </a:lnTo>
                <a:lnTo>
                  <a:pt x="26396" y="44969"/>
                </a:lnTo>
                <a:lnTo>
                  <a:pt x="25896" y="43704"/>
                </a:lnTo>
                <a:lnTo>
                  <a:pt x="24921" y="41175"/>
                </a:lnTo>
                <a:lnTo>
                  <a:pt x="24658" y="40490"/>
                </a:lnTo>
                <a:lnTo>
                  <a:pt x="24421" y="39779"/>
                </a:lnTo>
                <a:lnTo>
                  <a:pt x="24210" y="39068"/>
                </a:lnTo>
                <a:lnTo>
                  <a:pt x="24025" y="38356"/>
                </a:lnTo>
                <a:lnTo>
                  <a:pt x="23709" y="36987"/>
                </a:lnTo>
                <a:lnTo>
                  <a:pt x="23551" y="36302"/>
                </a:lnTo>
                <a:lnTo>
                  <a:pt x="23367" y="35617"/>
                </a:lnTo>
                <a:lnTo>
                  <a:pt x="23182" y="35011"/>
                </a:lnTo>
                <a:lnTo>
                  <a:pt x="22998" y="34405"/>
                </a:lnTo>
                <a:lnTo>
                  <a:pt x="22761" y="33825"/>
                </a:lnTo>
                <a:lnTo>
                  <a:pt x="22471" y="33246"/>
                </a:lnTo>
                <a:close/>
                <a:moveTo>
                  <a:pt x="20864" y="39199"/>
                </a:moveTo>
                <a:lnTo>
                  <a:pt x="19863" y="40279"/>
                </a:lnTo>
                <a:lnTo>
                  <a:pt x="18836" y="41307"/>
                </a:lnTo>
                <a:lnTo>
                  <a:pt x="17756" y="42308"/>
                </a:lnTo>
                <a:lnTo>
                  <a:pt x="17229" y="42782"/>
                </a:lnTo>
                <a:lnTo>
                  <a:pt x="16649" y="43256"/>
                </a:lnTo>
                <a:lnTo>
                  <a:pt x="16096" y="43704"/>
                </a:lnTo>
                <a:lnTo>
                  <a:pt x="15516" y="44126"/>
                </a:lnTo>
                <a:lnTo>
                  <a:pt x="14911" y="44574"/>
                </a:lnTo>
                <a:lnTo>
                  <a:pt x="14305" y="44969"/>
                </a:lnTo>
                <a:lnTo>
                  <a:pt x="13699" y="45364"/>
                </a:lnTo>
                <a:lnTo>
                  <a:pt x="13093" y="45759"/>
                </a:lnTo>
                <a:lnTo>
                  <a:pt x="12461" y="46128"/>
                </a:lnTo>
                <a:lnTo>
                  <a:pt x="11828" y="46497"/>
                </a:lnTo>
                <a:lnTo>
                  <a:pt x="11117" y="46865"/>
                </a:lnTo>
                <a:lnTo>
                  <a:pt x="10379" y="47208"/>
                </a:lnTo>
                <a:lnTo>
                  <a:pt x="9642" y="47524"/>
                </a:lnTo>
                <a:lnTo>
                  <a:pt x="8878" y="47787"/>
                </a:lnTo>
                <a:lnTo>
                  <a:pt x="8878" y="47787"/>
                </a:lnTo>
                <a:lnTo>
                  <a:pt x="9905" y="46786"/>
                </a:lnTo>
                <a:lnTo>
                  <a:pt x="10933" y="45785"/>
                </a:lnTo>
                <a:lnTo>
                  <a:pt x="12013" y="44837"/>
                </a:lnTo>
                <a:lnTo>
                  <a:pt x="12566" y="44363"/>
                </a:lnTo>
                <a:lnTo>
                  <a:pt x="13119" y="43915"/>
                </a:lnTo>
                <a:lnTo>
                  <a:pt x="13751" y="43441"/>
                </a:lnTo>
                <a:lnTo>
                  <a:pt x="14384" y="42993"/>
                </a:lnTo>
                <a:lnTo>
                  <a:pt x="15016" y="42545"/>
                </a:lnTo>
                <a:lnTo>
                  <a:pt x="15648" y="42097"/>
                </a:lnTo>
                <a:lnTo>
                  <a:pt x="16307" y="41702"/>
                </a:lnTo>
                <a:lnTo>
                  <a:pt x="16992" y="41281"/>
                </a:lnTo>
                <a:lnTo>
                  <a:pt x="17650" y="40885"/>
                </a:lnTo>
                <a:lnTo>
                  <a:pt x="18335" y="40517"/>
                </a:lnTo>
                <a:lnTo>
                  <a:pt x="18967" y="40200"/>
                </a:lnTo>
                <a:lnTo>
                  <a:pt x="19600" y="39884"/>
                </a:lnTo>
                <a:lnTo>
                  <a:pt x="20232" y="39568"/>
                </a:lnTo>
                <a:lnTo>
                  <a:pt x="20864" y="39199"/>
                </a:lnTo>
                <a:close/>
                <a:moveTo>
                  <a:pt x="21549" y="39094"/>
                </a:moveTo>
                <a:lnTo>
                  <a:pt x="22102" y="40306"/>
                </a:lnTo>
                <a:lnTo>
                  <a:pt x="22629" y="41544"/>
                </a:lnTo>
                <a:lnTo>
                  <a:pt x="23103" y="42782"/>
                </a:lnTo>
                <a:lnTo>
                  <a:pt x="23551" y="44047"/>
                </a:lnTo>
                <a:lnTo>
                  <a:pt x="23788" y="44758"/>
                </a:lnTo>
                <a:lnTo>
                  <a:pt x="23973" y="45496"/>
                </a:lnTo>
                <a:lnTo>
                  <a:pt x="24157" y="46233"/>
                </a:lnTo>
                <a:lnTo>
                  <a:pt x="24289" y="46971"/>
                </a:lnTo>
                <a:lnTo>
                  <a:pt x="24394" y="47708"/>
                </a:lnTo>
                <a:lnTo>
                  <a:pt x="24473" y="48446"/>
                </a:lnTo>
                <a:lnTo>
                  <a:pt x="24526" y="49210"/>
                </a:lnTo>
                <a:lnTo>
                  <a:pt x="24552" y="49974"/>
                </a:lnTo>
                <a:lnTo>
                  <a:pt x="24526" y="50738"/>
                </a:lnTo>
                <a:lnTo>
                  <a:pt x="24473" y="51502"/>
                </a:lnTo>
                <a:lnTo>
                  <a:pt x="24421" y="52266"/>
                </a:lnTo>
                <a:lnTo>
                  <a:pt x="24315" y="53056"/>
                </a:lnTo>
                <a:lnTo>
                  <a:pt x="23946" y="51871"/>
                </a:lnTo>
                <a:lnTo>
                  <a:pt x="23578" y="50685"/>
                </a:lnTo>
                <a:lnTo>
                  <a:pt x="23156" y="49263"/>
                </a:lnTo>
                <a:lnTo>
                  <a:pt x="22761" y="47840"/>
                </a:lnTo>
                <a:lnTo>
                  <a:pt x="22392" y="46365"/>
                </a:lnTo>
                <a:lnTo>
                  <a:pt x="22076" y="44863"/>
                </a:lnTo>
                <a:lnTo>
                  <a:pt x="21944" y="44126"/>
                </a:lnTo>
                <a:lnTo>
                  <a:pt x="21839" y="43388"/>
                </a:lnTo>
                <a:lnTo>
                  <a:pt x="21760" y="42624"/>
                </a:lnTo>
                <a:lnTo>
                  <a:pt x="21681" y="41886"/>
                </a:lnTo>
                <a:lnTo>
                  <a:pt x="21628" y="41175"/>
                </a:lnTo>
                <a:lnTo>
                  <a:pt x="21575" y="40490"/>
                </a:lnTo>
                <a:lnTo>
                  <a:pt x="21549" y="39779"/>
                </a:lnTo>
                <a:lnTo>
                  <a:pt x="21549" y="39094"/>
                </a:lnTo>
                <a:close/>
                <a:moveTo>
                  <a:pt x="20495" y="41307"/>
                </a:moveTo>
                <a:lnTo>
                  <a:pt x="20127" y="42756"/>
                </a:lnTo>
                <a:lnTo>
                  <a:pt x="19679" y="44178"/>
                </a:lnTo>
                <a:lnTo>
                  <a:pt x="19310" y="45127"/>
                </a:lnTo>
                <a:lnTo>
                  <a:pt x="18888" y="46049"/>
                </a:lnTo>
                <a:lnTo>
                  <a:pt x="18441" y="46944"/>
                </a:lnTo>
                <a:lnTo>
                  <a:pt x="17940" y="47814"/>
                </a:lnTo>
                <a:lnTo>
                  <a:pt x="17519" y="48499"/>
                </a:lnTo>
                <a:lnTo>
                  <a:pt x="17071" y="49184"/>
                </a:lnTo>
                <a:lnTo>
                  <a:pt x="16597" y="49842"/>
                </a:lnTo>
                <a:lnTo>
                  <a:pt x="16122" y="50474"/>
                </a:lnTo>
                <a:lnTo>
                  <a:pt x="15622" y="51107"/>
                </a:lnTo>
                <a:lnTo>
                  <a:pt x="15095" y="51713"/>
                </a:lnTo>
                <a:lnTo>
                  <a:pt x="14542" y="52319"/>
                </a:lnTo>
                <a:lnTo>
                  <a:pt x="14015" y="52924"/>
                </a:lnTo>
                <a:lnTo>
                  <a:pt x="13462" y="53478"/>
                </a:lnTo>
                <a:lnTo>
                  <a:pt x="12908" y="54031"/>
                </a:lnTo>
                <a:lnTo>
                  <a:pt x="11749" y="55111"/>
                </a:lnTo>
                <a:lnTo>
                  <a:pt x="11855" y="54663"/>
                </a:lnTo>
                <a:lnTo>
                  <a:pt x="11986" y="54242"/>
                </a:lnTo>
                <a:lnTo>
                  <a:pt x="12118" y="53794"/>
                </a:lnTo>
                <a:lnTo>
                  <a:pt x="12276" y="53372"/>
                </a:lnTo>
                <a:lnTo>
                  <a:pt x="12461" y="52951"/>
                </a:lnTo>
                <a:lnTo>
                  <a:pt x="12645" y="52556"/>
                </a:lnTo>
                <a:lnTo>
                  <a:pt x="13066" y="51739"/>
                </a:lnTo>
                <a:lnTo>
                  <a:pt x="13514" y="50949"/>
                </a:lnTo>
                <a:lnTo>
                  <a:pt x="14015" y="50185"/>
                </a:lnTo>
                <a:lnTo>
                  <a:pt x="14515" y="49421"/>
                </a:lnTo>
                <a:lnTo>
                  <a:pt x="15042" y="48683"/>
                </a:lnTo>
                <a:lnTo>
                  <a:pt x="15622" y="47893"/>
                </a:lnTo>
                <a:lnTo>
                  <a:pt x="16228" y="47076"/>
                </a:lnTo>
                <a:lnTo>
                  <a:pt x="17466" y="45522"/>
                </a:lnTo>
                <a:lnTo>
                  <a:pt x="18599" y="44126"/>
                </a:lnTo>
                <a:lnTo>
                  <a:pt x="19152" y="43414"/>
                </a:lnTo>
                <a:lnTo>
                  <a:pt x="19679" y="42677"/>
                </a:lnTo>
                <a:lnTo>
                  <a:pt x="20100" y="42018"/>
                </a:lnTo>
                <a:lnTo>
                  <a:pt x="20495" y="41307"/>
                </a:lnTo>
                <a:close/>
                <a:moveTo>
                  <a:pt x="12540" y="0"/>
                </a:moveTo>
                <a:lnTo>
                  <a:pt x="12487" y="26"/>
                </a:lnTo>
                <a:lnTo>
                  <a:pt x="12434" y="53"/>
                </a:lnTo>
                <a:lnTo>
                  <a:pt x="12408" y="105"/>
                </a:lnTo>
                <a:lnTo>
                  <a:pt x="12382" y="158"/>
                </a:lnTo>
                <a:lnTo>
                  <a:pt x="12382" y="237"/>
                </a:lnTo>
                <a:lnTo>
                  <a:pt x="12382" y="290"/>
                </a:lnTo>
                <a:lnTo>
                  <a:pt x="12698" y="790"/>
                </a:lnTo>
                <a:lnTo>
                  <a:pt x="12987" y="1238"/>
                </a:lnTo>
                <a:lnTo>
                  <a:pt x="13646" y="2187"/>
                </a:lnTo>
                <a:lnTo>
                  <a:pt x="14252" y="3082"/>
                </a:lnTo>
                <a:lnTo>
                  <a:pt x="14831" y="3978"/>
                </a:lnTo>
                <a:lnTo>
                  <a:pt x="14990" y="4215"/>
                </a:lnTo>
                <a:lnTo>
                  <a:pt x="14911" y="4795"/>
                </a:lnTo>
                <a:lnTo>
                  <a:pt x="14831" y="5374"/>
                </a:lnTo>
                <a:lnTo>
                  <a:pt x="14673" y="5796"/>
                </a:lnTo>
                <a:lnTo>
                  <a:pt x="14489" y="6217"/>
                </a:lnTo>
                <a:lnTo>
                  <a:pt x="14278" y="6612"/>
                </a:lnTo>
                <a:lnTo>
                  <a:pt x="14068" y="7007"/>
                </a:lnTo>
                <a:lnTo>
                  <a:pt x="13804" y="7376"/>
                </a:lnTo>
                <a:lnTo>
                  <a:pt x="13541" y="7745"/>
                </a:lnTo>
                <a:lnTo>
                  <a:pt x="13251" y="8088"/>
                </a:lnTo>
                <a:lnTo>
                  <a:pt x="12961" y="8430"/>
                </a:lnTo>
                <a:lnTo>
                  <a:pt x="12513" y="8904"/>
                </a:lnTo>
                <a:lnTo>
                  <a:pt x="12039" y="9378"/>
                </a:lnTo>
                <a:lnTo>
                  <a:pt x="11091" y="10300"/>
                </a:lnTo>
                <a:lnTo>
                  <a:pt x="10116" y="11222"/>
                </a:lnTo>
                <a:lnTo>
                  <a:pt x="9194" y="12144"/>
                </a:lnTo>
                <a:lnTo>
                  <a:pt x="8298" y="13040"/>
                </a:lnTo>
                <a:lnTo>
                  <a:pt x="7455" y="13988"/>
                </a:lnTo>
                <a:lnTo>
                  <a:pt x="6639" y="14937"/>
                </a:lnTo>
                <a:lnTo>
                  <a:pt x="5822" y="15912"/>
                </a:lnTo>
                <a:lnTo>
                  <a:pt x="5058" y="16886"/>
                </a:lnTo>
                <a:lnTo>
                  <a:pt x="4294" y="17914"/>
                </a:lnTo>
                <a:lnTo>
                  <a:pt x="3556" y="18941"/>
                </a:lnTo>
                <a:lnTo>
                  <a:pt x="2871" y="19995"/>
                </a:lnTo>
                <a:lnTo>
                  <a:pt x="2107" y="21207"/>
                </a:lnTo>
                <a:lnTo>
                  <a:pt x="1370" y="22418"/>
                </a:lnTo>
                <a:lnTo>
                  <a:pt x="685" y="23657"/>
                </a:lnTo>
                <a:lnTo>
                  <a:pt x="26" y="24921"/>
                </a:lnTo>
                <a:lnTo>
                  <a:pt x="0" y="24974"/>
                </a:lnTo>
                <a:lnTo>
                  <a:pt x="26" y="25026"/>
                </a:lnTo>
                <a:lnTo>
                  <a:pt x="53" y="25106"/>
                </a:lnTo>
                <a:lnTo>
                  <a:pt x="132" y="25132"/>
                </a:lnTo>
                <a:lnTo>
                  <a:pt x="184" y="25132"/>
                </a:lnTo>
                <a:lnTo>
                  <a:pt x="237" y="25106"/>
                </a:lnTo>
                <a:lnTo>
                  <a:pt x="1344" y="24394"/>
                </a:lnTo>
                <a:lnTo>
                  <a:pt x="2450" y="23657"/>
                </a:lnTo>
                <a:lnTo>
                  <a:pt x="3530" y="22866"/>
                </a:lnTo>
                <a:lnTo>
                  <a:pt x="4584" y="22076"/>
                </a:lnTo>
                <a:lnTo>
                  <a:pt x="5611" y="21233"/>
                </a:lnTo>
                <a:lnTo>
                  <a:pt x="6612" y="20364"/>
                </a:lnTo>
                <a:lnTo>
                  <a:pt x="7561" y="19442"/>
                </a:lnTo>
                <a:lnTo>
                  <a:pt x="8509" y="18493"/>
                </a:lnTo>
                <a:lnTo>
                  <a:pt x="9378" y="17519"/>
                </a:lnTo>
                <a:lnTo>
                  <a:pt x="10221" y="16491"/>
                </a:lnTo>
                <a:lnTo>
                  <a:pt x="10617" y="15964"/>
                </a:lnTo>
                <a:lnTo>
                  <a:pt x="11012" y="15437"/>
                </a:lnTo>
                <a:lnTo>
                  <a:pt x="11380" y="14884"/>
                </a:lnTo>
                <a:lnTo>
                  <a:pt x="11749" y="14357"/>
                </a:lnTo>
                <a:lnTo>
                  <a:pt x="12092" y="13778"/>
                </a:lnTo>
                <a:lnTo>
                  <a:pt x="12434" y="13225"/>
                </a:lnTo>
                <a:lnTo>
                  <a:pt x="12750" y="12645"/>
                </a:lnTo>
                <a:lnTo>
                  <a:pt x="13040" y="12039"/>
                </a:lnTo>
                <a:lnTo>
                  <a:pt x="13330" y="11460"/>
                </a:lnTo>
                <a:lnTo>
                  <a:pt x="13593" y="10854"/>
                </a:lnTo>
                <a:lnTo>
                  <a:pt x="13857" y="10248"/>
                </a:lnTo>
                <a:lnTo>
                  <a:pt x="14094" y="9615"/>
                </a:lnTo>
                <a:lnTo>
                  <a:pt x="14410" y="8614"/>
                </a:lnTo>
                <a:lnTo>
                  <a:pt x="14700" y="7613"/>
                </a:lnTo>
                <a:lnTo>
                  <a:pt x="14911" y="6586"/>
                </a:lnTo>
                <a:lnTo>
                  <a:pt x="15095" y="5559"/>
                </a:lnTo>
                <a:lnTo>
                  <a:pt x="15200" y="5137"/>
                </a:lnTo>
                <a:lnTo>
                  <a:pt x="15306" y="4742"/>
                </a:lnTo>
                <a:lnTo>
                  <a:pt x="16043" y="6033"/>
                </a:lnTo>
                <a:lnTo>
                  <a:pt x="16755" y="7350"/>
                </a:lnTo>
                <a:lnTo>
                  <a:pt x="16728" y="7613"/>
                </a:lnTo>
                <a:lnTo>
                  <a:pt x="16702" y="7903"/>
                </a:lnTo>
                <a:lnTo>
                  <a:pt x="16676" y="8167"/>
                </a:lnTo>
                <a:lnTo>
                  <a:pt x="16597" y="8430"/>
                </a:lnTo>
                <a:lnTo>
                  <a:pt x="16438" y="8957"/>
                </a:lnTo>
                <a:lnTo>
                  <a:pt x="16228" y="9457"/>
                </a:lnTo>
                <a:lnTo>
                  <a:pt x="15964" y="9958"/>
                </a:lnTo>
                <a:lnTo>
                  <a:pt x="15674" y="10432"/>
                </a:lnTo>
                <a:lnTo>
                  <a:pt x="15385" y="10906"/>
                </a:lnTo>
                <a:lnTo>
                  <a:pt x="15069" y="11354"/>
                </a:lnTo>
                <a:lnTo>
                  <a:pt x="14357" y="12355"/>
                </a:lnTo>
                <a:lnTo>
                  <a:pt x="13646" y="13356"/>
                </a:lnTo>
                <a:lnTo>
                  <a:pt x="12961" y="14357"/>
                </a:lnTo>
                <a:lnTo>
                  <a:pt x="12329" y="15411"/>
                </a:lnTo>
                <a:lnTo>
                  <a:pt x="11670" y="16491"/>
                </a:lnTo>
                <a:lnTo>
                  <a:pt x="11064" y="17624"/>
                </a:lnTo>
                <a:lnTo>
                  <a:pt x="10485" y="18730"/>
                </a:lnTo>
                <a:lnTo>
                  <a:pt x="9932" y="19863"/>
                </a:lnTo>
                <a:lnTo>
                  <a:pt x="9378" y="21022"/>
                </a:lnTo>
                <a:lnTo>
                  <a:pt x="8851" y="22181"/>
                </a:lnTo>
                <a:lnTo>
                  <a:pt x="7824" y="24500"/>
                </a:lnTo>
                <a:lnTo>
                  <a:pt x="6718" y="27187"/>
                </a:lnTo>
                <a:lnTo>
                  <a:pt x="5638" y="29874"/>
                </a:lnTo>
                <a:lnTo>
                  <a:pt x="5638" y="29926"/>
                </a:lnTo>
                <a:lnTo>
                  <a:pt x="5638" y="29979"/>
                </a:lnTo>
                <a:lnTo>
                  <a:pt x="5690" y="30058"/>
                </a:lnTo>
                <a:lnTo>
                  <a:pt x="5769" y="30084"/>
                </a:lnTo>
                <a:lnTo>
                  <a:pt x="5822" y="30084"/>
                </a:lnTo>
                <a:lnTo>
                  <a:pt x="5875" y="30058"/>
                </a:lnTo>
                <a:lnTo>
                  <a:pt x="6981" y="29400"/>
                </a:lnTo>
                <a:lnTo>
                  <a:pt x="8114" y="28688"/>
                </a:lnTo>
                <a:lnTo>
                  <a:pt x="9194" y="27951"/>
                </a:lnTo>
                <a:lnTo>
                  <a:pt x="9721" y="27555"/>
                </a:lnTo>
                <a:lnTo>
                  <a:pt x="10248" y="27134"/>
                </a:lnTo>
                <a:lnTo>
                  <a:pt x="10696" y="26739"/>
                </a:lnTo>
                <a:lnTo>
                  <a:pt x="11170" y="26344"/>
                </a:lnTo>
                <a:lnTo>
                  <a:pt x="11591" y="25896"/>
                </a:lnTo>
                <a:lnTo>
                  <a:pt x="12013" y="25448"/>
                </a:lnTo>
                <a:lnTo>
                  <a:pt x="12408" y="25000"/>
                </a:lnTo>
                <a:lnTo>
                  <a:pt x="12803" y="24500"/>
                </a:lnTo>
                <a:lnTo>
                  <a:pt x="13172" y="23999"/>
                </a:lnTo>
                <a:lnTo>
                  <a:pt x="13514" y="23499"/>
                </a:lnTo>
                <a:lnTo>
                  <a:pt x="13857" y="22945"/>
                </a:lnTo>
                <a:lnTo>
                  <a:pt x="14173" y="22366"/>
                </a:lnTo>
                <a:lnTo>
                  <a:pt x="14463" y="21786"/>
                </a:lnTo>
                <a:lnTo>
                  <a:pt x="14726" y="21207"/>
                </a:lnTo>
                <a:lnTo>
                  <a:pt x="14990" y="20601"/>
                </a:lnTo>
                <a:lnTo>
                  <a:pt x="15227" y="19995"/>
                </a:lnTo>
                <a:lnTo>
                  <a:pt x="15437" y="19389"/>
                </a:lnTo>
                <a:lnTo>
                  <a:pt x="15622" y="18783"/>
                </a:lnTo>
                <a:lnTo>
                  <a:pt x="15806" y="18151"/>
                </a:lnTo>
                <a:lnTo>
                  <a:pt x="15964" y="17519"/>
                </a:lnTo>
                <a:lnTo>
                  <a:pt x="16122" y="16886"/>
                </a:lnTo>
                <a:lnTo>
                  <a:pt x="16254" y="16254"/>
                </a:lnTo>
                <a:lnTo>
                  <a:pt x="16465" y="14963"/>
                </a:lnTo>
                <a:lnTo>
                  <a:pt x="16623" y="13672"/>
                </a:lnTo>
                <a:lnTo>
                  <a:pt x="16755" y="12408"/>
                </a:lnTo>
                <a:lnTo>
                  <a:pt x="16860" y="11117"/>
                </a:lnTo>
                <a:lnTo>
                  <a:pt x="16913" y="9853"/>
                </a:lnTo>
                <a:lnTo>
                  <a:pt x="16965" y="8562"/>
                </a:lnTo>
                <a:lnTo>
                  <a:pt x="17018" y="8272"/>
                </a:lnTo>
                <a:lnTo>
                  <a:pt x="17071" y="7956"/>
                </a:lnTo>
                <a:lnTo>
                  <a:pt x="17440" y="8746"/>
                </a:lnTo>
                <a:lnTo>
                  <a:pt x="17808" y="9563"/>
                </a:lnTo>
                <a:lnTo>
                  <a:pt x="18177" y="10379"/>
                </a:lnTo>
                <a:lnTo>
                  <a:pt x="18520" y="11196"/>
                </a:lnTo>
                <a:lnTo>
                  <a:pt x="18862" y="12013"/>
                </a:lnTo>
                <a:lnTo>
                  <a:pt x="19178" y="12829"/>
                </a:lnTo>
                <a:lnTo>
                  <a:pt x="19468" y="13672"/>
                </a:lnTo>
                <a:lnTo>
                  <a:pt x="19758" y="14515"/>
                </a:lnTo>
                <a:lnTo>
                  <a:pt x="19705" y="15016"/>
                </a:lnTo>
                <a:lnTo>
                  <a:pt x="19600" y="15490"/>
                </a:lnTo>
                <a:lnTo>
                  <a:pt x="19494" y="15964"/>
                </a:lnTo>
                <a:lnTo>
                  <a:pt x="19336" y="16412"/>
                </a:lnTo>
                <a:lnTo>
                  <a:pt x="19152" y="16886"/>
                </a:lnTo>
                <a:lnTo>
                  <a:pt x="18941" y="17334"/>
                </a:lnTo>
                <a:lnTo>
                  <a:pt x="18704" y="17756"/>
                </a:lnTo>
                <a:lnTo>
                  <a:pt x="18467" y="18177"/>
                </a:lnTo>
                <a:lnTo>
                  <a:pt x="17940" y="19020"/>
                </a:lnTo>
                <a:lnTo>
                  <a:pt x="17360" y="19837"/>
                </a:lnTo>
                <a:lnTo>
                  <a:pt x="16175" y="21417"/>
                </a:lnTo>
                <a:lnTo>
                  <a:pt x="15543" y="22260"/>
                </a:lnTo>
                <a:lnTo>
                  <a:pt x="14937" y="23130"/>
                </a:lnTo>
                <a:lnTo>
                  <a:pt x="14357" y="24025"/>
                </a:lnTo>
                <a:lnTo>
                  <a:pt x="13804" y="24947"/>
                </a:lnTo>
                <a:lnTo>
                  <a:pt x="12724" y="26765"/>
                </a:lnTo>
                <a:lnTo>
                  <a:pt x="11670" y="28609"/>
                </a:lnTo>
                <a:lnTo>
                  <a:pt x="10406" y="30848"/>
                </a:lnTo>
                <a:lnTo>
                  <a:pt x="9168" y="33114"/>
                </a:lnTo>
                <a:lnTo>
                  <a:pt x="9141" y="33167"/>
                </a:lnTo>
                <a:lnTo>
                  <a:pt x="9194" y="33219"/>
                </a:lnTo>
                <a:lnTo>
                  <a:pt x="9247" y="33246"/>
                </a:lnTo>
                <a:lnTo>
                  <a:pt x="9326" y="33246"/>
                </a:lnTo>
                <a:lnTo>
                  <a:pt x="10248" y="32640"/>
                </a:lnTo>
                <a:lnTo>
                  <a:pt x="11143" y="32008"/>
                </a:lnTo>
                <a:lnTo>
                  <a:pt x="12039" y="31349"/>
                </a:lnTo>
                <a:lnTo>
                  <a:pt x="12882" y="30638"/>
                </a:lnTo>
                <a:lnTo>
                  <a:pt x="13699" y="29900"/>
                </a:lnTo>
                <a:lnTo>
                  <a:pt x="14489" y="29110"/>
                </a:lnTo>
                <a:lnTo>
                  <a:pt x="15227" y="28293"/>
                </a:lnTo>
                <a:lnTo>
                  <a:pt x="15938" y="27450"/>
                </a:lnTo>
                <a:lnTo>
                  <a:pt x="16597" y="26528"/>
                </a:lnTo>
                <a:lnTo>
                  <a:pt x="17229" y="25606"/>
                </a:lnTo>
                <a:lnTo>
                  <a:pt x="17782" y="24631"/>
                </a:lnTo>
                <a:lnTo>
                  <a:pt x="18309" y="23630"/>
                </a:lnTo>
                <a:lnTo>
                  <a:pt x="18546" y="23103"/>
                </a:lnTo>
                <a:lnTo>
                  <a:pt x="18757" y="22577"/>
                </a:lnTo>
                <a:lnTo>
                  <a:pt x="18967" y="22076"/>
                </a:lnTo>
                <a:lnTo>
                  <a:pt x="19152" y="21523"/>
                </a:lnTo>
                <a:lnTo>
                  <a:pt x="19336" y="20996"/>
                </a:lnTo>
                <a:lnTo>
                  <a:pt x="19494" y="20443"/>
                </a:lnTo>
                <a:lnTo>
                  <a:pt x="19626" y="19916"/>
                </a:lnTo>
                <a:lnTo>
                  <a:pt x="19758" y="19363"/>
                </a:lnTo>
                <a:lnTo>
                  <a:pt x="19916" y="18441"/>
                </a:lnTo>
                <a:lnTo>
                  <a:pt x="20048" y="17545"/>
                </a:lnTo>
                <a:lnTo>
                  <a:pt x="20100" y="16623"/>
                </a:lnTo>
                <a:lnTo>
                  <a:pt x="20127" y="15701"/>
                </a:lnTo>
                <a:lnTo>
                  <a:pt x="20232" y="16043"/>
                </a:lnTo>
                <a:lnTo>
                  <a:pt x="20574" y="17334"/>
                </a:lnTo>
                <a:lnTo>
                  <a:pt x="20891" y="18599"/>
                </a:lnTo>
                <a:lnTo>
                  <a:pt x="21154" y="19889"/>
                </a:lnTo>
                <a:lnTo>
                  <a:pt x="21391" y="21180"/>
                </a:lnTo>
                <a:lnTo>
                  <a:pt x="21602" y="22471"/>
                </a:lnTo>
                <a:lnTo>
                  <a:pt x="21760" y="23762"/>
                </a:lnTo>
                <a:lnTo>
                  <a:pt x="21892" y="25053"/>
                </a:lnTo>
                <a:lnTo>
                  <a:pt x="21971" y="26370"/>
                </a:lnTo>
                <a:lnTo>
                  <a:pt x="21259" y="26739"/>
                </a:lnTo>
                <a:lnTo>
                  <a:pt x="20574" y="27108"/>
                </a:lnTo>
                <a:lnTo>
                  <a:pt x="19863" y="27503"/>
                </a:lnTo>
                <a:lnTo>
                  <a:pt x="19178" y="27898"/>
                </a:lnTo>
                <a:lnTo>
                  <a:pt x="18520" y="28346"/>
                </a:lnTo>
                <a:lnTo>
                  <a:pt x="17861" y="28767"/>
                </a:lnTo>
                <a:lnTo>
                  <a:pt x="17202" y="29241"/>
                </a:lnTo>
                <a:lnTo>
                  <a:pt x="16570" y="29716"/>
                </a:lnTo>
                <a:lnTo>
                  <a:pt x="15938" y="30216"/>
                </a:lnTo>
                <a:lnTo>
                  <a:pt x="15332" y="30717"/>
                </a:lnTo>
                <a:lnTo>
                  <a:pt x="14726" y="31244"/>
                </a:lnTo>
                <a:lnTo>
                  <a:pt x="14147" y="31797"/>
                </a:lnTo>
                <a:lnTo>
                  <a:pt x="13567" y="32350"/>
                </a:lnTo>
                <a:lnTo>
                  <a:pt x="13014" y="32930"/>
                </a:lnTo>
                <a:lnTo>
                  <a:pt x="12461" y="33509"/>
                </a:lnTo>
                <a:lnTo>
                  <a:pt x="11934" y="34115"/>
                </a:lnTo>
                <a:lnTo>
                  <a:pt x="11354" y="34826"/>
                </a:lnTo>
                <a:lnTo>
                  <a:pt x="10775" y="35538"/>
                </a:lnTo>
                <a:lnTo>
                  <a:pt x="10221" y="36275"/>
                </a:lnTo>
                <a:lnTo>
                  <a:pt x="9721" y="37039"/>
                </a:lnTo>
                <a:lnTo>
                  <a:pt x="9694" y="37092"/>
                </a:lnTo>
                <a:lnTo>
                  <a:pt x="9694" y="37118"/>
                </a:lnTo>
                <a:lnTo>
                  <a:pt x="9721" y="37197"/>
                </a:lnTo>
                <a:lnTo>
                  <a:pt x="9800" y="37250"/>
                </a:lnTo>
                <a:lnTo>
                  <a:pt x="9853" y="37276"/>
                </a:lnTo>
                <a:lnTo>
                  <a:pt x="9905" y="37250"/>
                </a:lnTo>
                <a:lnTo>
                  <a:pt x="10643" y="36907"/>
                </a:lnTo>
                <a:lnTo>
                  <a:pt x="11380" y="36539"/>
                </a:lnTo>
                <a:lnTo>
                  <a:pt x="12118" y="36144"/>
                </a:lnTo>
                <a:lnTo>
                  <a:pt x="12856" y="35748"/>
                </a:lnTo>
                <a:lnTo>
                  <a:pt x="13567" y="35327"/>
                </a:lnTo>
                <a:lnTo>
                  <a:pt x="14278" y="34879"/>
                </a:lnTo>
                <a:lnTo>
                  <a:pt x="14963" y="34431"/>
                </a:lnTo>
                <a:lnTo>
                  <a:pt x="15648" y="33957"/>
                </a:lnTo>
                <a:lnTo>
                  <a:pt x="16307" y="33456"/>
                </a:lnTo>
                <a:lnTo>
                  <a:pt x="16939" y="32956"/>
                </a:lnTo>
                <a:lnTo>
                  <a:pt x="17571" y="32403"/>
                </a:lnTo>
                <a:lnTo>
                  <a:pt x="18177" y="31850"/>
                </a:lnTo>
                <a:lnTo>
                  <a:pt x="18783" y="31270"/>
                </a:lnTo>
                <a:lnTo>
                  <a:pt x="19336" y="30664"/>
                </a:lnTo>
                <a:lnTo>
                  <a:pt x="19889" y="30032"/>
                </a:lnTo>
                <a:lnTo>
                  <a:pt x="20390" y="29373"/>
                </a:lnTo>
                <a:lnTo>
                  <a:pt x="20838" y="28767"/>
                </a:lnTo>
                <a:lnTo>
                  <a:pt x="21259" y="28135"/>
                </a:lnTo>
                <a:lnTo>
                  <a:pt x="21655" y="27476"/>
                </a:lnTo>
                <a:lnTo>
                  <a:pt x="21997" y="26818"/>
                </a:lnTo>
                <a:lnTo>
                  <a:pt x="22050" y="28372"/>
                </a:lnTo>
                <a:lnTo>
                  <a:pt x="22050" y="29926"/>
                </a:lnTo>
                <a:lnTo>
                  <a:pt x="21997" y="31481"/>
                </a:lnTo>
                <a:lnTo>
                  <a:pt x="21892" y="33009"/>
                </a:lnTo>
                <a:lnTo>
                  <a:pt x="20495" y="33588"/>
                </a:lnTo>
                <a:lnTo>
                  <a:pt x="19784" y="33904"/>
                </a:lnTo>
                <a:lnTo>
                  <a:pt x="19099" y="34247"/>
                </a:lnTo>
                <a:lnTo>
                  <a:pt x="18441" y="34589"/>
                </a:lnTo>
                <a:lnTo>
                  <a:pt x="17756" y="34932"/>
                </a:lnTo>
                <a:lnTo>
                  <a:pt x="17097" y="35327"/>
                </a:lnTo>
                <a:lnTo>
                  <a:pt x="16465" y="35722"/>
                </a:lnTo>
                <a:lnTo>
                  <a:pt x="15780" y="36170"/>
                </a:lnTo>
                <a:lnTo>
                  <a:pt x="15121" y="36644"/>
                </a:lnTo>
                <a:lnTo>
                  <a:pt x="14489" y="37118"/>
                </a:lnTo>
                <a:lnTo>
                  <a:pt x="13883" y="37619"/>
                </a:lnTo>
                <a:lnTo>
                  <a:pt x="13277" y="38146"/>
                </a:lnTo>
                <a:lnTo>
                  <a:pt x="12671" y="38673"/>
                </a:lnTo>
                <a:lnTo>
                  <a:pt x="12092" y="39252"/>
                </a:lnTo>
                <a:lnTo>
                  <a:pt x="11539" y="39805"/>
                </a:lnTo>
                <a:lnTo>
                  <a:pt x="10933" y="40490"/>
                </a:lnTo>
                <a:lnTo>
                  <a:pt x="10353" y="41202"/>
                </a:lnTo>
                <a:lnTo>
                  <a:pt x="9247" y="42624"/>
                </a:lnTo>
                <a:lnTo>
                  <a:pt x="9220" y="42703"/>
                </a:lnTo>
                <a:lnTo>
                  <a:pt x="9220" y="42782"/>
                </a:lnTo>
                <a:lnTo>
                  <a:pt x="9299" y="42861"/>
                </a:lnTo>
                <a:lnTo>
                  <a:pt x="9378" y="42861"/>
                </a:lnTo>
                <a:lnTo>
                  <a:pt x="10142" y="42598"/>
                </a:lnTo>
                <a:lnTo>
                  <a:pt x="10854" y="42282"/>
                </a:lnTo>
                <a:lnTo>
                  <a:pt x="11591" y="41939"/>
                </a:lnTo>
                <a:lnTo>
                  <a:pt x="12276" y="41597"/>
                </a:lnTo>
                <a:lnTo>
                  <a:pt x="12987" y="41228"/>
                </a:lnTo>
                <a:lnTo>
                  <a:pt x="13699" y="40833"/>
                </a:lnTo>
                <a:lnTo>
                  <a:pt x="14384" y="40411"/>
                </a:lnTo>
                <a:lnTo>
                  <a:pt x="15069" y="39990"/>
                </a:lnTo>
                <a:lnTo>
                  <a:pt x="15727" y="39542"/>
                </a:lnTo>
                <a:lnTo>
                  <a:pt x="16359" y="39068"/>
                </a:lnTo>
                <a:lnTo>
                  <a:pt x="16992" y="38567"/>
                </a:lnTo>
                <a:lnTo>
                  <a:pt x="17624" y="38067"/>
                </a:lnTo>
                <a:lnTo>
                  <a:pt x="18230" y="37540"/>
                </a:lnTo>
                <a:lnTo>
                  <a:pt x="18809" y="37013"/>
                </a:lnTo>
                <a:lnTo>
                  <a:pt x="19389" y="36433"/>
                </a:lnTo>
                <a:lnTo>
                  <a:pt x="19916" y="35854"/>
                </a:lnTo>
                <a:lnTo>
                  <a:pt x="20443" y="35301"/>
                </a:lnTo>
                <a:lnTo>
                  <a:pt x="20943" y="34695"/>
                </a:lnTo>
                <a:lnTo>
                  <a:pt x="21417" y="34089"/>
                </a:lnTo>
                <a:lnTo>
                  <a:pt x="21865" y="33483"/>
                </a:lnTo>
                <a:lnTo>
                  <a:pt x="21760" y="34484"/>
                </a:lnTo>
                <a:lnTo>
                  <a:pt x="21628" y="35538"/>
                </a:lnTo>
                <a:lnTo>
                  <a:pt x="21470" y="36591"/>
                </a:lnTo>
                <a:lnTo>
                  <a:pt x="21312" y="37619"/>
                </a:lnTo>
                <a:lnTo>
                  <a:pt x="21101" y="38673"/>
                </a:lnTo>
                <a:lnTo>
                  <a:pt x="20785" y="38883"/>
                </a:lnTo>
                <a:lnTo>
                  <a:pt x="20469" y="39068"/>
                </a:lnTo>
                <a:lnTo>
                  <a:pt x="19810" y="39410"/>
                </a:lnTo>
                <a:lnTo>
                  <a:pt x="19126" y="39726"/>
                </a:lnTo>
                <a:lnTo>
                  <a:pt x="18467" y="40069"/>
                </a:lnTo>
                <a:lnTo>
                  <a:pt x="17782" y="40438"/>
                </a:lnTo>
                <a:lnTo>
                  <a:pt x="17097" y="40833"/>
                </a:lnTo>
                <a:lnTo>
                  <a:pt x="16412" y="41228"/>
                </a:lnTo>
                <a:lnTo>
                  <a:pt x="15754" y="41649"/>
                </a:lnTo>
                <a:lnTo>
                  <a:pt x="15095" y="42071"/>
                </a:lnTo>
                <a:lnTo>
                  <a:pt x="14463" y="42492"/>
                </a:lnTo>
                <a:lnTo>
                  <a:pt x="13830" y="42967"/>
                </a:lnTo>
                <a:lnTo>
                  <a:pt x="13225" y="43414"/>
                </a:lnTo>
                <a:lnTo>
                  <a:pt x="12619" y="43889"/>
                </a:lnTo>
                <a:lnTo>
                  <a:pt x="12013" y="44389"/>
                </a:lnTo>
                <a:lnTo>
                  <a:pt x="11407" y="44890"/>
                </a:lnTo>
                <a:lnTo>
                  <a:pt x="10827" y="45417"/>
                </a:lnTo>
                <a:lnTo>
                  <a:pt x="10169" y="46022"/>
                </a:lnTo>
                <a:lnTo>
                  <a:pt x="9536" y="46655"/>
                </a:lnTo>
                <a:lnTo>
                  <a:pt x="8904" y="47287"/>
                </a:lnTo>
                <a:lnTo>
                  <a:pt x="8325" y="47972"/>
                </a:lnTo>
                <a:lnTo>
                  <a:pt x="8298" y="48025"/>
                </a:lnTo>
                <a:lnTo>
                  <a:pt x="8272" y="48051"/>
                </a:lnTo>
                <a:lnTo>
                  <a:pt x="8298" y="48130"/>
                </a:lnTo>
                <a:lnTo>
                  <a:pt x="8377" y="48183"/>
                </a:lnTo>
                <a:lnTo>
                  <a:pt x="8404" y="48209"/>
                </a:lnTo>
                <a:lnTo>
                  <a:pt x="8456" y="48209"/>
                </a:lnTo>
                <a:lnTo>
                  <a:pt x="9220" y="47946"/>
                </a:lnTo>
                <a:lnTo>
                  <a:pt x="9984" y="47682"/>
                </a:lnTo>
                <a:lnTo>
                  <a:pt x="10722" y="47340"/>
                </a:lnTo>
                <a:lnTo>
                  <a:pt x="11460" y="46997"/>
                </a:lnTo>
                <a:lnTo>
                  <a:pt x="12171" y="46602"/>
                </a:lnTo>
                <a:lnTo>
                  <a:pt x="12856" y="46207"/>
                </a:lnTo>
                <a:lnTo>
                  <a:pt x="13541" y="45785"/>
                </a:lnTo>
                <a:lnTo>
                  <a:pt x="14226" y="45337"/>
                </a:lnTo>
                <a:lnTo>
                  <a:pt x="14858" y="44916"/>
                </a:lnTo>
                <a:lnTo>
                  <a:pt x="15490" y="44442"/>
                </a:lnTo>
                <a:lnTo>
                  <a:pt x="16122" y="43994"/>
                </a:lnTo>
                <a:lnTo>
                  <a:pt x="16728" y="43493"/>
                </a:lnTo>
                <a:lnTo>
                  <a:pt x="17334" y="43019"/>
                </a:lnTo>
                <a:lnTo>
                  <a:pt x="17914" y="42492"/>
                </a:lnTo>
                <a:lnTo>
                  <a:pt x="18493" y="41965"/>
                </a:lnTo>
                <a:lnTo>
                  <a:pt x="19046" y="41439"/>
                </a:lnTo>
                <a:lnTo>
                  <a:pt x="19547" y="40912"/>
                </a:lnTo>
                <a:lnTo>
                  <a:pt x="20048" y="40359"/>
                </a:lnTo>
                <a:lnTo>
                  <a:pt x="20522" y="39832"/>
                </a:lnTo>
                <a:lnTo>
                  <a:pt x="20996" y="39252"/>
                </a:lnTo>
                <a:lnTo>
                  <a:pt x="20891" y="39647"/>
                </a:lnTo>
                <a:lnTo>
                  <a:pt x="20601" y="40385"/>
                </a:lnTo>
                <a:lnTo>
                  <a:pt x="20258" y="41070"/>
                </a:lnTo>
                <a:lnTo>
                  <a:pt x="19889" y="41755"/>
                </a:lnTo>
                <a:lnTo>
                  <a:pt x="19468" y="42413"/>
                </a:lnTo>
                <a:lnTo>
                  <a:pt x="18941" y="43151"/>
                </a:lnTo>
                <a:lnTo>
                  <a:pt x="18388" y="43862"/>
                </a:lnTo>
                <a:lnTo>
                  <a:pt x="17255" y="45258"/>
                </a:lnTo>
                <a:lnTo>
                  <a:pt x="16043" y="46786"/>
                </a:lnTo>
                <a:lnTo>
                  <a:pt x="15464" y="47550"/>
                </a:lnTo>
                <a:lnTo>
                  <a:pt x="14884" y="48341"/>
                </a:lnTo>
                <a:lnTo>
                  <a:pt x="14331" y="49131"/>
                </a:lnTo>
                <a:lnTo>
                  <a:pt x="13778" y="49948"/>
                </a:lnTo>
                <a:lnTo>
                  <a:pt x="13277" y="50791"/>
                </a:lnTo>
                <a:lnTo>
                  <a:pt x="12803" y="51607"/>
                </a:lnTo>
                <a:lnTo>
                  <a:pt x="12540" y="52081"/>
                </a:lnTo>
                <a:lnTo>
                  <a:pt x="12329" y="52556"/>
                </a:lnTo>
                <a:lnTo>
                  <a:pt x="12118" y="53030"/>
                </a:lnTo>
                <a:lnTo>
                  <a:pt x="11907" y="53504"/>
                </a:lnTo>
                <a:lnTo>
                  <a:pt x="11749" y="54005"/>
                </a:lnTo>
                <a:lnTo>
                  <a:pt x="11591" y="54505"/>
                </a:lnTo>
                <a:lnTo>
                  <a:pt x="11460" y="55006"/>
                </a:lnTo>
                <a:lnTo>
                  <a:pt x="11354" y="55506"/>
                </a:lnTo>
                <a:lnTo>
                  <a:pt x="11354" y="55559"/>
                </a:lnTo>
                <a:lnTo>
                  <a:pt x="11380" y="55612"/>
                </a:lnTo>
                <a:lnTo>
                  <a:pt x="11460" y="55664"/>
                </a:lnTo>
                <a:lnTo>
                  <a:pt x="11539" y="55691"/>
                </a:lnTo>
                <a:lnTo>
                  <a:pt x="11591" y="55664"/>
                </a:lnTo>
                <a:lnTo>
                  <a:pt x="11644" y="55638"/>
                </a:lnTo>
                <a:lnTo>
                  <a:pt x="12803" y="54558"/>
                </a:lnTo>
                <a:lnTo>
                  <a:pt x="13383" y="53978"/>
                </a:lnTo>
                <a:lnTo>
                  <a:pt x="13962" y="53399"/>
                </a:lnTo>
                <a:lnTo>
                  <a:pt x="14515" y="52819"/>
                </a:lnTo>
                <a:lnTo>
                  <a:pt x="15042" y="52213"/>
                </a:lnTo>
                <a:lnTo>
                  <a:pt x="15595" y="51581"/>
                </a:lnTo>
                <a:lnTo>
                  <a:pt x="16096" y="50949"/>
                </a:lnTo>
                <a:lnTo>
                  <a:pt x="16597" y="50316"/>
                </a:lnTo>
                <a:lnTo>
                  <a:pt x="17071" y="49658"/>
                </a:lnTo>
                <a:lnTo>
                  <a:pt x="17519" y="48999"/>
                </a:lnTo>
                <a:lnTo>
                  <a:pt x="17966" y="48314"/>
                </a:lnTo>
                <a:lnTo>
                  <a:pt x="18362" y="47629"/>
                </a:lnTo>
                <a:lnTo>
                  <a:pt x="18757" y="46918"/>
                </a:lnTo>
                <a:lnTo>
                  <a:pt x="19099" y="46180"/>
                </a:lnTo>
                <a:lnTo>
                  <a:pt x="19442" y="45443"/>
                </a:lnTo>
                <a:lnTo>
                  <a:pt x="19731" y="44758"/>
                </a:lnTo>
                <a:lnTo>
                  <a:pt x="19969" y="44047"/>
                </a:lnTo>
                <a:lnTo>
                  <a:pt x="20179" y="43309"/>
                </a:lnTo>
                <a:lnTo>
                  <a:pt x="20364" y="42571"/>
                </a:lnTo>
                <a:lnTo>
                  <a:pt x="20838" y="40964"/>
                </a:lnTo>
                <a:lnTo>
                  <a:pt x="21049" y="40121"/>
                </a:lnTo>
                <a:lnTo>
                  <a:pt x="21259" y="39305"/>
                </a:lnTo>
                <a:lnTo>
                  <a:pt x="21259" y="40016"/>
                </a:lnTo>
                <a:lnTo>
                  <a:pt x="21286" y="40701"/>
                </a:lnTo>
                <a:lnTo>
                  <a:pt x="21338" y="41412"/>
                </a:lnTo>
                <a:lnTo>
                  <a:pt x="21391" y="42097"/>
                </a:lnTo>
                <a:lnTo>
                  <a:pt x="21496" y="42808"/>
                </a:lnTo>
                <a:lnTo>
                  <a:pt x="21575" y="43493"/>
                </a:lnTo>
                <a:lnTo>
                  <a:pt x="21839" y="44890"/>
                </a:lnTo>
                <a:lnTo>
                  <a:pt x="22129" y="46260"/>
                </a:lnTo>
                <a:lnTo>
                  <a:pt x="22471" y="47629"/>
                </a:lnTo>
                <a:lnTo>
                  <a:pt x="22840" y="48973"/>
                </a:lnTo>
                <a:lnTo>
                  <a:pt x="23235" y="50316"/>
                </a:lnTo>
                <a:lnTo>
                  <a:pt x="23762" y="51976"/>
                </a:lnTo>
                <a:lnTo>
                  <a:pt x="24025" y="52819"/>
                </a:lnTo>
                <a:lnTo>
                  <a:pt x="24263" y="53662"/>
                </a:lnTo>
                <a:lnTo>
                  <a:pt x="24289" y="53688"/>
                </a:lnTo>
                <a:lnTo>
                  <a:pt x="24315" y="53715"/>
                </a:lnTo>
                <a:lnTo>
                  <a:pt x="24394" y="53741"/>
                </a:lnTo>
                <a:lnTo>
                  <a:pt x="24473" y="53715"/>
                </a:lnTo>
                <a:lnTo>
                  <a:pt x="24500" y="53688"/>
                </a:lnTo>
                <a:lnTo>
                  <a:pt x="24526" y="53636"/>
                </a:lnTo>
                <a:lnTo>
                  <a:pt x="24658" y="52872"/>
                </a:lnTo>
                <a:lnTo>
                  <a:pt x="24737" y="52081"/>
                </a:lnTo>
                <a:lnTo>
                  <a:pt x="24816" y="51291"/>
                </a:lnTo>
                <a:lnTo>
                  <a:pt x="24842" y="50501"/>
                </a:lnTo>
                <a:lnTo>
                  <a:pt x="24842" y="49711"/>
                </a:lnTo>
                <a:lnTo>
                  <a:pt x="24816" y="48920"/>
                </a:lnTo>
                <a:lnTo>
                  <a:pt x="24737" y="48130"/>
                </a:lnTo>
                <a:lnTo>
                  <a:pt x="24631" y="47366"/>
                </a:lnTo>
                <a:lnTo>
                  <a:pt x="24500" y="46628"/>
                </a:lnTo>
                <a:lnTo>
                  <a:pt x="24342" y="45891"/>
                </a:lnTo>
                <a:lnTo>
                  <a:pt x="24157" y="45153"/>
                </a:lnTo>
                <a:lnTo>
                  <a:pt x="23946" y="44442"/>
                </a:lnTo>
                <a:lnTo>
                  <a:pt x="23736" y="43731"/>
                </a:lnTo>
                <a:lnTo>
                  <a:pt x="23472" y="43019"/>
                </a:lnTo>
                <a:lnTo>
                  <a:pt x="22919" y="41623"/>
                </a:lnTo>
                <a:lnTo>
                  <a:pt x="22260" y="40095"/>
                </a:lnTo>
                <a:lnTo>
                  <a:pt x="21549" y="38567"/>
                </a:lnTo>
                <a:lnTo>
                  <a:pt x="21549" y="38488"/>
                </a:lnTo>
                <a:lnTo>
                  <a:pt x="21549" y="38435"/>
                </a:lnTo>
                <a:lnTo>
                  <a:pt x="21523" y="38409"/>
                </a:lnTo>
                <a:lnTo>
                  <a:pt x="21470" y="38356"/>
                </a:lnTo>
                <a:lnTo>
                  <a:pt x="21734" y="37013"/>
                </a:lnTo>
                <a:lnTo>
                  <a:pt x="21971" y="35643"/>
                </a:lnTo>
                <a:lnTo>
                  <a:pt x="22129" y="34484"/>
                </a:lnTo>
                <a:lnTo>
                  <a:pt x="22234" y="33298"/>
                </a:lnTo>
                <a:lnTo>
                  <a:pt x="22524" y="33878"/>
                </a:lnTo>
                <a:lnTo>
                  <a:pt x="22761" y="34484"/>
                </a:lnTo>
                <a:lnTo>
                  <a:pt x="22998" y="35090"/>
                </a:lnTo>
                <a:lnTo>
                  <a:pt x="23182" y="35696"/>
                </a:lnTo>
                <a:lnTo>
                  <a:pt x="23499" y="36960"/>
                </a:lnTo>
                <a:lnTo>
                  <a:pt x="23788" y="38198"/>
                </a:lnTo>
                <a:lnTo>
                  <a:pt x="23999" y="38910"/>
                </a:lnTo>
                <a:lnTo>
                  <a:pt x="24210" y="39595"/>
                </a:lnTo>
                <a:lnTo>
                  <a:pt x="24421" y="40279"/>
                </a:lnTo>
                <a:lnTo>
                  <a:pt x="24684" y="40964"/>
                </a:lnTo>
                <a:lnTo>
                  <a:pt x="25185" y="42334"/>
                </a:lnTo>
                <a:lnTo>
                  <a:pt x="25738" y="43678"/>
                </a:lnTo>
                <a:lnTo>
                  <a:pt x="26054" y="44468"/>
                </a:lnTo>
                <a:lnTo>
                  <a:pt x="26370" y="45232"/>
                </a:lnTo>
                <a:lnTo>
                  <a:pt x="26633" y="46022"/>
                </a:lnTo>
                <a:lnTo>
                  <a:pt x="26844" y="46839"/>
                </a:lnTo>
                <a:lnTo>
                  <a:pt x="26871" y="46865"/>
                </a:lnTo>
                <a:lnTo>
                  <a:pt x="26897" y="46892"/>
                </a:lnTo>
                <a:lnTo>
                  <a:pt x="26976" y="46918"/>
                </a:lnTo>
                <a:lnTo>
                  <a:pt x="27029" y="46892"/>
                </a:lnTo>
                <a:lnTo>
                  <a:pt x="27081" y="46839"/>
                </a:lnTo>
                <a:lnTo>
                  <a:pt x="27160" y="46101"/>
                </a:lnTo>
                <a:lnTo>
                  <a:pt x="27213" y="45364"/>
                </a:lnTo>
                <a:lnTo>
                  <a:pt x="27213" y="44600"/>
                </a:lnTo>
                <a:lnTo>
                  <a:pt x="27187" y="43862"/>
                </a:lnTo>
                <a:lnTo>
                  <a:pt x="27108" y="43125"/>
                </a:lnTo>
                <a:lnTo>
                  <a:pt x="27002" y="42361"/>
                </a:lnTo>
                <a:lnTo>
                  <a:pt x="26871" y="41649"/>
                </a:lnTo>
                <a:lnTo>
                  <a:pt x="26713" y="40912"/>
                </a:lnTo>
                <a:lnTo>
                  <a:pt x="26528" y="40200"/>
                </a:lnTo>
                <a:lnTo>
                  <a:pt x="26317" y="39463"/>
                </a:lnTo>
                <a:lnTo>
                  <a:pt x="26080" y="38778"/>
                </a:lnTo>
                <a:lnTo>
                  <a:pt x="25790" y="38067"/>
                </a:lnTo>
                <a:lnTo>
                  <a:pt x="25501" y="37382"/>
                </a:lnTo>
                <a:lnTo>
                  <a:pt x="25158" y="36697"/>
                </a:lnTo>
                <a:lnTo>
                  <a:pt x="24789" y="36038"/>
                </a:lnTo>
                <a:lnTo>
                  <a:pt x="24421" y="35406"/>
                </a:lnTo>
                <a:lnTo>
                  <a:pt x="23946" y="34695"/>
                </a:lnTo>
                <a:lnTo>
                  <a:pt x="23420" y="34036"/>
                </a:lnTo>
                <a:lnTo>
                  <a:pt x="22893" y="33377"/>
                </a:lnTo>
                <a:lnTo>
                  <a:pt x="22313" y="32772"/>
                </a:lnTo>
                <a:lnTo>
                  <a:pt x="22287" y="32745"/>
                </a:lnTo>
                <a:lnTo>
                  <a:pt x="22392" y="31349"/>
                </a:lnTo>
                <a:lnTo>
                  <a:pt x="22445" y="29926"/>
                </a:lnTo>
                <a:lnTo>
                  <a:pt x="22445" y="28504"/>
                </a:lnTo>
                <a:lnTo>
                  <a:pt x="22418" y="27081"/>
                </a:lnTo>
                <a:lnTo>
                  <a:pt x="22418" y="27081"/>
                </a:lnTo>
                <a:lnTo>
                  <a:pt x="22893" y="28293"/>
                </a:lnTo>
                <a:lnTo>
                  <a:pt x="23130" y="28899"/>
                </a:lnTo>
                <a:lnTo>
                  <a:pt x="23393" y="29505"/>
                </a:lnTo>
                <a:lnTo>
                  <a:pt x="23736" y="30269"/>
                </a:lnTo>
                <a:lnTo>
                  <a:pt x="24131" y="31059"/>
                </a:lnTo>
                <a:lnTo>
                  <a:pt x="24526" y="31823"/>
                </a:lnTo>
                <a:lnTo>
                  <a:pt x="24921" y="32561"/>
                </a:lnTo>
                <a:lnTo>
                  <a:pt x="25343" y="33325"/>
                </a:lnTo>
                <a:lnTo>
                  <a:pt x="25790" y="34062"/>
                </a:lnTo>
                <a:lnTo>
                  <a:pt x="26238" y="34800"/>
                </a:lnTo>
                <a:lnTo>
                  <a:pt x="26713" y="35538"/>
                </a:lnTo>
                <a:lnTo>
                  <a:pt x="27213" y="36275"/>
                </a:lnTo>
                <a:lnTo>
                  <a:pt x="27714" y="36987"/>
                </a:lnTo>
                <a:lnTo>
                  <a:pt x="28741" y="38435"/>
                </a:lnTo>
                <a:lnTo>
                  <a:pt x="29031" y="38883"/>
                </a:lnTo>
                <a:lnTo>
                  <a:pt x="29321" y="39305"/>
                </a:lnTo>
                <a:lnTo>
                  <a:pt x="29821" y="40227"/>
                </a:lnTo>
                <a:lnTo>
                  <a:pt x="30269" y="41149"/>
                </a:lnTo>
                <a:lnTo>
                  <a:pt x="30717" y="42071"/>
                </a:lnTo>
                <a:lnTo>
                  <a:pt x="30743" y="42124"/>
                </a:lnTo>
                <a:lnTo>
                  <a:pt x="30796" y="42150"/>
                </a:lnTo>
                <a:lnTo>
                  <a:pt x="30875" y="42124"/>
                </a:lnTo>
                <a:lnTo>
                  <a:pt x="30954" y="42071"/>
                </a:lnTo>
                <a:lnTo>
                  <a:pt x="30980" y="42045"/>
                </a:lnTo>
                <a:lnTo>
                  <a:pt x="30980" y="41992"/>
                </a:lnTo>
                <a:lnTo>
                  <a:pt x="30980" y="41518"/>
                </a:lnTo>
                <a:lnTo>
                  <a:pt x="30954" y="41043"/>
                </a:lnTo>
                <a:lnTo>
                  <a:pt x="30901" y="40596"/>
                </a:lnTo>
                <a:lnTo>
                  <a:pt x="30822" y="40121"/>
                </a:lnTo>
                <a:lnTo>
                  <a:pt x="30743" y="39674"/>
                </a:lnTo>
                <a:lnTo>
                  <a:pt x="30638" y="39226"/>
                </a:lnTo>
                <a:lnTo>
                  <a:pt x="30401" y="38304"/>
                </a:lnTo>
                <a:lnTo>
                  <a:pt x="30084" y="37434"/>
                </a:lnTo>
                <a:lnTo>
                  <a:pt x="29742" y="36565"/>
                </a:lnTo>
                <a:lnTo>
                  <a:pt x="29347" y="35696"/>
                </a:lnTo>
                <a:lnTo>
                  <a:pt x="28925" y="34879"/>
                </a:lnTo>
                <a:lnTo>
                  <a:pt x="28478" y="34036"/>
                </a:lnTo>
                <a:lnTo>
                  <a:pt x="27977" y="33193"/>
                </a:lnTo>
                <a:lnTo>
                  <a:pt x="26976" y="31533"/>
                </a:lnTo>
                <a:lnTo>
                  <a:pt x="26028" y="30084"/>
                </a:lnTo>
                <a:lnTo>
                  <a:pt x="25553" y="29373"/>
                </a:lnTo>
                <a:lnTo>
                  <a:pt x="25053" y="28688"/>
                </a:lnTo>
                <a:lnTo>
                  <a:pt x="24447" y="27951"/>
                </a:lnTo>
                <a:lnTo>
                  <a:pt x="24131" y="27608"/>
                </a:lnTo>
                <a:lnTo>
                  <a:pt x="23815" y="27266"/>
                </a:lnTo>
                <a:lnTo>
                  <a:pt x="23472" y="26950"/>
                </a:lnTo>
                <a:lnTo>
                  <a:pt x="23130" y="26633"/>
                </a:lnTo>
                <a:lnTo>
                  <a:pt x="22761" y="26344"/>
                </a:lnTo>
                <a:lnTo>
                  <a:pt x="22366" y="26080"/>
                </a:lnTo>
                <a:lnTo>
                  <a:pt x="22313" y="25132"/>
                </a:lnTo>
                <a:lnTo>
                  <a:pt x="22234" y="24210"/>
                </a:lnTo>
                <a:lnTo>
                  <a:pt x="22129" y="23261"/>
                </a:lnTo>
                <a:lnTo>
                  <a:pt x="21997" y="22339"/>
                </a:lnTo>
                <a:lnTo>
                  <a:pt x="22998" y="23683"/>
                </a:lnTo>
                <a:lnTo>
                  <a:pt x="24025" y="25053"/>
                </a:lnTo>
                <a:lnTo>
                  <a:pt x="24552" y="25711"/>
                </a:lnTo>
                <a:lnTo>
                  <a:pt x="25106" y="26370"/>
                </a:lnTo>
                <a:lnTo>
                  <a:pt x="25659" y="27002"/>
                </a:lnTo>
                <a:lnTo>
                  <a:pt x="26238" y="27608"/>
                </a:lnTo>
                <a:lnTo>
                  <a:pt x="26871" y="28267"/>
                </a:lnTo>
                <a:lnTo>
                  <a:pt x="27556" y="28899"/>
                </a:lnTo>
                <a:lnTo>
                  <a:pt x="28240" y="29479"/>
                </a:lnTo>
                <a:lnTo>
                  <a:pt x="28952" y="30032"/>
                </a:lnTo>
                <a:lnTo>
                  <a:pt x="29716" y="30532"/>
                </a:lnTo>
                <a:lnTo>
                  <a:pt x="30480" y="31007"/>
                </a:lnTo>
                <a:lnTo>
                  <a:pt x="31270" y="31454"/>
                </a:lnTo>
                <a:lnTo>
                  <a:pt x="32060" y="31902"/>
                </a:lnTo>
                <a:lnTo>
                  <a:pt x="32982" y="32403"/>
                </a:lnTo>
                <a:lnTo>
                  <a:pt x="33904" y="32956"/>
                </a:lnTo>
                <a:lnTo>
                  <a:pt x="34352" y="33246"/>
                </a:lnTo>
                <a:lnTo>
                  <a:pt x="34774" y="33562"/>
                </a:lnTo>
                <a:lnTo>
                  <a:pt x="35195" y="33904"/>
                </a:lnTo>
                <a:lnTo>
                  <a:pt x="35564" y="34273"/>
                </a:lnTo>
                <a:lnTo>
                  <a:pt x="35643" y="34299"/>
                </a:lnTo>
                <a:lnTo>
                  <a:pt x="35696" y="34273"/>
                </a:lnTo>
                <a:lnTo>
                  <a:pt x="35722" y="34220"/>
                </a:lnTo>
                <a:lnTo>
                  <a:pt x="35722" y="34168"/>
                </a:lnTo>
                <a:lnTo>
                  <a:pt x="35564" y="33746"/>
                </a:lnTo>
                <a:lnTo>
                  <a:pt x="35353" y="33325"/>
                </a:lnTo>
                <a:lnTo>
                  <a:pt x="34932" y="32482"/>
                </a:lnTo>
                <a:lnTo>
                  <a:pt x="34458" y="31665"/>
                </a:lnTo>
                <a:lnTo>
                  <a:pt x="33957" y="30901"/>
                </a:lnTo>
                <a:lnTo>
                  <a:pt x="33430" y="30137"/>
                </a:lnTo>
                <a:lnTo>
                  <a:pt x="32851" y="29373"/>
                </a:lnTo>
                <a:lnTo>
                  <a:pt x="32271" y="28662"/>
                </a:lnTo>
                <a:lnTo>
                  <a:pt x="31639" y="27977"/>
                </a:lnTo>
                <a:lnTo>
                  <a:pt x="30980" y="27292"/>
                </a:lnTo>
                <a:lnTo>
                  <a:pt x="30295" y="26633"/>
                </a:lnTo>
                <a:lnTo>
                  <a:pt x="29584" y="26001"/>
                </a:lnTo>
                <a:lnTo>
                  <a:pt x="28846" y="25395"/>
                </a:lnTo>
                <a:lnTo>
                  <a:pt x="28109" y="24816"/>
                </a:lnTo>
                <a:lnTo>
                  <a:pt x="27318" y="24289"/>
                </a:lnTo>
                <a:lnTo>
                  <a:pt x="26528" y="23762"/>
                </a:lnTo>
                <a:lnTo>
                  <a:pt x="25685" y="23314"/>
                </a:lnTo>
                <a:lnTo>
                  <a:pt x="24816" y="22840"/>
                </a:lnTo>
                <a:lnTo>
                  <a:pt x="23894" y="22445"/>
                </a:lnTo>
                <a:lnTo>
                  <a:pt x="22972" y="22076"/>
                </a:lnTo>
                <a:lnTo>
                  <a:pt x="22023" y="21760"/>
                </a:lnTo>
                <a:lnTo>
                  <a:pt x="21997" y="21734"/>
                </a:lnTo>
                <a:lnTo>
                  <a:pt x="21971" y="21707"/>
                </a:lnTo>
                <a:lnTo>
                  <a:pt x="21918" y="21681"/>
                </a:lnTo>
                <a:lnTo>
                  <a:pt x="21786" y="20812"/>
                </a:lnTo>
                <a:lnTo>
                  <a:pt x="21628" y="19942"/>
                </a:lnTo>
                <a:lnTo>
                  <a:pt x="21444" y="19099"/>
                </a:lnTo>
                <a:lnTo>
                  <a:pt x="21259" y="18230"/>
                </a:lnTo>
                <a:lnTo>
                  <a:pt x="21049" y="17387"/>
                </a:lnTo>
                <a:lnTo>
                  <a:pt x="20838" y="16517"/>
                </a:lnTo>
                <a:lnTo>
                  <a:pt x="20601" y="15674"/>
                </a:lnTo>
                <a:lnTo>
                  <a:pt x="20364" y="14831"/>
                </a:lnTo>
                <a:lnTo>
                  <a:pt x="20838" y="15490"/>
                </a:lnTo>
                <a:lnTo>
                  <a:pt x="21365" y="16149"/>
                </a:lnTo>
                <a:lnTo>
                  <a:pt x="21892" y="16755"/>
                </a:lnTo>
                <a:lnTo>
                  <a:pt x="22471" y="17334"/>
                </a:lnTo>
                <a:lnTo>
                  <a:pt x="23051" y="17887"/>
                </a:lnTo>
                <a:lnTo>
                  <a:pt x="23683" y="18441"/>
                </a:lnTo>
                <a:lnTo>
                  <a:pt x="24315" y="18941"/>
                </a:lnTo>
                <a:lnTo>
                  <a:pt x="24974" y="19415"/>
                </a:lnTo>
                <a:lnTo>
                  <a:pt x="25395" y="19679"/>
                </a:lnTo>
                <a:lnTo>
                  <a:pt x="25790" y="19916"/>
                </a:lnTo>
                <a:lnTo>
                  <a:pt x="26633" y="20364"/>
                </a:lnTo>
                <a:lnTo>
                  <a:pt x="27476" y="20785"/>
                </a:lnTo>
                <a:lnTo>
                  <a:pt x="28346" y="21180"/>
                </a:lnTo>
                <a:lnTo>
                  <a:pt x="30111" y="21918"/>
                </a:lnTo>
                <a:lnTo>
                  <a:pt x="30980" y="22287"/>
                </a:lnTo>
                <a:lnTo>
                  <a:pt x="31850" y="22682"/>
                </a:lnTo>
                <a:lnTo>
                  <a:pt x="32851" y="23156"/>
                </a:lnTo>
                <a:lnTo>
                  <a:pt x="33351" y="23420"/>
                </a:lnTo>
                <a:lnTo>
                  <a:pt x="33825" y="23683"/>
                </a:lnTo>
                <a:lnTo>
                  <a:pt x="34299" y="23999"/>
                </a:lnTo>
                <a:lnTo>
                  <a:pt x="34747" y="24342"/>
                </a:lnTo>
                <a:lnTo>
                  <a:pt x="35142" y="24684"/>
                </a:lnTo>
                <a:lnTo>
                  <a:pt x="35511" y="25079"/>
                </a:lnTo>
                <a:lnTo>
                  <a:pt x="35564" y="25132"/>
                </a:lnTo>
                <a:lnTo>
                  <a:pt x="35590" y="25132"/>
                </a:lnTo>
                <a:lnTo>
                  <a:pt x="35696" y="25106"/>
                </a:lnTo>
                <a:lnTo>
                  <a:pt x="35722" y="25079"/>
                </a:lnTo>
                <a:lnTo>
                  <a:pt x="35722" y="25053"/>
                </a:lnTo>
                <a:lnTo>
                  <a:pt x="35748" y="25000"/>
                </a:lnTo>
                <a:lnTo>
                  <a:pt x="35722" y="24947"/>
                </a:lnTo>
                <a:lnTo>
                  <a:pt x="35485" y="24552"/>
                </a:lnTo>
                <a:lnTo>
                  <a:pt x="35222" y="24157"/>
                </a:lnTo>
                <a:lnTo>
                  <a:pt x="34932" y="23788"/>
                </a:lnTo>
                <a:lnTo>
                  <a:pt x="34642" y="23393"/>
                </a:lnTo>
                <a:lnTo>
                  <a:pt x="34036" y="22682"/>
                </a:lnTo>
                <a:lnTo>
                  <a:pt x="33404" y="21971"/>
                </a:lnTo>
                <a:lnTo>
                  <a:pt x="32745" y="21286"/>
                </a:lnTo>
                <a:lnTo>
                  <a:pt x="32060" y="20627"/>
                </a:lnTo>
                <a:lnTo>
                  <a:pt x="31323" y="19995"/>
                </a:lnTo>
                <a:lnTo>
                  <a:pt x="30585" y="19389"/>
                </a:lnTo>
                <a:lnTo>
                  <a:pt x="29847" y="18862"/>
                </a:lnTo>
                <a:lnTo>
                  <a:pt x="29083" y="18335"/>
                </a:lnTo>
                <a:lnTo>
                  <a:pt x="28293" y="17861"/>
                </a:lnTo>
                <a:lnTo>
                  <a:pt x="27503" y="17387"/>
                </a:lnTo>
                <a:lnTo>
                  <a:pt x="26633" y="16965"/>
                </a:lnTo>
                <a:lnTo>
                  <a:pt x="25738" y="16544"/>
                </a:lnTo>
                <a:lnTo>
                  <a:pt x="24842" y="16201"/>
                </a:lnTo>
                <a:lnTo>
                  <a:pt x="23920" y="15833"/>
                </a:lnTo>
                <a:lnTo>
                  <a:pt x="22945" y="15464"/>
                </a:lnTo>
                <a:lnTo>
                  <a:pt x="21971" y="15042"/>
                </a:lnTo>
                <a:lnTo>
                  <a:pt x="21496" y="14831"/>
                </a:lnTo>
                <a:lnTo>
                  <a:pt x="21022" y="14568"/>
                </a:lnTo>
                <a:lnTo>
                  <a:pt x="20574" y="14305"/>
                </a:lnTo>
                <a:lnTo>
                  <a:pt x="20127" y="13988"/>
                </a:lnTo>
                <a:lnTo>
                  <a:pt x="20048" y="13883"/>
                </a:lnTo>
                <a:lnTo>
                  <a:pt x="19573" y="12540"/>
                </a:lnTo>
                <a:lnTo>
                  <a:pt x="19073" y="11196"/>
                </a:lnTo>
                <a:lnTo>
                  <a:pt x="18520" y="9853"/>
                </a:lnTo>
                <a:lnTo>
                  <a:pt x="17914" y="8535"/>
                </a:lnTo>
                <a:lnTo>
                  <a:pt x="17466" y="7587"/>
                </a:lnTo>
                <a:lnTo>
                  <a:pt x="18151" y="8298"/>
                </a:lnTo>
                <a:lnTo>
                  <a:pt x="18862" y="9010"/>
                </a:lnTo>
                <a:lnTo>
                  <a:pt x="19626" y="9694"/>
                </a:lnTo>
                <a:lnTo>
                  <a:pt x="20390" y="10353"/>
                </a:lnTo>
                <a:lnTo>
                  <a:pt x="21180" y="10985"/>
                </a:lnTo>
                <a:lnTo>
                  <a:pt x="21997" y="11618"/>
                </a:lnTo>
                <a:lnTo>
                  <a:pt x="22840" y="12171"/>
                </a:lnTo>
                <a:lnTo>
                  <a:pt x="23683" y="12724"/>
                </a:lnTo>
                <a:lnTo>
                  <a:pt x="24579" y="13225"/>
                </a:lnTo>
                <a:lnTo>
                  <a:pt x="25474" y="13699"/>
                </a:lnTo>
                <a:lnTo>
                  <a:pt x="26370" y="14120"/>
                </a:lnTo>
                <a:lnTo>
                  <a:pt x="27318" y="14489"/>
                </a:lnTo>
                <a:lnTo>
                  <a:pt x="28267" y="14805"/>
                </a:lnTo>
                <a:lnTo>
                  <a:pt x="29241" y="15069"/>
                </a:lnTo>
                <a:lnTo>
                  <a:pt x="30243" y="15279"/>
                </a:lnTo>
                <a:lnTo>
                  <a:pt x="30717" y="15358"/>
                </a:lnTo>
                <a:lnTo>
                  <a:pt x="31244" y="15437"/>
                </a:lnTo>
                <a:lnTo>
                  <a:pt x="31876" y="15490"/>
                </a:lnTo>
                <a:lnTo>
                  <a:pt x="32508" y="15543"/>
                </a:lnTo>
                <a:lnTo>
                  <a:pt x="33140" y="15569"/>
                </a:lnTo>
                <a:lnTo>
                  <a:pt x="33799" y="15569"/>
                </a:lnTo>
                <a:lnTo>
                  <a:pt x="34431" y="15543"/>
                </a:lnTo>
                <a:lnTo>
                  <a:pt x="35063" y="15516"/>
                </a:lnTo>
                <a:lnTo>
                  <a:pt x="36354" y="15411"/>
                </a:lnTo>
                <a:lnTo>
                  <a:pt x="36433" y="15358"/>
                </a:lnTo>
                <a:lnTo>
                  <a:pt x="36486" y="15306"/>
                </a:lnTo>
                <a:lnTo>
                  <a:pt x="36486" y="15200"/>
                </a:lnTo>
                <a:lnTo>
                  <a:pt x="36460" y="15174"/>
                </a:lnTo>
                <a:lnTo>
                  <a:pt x="36433" y="15121"/>
                </a:lnTo>
                <a:lnTo>
                  <a:pt x="35617" y="14515"/>
                </a:lnTo>
                <a:lnTo>
                  <a:pt x="34800" y="13936"/>
                </a:lnTo>
                <a:lnTo>
                  <a:pt x="33931" y="13383"/>
                </a:lnTo>
                <a:lnTo>
                  <a:pt x="33088" y="12856"/>
                </a:lnTo>
                <a:lnTo>
                  <a:pt x="32192" y="12355"/>
                </a:lnTo>
                <a:lnTo>
                  <a:pt x="31296" y="11881"/>
                </a:lnTo>
                <a:lnTo>
                  <a:pt x="30374" y="11460"/>
                </a:lnTo>
                <a:lnTo>
                  <a:pt x="29452" y="11064"/>
                </a:lnTo>
                <a:lnTo>
                  <a:pt x="28478" y="10722"/>
                </a:lnTo>
                <a:lnTo>
                  <a:pt x="27503" y="10406"/>
                </a:lnTo>
                <a:lnTo>
                  <a:pt x="26528" y="10142"/>
                </a:lnTo>
                <a:lnTo>
                  <a:pt x="25527" y="9905"/>
                </a:lnTo>
                <a:lnTo>
                  <a:pt x="24394" y="9694"/>
                </a:lnTo>
                <a:lnTo>
                  <a:pt x="23261" y="9510"/>
                </a:lnTo>
                <a:lnTo>
                  <a:pt x="22155" y="9299"/>
                </a:lnTo>
                <a:lnTo>
                  <a:pt x="21602" y="9168"/>
                </a:lnTo>
                <a:lnTo>
                  <a:pt x="21049" y="9010"/>
                </a:lnTo>
                <a:lnTo>
                  <a:pt x="20522" y="8851"/>
                </a:lnTo>
                <a:lnTo>
                  <a:pt x="19995" y="8667"/>
                </a:lnTo>
                <a:lnTo>
                  <a:pt x="19494" y="8430"/>
                </a:lnTo>
                <a:lnTo>
                  <a:pt x="18994" y="8167"/>
                </a:lnTo>
                <a:lnTo>
                  <a:pt x="18730" y="7982"/>
                </a:lnTo>
                <a:lnTo>
                  <a:pt x="18441" y="7798"/>
                </a:lnTo>
                <a:lnTo>
                  <a:pt x="17914" y="7376"/>
                </a:lnTo>
                <a:lnTo>
                  <a:pt x="17387" y="6955"/>
                </a:lnTo>
                <a:lnTo>
                  <a:pt x="17150" y="6718"/>
                </a:lnTo>
                <a:lnTo>
                  <a:pt x="16913" y="6481"/>
                </a:lnTo>
                <a:lnTo>
                  <a:pt x="16728" y="6217"/>
                </a:lnTo>
                <a:lnTo>
                  <a:pt x="16570" y="5927"/>
                </a:lnTo>
                <a:lnTo>
                  <a:pt x="16280" y="5348"/>
                </a:lnTo>
                <a:lnTo>
                  <a:pt x="15912" y="4742"/>
                </a:lnTo>
                <a:lnTo>
                  <a:pt x="15543" y="4136"/>
                </a:lnTo>
                <a:lnTo>
                  <a:pt x="15490" y="4057"/>
                </a:lnTo>
                <a:lnTo>
                  <a:pt x="15938" y="4136"/>
                </a:lnTo>
                <a:lnTo>
                  <a:pt x="16386" y="4241"/>
                </a:lnTo>
                <a:lnTo>
                  <a:pt x="16807" y="4399"/>
                </a:lnTo>
                <a:lnTo>
                  <a:pt x="17229" y="4557"/>
                </a:lnTo>
                <a:lnTo>
                  <a:pt x="18045" y="4953"/>
                </a:lnTo>
                <a:lnTo>
                  <a:pt x="18836" y="5374"/>
                </a:lnTo>
                <a:lnTo>
                  <a:pt x="19652" y="5796"/>
                </a:lnTo>
                <a:lnTo>
                  <a:pt x="20495" y="6164"/>
                </a:lnTo>
                <a:lnTo>
                  <a:pt x="21365" y="6507"/>
                </a:lnTo>
                <a:lnTo>
                  <a:pt x="22234" y="6797"/>
                </a:lnTo>
                <a:lnTo>
                  <a:pt x="23130" y="7060"/>
                </a:lnTo>
                <a:lnTo>
                  <a:pt x="24052" y="7297"/>
                </a:lnTo>
                <a:lnTo>
                  <a:pt x="24974" y="7508"/>
                </a:lnTo>
                <a:lnTo>
                  <a:pt x="25896" y="7666"/>
                </a:lnTo>
                <a:lnTo>
                  <a:pt x="26818" y="7824"/>
                </a:lnTo>
                <a:lnTo>
                  <a:pt x="27740" y="7929"/>
                </a:lnTo>
                <a:lnTo>
                  <a:pt x="28688" y="8035"/>
                </a:lnTo>
                <a:lnTo>
                  <a:pt x="29610" y="8140"/>
                </a:lnTo>
                <a:lnTo>
                  <a:pt x="31744" y="8298"/>
                </a:lnTo>
                <a:lnTo>
                  <a:pt x="33878" y="8456"/>
                </a:lnTo>
                <a:lnTo>
                  <a:pt x="33931" y="8456"/>
                </a:lnTo>
                <a:lnTo>
                  <a:pt x="33983" y="8430"/>
                </a:lnTo>
                <a:lnTo>
                  <a:pt x="34036" y="8404"/>
                </a:lnTo>
                <a:lnTo>
                  <a:pt x="34036" y="8377"/>
                </a:lnTo>
                <a:lnTo>
                  <a:pt x="34062" y="8325"/>
                </a:lnTo>
                <a:lnTo>
                  <a:pt x="34036" y="8272"/>
                </a:lnTo>
                <a:lnTo>
                  <a:pt x="34010" y="8219"/>
                </a:lnTo>
                <a:lnTo>
                  <a:pt x="33983" y="8193"/>
                </a:lnTo>
                <a:lnTo>
                  <a:pt x="33140" y="7692"/>
                </a:lnTo>
                <a:lnTo>
                  <a:pt x="32271" y="7218"/>
                </a:lnTo>
                <a:lnTo>
                  <a:pt x="31402" y="6744"/>
                </a:lnTo>
                <a:lnTo>
                  <a:pt x="30506" y="6296"/>
                </a:lnTo>
                <a:lnTo>
                  <a:pt x="29610" y="5875"/>
                </a:lnTo>
                <a:lnTo>
                  <a:pt x="28715" y="5479"/>
                </a:lnTo>
                <a:lnTo>
                  <a:pt x="27793" y="5111"/>
                </a:lnTo>
                <a:lnTo>
                  <a:pt x="26897" y="4742"/>
                </a:lnTo>
                <a:lnTo>
                  <a:pt x="26001" y="4426"/>
                </a:lnTo>
                <a:lnTo>
                  <a:pt x="25079" y="4136"/>
                </a:lnTo>
                <a:lnTo>
                  <a:pt x="24184" y="3873"/>
                </a:lnTo>
                <a:lnTo>
                  <a:pt x="23261" y="3635"/>
                </a:lnTo>
                <a:lnTo>
                  <a:pt x="22313" y="3425"/>
                </a:lnTo>
                <a:lnTo>
                  <a:pt x="21391" y="3267"/>
                </a:lnTo>
                <a:lnTo>
                  <a:pt x="20443" y="3161"/>
                </a:lnTo>
                <a:lnTo>
                  <a:pt x="19494" y="3082"/>
                </a:lnTo>
                <a:lnTo>
                  <a:pt x="18941" y="3056"/>
                </a:lnTo>
                <a:lnTo>
                  <a:pt x="18414" y="3030"/>
                </a:lnTo>
                <a:lnTo>
                  <a:pt x="17861" y="3056"/>
                </a:lnTo>
                <a:lnTo>
                  <a:pt x="17334" y="3082"/>
                </a:lnTo>
                <a:lnTo>
                  <a:pt x="16781" y="3161"/>
                </a:lnTo>
                <a:lnTo>
                  <a:pt x="16254" y="3267"/>
                </a:lnTo>
                <a:lnTo>
                  <a:pt x="15727" y="3425"/>
                </a:lnTo>
                <a:lnTo>
                  <a:pt x="15227" y="3609"/>
                </a:lnTo>
                <a:lnTo>
                  <a:pt x="14726" y="2819"/>
                </a:lnTo>
                <a:lnTo>
                  <a:pt x="14226" y="2055"/>
                </a:lnTo>
                <a:lnTo>
                  <a:pt x="13857" y="1528"/>
                </a:lnTo>
                <a:lnTo>
                  <a:pt x="13488" y="1027"/>
                </a:lnTo>
                <a:lnTo>
                  <a:pt x="13093" y="527"/>
                </a:lnTo>
                <a:lnTo>
                  <a:pt x="12671" y="53"/>
                </a:lnTo>
                <a:lnTo>
                  <a:pt x="12619" y="26"/>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3"/>
          <p:cNvSpPr/>
          <p:nvPr/>
        </p:nvSpPr>
        <p:spPr>
          <a:xfrm rot="-2092819" flipH="1">
            <a:off x="4680128" y="3674851"/>
            <a:ext cx="4016353" cy="2826878"/>
          </a:xfrm>
          <a:custGeom>
            <a:avLst/>
            <a:gdLst/>
            <a:ahLst/>
            <a:cxnLst/>
            <a:rect l="l" t="t" r="r" b="b"/>
            <a:pathLst>
              <a:path w="160644" h="113068" extrusionOk="0">
                <a:moveTo>
                  <a:pt x="148262" y="1"/>
                </a:moveTo>
                <a:lnTo>
                  <a:pt x="146392" y="291"/>
                </a:lnTo>
                <a:lnTo>
                  <a:pt x="145444" y="449"/>
                </a:lnTo>
                <a:lnTo>
                  <a:pt x="144522" y="633"/>
                </a:lnTo>
                <a:lnTo>
                  <a:pt x="143468" y="897"/>
                </a:lnTo>
                <a:lnTo>
                  <a:pt x="142441" y="1213"/>
                </a:lnTo>
                <a:lnTo>
                  <a:pt x="141439" y="1555"/>
                </a:lnTo>
                <a:lnTo>
                  <a:pt x="140465" y="1950"/>
                </a:lnTo>
                <a:lnTo>
                  <a:pt x="139516" y="2398"/>
                </a:lnTo>
                <a:lnTo>
                  <a:pt x="138594" y="2872"/>
                </a:lnTo>
                <a:lnTo>
                  <a:pt x="137699" y="3373"/>
                </a:lnTo>
                <a:lnTo>
                  <a:pt x="136829" y="3926"/>
                </a:lnTo>
                <a:lnTo>
                  <a:pt x="135986" y="4506"/>
                </a:lnTo>
                <a:lnTo>
                  <a:pt x="135143" y="5138"/>
                </a:lnTo>
                <a:lnTo>
                  <a:pt x="134353" y="5770"/>
                </a:lnTo>
                <a:lnTo>
                  <a:pt x="133563" y="6455"/>
                </a:lnTo>
                <a:lnTo>
                  <a:pt x="132825" y="7193"/>
                </a:lnTo>
                <a:lnTo>
                  <a:pt x="132087" y="7930"/>
                </a:lnTo>
                <a:lnTo>
                  <a:pt x="131376" y="8721"/>
                </a:lnTo>
                <a:lnTo>
                  <a:pt x="130691" y="9537"/>
                </a:lnTo>
                <a:lnTo>
                  <a:pt x="129558" y="10986"/>
                </a:lnTo>
                <a:lnTo>
                  <a:pt x="128426" y="12488"/>
                </a:lnTo>
                <a:lnTo>
                  <a:pt x="127346" y="14016"/>
                </a:lnTo>
                <a:lnTo>
                  <a:pt x="126265" y="15544"/>
                </a:lnTo>
                <a:lnTo>
                  <a:pt x="124158" y="18626"/>
                </a:lnTo>
                <a:lnTo>
                  <a:pt x="123104" y="20154"/>
                </a:lnTo>
                <a:lnTo>
                  <a:pt x="122051" y="21682"/>
                </a:lnTo>
                <a:lnTo>
                  <a:pt x="120259" y="24290"/>
                </a:lnTo>
                <a:lnTo>
                  <a:pt x="118468" y="26924"/>
                </a:lnTo>
                <a:lnTo>
                  <a:pt x="117572" y="28215"/>
                </a:lnTo>
                <a:lnTo>
                  <a:pt x="116650" y="29506"/>
                </a:lnTo>
                <a:lnTo>
                  <a:pt x="115728" y="30797"/>
                </a:lnTo>
                <a:lnTo>
                  <a:pt x="114753" y="32061"/>
                </a:lnTo>
                <a:lnTo>
                  <a:pt x="114200" y="32746"/>
                </a:lnTo>
                <a:lnTo>
                  <a:pt x="113647" y="33405"/>
                </a:lnTo>
                <a:lnTo>
                  <a:pt x="113067" y="34063"/>
                </a:lnTo>
                <a:lnTo>
                  <a:pt x="112461" y="34696"/>
                </a:lnTo>
                <a:lnTo>
                  <a:pt x="111855" y="35275"/>
                </a:lnTo>
                <a:lnTo>
                  <a:pt x="111250" y="35855"/>
                </a:lnTo>
                <a:lnTo>
                  <a:pt x="110644" y="36408"/>
                </a:lnTo>
                <a:lnTo>
                  <a:pt x="110011" y="36961"/>
                </a:lnTo>
                <a:lnTo>
                  <a:pt x="109353" y="37462"/>
                </a:lnTo>
                <a:lnTo>
                  <a:pt x="108694" y="37936"/>
                </a:lnTo>
                <a:lnTo>
                  <a:pt x="108036" y="38410"/>
                </a:lnTo>
                <a:lnTo>
                  <a:pt x="107351" y="38832"/>
                </a:lnTo>
                <a:lnTo>
                  <a:pt x="106666" y="39253"/>
                </a:lnTo>
                <a:lnTo>
                  <a:pt x="105981" y="39622"/>
                </a:lnTo>
                <a:lnTo>
                  <a:pt x="105270" y="39991"/>
                </a:lnTo>
                <a:lnTo>
                  <a:pt x="104558" y="40333"/>
                </a:lnTo>
                <a:lnTo>
                  <a:pt x="103821" y="40649"/>
                </a:lnTo>
                <a:lnTo>
                  <a:pt x="103083" y="40939"/>
                </a:lnTo>
                <a:lnTo>
                  <a:pt x="102319" y="41202"/>
                </a:lnTo>
                <a:lnTo>
                  <a:pt x="101555" y="41413"/>
                </a:lnTo>
                <a:lnTo>
                  <a:pt x="100791" y="41650"/>
                </a:lnTo>
                <a:lnTo>
                  <a:pt x="100001" y="41835"/>
                </a:lnTo>
                <a:lnTo>
                  <a:pt x="99184" y="41993"/>
                </a:lnTo>
                <a:lnTo>
                  <a:pt x="98394" y="42124"/>
                </a:lnTo>
                <a:lnTo>
                  <a:pt x="97551" y="42230"/>
                </a:lnTo>
                <a:lnTo>
                  <a:pt x="96734" y="42309"/>
                </a:lnTo>
                <a:lnTo>
                  <a:pt x="95865" y="42362"/>
                </a:lnTo>
                <a:lnTo>
                  <a:pt x="95022" y="42388"/>
                </a:lnTo>
                <a:lnTo>
                  <a:pt x="94153" y="42388"/>
                </a:lnTo>
                <a:lnTo>
                  <a:pt x="93257" y="42362"/>
                </a:lnTo>
                <a:lnTo>
                  <a:pt x="92361" y="42309"/>
                </a:lnTo>
                <a:lnTo>
                  <a:pt x="91465" y="42230"/>
                </a:lnTo>
                <a:lnTo>
                  <a:pt x="90175" y="42124"/>
                </a:lnTo>
                <a:lnTo>
                  <a:pt x="88910" y="42045"/>
                </a:lnTo>
                <a:lnTo>
                  <a:pt x="87619" y="41993"/>
                </a:lnTo>
                <a:lnTo>
                  <a:pt x="86328" y="41993"/>
                </a:lnTo>
                <a:lnTo>
                  <a:pt x="85038" y="42019"/>
                </a:lnTo>
                <a:lnTo>
                  <a:pt x="83747" y="42072"/>
                </a:lnTo>
                <a:lnTo>
                  <a:pt x="82482" y="42151"/>
                </a:lnTo>
                <a:lnTo>
                  <a:pt x="81218" y="42283"/>
                </a:lnTo>
                <a:lnTo>
                  <a:pt x="80665" y="42335"/>
                </a:lnTo>
                <a:lnTo>
                  <a:pt x="80111" y="42441"/>
                </a:lnTo>
                <a:lnTo>
                  <a:pt x="79058" y="42651"/>
                </a:lnTo>
                <a:lnTo>
                  <a:pt x="78004" y="42915"/>
                </a:lnTo>
                <a:lnTo>
                  <a:pt x="77003" y="43231"/>
                </a:lnTo>
                <a:lnTo>
                  <a:pt x="76028" y="43600"/>
                </a:lnTo>
                <a:lnTo>
                  <a:pt x="75080" y="44021"/>
                </a:lnTo>
                <a:lnTo>
                  <a:pt x="74158" y="44495"/>
                </a:lnTo>
                <a:lnTo>
                  <a:pt x="73236" y="44996"/>
                </a:lnTo>
                <a:lnTo>
                  <a:pt x="72366" y="45549"/>
                </a:lnTo>
                <a:lnTo>
                  <a:pt x="71497" y="46155"/>
                </a:lnTo>
                <a:lnTo>
                  <a:pt x="70654" y="46787"/>
                </a:lnTo>
                <a:lnTo>
                  <a:pt x="69837" y="47472"/>
                </a:lnTo>
                <a:lnTo>
                  <a:pt x="69047" y="48157"/>
                </a:lnTo>
                <a:lnTo>
                  <a:pt x="68257" y="48895"/>
                </a:lnTo>
                <a:lnTo>
                  <a:pt x="67493" y="49659"/>
                </a:lnTo>
                <a:lnTo>
                  <a:pt x="66755" y="50449"/>
                </a:lnTo>
                <a:lnTo>
                  <a:pt x="66070" y="51239"/>
                </a:lnTo>
                <a:lnTo>
                  <a:pt x="65385" y="52030"/>
                </a:lnTo>
                <a:lnTo>
                  <a:pt x="64753" y="52846"/>
                </a:lnTo>
                <a:lnTo>
                  <a:pt x="64147" y="53663"/>
                </a:lnTo>
                <a:lnTo>
                  <a:pt x="63568" y="54506"/>
                </a:lnTo>
                <a:lnTo>
                  <a:pt x="62988" y="55349"/>
                </a:lnTo>
                <a:lnTo>
                  <a:pt x="62435" y="56218"/>
                </a:lnTo>
                <a:lnTo>
                  <a:pt x="61908" y="57114"/>
                </a:lnTo>
                <a:lnTo>
                  <a:pt x="61381" y="57983"/>
                </a:lnTo>
                <a:lnTo>
                  <a:pt x="60880" y="58879"/>
                </a:lnTo>
                <a:lnTo>
                  <a:pt x="59932" y="60697"/>
                </a:lnTo>
                <a:lnTo>
                  <a:pt x="59010" y="62541"/>
                </a:lnTo>
                <a:lnTo>
                  <a:pt x="58114" y="64411"/>
                </a:lnTo>
                <a:lnTo>
                  <a:pt x="56955" y="66756"/>
                </a:lnTo>
                <a:lnTo>
                  <a:pt x="55796" y="69074"/>
                </a:lnTo>
                <a:lnTo>
                  <a:pt x="55164" y="70207"/>
                </a:lnTo>
                <a:lnTo>
                  <a:pt x="54558" y="71340"/>
                </a:lnTo>
                <a:lnTo>
                  <a:pt x="53899" y="72472"/>
                </a:lnTo>
                <a:lnTo>
                  <a:pt x="53241" y="73579"/>
                </a:lnTo>
                <a:lnTo>
                  <a:pt x="52688" y="74422"/>
                </a:lnTo>
                <a:lnTo>
                  <a:pt x="52108" y="75212"/>
                </a:lnTo>
                <a:lnTo>
                  <a:pt x="51476" y="75976"/>
                </a:lnTo>
                <a:lnTo>
                  <a:pt x="50844" y="76687"/>
                </a:lnTo>
                <a:lnTo>
                  <a:pt x="50159" y="77372"/>
                </a:lnTo>
                <a:lnTo>
                  <a:pt x="49474" y="77978"/>
                </a:lnTo>
                <a:lnTo>
                  <a:pt x="48736" y="78584"/>
                </a:lnTo>
                <a:lnTo>
                  <a:pt x="47972" y="79111"/>
                </a:lnTo>
                <a:lnTo>
                  <a:pt x="47182" y="79612"/>
                </a:lnTo>
                <a:lnTo>
                  <a:pt x="46339" y="80059"/>
                </a:lnTo>
                <a:lnTo>
                  <a:pt x="45496" y="80481"/>
                </a:lnTo>
                <a:lnTo>
                  <a:pt x="44626" y="80850"/>
                </a:lnTo>
                <a:lnTo>
                  <a:pt x="43704" y="81166"/>
                </a:lnTo>
                <a:lnTo>
                  <a:pt x="42756" y="81429"/>
                </a:lnTo>
                <a:lnTo>
                  <a:pt x="41808" y="81666"/>
                </a:lnTo>
                <a:lnTo>
                  <a:pt x="40807" y="81851"/>
                </a:lnTo>
                <a:lnTo>
                  <a:pt x="38409" y="82246"/>
                </a:lnTo>
                <a:lnTo>
                  <a:pt x="36012" y="82588"/>
                </a:lnTo>
                <a:lnTo>
                  <a:pt x="33615" y="82984"/>
                </a:lnTo>
                <a:lnTo>
                  <a:pt x="32429" y="83168"/>
                </a:lnTo>
                <a:lnTo>
                  <a:pt x="31244" y="83379"/>
                </a:lnTo>
                <a:lnTo>
                  <a:pt x="30585" y="83537"/>
                </a:lnTo>
                <a:lnTo>
                  <a:pt x="29900" y="83668"/>
                </a:lnTo>
                <a:lnTo>
                  <a:pt x="28609" y="84011"/>
                </a:lnTo>
                <a:lnTo>
                  <a:pt x="27345" y="84406"/>
                </a:lnTo>
                <a:lnTo>
                  <a:pt x="26107" y="84880"/>
                </a:lnTo>
                <a:lnTo>
                  <a:pt x="24895" y="85381"/>
                </a:lnTo>
                <a:lnTo>
                  <a:pt x="23710" y="85934"/>
                </a:lnTo>
                <a:lnTo>
                  <a:pt x="22550" y="86514"/>
                </a:lnTo>
                <a:lnTo>
                  <a:pt x="21418" y="87172"/>
                </a:lnTo>
                <a:lnTo>
                  <a:pt x="20311" y="87857"/>
                </a:lnTo>
                <a:lnTo>
                  <a:pt x="19231" y="88595"/>
                </a:lnTo>
                <a:lnTo>
                  <a:pt x="18177" y="89359"/>
                </a:lnTo>
                <a:lnTo>
                  <a:pt x="17150" y="90175"/>
                </a:lnTo>
                <a:lnTo>
                  <a:pt x="16123" y="91018"/>
                </a:lnTo>
                <a:lnTo>
                  <a:pt x="15121" y="91914"/>
                </a:lnTo>
                <a:lnTo>
                  <a:pt x="14147" y="92836"/>
                </a:lnTo>
                <a:lnTo>
                  <a:pt x="13198" y="93784"/>
                </a:lnTo>
                <a:lnTo>
                  <a:pt x="12250" y="94759"/>
                </a:lnTo>
                <a:lnTo>
                  <a:pt x="11302" y="95787"/>
                </a:lnTo>
                <a:lnTo>
                  <a:pt x="10406" y="96814"/>
                </a:lnTo>
                <a:lnTo>
                  <a:pt x="9537" y="97894"/>
                </a:lnTo>
                <a:lnTo>
                  <a:pt x="8667" y="98948"/>
                </a:lnTo>
                <a:lnTo>
                  <a:pt x="7824" y="100054"/>
                </a:lnTo>
                <a:lnTo>
                  <a:pt x="7034" y="101161"/>
                </a:lnTo>
                <a:lnTo>
                  <a:pt x="6217" y="102267"/>
                </a:lnTo>
                <a:lnTo>
                  <a:pt x="5453" y="103400"/>
                </a:lnTo>
                <a:lnTo>
                  <a:pt x="4689" y="104533"/>
                </a:lnTo>
                <a:lnTo>
                  <a:pt x="3214" y="106851"/>
                </a:lnTo>
                <a:lnTo>
                  <a:pt x="1765" y="109195"/>
                </a:lnTo>
                <a:lnTo>
                  <a:pt x="343" y="111566"/>
                </a:lnTo>
                <a:lnTo>
                  <a:pt x="264" y="111724"/>
                </a:lnTo>
                <a:lnTo>
                  <a:pt x="211" y="111909"/>
                </a:lnTo>
                <a:lnTo>
                  <a:pt x="106" y="112278"/>
                </a:lnTo>
                <a:lnTo>
                  <a:pt x="53" y="112673"/>
                </a:lnTo>
                <a:lnTo>
                  <a:pt x="0" y="113068"/>
                </a:lnTo>
                <a:lnTo>
                  <a:pt x="290" y="112831"/>
                </a:lnTo>
                <a:lnTo>
                  <a:pt x="580" y="112567"/>
                </a:lnTo>
                <a:lnTo>
                  <a:pt x="870" y="112330"/>
                </a:lnTo>
                <a:lnTo>
                  <a:pt x="1001" y="112172"/>
                </a:lnTo>
                <a:lnTo>
                  <a:pt x="1107" y="112041"/>
                </a:lnTo>
                <a:lnTo>
                  <a:pt x="2345" y="110223"/>
                </a:lnTo>
                <a:lnTo>
                  <a:pt x="3557" y="108405"/>
                </a:lnTo>
                <a:lnTo>
                  <a:pt x="5980" y="104743"/>
                </a:lnTo>
                <a:lnTo>
                  <a:pt x="7218" y="102926"/>
                </a:lnTo>
                <a:lnTo>
                  <a:pt x="8457" y="101108"/>
                </a:lnTo>
                <a:lnTo>
                  <a:pt x="9721" y="99317"/>
                </a:lnTo>
                <a:lnTo>
                  <a:pt x="11038" y="97578"/>
                </a:lnTo>
                <a:lnTo>
                  <a:pt x="11829" y="96577"/>
                </a:lnTo>
                <a:lnTo>
                  <a:pt x="12645" y="95602"/>
                </a:lnTo>
                <a:lnTo>
                  <a:pt x="13488" y="94654"/>
                </a:lnTo>
                <a:lnTo>
                  <a:pt x="14358" y="93758"/>
                </a:lnTo>
                <a:lnTo>
                  <a:pt x="15227" y="92889"/>
                </a:lnTo>
                <a:lnTo>
                  <a:pt x="16149" y="92046"/>
                </a:lnTo>
                <a:lnTo>
                  <a:pt x="17097" y="91255"/>
                </a:lnTo>
                <a:lnTo>
                  <a:pt x="18072" y="90465"/>
                </a:lnTo>
                <a:lnTo>
                  <a:pt x="19073" y="89728"/>
                </a:lnTo>
                <a:lnTo>
                  <a:pt x="20100" y="89016"/>
                </a:lnTo>
                <a:lnTo>
                  <a:pt x="21154" y="88358"/>
                </a:lnTo>
                <a:lnTo>
                  <a:pt x="22234" y="87725"/>
                </a:lnTo>
                <a:lnTo>
                  <a:pt x="23341" y="87119"/>
                </a:lnTo>
                <a:lnTo>
                  <a:pt x="24473" y="86566"/>
                </a:lnTo>
                <a:lnTo>
                  <a:pt x="25633" y="86013"/>
                </a:lnTo>
                <a:lnTo>
                  <a:pt x="26818" y="85539"/>
                </a:lnTo>
                <a:lnTo>
                  <a:pt x="27582" y="85249"/>
                </a:lnTo>
                <a:lnTo>
                  <a:pt x="28320" y="84986"/>
                </a:lnTo>
                <a:lnTo>
                  <a:pt x="29084" y="84749"/>
                </a:lnTo>
                <a:lnTo>
                  <a:pt x="29848" y="84538"/>
                </a:lnTo>
                <a:lnTo>
                  <a:pt x="30612" y="84353"/>
                </a:lnTo>
                <a:lnTo>
                  <a:pt x="31376" y="84169"/>
                </a:lnTo>
                <a:lnTo>
                  <a:pt x="32930" y="83853"/>
                </a:lnTo>
                <a:lnTo>
                  <a:pt x="34484" y="83616"/>
                </a:lnTo>
                <a:lnTo>
                  <a:pt x="36065" y="83379"/>
                </a:lnTo>
                <a:lnTo>
                  <a:pt x="39200" y="83010"/>
                </a:lnTo>
                <a:lnTo>
                  <a:pt x="39832" y="82904"/>
                </a:lnTo>
                <a:lnTo>
                  <a:pt x="40490" y="82825"/>
                </a:lnTo>
                <a:lnTo>
                  <a:pt x="41123" y="82694"/>
                </a:lnTo>
                <a:lnTo>
                  <a:pt x="41729" y="82562"/>
                </a:lnTo>
                <a:lnTo>
                  <a:pt x="42334" y="82430"/>
                </a:lnTo>
                <a:lnTo>
                  <a:pt x="42940" y="82272"/>
                </a:lnTo>
                <a:lnTo>
                  <a:pt x="43520" y="82088"/>
                </a:lnTo>
                <a:lnTo>
                  <a:pt x="44126" y="81903"/>
                </a:lnTo>
                <a:lnTo>
                  <a:pt x="44679" y="81693"/>
                </a:lnTo>
                <a:lnTo>
                  <a:pt x="45232" y="81482"/>
                </a:lnTo>
                <a:lnTo>
                  <a:pt x="45786" y="81245"/>
                </a:lnTo>
                <a:lnTo>
                  <a:pt x="46339" y="80981"/>
                </a:lnTo>
                <a:lnTo>
                  <a:pt x="46866" y="80718"/>
                </a:lnTo>
                <a:lnTo>
                  <a:pt x="47392" y="80428"/>
                </a:lnTo>
                <a:lnTo>
                  <a:pt x="47893" y="80138"/>
                </a:lnTo>
                <a:lnTo>
                  <a:pt x="48394" y="79822"/>
                </a:lnTo>
                <a:lnTo>
                  <a:pt x="48868" y="79480"/>
                </a:lnTo>
                <a:lnTo>
                  <a:pt x="49342" y="79137"/>
                </a:lnTo>
                <a:lnTo>
                  <a:pt x="49816" y="78795"/>
                </a:lnTo>
                <a:lnTo>
                  <a:pt x="50290" y="78400"/>
                </a:lnTo>
                <a:lnTo>
                  <a:pt x="50712" y="78031"/>
                </a:lnTo>
                <a:lnTo>
                  <a:pt x="51160" y="77609"/>
                </a:lnTo>
                <a:lnTo>
                  <a:pt x="51581" y="77188"/>
                </a:lnTo>
                <a:lnTo>
                  <a:pt x="52003" y="76740"/>
                </a:lnTo>
                <a:lnTo>
                  <a:pt x="52398" y="76292"/>
                </a:lnTo>
                <a:lnTo>
                  <a:pt x="52793" y="75818"/>
                </a:lnTo>
                <a:lnTo>
                  <a:pt x="53188" y="75344"/>
                </a:lnTo>
                <a:lnTo>
                  <a:pt x="53557" y="74843"/>
                </a:lnTo>
                <a:lnTo>
                  <a:pt x="53899" y="74316"/>
                </a:lnTo>
                <a:lnTo>
                  <a:pt x="54268" y="73790"/>
                </a:lnTo>
                <a:lnTo>
                  <a:pt x="54611" y="73236"/>
                </a:lnTo>
                <a:lnTo>
                  <a:pt x="54927" y="72683"/>
                </a:lnTo>
                <a:lnTo>
                  <a:pt x="55533" y="71577"/>
                </a:lnTo>
                <a:lnTo>
                  <a:pt x="56139" y="70444"/>
                </a:lnTo>
                <a:lnTo>
                  <a:pt x="57298" y="68178"/>
                </a:lnTo>
                <a:lnTo>
                  <a:pt x="58404" y="65913"/>
                </a:lnTo>
                <a:lnTo>
                  <a:pt x="59484" y="63595"/>
                </a:lnTo>
                <a:lnTo>
                  <a:pt x="60248" y="61961"/>
                </a:lnTo>
                <a:lnTo>
                  <a:pt x="61065" y="60354"/>
                </a:lnTo>
                <a:lnTo>
                  <a:pt x="61908" y="58747"/>
                </a:lnTo>
                <a:lnTo>
                  <a:pt x="62804" y="57193"/>
                </a:lnTo>
                <a:lnTo>
                  <a:pt x="63278" y="56429"/>
                </a:lnTo>
                <a:lnTo>
                  <a:pt x="63752" y="55665"/>
                </a:lnTo>
                <a:lnTo>
                  <a:pt x="64252" y="54901"/>
                </a:lnTo>
                <a:lnTo>
                  <a:pt x="64753" y="54164"/>
                </a:lnTo>
                <a:lnTo>
                  <a:pt x="65280" y="53426"/>
                </a:lnTo>
                <a:lnTo>
                  <a:pt x="65833" y="52715"/>
                </a:lnTo>
                <a:lnTo>
                  <a:pt x="66413" y="52003"/>
                </a:lnTo>
                <a:lnTo>
                  <a:pt x="66992" y="51318"/>
                </a:lnTo>
                <a:lnTo>
                  <a:pt x="67677" y="50554"/>
                </a:lnTo>
                <a:lnTo>
                  <a:pt x="68362" y="49817"/>
                </a:lnTo>
                <a:lnTo>
                  <a:pt x="69073" y="49106"/>
                </a:lnTo>
                <a:lnTo>
                  <a:pt x="69811" y="48421"/>
                </a:lnTo>
                <a:lnTo>
                  <a:pt x="70549" y="47762"/>
                </a:lnTo>
                <a:lnTo>
                  <a:pt x="71313" y="47130"/>
                </a:lnTo>
                <a:lnTo>
                  <a:pt x="72103" y="46550"/>
                </a:lnTo>
                <a:lnTo>
                  <a:pt x="72920" y="45997"/>
                </a:lnTo>
                <a:lnTo>
                  <a:pt x="73736" y="45470"/>
                </a:lnTo>
                <a:lnTo>
                  <a:pt x="74579" y="44996"/>
                </a:lnTo>
                <a:lnTo>
                  <a:pt x="75475" y="44574"/>
                </a:lnTo>
                <a:lnTo>
                  <a:pt x="76371" y="44179"/>
                </a:lnTo>
                <a:lnTo>
                  <a:pt x="77293" y="43863"/>
                </a:lnTo>
                <a:lnTo>
                  <a:pt x="78267" y="43573"/>
                </a:lnTo>
                <a:lnTo>
                  <a:pt x="79242" y="43363"/>
                </a:lnTo>
                <a:lnTo>
                  <a:pt x="79743" y="43257"/>
                </a:lnTo>
                <a:lnTo>
                  <a:pt x="80269" y="43178"/>
                </a:lnTo>
                <a:lnTo>
                  <a:pt x="81692" y="43020"/>
                </a:lnTo>
                <a:lnTo>
                  <a:pt x="83115" y="42915"/>
                </a:lnTo>
                <a:lnTo>
                  <a:pt x="84537" y="42836"/>
                </a:lnTo>
                <a:lnTo>
                  <a:pt x="85960" y="42809"/>
                </a:lnTo>
                <a:lnTo>
                  <a:pt x="87409" y="42809"/>
                </a:lnTo>
                <a:lnTo>
                  <a:pt x="88831" y="42836"/>
                </a:lnTo>
                <a:lnTo>
                  <a:pt x="90280" y="42888"/>
                </a:lnTo>
                <a:lnTo>
                  <a:pt x="91703" y="42967"/>
                </a:lnTo>
                <a:lnTo>
                  <a:pt x="92993" y="43020"/>
                </a:lnTo>
                <a:lnTo>
                  <a:pt x="94258" y="43047"/>
                </a:lnTo>
                <a:lnTo>
                  <a:pt x="95522" y="43020"/>
                </a:lnTo>
                <a:lnTo>
                  <a:pt x="96787" y="42967"/>
                </a:lnTo>
                <a:lnTo>
                  <a:pt x="97999" y="42836"/>
                </a:lnTo>
                <a:lnTo>
                  <a:pt x="99237" y="42678"/>
                </a:lnTo>
                <a:lnTo>
                  <a:pt x="100422" y="42467"/>
                </a:lnTo>
                <a:lnTo>
                  <a:pt x="101608" y="42204"/>
                </a:lnTo>
                <a:lnTo>
                  <a:pt x="102187" y="42019"/>
                </a:lnTo>
                <a:lnTo>
                  <a:pt x="102767" y="41861"/>
                </a:lnTo>
                <a:lnTo>
                  <a:pt x="103346" y="41677"/>
                </a:lnTo>
                <a:lnTo>
                  <a:pt x="103926" y="41466"/>
                </a:lnTo>
                <a:lnTo>
                  <a:pt x="104479" y="41229"/>
                </a:lnTo>
                <a:lnTo>
                  <a:pt x="105059" y="40992"/>
                </a:lnTo>
                <a:lnTo>
                  <a:pt x="105612" y="40755"/>
                </a:lnTo>
                <a:lnTo>
                  <a:pt x="106165" y="40465"/>
                </a:lnTo>
                <a:lnTo>
                  <a:pt x="106692" y="40175"/>
                </a:lnTo>
                <a:lnTo>
                  <a:pt x="107245" y="39885"/>
                </a:lnTo>
                <a:lnTo>
                  <a:pt x="107772" y="39543"/>
                </a:lnTo>
                <a:lnTo>
                  <a:pt x="108299" y="39200"/>
                </a:lnTo>
                <a:lnTo>
                  <a:pt x="108826" y="38832"/>
                </a:lnTo>
                <a:lnTo>
                  <a:pt x="109353" y="38436"/>
                </a:lnTo>
                <a:lnTo>
                  <a:pt x="109853" y="38041"/>
                </a:lnTo>
                <a:lnTo>
                  <a:pt x="110380" y="37620"/>
                </a:lnTo>
                <a:lnTo>
                  <a:pt x="111803" y="36355"/>
                </a:lnTo>
                <a:lnTo>
                  <a:pt x="112514" y="35697"/>
                </a:lnTo>
                <a:lnTo>
                  <a:pt x="113199" y="35038"/>
                </a:lnTo>
                <a:lnTo>
                  <a:pt x="113884" y="34353"/>
                </a:lnTo>
                <a:lnTo>
                  <a:pt x="114516" y="33642"/>
                </a:lnTo>
                <a:lnTo>
                  <a:pt x="115122" y="32904"/>
                </a:lnTo>
                <a:lnTo>
                  <a:pt x="115702" y="32167"/>
                </a:lnTo>
                <a:lnTo>
                  <a:pt x="116887" y="30533"/>
                </a:lnTo>
                <a:lnTo>
                  <a:pt x="118046" y="28874"/>
                </a:lnTo>
                <a:lnTo>
                  <a:pt x="119205" y="27214"/>
                </a:lnTo>
                <a:lnTo>
                  <a:pt x="120312" y="25554"/>
                </a:lnTo>
                <a:lnTo>
                  <a:pt x="122551" y="22209"/>
                </a:lnTo>
                <a:lnTo>
                  <a:pt x="124764" y="18837"/>
                </a:lnTo>
                <a:lnTo>
                  <a:pt x="125712" y="17388"/>
                </a:lnTo>
                <a:lnTo>
                  <a:pt x="126687" y="15939"/>
                </a:lnTo>
                <a:lnTo>
                  <a:pt x="127662" y="14516"/>
                </a:lnTo>
                <a:lnTo>
                  <a:pt x="128689" y="13094"/>
                </a:lnTo>
                <a:lnTo>
                  <a:pt x="129743" y="11724"/>
                </a:lnTo>
                <a:lnTo>
                  <a:pt x="130270" y="11065"/>
                </a:lnTo>
                <a:lnTo>
                  <a:pt x="130823" y="10380"/>
                </a:lnTo>
                <a:lnTo>
                  <a:pt x="131403" y="9748"/>
                </a:lnTo>
                <a:lnTo>
                  <a:pt x="131982" y="9089"/>
                </a:lnTo>
                <a:lnTo>
                  <a:pt x="132588" y="8457"/>
                </a:lnTo>
                <a:lnTo>
                  <a:pt x="133194" y="7851"/>
                </a:lnTo>
                <a:lnTo>
                  <a:pt x="133905" y="7166"/>
                </a:lnTo>
                <a:lnTo>
                  <a:pt x="134643" y="6508"/>
                </a:lnTo>
                <a:lnTo>
                  <a:pt x="135380" y="5902"/>
                </a:lnTo>
                <a:lnTo>
                  <a:pt x="136144" y="5296"/>
                </a:lnTo>
                <a:lnTo>
                  <a:pt x="136908" y="4769"/>
                </a:lnTo>
                <a:lnTo>
                  <a:pt x="137672" y="4242"/>
                </a:lnTo>
                <a:lnTo>
                  <a:pt x="138463" y="3768"/>
                </a:lnTo>
                <a:lnTo>
                  <a:pt x="139227" y="3320"/>
                </a:lnTo>
                <a:lnTo>
                  <a:pt x="140043" y="2899"/>
                </a:lnTo>
                <a:lnTo>
                  <a:pt x="140834" y="2530"/>
                </a:lnTo>
                <a:lnTo>
                  <a:pt x="141650" y="2187"/>
                </a:lnTo>
                <a:lnTo>
                  <a:pt x="142467" y="1898"/>
                </a:lnTo>
                <a:lnTo>
                  <a:pt x="143310" y="1608"/>
                </a:lnTo>
                <a:lnTo>
                  <a:pt x="144127" y="1371"/>
                </a:lnTo>
                <a:lnTo>
                  <a:pt x="144970" y="1160"/>
                </a:lnTo>
                <a:lnTo>
                  <a:pt x="145813" y="1002"/>
                </a:lnTo>
                <a:lnTo>
                  <a:pt x="146682" y="870"/>
                </a:lnTo>
                <a:lnTo>
                  <a:pt x="147525" y="765"/>
                </a:lnTo>
                <a:lnTo>
                  <a:pt x="148394" y="712"/>
                </a:lnTo>
                <a:lnTo>
                  <a:pt x="149264" y="686"/>
                </a:lnTo>
                <a:lnTo>
                  <a:pt x="150133" y="686"/>
                </a:lnTo>
                <a:lnTo>
                  <a:pt x="151029" y="739"/>
                </a:lnTo>
                <a:lnTo>
                  <a:pt x="151898" y="818"/>
                </a:lnTo>
                <a:lnTo>
                  <a:pt x="152794" y="923"/>
                </a:lnTo>
                <a:lnTo>
                  <a:pt x="153689" y="1081"/>
                </a:lnTo>
                <a:lnTo>
                  <a:pt x="154585" y="1265"/>
                </a:lnTo>
                <a:lnTo>
                  <a:pt x="155481" y="1476"/>
                </a:lnTo>
                <a:lnTo>
                  <a:pt x="156376" y="1740"/>
                </a:lnTo>
                <a:lnTo>
                  <a:pt x="157272" y="2029"/>
                </a:lnTo>
                <a:lnTo>
                  <a:pt x="158194" y="2346"/>
                </a:lnTo>
                <a:lnTo>
                  <a:pt x="159090" y="2714"/>
                </a:lnTo>
                <a:lnTo>
                  <a:pt x="160012" y="3109"/>
                </a:lnTo>
                <a:lnTo>
                  <a:pt x="160275" y="3189"/>
                </a:lnTo>
                <a:lnTo>
                  <a:pt x="160539" y="3268"/>
                </a:lnTo>
                <a:lnTo>
                  <a:pt x="160644" y="2951"/>
                </a:lnTo>
                <a:lnTo>
                  <a:pt x="159380" y="2451"/>
                </a:lnTo>
                <a:lnTo>
                  <a:pt x="158115" y="1924"/>
                </a:lnTo>
                <a:lnTo>
                  <a:pt x="156851" y="1450"/>
                </a:lnTo>
                <a:lnTo>
                  <a:pt x="156192" y="1213"/>
                </a:lnTo>
                <a:lnTo>
                  <a:pt x="155560" y="1002"/>
                </a:lnTo>
                <a:lnTo>
                  <a:pt x="154954" y="844"/>
                </a:lnTo>
                <a:lnTo>
                  <a:pt x="154348" y="686"/>
                </a:lnTo>
                <a:lnTo>
                  <a:pt x="153136" y="449"/>
                </a:lnTo>
                <a:lnTo>
                  <a:pt x="151898" y="212"/>
                </a:lnTo>
                <a:lnTo>
                  <a:pt x="1506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15">
    <p:spTree>
      <p:nvGrpSpPr>
        <p:cNvPr id="1" name="Shape 127"/>
        <p:cNvGrpSpPr/>
        <p:nvPr/>
      </p:nvGrpSpPr>
      <p:grpSpPr>
        <a:xfrm>
          <a:off x="0" y="0"/>
          <a:ext cx="0" cy="0"/>
          <a:chOff x="0" y="0"/>
          <a:chExt cx="0" cy="0"/>
        </a:xfrm>
      </p:grpSpPr>
      <p:pic>
        <p:nvPicPr>
          <p:cNvPr id="128" name="Google Shape;128;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129" name="Google Shape;129;p17"/>
          <p:cNvSpPr txBox="1">
            <a:spLocks noGrp="1"/>
          </p:cNvSpPr>
          <p:nvPr>
            <p:ph type="title"/>
          </p:nvPr>
        </p:nvSpPr>
        <p:spPr>
          <a:xfrm>
            <a:off x="2740050" y="1531950"/>
            <a:ext cx="3663900" cy="118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8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30" name="Google Shape;130;p17"/>
          <p:cNvSpPr txBox="1">
            <a:spLocks noGrp="1"/>
          </p:cNvSpPr>
          <p:nvPr>
            <p:ph type="subTitle" idx="1"/>
          </p:nvPr>
        </p:nvSpPr>
        <p:spPr>
          <a:xfrm>
            <a:off x="2135550" y="281055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58"/>
        <p:cNvGrpSpPr/>
        <p:nvPr/>
      </p:nvGrpSpPr>
      <p:grpSpPr>
        <a:xfrm>
          <a:off x="0" y="0"/>
          <a:ext cx="0" cy="0"/>
          <a:chOff x="0" y="0"/>
          <a:chExt cx="0" cy="0"/>
        </a:xfrm>
      </p:grpSpPr>
      <p:pic>
        <p:nvPicPr>
          <p:cNvPr id="159" name="Google Shape;159;p2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60" name="Google Shape;160;p22"/>
          <p:cNvSpPr txBox="1">
            <a:spLocks noGrp="1"/>
          </p:cNvSpPr>
          <p:nvPr>
            <p:ph type="title"/>
          </p:nvPr>
        </p:nvSpPr>
        <p:spPr>
          <a:xfrm>
            <a:off x="1457121" y="2645597"/>
            <a:ext cx="27426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b="1">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1" name="Google Shape;161;p22"/>
          <p:cNvSpPr txBox="1">
            <a:spLocks noGrp="1"/>
          </p:cNvSpPr>
          <p:nvPr>
            <p:ph type="title" idx="2"/>
          </p:nvPr>
        </p:nvSpPr>
        <p:spPr>
          <a:xfrm>
            <a:off x="4944279" y="2645597"/>
            <a:ext cx="27426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b="1">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2" name="Google Shape;162;p22"/>
          <p:cNvSpPr txBox="1">
            <a:spLocks noGrp="1"/>
          </p:cNvSpPr>
          <p:nvPr>
            <p:ph type="subTitle" idx="1"/>
          </p:nvPr>
        </p:nvSpPr>
        <p:spPr>
          <a:xfrm>
            <a:off x="4877679" y="3057025"/>
            <a:ext cx="28758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6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3" name="Google Shape;163;p22"/>
          <p:cNvSpPr txBox="1">
            <a:spLocks noGrp="1"/>
          </p:cNvSpPr>
          <p:nvPr>
            <p:ph type="subTitle" idx="3"/>
          </p:nvPr>
        </p:nvSpPr>
        <p:spPr>
          <a:xfrm>
            <a:off x="1390521" y="3057025"/>
            <a:ext cx="28758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6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4" name="Google Shape;164;p22"/>
          <p:cNvSpPr txBox="1">
            <a:spLocks noGrp="1"/>
          </p:cNvSpPr>
          <p:nvPr>
            <p:ph type="title" idx="4"/>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65" name="Google Shape;165;p22"/>
          <p:cNvSpPr/>
          <p:nvPr/>
        </p:nvSpPr>
        <p:spPr>
          <a:xfrm rot="10800000" flipH="1">
            <a:off x="-52646" y="3780515"/>
            <a:ext cx="1311343" cy="2001535"/>
          </a:xfrm>
          <a:custGeom>
            <a:avLst/>
            <a:gdLst/>
            <a:ahLst/>
            <a:cxnLst/>
            <a:rect l="l" t="t" r="r" b="b"/>
            <a:pathLst>
              <a:path w="36487" h="55691" extrusionOk="0">
                <a:moveTo>
                  <a:pt x="19073" y="3372"/>
                </a:moveTo>
                <a:lnTo>
                  <a:pt x="20048" y="3425"/>
                </a:lnTo>
                <a:lnTo>
                  <a:pt x="20996" y="3530"/>
                </a:lnTo>
                <a:lnTo>
                  <a:pt x="21918" y="3688"/>
                </a:lnTo>
                <a:lnTo>
                  <a:pt x="22866" y="3873"/>
                </a:lnTo>
                <a:lnTo>
                  <a:pt x="23788" y="4110"/>
                </a:lnTo>
                <a:lnTo>
                  <a:pt x="24710" y="4347"/>
                </a:lnTo>
                <a:lnTo>
                  <a:pt x="25632" y="4636"/>
                </a:lnTo>
                <a:lnTo>
                  <a:pt x="26528" y="4979"/>
                </a:lnTo>
                <a:lnTo>
                  <a:pt x="27424" y="5321"/>
                </a:lnTo>
                <a:lnTo>
                  <a:pt x="28293" y="5690"/>
                </a:lnTo>
                <a:lnTo>
                  <a:pt x="29162" y="6059"/>
                </a:lnTo>
                <a:lnTo>
                  <a:pt x="30032" y="6481"/>
                </a:lnTo>
                <a:lnTo>
                  <a:pt x="30848" y="6876"/>
                </a:lnTo>
                <a:lnTo>
                  <a:pt x="31665" y="7297"/>
                </a:lnTo>
                <a:lnTo>
                  <a:pt x="33298" y="8167"/>
                </a:lnTo>
                <a:lnTo>
                  <a:pt x="31481" y="8088"/>
                </a:lnTo>
                <a:lnTo>
                  <a:pt x="30585" y="8035"/>
                </a:lnTo>
                <a:lnTo>
                  <a:pt x="29663" y="7982"/>
                </a:lnTo>
                <a:lnTo>
                  <a:pt x="28767" y="7877"/>
                </a:lnTo>
                <a:lnTo>
                  <a:pt x="27845" y="7771"/>
                </a:lnTo>
                <a:lnTo>
                  <a:pt x="26950" y="7666"/>
                </a:lnTo>
                <a:lnTo>
                  <a:pt x="26054" y="7508"/>
                </a:lnTo>
                <a:lnTo>
                  <a:pt x="25158" y="7324"/>
                </a:lnTo>
                <a:lnTo>
                  <a:pt x="24263" y="7139"/>
                </a:lnTo>
                <a:lnTo>
                  <a:pt x="23393" y="6902"/>
                </a:lnTo>
                <a:lnTo>
                  <a:pt x="22524" y="6639"/>
                </a:lnTo>
                <a:lnTo>
                  <a:pt x="21681" y="6349"/>
                </a:lnTo>
                <a:lnTo>
                  <a:pt x="20838" y="6006"/>
                </a:lnTo>
                <a:lnTo>
                  <a:pt x="19995" y="5664"/>
                </a:lnTo>
                <a:lnTo>
                  <a:pt x="19178" y="5242"/>
                </a:lnTo>
                <a:lnTo>
                  <a:pt x="18335" y="4795"/>
                </a:lnTo>
                <a:lnTo>
                  <a:pt x="17492" y="4347"/>
                </a:lnTo>
                <a:lnTo>
                  <a:pt x="17071" y="4162"/>
                </a:lnTo>
                <a:lnTo>
                  <a:pt x="16623" y="4004"/>
                </a:lnTo>
                <a:lnTo>
                  <a:pt x="16149" y="3846"/>
                </a:lnTo>
                <a:lnTo>
                  <a:pt x="15701" y="3741"/>
                </a:lnTo>
                <a:lnTo>
                  <a:pt x="16096" y="3609"/>
                </a:lnTo>
                <a:lnTo>
                  <a:pt x="16517" y="3530"/>
                </a:lnTo>
                <a:lnTo>
                  <a:pt x="16939" y="3451"/>
                </a:lnTo>
                <a:lnTo>
                  <a:pt x="17360" y="3398"/>
                </a:lnTo>
                <a:lnTo>
                  <a:pt x="17808" y="3372"/>
                </a:lnTo>
                <a:close/>
                <a:moveTo>
                  <a:pt x="18388" y="8140"/>
                </a:moveTo>
                <a:lnTo>
                  <a:pt x="18730" y="8351"/>
                </a:lnTo>
                <a:lnTo>
                  <a:pt x="19073" y="8535"/>
                </a:lnTo>
                <a:lnTo>
                  <a:pt x="19415" y="8693"/>
                </a:lnTo>
                <a:lnTo>
                  <a:pt x="19784" y="8851"/>
                </a:lnTo>
                <a:lnTo>
                  <a:pt x="20495" y="9115"/>
                </a:lnTo>
                <a:lnTo>
                  <a:pt x="21259" y="9326"/>
                </a:lnTo>
                <a:lnTo>
                  <a:pt x="22023" y="9510"/>
                </a:lnTo>
                <a:lnTo>
                  <a:pt x="22814" y="9668"/>
                </a:lnTo>
                <a:lnTo>
                  <a:pt x="24342" y="9958"/>
                </a:lnTo>
                <a:lnTo>
                  <a:pt x="25395" y="10142"/>
                </a:lnTo>
                <a:lnTo>
                  <a:pt x="26449" y="10379"/>
                </a:lnTo>
                <a:lnTo>
                  <a:pt x="27476" y="10643"/>
                </a:lnTo>
                <a:lnTo>
                  <a:pt x="28478" y="10959"/>
                </a:lnTo>
                <a:lnTo>
                  <a:pt x="29479" y="11301"/>
                </a:lnTo>
                <a:lnTo>
                  <a:pt x="30480" y="11697"/>
                </a:lnTo>
                <a:lnTo>
                  <a:pt x="31428" y="12144"/>
                </a:lnTo>
                <a:lnTo>
                  <a:pt x="32376" y="12619"/>
                </a:lnTo>
                <a:lnTo>
                  <a:pt x="33325" y="13172"/>
                </a:lnTo>
                <a:lnTo>
                  <a:pt x="34247" y="13751"/>
                </a:lnTo>
                <a:lnTo>
                  <a:pt x="34668" y="14068"/>
                </a:lnTo>
                <a:lnTo>
                  <a:pt x="35116" y="14410"/>
                </a:lnTo>
                <a:lnTo>
                  <a:pt x="35538" y="14752"/>
                </a:lnTo>
                <a:lnTo>
                  <a:pt x="35933" y="15095"/>
                </a:lnTo>
                <a:lnTo>
                  <a:pt x="33852" y="15200"/>
                </a:lnTo>
                <a:lnTo>
                  <a:pt x="32824" y="15227"/>
                </a:lnTo>
                <a:lnTo>
                  <a:pt x="32297" y="15200"/>
                </a:lnTo>
                <a:lnTo>
                  <a:pt x="31770" y="15174"/>
                </a:lnTo>
                <a:lnTo>
                  <a:pt x="31244" y="15121"/>
                </a:lnTo>
                <a:lnTo>
                  <a:pt x="30743" y="15042"/>
                </a:lnTo>
                <a:lnTo>
                  <a:pt x="30243" y="14963"/>
                </a:lnTo>
                <a:lnTo>
                  <a:pt x="29742" y="14858"/>
                </a:lnTo>
                <a:lnTo>
                  <a:pt x="28715" y="14594"/>
                </a:lnTo>
                <a:lnTo>
                  <a:pt x="27740" y="14305"/>
                </a:lnTo>
                <a:lnTo>
                  <a:pt x="26792" y="13936"/>
                </a:lnTo>
                <a:lnTo>
                  <a:pt x="25843" y="13514"/>
                </a:lnTo>
                <a:lnTo>
                  <a:pt x="24947" y="13066"/>
                </a:lnTo>
                <a:lnTo>
                  <a:pt x="24052" y="12566"/>
                </a:lnTo>
                <a:lnTo>
                  <a:pt x="23182" y="12039"/>
                </a:lnTo>
                <a:lnTo>
                  <a:pt x="22339" y="11460"/>
                </a:lnTo>
                <a:lnTo>
                  <a:pt x="21523" y="10880"/>
                </a:lnTo>
                <a:lnTo>
                  <a:pt x="20706" y="10248"/>
                </a:lnTo>
                <a:lnTo>
                  <a:pt x="20127" y="9721"/>
                </a:lnTo>
                <a:lnTo>
                  <a:pt x="19547" y="9220"/>
                </a:lnTo>
                <a:lnTo>
                  <a:pt x="18388" y="8140"/>
                </a:lnTo>
                <a:close/>
                <a:moveTo>
                  <a:pt x="20337" y="14305"/>
                </a:moveTo>
                <a:lnTo>
                  <a:pt x="20680" y="14568"/>
                </a:lnTo>
                <a:lnTo>
                  <a:pt x="21049" y="14805"/>
                </a:lnTo>
                <a:lnTo>
                  <a:pt x="21444" y="15016"/>
                </a:lnTo>
                <a:lnTo>
                  <a:pt x="21813" y="15227"/>
                </a:lnTo>
                <a:lnTo>
                  <a:pt x="22603" y="15622"/>
                </a:lnTo>
                <a:lnTo>
                  <a:pt x="23420" y="15964"/>
                </a:lnTo>
                <a:lnTo>
                  <a:pt x="25053" y="16623"/>
                </a:lnTo>
                <a:lnTo>
                  <a:pt x="25870" y="16992"/>
                </a:lnTo>
                <a:lnTo>
                  <a:pt x="26660" y="17360"/>
                </a:lnTo>
                <a:lnTo>
                  <a:pt x="27503" y="17808"/>
                </a:lnTo>
                <a:lnTo>
                  <a:pt x="28319" y="18283"/>
                </a:lnTo>
                <a:lnTo>
                  <a:pt x="29110" y="18809"/>
                </a:lnTo>
                <a:lnTo>
                  <a:pt x="29874" y="19336"/>
                </a:lnTo>
                <a:lnTo>
                  <a:pt x="30611" y="19916"/>
                </a:lnTo>
                <a:lnTo>
                  <a:pt x="31349" y="20522"/>
                </a:lnTo>
                <a:lnTo>
                  <a:pt x="32060" y="21128"/>
                </a:lnTo>
                <a:lnTo>
                  <a:pt x="32745" y="21786"/>
                </a:lnTo>
                <a:lnTo>
                  <a:pt x="33351" y="22418"/>
                </a:lnTo>
                <a:lnTo>
                  <a:pt x="33904" y="23051"/>
                </a:lnTo>
                <a:lnTo>
                  <a:pt x="34431" y="23709"/>
                </a:lnTo>
                <a:lnTo>
                  <a:pt x="34958" y="24394"/>
                </a:lnTo>
                <a:lnTo>
                  <a:pt x="34958" y="24394"/>
                </a:lnTo>
                <a:lnTo>
                  <a:pt x="34405" y="23999"/>
                </a:lnTo>
                <a:lnTo>
                  <a:pt x="33852" y="23604"/>
                </a:lnTo>
                <a:lnTo>
                  <a:pt x="33272" y="23235"/>
                </a:lnTo>
                <a:lnTo>
                  <a:pt x="32640" y="22919"/>
                </a:lnTo>
                <a:lnTo>
                  <a:pt x="31797" y="22498"/>
                </a:lnTo>
                <a:lnTo>
                  <a:pt x="30927" y="22102"/>
                </a:lnTo>
                <a:lnTo>
                  <a:pt x="29189" y="21365"/>
                </a:lnTo>
                <a:lnTo>
                  <a:pt x="28319" y="20970"/>
                </a:lnTo>
                <a:lnTo>
                  <a:pt x="27476" y="20574"/>
                </a:lnTo>
                <a:lnTo>
                  <a:pt x="26633" y="20153"/>
                </a:lnTo>
                <a:lnTo>
                  <a:pt x="25817" y="19679"/>
                </a:lnTo>
                <a:lnTo>
                  <a:pt x="25000" y="19126"/>
                </a:lnTo>
                <a:lnTo>
                  <a:pt x="24210" y="18546"/>
                </a:lnTo>
                <a:lnTo>
                  <a:pt x="23472" y="17940"/>
                </a:lnTo>
                <a:lnTo>
                  <a:pt x="22761" y="17255"/>
                </a:lnTo>
                <a:lnTo>
                  <a:pt x="22076" y="16570"/>
                </a:lnTo>
                <a:lnTo>
                  <a:pt x="21470" y="15859"/>
                </a:lnTo>
                <a:lnTo>
                  <a:pt x="20891" y="15095"/>
                </a:lnTo>
                <a:lnTo>
                  <a:pt x="20337" y="14305"/>
                </a:lnTo>
                <a:close/>
                <a:moveTo>
                  <a:pt x="14594" y="6691"/>
                </a:moveTo>
                <a:lnTo>
                  <a:pt x="14384" y="7613"/>
                </a:lnTo>
                <a:lnTo>
                  <a:pt x="14147" y="8509"/>
                </a:lnTo>
                <a:lnTo>
                  <a:pt x="13830" y="9405"/>
                </a:lnTo>
                <a:lnTo>
                  <a:pt x="13514" y="10274"/>
                </a:lnTo>
                <a:lnTo>
                  <a:pt x="13146" y="11143"/>
                </a:lnTo>
                <a:lnTo>
                  <a:pt x="12750" y="12013"/>
                </a:lnTo>
                <a:lnTo>
                  <a:pt x="12303" y="12856"/>
                </a:lnTo>
                <a:lnTo>
                  <a:pt x="11828" y="13672"/>
                </a:lnTo>
                <a:lnTo>
                  <a:pt x="11486" y="14226"/>
                </a:lnTo>
                <a:lnTo>
                  <a:pt x="11117" y="14779"/>
                </a:lnTo>
                <a:lnTo>
                  <a:pt x="10748" y="15306"/>
                </a:lnTo>
                <a:lnTo>
                  <a:pt x="10353" y="15833"/>
                </a:lnTo>
                <a:lnTo>
                  <a:pt x="9563" y="16860"/>
                </a:lnTo>
                <a:lnTo>
                  <a:pt x="8693" y="17861"/>
                </a:lnTo>
                <a:lnTo>
                  <a:pt x="7798" y="18809"/>
                </a:lnTo>
                <a:lnTo>
                  <a:pt x="6849" y="19731"/>
                </a:lnTo>
                <a:lnTo>
                  <a:pt x="5875" y="20627"/>
                </a:lnTo>
                <a:lnTo>
                  <a:pt x="4874" y="21470"/>
                </a:lnTo>
                <a:lnTo>
                  <a:pt x="3820" y="22287"/>
                </a:lnTo>
                <a:lnTo>
                  <a:pt x="2740" y="23077"/>
                </a:lnTo>
                <a:lnTo>
                  <a:pt x="1660" y="23841"/>
                </a:lnTo>
                <a:lnTo>
                  <a:pt x="553" y="24579"/>
                </a:lnTo>
                <a:lnTo>
                  <a:pt x="1133" y="23499"/>
                </a:lnTo>
                <a:lnTo>
                  <a:pt x="1739" y="22418"/>
                </a:lnTo>
                <a:lnTo>
                  <a:pt x="2371" y="21365"/>
                </a:lnTo>
                <a:lnTo>
                  <a:pt x="3030" y="20311"/>
                </a:lnTo>
                <a:lnTo>
                  <a:pt x="3714" y="19284"/>
                </a:lnTo>
                <a:lnTo>
                  <a:pt x="4426" y="18283"/>
                </a:lnTo>
                <a:lnTo>
                  <a:pt x="5163" y="17281"/>
                </a:lnTo>
                <a:lnTo>
                  <a:pt x="5927" y="16307"/>
                </a:lnTo>
                <a:lnTo>
                  <a:pt x="6744" y="15306"/>
                </a:lnTo>
                <a:lnTo>
                  <a:pt x="7587" y="14331"/>
                </a:lnTo>
                <a:lnTo>
                  <a:pt x="8456" y="13356"/>
                </a:lnTo>
                <a:lnTo>
                  <a:pt x="9352" y="12434"/>
                </a:lnTo>
                <a:lnTo>
                  <a:pt x="10300" y="11486"/>
                </a:lnTo>
                <a:lnTo>
                  <a:pt x="11301" y="10590"/>
                </a:lnTo>
                <a:lnTo>
                  <a:pt x="12250" y="9668"/>
                </a:lnTo>
                <a:lnTo>
                  <a:pt x="12724" y="9194"/>
                </a:lnTo>
                <a:lnTo>
                  <a:pt x="13172" y="8693"/>
                </a:lnTo>
                <a:lnTo>
                  <a:pt x="13567" y="8219"/>
                </a:lnTo>
                <a:lnTo>
                  <a:pt x="13962" y="7719"/>
                </a:lnTo>
                <a:lnTo>
                  <a:pt x="14305" y="7218"/>
                </a:lnTo>
                <a:lnTo>
                  <a:pt x="14594" y="6691"/>
                </a:lnTo>
                <a:close/>
                <a:moveTo>
                  <a:pt x="16623" y="9457"/>
                </a:moveTo>
                <a:lnTo>
                  <a:pt x="16517" y="11196"/>
                </a:lnTo>
                <a:lnTo>
                  <a:pt x="16465" y="12065"/>
                </a:lnTo>
                <a:lnTo>
                  <a:pt x="16386" y="12935"/>
                </a:lnTo>
                <a:lnTo>
                  <a:pt x="16254" y="14252"/>
                </a:lnTo>
                <a:lnTo>
                  <a:pt x="16043" y="15595"/>
                </a:lnTo>
                <a:lnTo>
                  <a:pt x="15806" y="16913"/>
                </a:lnTo>
                <a:lnTo>
                  <a:pt x="15648" y="17571"/>
                </a:lnTo>
                <a:lnTo>
                  <a:pt x="15490" y="18203"/>
                </a:lnTo>
                <a:lnTo>
                  <a:pt x="15306" y="18809"/>
                </a:lnTo>
                <a:lnTo>
                  <a:pt x="15121" y="19389"/>
                </a:lnTo>
                <a:lnTo>
                  <a:pt x="14911" y="19969"/>
                </a:lnTo>
                <a:lnTo>
                  <a:pt x="14700" y="20548"/>
                </a:lnTo>
                <a:lnTo>
                  <a:pt x="14463" y="21101"/>
                </a:lnTo>
                <a:lnTo>
                  <a:pt x="14199" y="21681"/>
                </a:lnTo>
                <a:lnTo>
                  <a:pt x="13936" y="22208"/>
                </a:lnTo>
                <a:lnTo>
                  <a:pt x="13646" y="22761"/>
                </a:lnTo>
                <a:lnTo>
                  <a:pt x="13330" y="23288"/>
                </a:lnTo>
                <a:lnTo>
                  <a:pt x="12987" y="23788"/>
                </a:lnTo>
                <a:lnTo>
                  <a:pt x="12645" y="24289"/>
                </a:lnTo>
                <a:lnTo>
                  <a:pt x="12276" y="24789"/>
                </a:lnTo>
                <a:lnTo>
                  <a:pt x="11881" y="25237"/>
                </a:lnTo>
                <a:lnTo>
                  <a:pt x="11460" y="25711"/>
                </a:lnTo>
                <a:lnTo>
                  <a:pt x="11012" y="26133"/>
                </a:lnTo>
                <a:lnTo>
                  <a:pt x="10564" y="26554"/>
                </a:lnTo>
                <a:lnTo>
                  <a:pt x="10037" y="26976"/>
                </a:lnTo>
                <a:lnTo>
                  <a:pt x="9510" y="27397"/>
                </a:lnTo>
                <a:lnTo>
                  <a:pt x="8957" y="27793"/>
                </a:lnTo>
                <a:lnTo>
                  <a:pt x="8404" y="28161"/>
                </a:lnTo>
                <a:lnTo>
                  <a:pt x="7245" y="28899"/>
                </a:lnTo>
                <a:lnTo>
                  <a:pt x="6085" y="29584"/>
                </a:lnTo>
                <a:lnTo>
                  <a:pt x="6981" y="27266"/>
                </a:lnTo>
                <a:lnTo>
                  <a:pt x="7903" y="24947"/>
                </a:lnTo>
                <a:lnTo>
                  <a:pt x="8377" y="23788"/>
                </a:lnTo>
                <a:lnTo>
                  <a:pt x="8878" y="22656"/>
                </a:lnTo>
                <a:lnTo>
                  <a:pt x="9378" y="21523"/>
                </a:lnTo>
                <a:lnTo>
                  <a:pt x="9932" y="20390"/>
                </a:lnTo>
                <a:lnTo>
                  <a:pt x="10485" y="19257"/>
                </a:lnTo>
                <a:lnTo>
                  <a:pt x="11091" y="18124"/>
                </a:lnTo>
                <a:lnTo>
                  <a:pt x="11697" y="16992"/>
                </a:lnTo>
                <a:lnTo>
                  <a:pt x="12355" y="15885"/>
                </a:lnTo>
                <a:lnTo>
                  <a:pt x="13040" y="14805"/>
                </a:lnTo>
                <a:lnTo>
                  <a:pt x="13751" y="13751"/>
                </a:lnTo>
                <a:lnTo>
                  <a:pt x="14515" y="12724"/>
                </a:lnTo>
                <a:lnTo>
                  <a:pt x="15253" y="11670"/>
                </a:lnTo>
                <a:lnTo>
                  <a:pt x="15648" y="11143"/>
                </a:lnTo>
                <a:lnTo>
                  <a:pt x="15991" y="10617"/>
                </a:lnTo>
                <a:lnTo>
                  <a:pt x="16333" y="10037"/>
                </a:lnTo>
                <a:lnTo>
                  <a:pt x="16623" y="9457"/>
                </a:lnTo>
                <a:close/>
                <a:moveTo>
                  <a:pt x="19837" y="15701"/>
                </a:moveTo>
                <a:lnTo>
                  <a:pt x="19784" y="16649"/>
                </a:lnTo>
                <a:lnTo>
                  <a:pt x="19705" y="17598"/>
                </a:lnTo>
                <a:lnTo>
                  <a:pt x="19547" y="18546"/>
                </a:lnTo>
                <a:lnTo>
                  <a:pt x="19363" y="19494"/>
                </a:lnTo>
                <a:lnTo>
                  <a:pt x="19152" y="20416"/>
                </a:lnTo>
                <a:lnTo>
                  <a:pt x="18862" y="21338"/>
                </a:lnTo>
                <a:lnTo>
                  <a:pt x="18546" y="22234"/>
                </a:lnTo>
                <a:lnTo>
                  <a:pt x="18177" y="23103"/>
                </a:lnTo>
                <a:lnTo>
                  <a:pt x="17703" y="24078"/>
                </a:lnTo>
                <a:lnTo>
                  <a:pt x="17176" y="25026"/>
                </a:lnTo>
                <a:lnTo>
                  <a:pt x="16597" y="25949"/>
                </a:lnTo>
                <a:lnTo>
                  <a:pt x="15964" y="26844"/>
                </a:lnTo>
                <a:lnTo>
                  <a:pt x="15306" y="27687"/>
                </a:lnTo>
                <a:lnTo>
                  <a:pt x="14594" y="28530"/>
                </a:lnTo>
                <a:lnTo>
                  <a:pt x="13857" y="29321"/>
                </a:lnTo>
                <a:lnTo>
                  <a:pt x="13093" y="30058"/>
                </a:lnTo>
                <a:lnTo>
                  <a:pt x="12276" y="30822"/>
                </a:lnTo>
                <a:lnTo>
                  <a:pt x="11407" y="31507"/>
                </a:lnTo>
                <a:lnTo>
                  <a:pt x="10511" y="32166"/>
                </a:lnTo>
                <a:lnTo>
                  <a:pt x="9589" y="32798"/>
                </a:lnTo>
                <a:lnTo>
                  <a:pt x="11749" y="29057"/>
                </a:lnTo>
                <a:lnTo>
                  <a:pt x="12829" y="27213"/>
                </a:lnTo>
                <a:lnTo>
                  <a:pt x="13936" y="25343"/>
                </a:lnTo>
                <a:lnTo>
                  <a:pt x="14515" y="24421"/>
                </a:lnTo>
                <a:lnTo>
                  <a:pt x="15121" y="23499"/>
                </a:lnTo>
                <a:lnTo>
                  <a:pt x="15754" y="22577"/>
                </a:lnTo>
                <a:lnTo>
                  <a:pt x="16386" y="21681"/>
                </a:lnTo>
                <a:lnTo>
                  <a:pt x="17677" y="19995"/>
                </a:lnTo>
                <a:lnTo>
                  <a:pt x="18309" y="19126"/>
                </a:lnTo>
                <a:lnTo>
                  <a:pt x="18599" y="18678"/>
                </a:lnTo>
                <a:lnTo>
                  <a:pt x="18862" y="18230"/>
                </a:lnTo>
                <a:lnTo>
                  <a:pt x="19178" y="17624"/>
                </a:lnTo>
                <a:lnTo>
                  <a:pt x="19442" y="16992"/>
                </a:lnTo>
                <a:lnTo>
                  <a:pt x="19652" y="16359"/>
                </a:lnTo>
                <a:lnTo>
                  <a:pt x="19758" y="16043"/>
                </a:lnTo>
                <a:lnTo>
                  <a:pt x="19837" y="15701"/>
                </a:lnTo>
                <a:close/>
                <a:moveTo>
                  <a:pt x="22234" y="22076"/>
                </a:moveTo>
                <a:lnTo>
                  <a:pt x="23077" y="22418"/>
                </a:lnTo>
                <a:lnTo>
                  <a:pt x="23894" y="22761"/>
                </a:lnTo>
                <a:lnTo>
                  <a:pt x="24710" y="23156"/>
                </a:lnTo>
                <a:lnTo>
                  <a:pt x="25501" y="23578"/>
                </a:lnTo>
                <a:lnTo>
                  <a:pt x="26291" y="24025"/>
                </a:lnTo>
                <a:lnTo>
                  <a:pt x="27055" y="24500"/>
                </a:lnTo>
                <a:lnTo>
                  <a:pt x="27793" y="25000"/>
                </a:lnTo>
                <a:lnTo>
                  <a:pt x="28530" y="25527"/>
                </a:lnTo>
                <a:lnTo>
                  <a:pt x="29215" y="26080"/>
                </a:lnTo>
                <a:lnTo>
                  <a:pt x="29900" y="26660"/>
                </a:lnTo>
                <a:lnTo>
                  <a:pt x="30559" y="27266"/>
                </a:lnTo>
                <a:lnTo>
                  <a:pt x="31217" y="27898"/>
                </a:lnTo>
                <a:lnTo>
                  <a:pt x="31823" y="28557"/>
                </a:lnTo>
                <a:lnTo>
                  <a:pt x="32403" y="29215"/>
                </a:lnTo>
                <a:lnTo>
                  <a:pt x="32956" y="29926"/>
                </a:lnTo>
                <a:lnTo>
                  <a:pt x="33483" y="30664"/>
                </a:lnTo>
                <a:lnTo>
                  <a:pt x="34010" y="31428"/>
                </a:lnTo>
                <a:lnTo>
                  <a:pt x="34484" y="32218"/>
                </a:lnTo>
                <a:lnTo>
                  <a:pt x="34932" y="33035"/>
                </a:lnTo>
                <a:lnTo>
                  <a:pt x="35353" y="33852"/>
                </a:lnTo>
                <a:lnTo>
                  <a:pt x="34721" y="33404"/>
                </a:lnTo>
                <a:lnTo>
                  <a:pt x="34062" y="32956"/>
                </a:lnTo>
                <a:lnTo>
                  <a:pt x="33404" y="32534"/>
                </a:lnTo>
                <a:lnTo>
                  <a:pt x="32719" y="32113"/>
                </a:lnTo>
                <a:lnTo>
                  <a:pt x="31138" y="31191"/>
                </a:lnTo>
                <a:lnTo>
                  <a:pt x="30348" y="30690"/>
                </a:lnTo>
                <a:lnTo>
                  <a:pt x="29558" y="30190"/>
                </a:lnTo>
                <a:lnTo>
                  <a:pt x="28846" y="29637"/>
                </a:lnTo>
                <a:lnTo>
                  <a:pt x="28135" y="29057"/>
                </a:lnTo>
                <a:lnTo>
                  <a:pt x="27476" y="28451"/>
                </a:lnTo>
                <a:lnTo>
                  <a:pt x="26818" y="27819"/>
                </a:lnTo>
                <a:lnTo>
                  <a:pt x="26186" y="27160"/>
                </a:lnTo>
                <a:lnTo>
                  <a:pt x="25606" y="26475"/>
                </a:lnTo>
                <a:lnTo>
                  <a:pt x="25000" y="25790"/>
                </a:lnTo>
                <a:lnTo>
                  <a:pt x="24447" y="25079"/>
                </a:lnTo>
                <a:lnTo>
                  <a:pt x="23314" y="23604"/>
                </a:lnTo>
                <a:lnTo>
                  <a:pt x="22234" y="22076"/>
                </a:lnTo>
                <a:close/>
                <a:moveTo>
                  <a:pt x="21786" y="26765"/>
                </a:moveTo>
                <a:lnTo>
                  <a:pt x="21391" y="27424"/>
                </a:lnTo>
                <a:lnTo>
                  <a:pt x="20970" y="28056"/>
                </a:lnTo>
                <a:lnTo>
                  <a:pt x="20522" y="28688"/>
                </a:lnTo>
                <a:lnTo>
                  <a:pt x="20074" y="29294"/>
                </a:lnTo>
                <a:lnTo>
                  <a:pt x="19600" y="29874"/>
                </a:lnTo>
                <a:lnTo>
                  <a:pt x="19099" y="30453"/>
                </a:lnTo>
                <a:lnTo>
                  <a:pt x="18572" y="31007"/>
                </a:lnTo>
                <a:lnTo>
                  <a:pt x="18045" y="31533"/>
                </a:lnTo>
                <a:lnTo>
                  <a:pt x="17492" y="32060"/>
                </a:lnTo>
                <a:lnTo>
                  <a:pt x="16913" y="32561"/>
                </a:lnTo>
                <a:lnTo>
                  <a:pt x="16333" y="33035"/>
                </a:lnTo>
                <a:lnTo>
                  <a:pt x="15727" y="33509"/>
                </a:lnTo>
                <a:lnTo>
                  <a:pt x="15095" y="33957"/>
                </a:lnTo>
                <a:lnTo>
                  <a:pt x="14489" y="34379"/>
                </a:lnTo>
                <a:lnTo>
                  <a:pt x="13830" y="34800"/>
                </a:lnTo>
                <a:lnTo>
                  <a:pt x="13172" y="35195"/>
                </a:lnTo>
                <a:lnTo>
                  <a:pt x="12487" y="35617"/>
                </a:lnTo>
                <a:lnTo>
                  <a:pt x="11749" y="35985"/>
                </a:lnTo>
                <a:lnTo>
                  <a:pt x="11038" y="36354"/>
                </a:lnTo>
                <a:lnTo>
                  <a:pt x="10300" y="36723"/>
                </a:lnTo>
                <a:lnTo>
                  <a:pt x="10748" y="36091"/>
                </a:lnTo>
                <a:lnTo>
                  <a:pt x="11222" y="35485"/>
                </a:lnTo>
                <a:lnTo>
                  <a:pt x="11697" y="34879"/>
                </a:lnTo>
                <a:lnTo>
                  <a:pt x="12197" y="34273"/>
                </a:lnTo>
                <a:lnTo>
                  <a:pt x="12724" y="33694"/>
                </a:lnTo>
                <a:lnTo>
                  <a:pt x="13251" y="33140"/>
                </a:lnTo>
                <a:lnTo>
                  <a:pt x="13778" y="32587"/>
                </a:lnTo>
                <a:lnTo>
                  <a:pt x="14331" y="32034"/>
                </a:lnTo>
                <a:lnTo>
                  <a:pt x="14911" y="31507"/>
                </a:lnTo>
                <a:lnTo>
                  <a:pt x="15490" y="31007"/>
                </a:lnTo>
                <a:lnTo>
                  <a:pt x="16070" y="30506"/>
                </a:lnTo>
                <a:lnTo>
                  <a:pt x="16676" y="30005"/>
                </a:lnTo>
                <a:lnTo>
                  <a:pt x="17281" y="29558"/>
                </a:lnTo>
                <a:lnTo>
                  <a:pt x="17914" y="29110"/>
                </a:lnTo>
                <a:lnTo>
                  <a:pt x="18546" y="28662"/>
                </a:lnTo>
                <a:lnTo>
                  <a:pt x="19205" y="28240"/>
                </a:lnTo>
                <a:lnTo>
                  <a:pt x="19837" y="27845"/>
                </a:lnTo>
                <a:lnTo>
                  <a:pt x="20469" y="27476"/>
                </a:lnTo>
                <a:lnTo>
                  <a:pt x="21128" y="27108"/>
                </a:lnTo>
                <a:lnTo>
                  <a:pt x="21786" y="26765"/>
                </a:lnTo>
                <a:close/>
                <a:moveTo>
                  <a:pt x="22418" y="26291"/>
                </a:moveTo>
                <a:lnTo>
                  <a:pt x="22735" y="26528"/>
                </a:lnTo>
                <a:lnTo>
                  <a:pt x="23051" y="26792"/>
                </a:lnTo>
                <a:lnTo>
                  <a:pt x="23630" y="27345"/>
                </a:lnTo>
                <a:lnTo>
                  <a:pt x="24184" y="27951"/>
                </a:lnTo>
                <a:lnTo>
                  <a:pt x="24710" y="28557"/>
                </a:lnTo>
                <a:lnTo>
                  <a:pt x="25185" y="29215"/>
                </a:lnTo>
                <a:lnTo>
                  <a:pt x="25659" y="29900"/>
                </a:lnTo>
                <a:lnTo>
                  <a:pt x="26107" y="30559"/>
                </a:lnTo>
                <a:lnTo>
                  <a:pt x="26554" y="31244"/>
                </a:lnTo>
                <a:lnTo>
                  <a:pt x="27529" y="32824"/>
                </a:lnTo>
                <a:lnTo>
                  <a:pt x="28003" y="33641"/>
                </a:lnTo>
                <a:lnTo>
                  <a:pt x="28451" y="34431"/>
                </a:lnTo>
                <a:lnTo>
                  <a:pt x="28899" y="35274"/>
                </a:lnTo>
                <a:lnTo>
                  <a:pt x="29294" y="36091"/>
                </a:lnTo>
                <a:lnTo>
                  <a:pt x="29663" y="36960"/>
                </a:lnTo>
                <a:lnTo>
                  <a:pt x="29979" y="37830"/>
                </a:lnTo>
                <a:lnTo>
                  <a:pt x="30243" y="38699"/>
                </a:lnTo>
                <a:lnTo>
                  <a:pt x="30453" y="39568"/>
                </a:lnTo>
                <a:lnTo>
                  <a:pt x="30585" y="40464"/>
                </a:lnTo>
                <a:lnTo>
                  <a:pt x="30638" y="40912"/>
                </a:lnTo>
                <a:lnTo>
                  <a:pt x="30690" y="41360"/>
                </a:lnTo>
                <a:lnTo>
                  <a:pt x="30348" y="40701"/>
                </a:lnTo>
                <a:lnTo>
                  <a:pt x="29979" y="40042"/>
                </a:lnTo>
                <a:lnTo>
                  <a:pt x="29610" y="39384"/>
                </a:lnTo>
                <a:lnTo>
                  <a:pt x="29215" y="38752"/>
                </a:lnTo>
                <a:lnTo>
                  <a:pt x="28715" y="38014"/>
                </a:lnTo>
                <a:lnTo>
                  <a:pt x="28214" y="37303"/>
                </a:lnTo>
                <a:lnTo>
                  <a:pt x="27687" y="36565"/>
                </a:lnTo>
                <a:lnTo>
                  <a:pt x="27213" y="35854"/>
                </a:lnTo>
                <a:lnTo>
                  <a:pt x="26739" y="35116"/>
                </a:lnTo>
                <a:lnTo>
                  <a:pt x="26265" y="34379"/>
                </a:lnTo>
                <a:lnTo>
                  <a:pt x="25843" y="33615"/>
                </a:lnTo>
                <a:lnTo>
                  <a:pt x="25395" y="32851"/>
                </a:lnTo>
                <a:lnTo>
                  <a:pt x="25000" y="32087"/>
                </a:lnTo>
                <a:lnTo>
                  <a:pt x="24605" y="31323"/>
                </a:lnTo>
                <a:lnTo>
                  <a:pt x="24210" y="30532"/>
                </a:lnTo>
                <a:lnTo>
                  <a:pt x="23841" y="29742"/>
                </a:lnTo>
                <a:lnTo>
                  <a:pt x="23077" y="28030"/>
                </a:lnTo>
                <a:lnTo>
                  <a:pt x="22735" y="27160"/>
                </a:lnTo>
                <a:lnTo>
                  <a:pt x="22418" y="26291"/>
                </a:lnTo>
                <a:close/>
                <a:moveTo>
                  <a:pt x="21734" y="33404"/>
                </a:moveTo>
                <a:lnTo>
                  <a:pt x="20812" y="34484"/>
                </a:lnTo>
                <a:lnTo>
                  <a:pt x="19837" y="35538"/>
                </a:lnTo>
                <a:lnTo>
                  <a:pt x="19336" y="36065"/>
                </a:lnTo>
                <a:lnTo>
                  <a:pt x="18836" y="36565"/>
                </a:lnTo>
                <a:lnTo>
                  <a:pt x="18309" y="37066"/>
                </a:lnTo>
                <a:lnTo>
                  <a:pt x="17782" y="37540"/>
                </a:lnTo>
                <a:lnTo>
                  <a:pt x="17176" y="38040"/>
                </a:lnTo>
                <a:lnTo>
                  <a:pt x="16544" y="38541"/>
                </a:lnTo>
                <a:lnTo>
                  <a:pt x="15912" y="39015"/>
                </a:lnTo>
                <a:lnTo>
                  <a:pt x="15279" y="39463"/>
                </a:lnTo>
                <a:lnTo>
                  <a:pt x="14621" y="39911"/>
                </a:lnTo>
                <a:lnTo>
                  <a:pt x="13962" y="40306"/>
                </a:lnTo>
                <a:lnTo>
                  <a:pt x="13277" y="40727"/>
                </a:lnTo>
                <a:lnTo>
                  <a:pt x="12592" y="41096"/>
                </a:lnTo>
                <a:lnTo>
                  <a:pt x="11881" y="41439"/>
                </a:lnTo>
                <a:lnTo>
                  <a:pt x="11170" y="41781"/>
                </a:lnTo>
                <a:lnTo>
                  <a:pt x="9747" y="42387"/>
                </a:lnTo>
                <a:lnTo>
                  <a:pt x="10169" y="41860"/>
                </a:lnTo>
                <a:lnTo>
                  <a:pt x="10590" y="41307"/>
                </a:lnTo>
                <a:lnTo>
                  <a:pt x="11038" y="40806"/>
                </a:lnTo>
                <a:lnTo>
                  <a:pt x="11512" y="40306"/>
                </a:lnTo>
                <a:lnTo>
                  <a:pt x="12039" y="39726"/>
                </a:lnTo>
                <a:lnTo>
                  <a:pt x="12619" y="39173"/>
                </a:lnTo>
                <a:lnTo>
                  <a:pt x="13198" y="38620"/>
                </a:lnTo>
                <a:lnTo>
                  <a:pt x="13778" y="38093"/>
                </a:lnTo>
                <a:lnTo>
                  <a:pt x="14384" y="37592"/>
                </a:lnTo>
                <a:lnTo>
                  <a:pt x="15016" y="37118"/>
                </a:lnTo>
                <a:lnTo>
                  <a:pt x="15648" y="36644"/>
                </a:lnTo>
                <a:lnTo>
                  <a:pt x="16280" y="36196"/>
                </a:lnTo>
                <a:lnTo>
                  <a:pt x="16939" y="35775"/>
                </a:lnTo>
                <a:lnTo>
                  <a:pt x="17598" y="35353"/>
                </a:lnTo>
                <a:lnTo>
                  <a:pt x="18283" y="34984"/>
                </a:lnTo>
                <a:lnTo>
                  <a:pt x="18967" y="34616"/>
                </a:lnTo>
                <a:lnTo>
                  <a:pt x="19652" y="34273"/>
                </a:lnTo>
                <a:lnTo>
                  <a:pt x="20337" y="33957"/>
                </a:lnTo>
                <a:lnTo>
                  <a:pt x="21022" y="33667"/>
                </a:lnTo>
                <a:lnTo>
                  <a:pt x="21734" y="33404"/>
                </a:lnTo>
                <a:close/>
                <a:moveTo>
                  <a:pt x="22471" y="33246"/>
                </a:moveTo>
                <a:lnTo>
                  <a:pt x="22945" y="33799"/>
                </a:lnTo>
                <a:lnTo>
                  <a:pt x="23367" y="34352"/>
                </a:lnTo>
                <a:lnTo>
                  <a:pt x="23788" y="34932"/>
                </a:lnTo>
                <a:lnTo>
                  <a:pt x="24184" y="35511"/>
                </a:lnTo>
                <a:lnTo>
                  <a:pt x="24552" y="36117"/>
                </a:lnTo>
                <a:lnTo>
                  <a:pt x="24895" y="36749"/>
                </a:lnTo>
                <a:lnTo>
                  <a:pt x="25211" y="37382"/>
                </a:lnTo>
                <a:lnTo>
                  <a:pt x="25501" y="38040"/>
                </a:lnTo>
                <a:lnTo>
                  <a:pt x="25764" y="38699"/>
                </a:lnTo>
                <a:lnTo>
                  <a:pt x="26001" y="39357"/>
                </a:lnTo>
                <a:lnTo>
                  <a:pt x="26212" y="40042"/>
                </a:lnTo>
                <a:lnTo>
                  <a:pt x="26423" y="40727"/>
                </a:lnTo>
                <a:lnTo>
                  <a:pt x="26581" y="41412"/>
                </a:lnTo>
                <a:lnTo>
                  <a:pt x="26713" y="42097"/>
                </a:lnTo>
                <a:lnTo>
                  <a:pt x="26818" y="42808"/>
                </a:lnTo>
                <a:lnTo>
                  <a:pt x="26871" y="43520"/>
                </a:lnTo>
                <a:lnTo>
                  <a:pt x="26923" y="44205"/>
                </a:lnTo>
                <a:lnTo>
                  <a:pt x="26923" y="44890"/>
                </a:lnTo>
                <a:lnTo>
                  <a:pt x="26923" y="45575"/>
                </a:lnTo>
                <a:lnTo>
                  <a:pt x="26871" y="46260"/>
                </a:lnTo>
                <a:lnTo>
                  <a:pt x="26396" y="44969"/>
                </a:lnTo>
                <a:lnTo>
                  <a:pt x="25896" y="43704"/>
                </a:lnTo>
                <a:lnTo>
                  <a:pt x="24921" y="41175"/>
                </a:lnTo>
                <a:lnTo>
                  <a:pt x="24658" y="40490"/>
                </a:lnTo>
                <a:lnTo>
                  <a:pt x="24421" y="39779"/>
                </a:lnTo>
                <a:lnTo>
                  <a:pt x="24210" y="39068"/>
                </a:lnTo>
                <a:lnTo>
                  <a:pt x="24025" y="38356"/>
                </a:lnTo>
                <a:lnTo>
                  <a:pt x="23709" y="36987"/>
                </a:lnTo>
                <a:lnTo>
                  <a:pt x="23551" y="36302"/>
                </a:lnTo>
                <a:lnTo>
                  <a:pt x="23367" y="35617"/>
                </a:lnTo>
                <a:lnTo>
                  <a:pt x="23182" y="35011"/>
                </a:lnTo>
                <a:lnTo>
                  <a:pt x="22998" y="34405"/>
                </a:lnTo>
                <a:lnTo>
                  <a:pt x="22761" y="33825"/>
                </a:lnTo>
                <a:lnTo>
                  <a:pt x="22471" y="33246"/>
                </a:lnTo>
                <a:close/>
                <a:moveTo>
                  <a:pt x="20864" y="39199"/>
                </a:moveTo>
                <a:lnTo>
                  <a:pt x="19863" y="40279"/>
                </a:lnTo>
                <a:lnTo>
                  <a:pt x="18836" y="41307"/>
                </a:lnTo>
                <a:lnTo>
                  <a:pt x="17756" y="42308"/>
                </a:lnTo>
                <a:lnTo>
                  <a:pt x="17229" y="42782"/>
                </a:lnTo>
                <a:lnTo>
                  <a:pt x="16649" y="43256"/>
                </a:lnTo>
                <a:lnTo>
                  <a:pt x="16096" y="43704"/>
                </a:lnTo>
                <a:lnTo>
                  <a:pt x="15516" y="44126"/>
                </a:lnTo>
                <a:lnTo>
                  <a:pt x="14911" y="44574"/>
                </a:lnTo>
                <a:lnTo>
                  <a:pt x="14305" y="44969"/>
                </a:lnTo>
                <a:lnTo>
                  <a:pt x="13699" y="45364"/>
                </a:lnTo>
                <a:lnTo>
                  <a:pt x="13093" y="45759"/>
                </a:lnTo>
                <a:lnTo>
                  <a:pt x="12461" y="46128"/>
                </a:lnTo>
                <a:lnTo>
                  <a:pt x="11828" y="46497"/>
                </a:lnTo>
                <a:lnTo>
                  <a:pt x="11117" y="46865"/>
                </a:lnTo>
                <a:lnTo>
                  <a:pt x="10379" y="47208"/>
                </a:lnTo>
                <a:lnTo>
                  <a:pt x="9642" y="47524"/>
                </a:lnTo>
                <a:lnTo>
                  <a:pt x="8878" y="47787"/>
                </a:lnTo>
                <a:lnTo>
                  <a:pt x="8878" y="47787"/>
                </a:lnTo>
                <a:lnTo>
                  <a:pt x="9905" y="46786"/>
                </a:lnTo>
                <a:lnTo>
                  <a:pt x="10933" y="45785"/>
                </a:lnTo>
                <a:lnTo>
                  <a:pt x="12013" y="44837"/>
                </a:lnTo>
                <a:lnTo>
                  <a:pt x="12566" y="44363"/>
                </a:lnTo>
                <a:lnTo>
                  <a:pt x="13119" y="43915"/>
                </a:lnTo>
                <a:lnTo>
                  <a:pt x="13751" y="43441"/>
                </a:lnTo>
                <a:lnTo>
                  <a:pt x="14384" y="42993"/>
                </a:lnTo>
                <a:lnTo>
                  <a:pt x="15016" y="42545"/>
                </a:lnTo>
                <a:lnTo>
                  <a:pt x="15648" y="42097"/>
                </a:lnTo>
                <a:lnTo>
                  <a:pt x="16307" y="41702"/>
                </a:lnTo>
                <a:lnTo>
                  <a:pt x="16992" y="41281"/>
                </a:lnTo>
                <a:lnTo>
                  <a:pt x="17650" y="40885"/>
                </a:lnTo>
                <a:lnTo>
                  <a:pt x="18335" y="40517"/>
                </a:lnTo>
                <a:lnTo>
                  <a:pt x="18967" y="40200"/>
                </a:lnTo>
                <a:lnTo>
                  <a:pt x="19600" y="39884"/>
                </a:lnTo>
                <a:lnTo>
                  <a:pt x="20232" y="39568"/>
                </a:lnTo>
                <a:lnTo>
                  <a:pt x="20864" y="39199"/>
                </a:lnTo>
                <a:close/>
                <a:moveTo>
                  <a:pt x="21549" y="39094"/>
                </a:moveTo>
                <a:lnTo>
                  <a:pt x="22102" y="40306"/>
                </a:lnTo>
                <a:lnTo>
                  <a:pt x="22629" y="41544"/>
                </a:lnTo>
                <a:lnTo>
                  <a:pt x="23103" y="42782"/>
                </a:lnTo>
                <a:lnTo>
                  <a:pt x="23551" y="44047"/>
                </a:lnTo>
                <a:lnTo>
                  <a:pt x="23788" y="44758"/>
                </a:lnTo>
                <a:lnTo>
                  <a:pt x="23973" y="45496"/>
                </a:lnTo>
                <a:lnTo>
                  <a:pt x="24157" y="46233"/>
                </a:lnTo>
                <a:lnTo>
                  <a:pt x="24289" y="46971"/>
                </a:lnTo>
                <a:lnTo>
                  <a:pt x="24394" y="47708"/>
                </a:lnTo>
                <a:lnTo>
                  <a:pt x="24473" y="48446"/>
                </a:lnTo>
                <a:lnTo>
                  <a:pt x="24526" y="49210"/>
                </a:lnTo>
                <a:lnTo>
                  <a:pt x="24552" y="49974"/>
                </a:lnTo>
                <a:lnTo>
                  <a:pt x="24526" y="50738"/>
                </a:lnTo>
                <a:lnTo>
                  <a:pt x="24473" y="51502"/>
                </a:lnTo>
                <a:lnTo>
                  <a:pt x="24421" y="52266"/>
                </a:lnTo>
                <a:lnTo>
                  <a:pt x="24315" y="53056"/>
                </a:lnTo>
                <a:lnTo>
                  <a:pt x="23946" y="51871"/>
                </a:lnTo>
                <a:lnTo>
                  <a:pt x="23578" y="50685"/>
                </a:lnTo>
                <a:lnTo>
                  <a:pt x="23156" y="49263"/>
                </a:lnTo>
                <a:lnTo>
                  <a:pt x="22761" y="47840"/>
                </a:lnTo>
                <a:lnTo>
                  <a:pt x="22392" y="46365"/>
                </a:lnTo>
                <a:lnTo>
                  <a:pt x="22076" y="44863"/>
                </a:lnTo>
                <a:lnTo>
                  <a:pt x="21944" y="44126"/>
                </a:lnTo>
                <a:lnTo>
                  <a:pt x="21839" y="43388"/>
                </a:lnTo>
                <a:lnTo>
                  <a:pt x="21760" y="42624"/>
                </a:lnTo>
                <a:lnTo>
                  <a:pt x="21681" y="41886"/>
                </a:lnTo>
                <a:lnTo>
                  <a:pt x="21628" y="41175"/>
                </a:lnTo>
                <a:lnTo>
                  <a:pt x="21575" y="40490"/>
                </a:lnTo>
                <a:lnTo>
                  <a:pt x="21549" y="39779"/>
                </a:lnTo>
                <a:lnTo>
                  <a:pt x="21549" y="39094"/>
                </a:lnTo>
                <a:close/>
                <a:moveTo>
                  <a:pt x="20495" y="41307"/>
                </a:moveTo>
                <a:lnTo>
                  <a:pt x="20127" y="42756"/>
                </a:lnTo>
                <a:lnTo>
                  <a:pt x="19679" y="44178"/>
                </a:lnTo>
                <a:lnTo>
                  <a:pt x="19310" y="45127"/>
                </a:lnTo>
                <a:lnTo>
                  <a:pt x="18888" y="46049"/>
                </a:lnTo>
                <a:lnTo>
                  <a:pt x="18441" y="46944"/>
                </a:lnTo>
                <a:lnTo>
                  <a:pt x="17940" y="47814"/>
                </a:lnTo>
                <a:lnTo>
                  <a:pt x="17519" y="48499"/>
                </a:lnTo>
                <a:lnTo>
                  <a:pt x="17071" y="49184"/>
                </a:lnTo>
                <a:lnTo>
                  <a:pt x="16597" y="49842"/>
                </a:lnTo>
                <a:lnTo>
                  <a:pt x="16122" y="50474"/>
                </a:lnTo>
                <a:lnTo>
                  <a:pt x="15622" y="51107"/>
                </a:lnTo>
                <a:lnTo>
                  <a:pt x="15095" y="51713"/>
                </a:lnTo>
                <a:lnTo>
                  <a:pt x="14542" y="52319"/>
                </a:lnTo>
                <a:lnTo>
                  <a:pt x="14015" y="52924"/>
                </a:lnTo>
                <a:lnTo>
                  <a:pt x="13462" y="53478"/>
                </a:lnTo>
                <a:lnTo>
                  <a:pt x="12908" y="54031"/>
                </a:lnTo>
                <a:lnTo>
                  <a:pt x="11749" y="55111"/>
                </a:lnTo>
                <a:lnTo>
                  <a:pt x="11855" y="54663"/>
                </a:lnTo>
                <a:lnTo>
                  <a:pt x="11986" y="54242"/>
                </a:lnTo>
                <a:lnTo>
                  <a:pt x="12118" y="53794"/>
                </a:lnTo>
                <a:lnTo>
                  <a:pt x="12276" y="53372"/>
                </a:lnTo>
                <a:lnTo>
                  <a:pt x="12461" y="52951"/>
                </a:lnTo>
                <a:lnTo>
                  <a:pt x="12645" y="52556"/>
                </a:lnTo>
                <a:lnTo>
                  <a:pt x="13066" y="51739"/>
                </a:lnTo>
                <a:lnTo>
                  <a:pt x="13514" y="50949"/>
                </a:lnTo>
                <a:lnTo>
                  <a:pt x="14015" y="50185"/>
                </a:lnTo>
                <a:lnTo>
                  <a:pt x="14515" y="49421"/>
                </a:lnTo>
                <a:lnTo>
                  <a:pt x="15042" y="48683"/>
                </a:lnTo>
                <a:lnTo>
                  <a:pt x="15622" y="47893"/>
                </a:lnTo>
                <a:lnTo>
                  <a:pt x="16228" y="47076"/>
                </a:lnTo>
                <a:lnTo>
                  <a:pt x="17466" y="45522"/>
                </a:lnTo>
                <a:lnTo>
                  <a:pt x="18599" y="44126"/>
                </a:lnTo>
                <a:lnTo>
                  <a:pt x="19152" y="43414"/>
                </a:lnTo>
                <a:lnTo>
                  <a:pt x="19679" y="42677"/>
                </a:lnTo>
                <a:lnTo>
                  <a:pt x="20100" y="42018"/>
                </a:lnTo>
                <a:lnTo>
                  <a:pt x="20495" y="41307"/>
                </a:lnTo>
                <a:close/>
                <a:moveTo>
                  <a:pt x="12540" y="0"/>
                </a:moveTo>
                <a:lnTo>
                  <a:pt x="12487" y="26"/>
                </a:lnTo>
                <a:lnTo>
                  <a:pt x="12434" y="53"/>
                </a:lnTo>
                <a:lnTo>
                  <a:pt x="12408" y="105"/>
                </a:lnTo>
                <a:lnTo>
                  <a:pt x="12382" y="158"/>
                </a:lnTo>
                <a:lnTo>
                  <a:pt x="12382" y="237"/>
                </a:lnTo>
                <a:lnTo>
                  <a:pt x="12382" y="290"/>
                </a:lnTo>
                <a:lnTo>
                  <a:pt x="12698" y="790"/>
                </a:lnTo>
                <a:lnTo>
                  <a:pt x="12987" y="1238"/>
                </a:lnTo>
                <a:lnTo>
                  <a:pt x="13646" y="2187"/>
                </a:lnTo>
                <a:lnTo>
                  <a:pt x="14252" y="3082"/>
                </a:lnTo>
                <a:lnTo>
                  <a:pt x="14831" y="3978"/>
                </a:lnTo>
                <a:lnTo>
                  <a:pt x="14990" y="4215"/>
                </a:lnTo>
                <a:lnTo>
                  <a:pt x="14911" y="4795"/>
                </a:lnTo>
                <a:lnTo>
                  <a:pt x="14831" y="5374"/>
                </a:lnTo>
                <a:lnTo>
                  <a:pt x="14673" y="5796"/>
                </a:lnTo>
                <a:lnTo>
                  <a:pt x="14489" y="6217"/>
                </a:lnTo>
                <a:lnTo>
                  <a:pt x="14278" y="6612"/>
                </a:lnTo>
                <a:lnTo>
                  <a:pt x="14068" y="7007"/>
                </a:lnTo>
                <a:lnTo>
                  <a:pt x="13804" y="7376"/>
                </a:lnTo>
                <a:lnTo>
                  <a:pt x="13541" y="7745"/>
                </a:lnTo>
                <a:lnTo>
                  <a:pt x="13251" y="8088"/>
                </a:lnTo>
                <a:lnTo>
                  <a:pt x="12961" y="8430"/>
                </a:lnTo>
                <a:lnTo>
                  <a:pt x="12513" y="8904"/>
                </a:lnTo>
                <a:lnTo>
                  <a:pt x="12039" y="9378"/>
                </a:lnTo>
                <a:lnTo>
                  <a:pt x="11091" y="10300"/>
                </a:lnTo>
                <a:lnTo>
                  <a:pt x="10116" y="11222"/>
                </a:lnTo>
                <a:lnTo>
                  <a:pt x="9194" y="12144"/>
                </a:lnTo>
                <a:lnTo>
                  <a:pt x="8298" y="13040"/>
                </a:lnTo>
                <a:lnTo>
                  <a:pt x="7455" y="13988"/>
                </a:lnTo>
                <a:lnTo>
                  <a:pt x="6639" y="14937"/>
                </a:lnTo>
                <a:lnTo>
                  <a:pt x="5822" y="15912"/>
                </a:lnTo>
                <a:lnTo>
                  <a:pt x="5058" y="16886"/>
                </a:lnTo>
                <a:lnTo>
                  <a:pt x="4294" y="17914"/>
                </a:lnTo>
                <a:lnTo>
                  <a:pt x="3556" y="18941"/>
                </a:lnTo>
                <a:lnTo>
                  <a:pt x="2871" y="19995"/>
                </a:lnTo>
                <a:lnTo>
                  <a:pt x="2107" y="21207"/>
                </a:lnTo>
                <a:lnTo>
                  <a:pt x="1370" y="22418"/>
                </a:lnTo>
                <a:lnTo>
                  <a:pt x="685" y="23657"/>
                </a:lnTo>
                <a:lnTo>
                  <a:pt x="26" y="24921"/>
                </a:lnTo>
                <a:lnTo>
                  <a:pt x="0" y="24974"/>
                </a:lnTo>
                <a:lnTo>
                  <a:pt x="26" y="25026"/>
                </a:lnTo>
                <a:lnTo>
                  <a:pt x="53" y="25106"/>
                </a:lnTo>
                <a:lnTo>
                  <a:pt x="132" y="25132"/>
                </a:lnTo>
                <a:lnTo>
                  <a:pt x="184" y="25132"/>
                </a:lnTo>
                <a:lnTo>
                  <a:pt x="237" y="25106"/>
                </a:lnTo>
                <a:lnTo>
                  <a:pt x="1344" y="24394"/>
                </a:lnTo>
                <a:lnTo>
                  <a:pt x="2450" y="23657"/>
                </a:lnTo>
                <a:lnTo>
                  <a:pt x="3530" y="22866"/>
                </a:lnTo>
                <a:lnTo>
                  <a:pt x="4584" y="22076"/>
                </a:lnTo>
                <a:lnTo>
                  <a:pt x="5611" y="21233"/>
                </a:lnTo>
                <a:lnTo>
                  <a:pt x="6612" y="20364"/>
                </a:lnTo>
                <a:lnTo>
                  <a:pt x="7561" y="19442"/>
                </a:lnTo>
                <a:lnTo>
                  <a:pt x="8509" y="18493"/>
                </a:lnTo>
                <a:lnTo>
                  <a:pt x="9378" y="17519"/>
                </a:lnTo>
                <a:lnTo>
                  <a:pt x="10221" y="16491"/>
                </a:lnTo>
                <a:lnTo>
                  <a:pt x="10617" y="15964"/>
                </a:lnTo>
                <a:lnTo>
                  <a:pt x="11012" y="15437"/>
                </a:lnTo>
                <a:lnTo>
                  <a:pt x="11380" y="14884"/>
                </a:lnTo>
                <a:lnTo>
                  <a:pt x="11749" y="14357"/>
                </a:lnTo>
                <a:lnTo>
                  <a:pt x="12092" y="13778"/>
                </a:lnTo>
                <a:lnTo>
                  <a:pt x="12434" y="13225"/>
                </a:lnTo>
                <a:lnTo>
                  <a:pt x="12750" y="12645"/>
                </a:lnTo>
                <a:lnTo>
                  <a:pt x="13040" y="12039"/>
                </a:lnTo>
                <a:lnTo>
                  <a:pt x="13330" y="11460"/>
                </a:lnTo>
                <a:lnTo>
                  <a:pt x="13593" y="10854"/>
                </a:lnTo>
                <a:lnTo>
                  <a:pt x="13857" y="10248"/>
                </a:lnTo>
                <a:lnTo>
                  <a:pt x="14094" y="9615"/>
                </a:lnTo>
                <a:lnTo>
                  <a:pt x="14410" y="8614"/>
                </a:lnTo>
                <a:lnTo>
                  <a:pt x="14700" y="7613"/>
                </a:lnTo>
                <a:lnTo>
                  <a:pt x="14911" y="6586"/>
                </a:lnTo>
                <a:lnTo>
                  <a:pt x="15095" y="5559"/>
                </a:lnTo>
                <a:lnTo>
                  <a:pt x="15200" y="5137"/>
                </a:lnTo>
                <a:lnTo>
                  <a:pt x="15306" y="4742"/>
                </a:lnTo>
                <a:lnTo>
                  <a:pt x="16043" y="6033"/>
                </a:lnTo>
                <a:lnTo>
                  <a:pt x="16755" y="7350"/>
                </a:lnTo>
                <a:lnTo>
                  <a:pt x="16728" y="7613"/>
                </a:lnTo>
                <a:lnTo>
                  <a:pt x="16702" y="7903"/>
                </a:lnTo>
                <a:lnTo>
                  <a:pt x="16676" y="8167"/>
                </a:lnTo>
                <a:lnTo>
                  <a:pt x="16597" y="8430"/>
                </a:lnTo>
                <a:lnTo>
                  <a:pt x="16438" y="8957"/>
                </a:lnTo>
                <a:lnTo>
                  <a:pt x="16228" y="9457"/>
                </a:lnTo>
                <a:lnTo>
                  <a:pt x="15964" y="9958"/>
                </a:lnTo>
                <a:lnTo>
                  <a:pt x="15674" y="10432"/>
                </a:lnTo>
                <a:lnTo>
                  <a:pt x="15385" y="10906"/>
                </a:lnTo>
                <a:lnTo>
                  <a:pt x="15069" y="11354"/>
                </a:lnTo>
                <a:lnTo>
                  <a:pt x="14357" y="12355"/>
                </a:lnTo>
                <a:lnTo>
                  <a:pt x="13646" y="13356"/>
                </a:lnTo>
                <a:lnTo>
                  <a:pt x="12961" y="14357"/>
                </a:lnTo>
                <a:lnTo>
                  <a:pt x="12329" y="15411"/>
                </a:lnTo>
                <a:lnTo>
                  <a:pt x="11670" y="16491"/>
                </a:lnTo>
                <a:lnTo>
                  <a:pt x="11064" y="17624"/>
                </a:lnTo>
                <a:lnTo>
                  <a:pt x="10485" y="18730"/>
                </a:lnTo>
                <a:lnTo>
                  <a:pt x="9932" y="19863"/>
                </a:lnTo>
                <a:lnTo>
                  <a:pt x="9378" y="21022"/>
                </a:lnTo>
                <a:lnTo>
                  <a:pt x="8851" y="22181"/>
                </a:lnTo>
                <a:lnTo>
                  <a:pt x="7824" y="24500"/>
                </a:lnTo>
                <a:lnTo>
                  <a:pt x="6718" y="27187"/>
                </a:lnTo>
                <a:lnTo>
                  <a:pt x="5638" y="29874"/>
                </a:lnTo>
                <a:lnTo>
                  <a:pt x="5638" y="29926"/>
                </a:lnTo>
                <a:lnTo>
                  <a:pt x="5638" y="29979"/>
                </a:lnTo>
                <a:lnTo>
                  <a:pt x="5690" y="30058"/>
                </a:lnTo>
                <a:lnTo>
                  <a:pt x="5769" y="30084"/>
                </a:lnTo>
                <a:lnTo>
                  <a:pt x="5822" y="30084"/>
                </a:lnTo>
                <a:lnTo>
                  <a:pt x="5875" y="30058"/>
                </a:lnTo>
                <a:lnTo>
                  <a:pt x="6981" y="29400"/>
                </a:lnTo>
                <a:lnTo>
                  <a:pt x="8114" y="28688"/>
                </a:lnTo>
                <a:lnTo>
                  <a:pt x="9194" y="27951"/>
                </a:lnTo>
                <a:lnTo>
                  <a:pt x="9721" y="27555"/>
                </a:lnTo>
                <a:lnTo>
                  <a:pt x="10248" y="27134"/>
                </a:lnTo>
                <a:lnTo>
                  <a:pt x="10696" y="26739"/>
                </a:lnTo>
                <a:lnTo>
                  <a:pt x="11170" y="26344"/>
                </a:lnTo>
                <a:lnTo>
                  <a:pt x="11591" y="25896"/>
                </a:lnTo>
                <a:lnTo>
                  <a:pt x="12013" y="25448"/>
                </a:lnTo>
                <a:lnTo>
                  <a:pt x="12408" y="25000"/>
                </a:lnTo>
                <a:lnTo>
                  <a:pt x="12803" y="24500"/>
                </a:lnTo>
                <a:lnTo>
                  <a:pt x="13172" y="23999"/>
                </a:lnTo>
                <a:lnTo>
                  <a:pt x="13514" y="23499"/>
                </a:lnTo>
                <a:lnTo>
                  <a:pt x="13857" y="22945"/>
                </a:lnTo>
                <a:lnTo>
                  <a:pt x="14173" y="22366"/>
                </a:lnTo>
                <a:lnTo>
                  <a:pt x="14463" y="21786"/>
                </a:lnTo>
                <a:lnTo>
                  <a:pt x="14726" y="21207"/>
                </a:lnTo>
                <a:lnTo>
                  <a:pt x="14990" y="20601"/>
                </a:lnTo>
                <a:lnTo>
                  <a:pt x="15227" y="19995"/>
                </a:lnTo>
                <a:lnTo>
                  <a:pt x="15437" y="19389"/>
                </a:lnTo>
                <a:lnTo>
                  <a:pt x="15622" y="18783"/>
                </a:lnTo>
                <a:lnTo>
                  <a:pt x="15806" y="18151"/>
                </a:lnTo>
                <a:lnTo>
                  <a:pt x="15964" y="17519"/>
                </a:lnTo>
                <a:lnTo>
                  <a:pt x="16122" y="16886"/>
                </a:lnTo>
                <a:lnTo>
                  <a:pt x="16254" y="16254"/>
                </a:lnTo>
                <a:lnTo>
                  <a:pt x="16465" y="14963"/>
                </a:lnTo>
                <a:lnTo>
                  <a:pt x="16623" y="13672"/>
                </a:lnTo>
                <a:lnTo>
                  <a:pt x="16755" y="12408"/>
                </a:lnTo>
                <a:lnTo>
                  <a:pt x="16860" y="11117"/>
                </a:lnTo>
                <a:lnTo>
                  <a:pt x="16913" y="9853"/>
                </a:lnTo>
                <a:lnTo>
                  <a:pt x="16965" y="8562"/>
                </a:lnTo>
                <a:lnTo>
                  <a:pt x="17018" y="8272"/>
                </a:lnTo>
                <a:lnTo>
                  <a:pt x="17071" y="7956"/>
                </a:lnTo>
                <a:lnTo>
                  <a:pt x="17440" y="8746"/>
                </a:lnTo>
                <a:lnTo>
                  <a:pt x="17808" y="9563"/>
                </a:lnTo>
                <a:lnTo>
                  <a:pt x="18177" y="10379"/>
                </a:lnTo>
                <a:lnTo>
                  <a:pt x="18520" y="11196"/>
                </a:lnTo>
                <a:lnTo>
                  <a:pt x="18862" y="12013"/>
                </a:lnTo>
                <a:lnTo>
                  <a:pt x="19178" y="12829"/>
                </a:lnTo>
                <a:lnTo>
                  <a:pt x="19468" y="13672"/>
                </a:lnTo>
                <a:lnTo>
                  <a:pt x="19758" y="14515"/>
                </a:lnTo>
                <a:lnTo>
                  <a:pt x="19705" y="15016"/>
                </a:lnTo>
                <a:lnTo>
                  <a:pt x="19600" y="15490"/>
                </a:lnTo>
                <a:lnTo>
                  <a:pt x="19494" y="15964"/>
                </a:lnTo>
                <a:lnTo>
                  <a:pt x="19336" y="16412"/>
                </a:lnTo>
                <a:lnTo>
                  <a:pt x="19152" y="16886"/>
                </a:lnTo>
                <a:lnTo>
                  <a:pt x="18941" y="17334"/>
                </a:lnTo>
                <a:lnTo>
                  <a:pt x="18704" y="17756"/>
                </a:lnTo>
                <a:lnTo>
                  <a:pt x="18467" y="18177"/>
                </a:lnTo>
                <a:lnTo>
                  <a:pt x="17940" y="19020"/>
                </a:lnTo>
                <a:lnTo>
                  <a:pt x="17360" y="19837"/>
                </a:lnTo>
                <a:lnTo>
                  <a:pt x="16175" y="21417"/>
                </a:lnTo>
                <a:lnTo>
                  <a:pt x="15543" y="22260"/>
                </a:lnTo>
                <a:lnTo>
                  <a:pt x="14937" y="23130"/>
                </a:lnTo>
                <a:lnTo>
                  <a:pt x="14357" y="24025"/>
                </a:lnTo>
                <a:lnTo>
                  <a:pt x="13804" y="24947"/>
                </a:lnTo>
                <a:lnTo>
                  <a:pt x="12724" y="26765"/>
                </a:lnTo>
                <a:lnTo>
                  <a:pt x="11670" y="28609"/>
                </a:lnTo>
                <a:lnTo>
                  <a:pt x="10406" y="30848"/>
                </a:lnTo>
                <a:lnTo>
                  <a:pt x="9168" y="33114"/>
                </a:lnTo>
                <a:lnTo>
                  <a:pt x="9141" y="33167"/>
                </a:lnTo>
                <a:lnTo>
                  <a:pt x="9194" y="33219"/>
                </a:lnTo>
                <a:lnTo>
                  <a:pt x="9247" y="33246"/>
                </a:lnTo>
                <a:lnTo>
                  <a:pt x="9326" y="33246"/>
                </a:lnTo>
                <a:lnTo>
                  <a:pt x="10248" y="32640"/>
                </a:lnTo>
                <a:lnTo>
                  <a:pt x="11143" y="32008"/>
                </a:lnTo>
                <a:lnTo>
                  <a:pt x="12039" y="31349"/>
                </a:lnTo>
                <a:lnTo>
                  <a:pt x="12882" y="30638"/>
                </a:lnTo>
                <a:lnTo>
                  <a:pt x="13699" y="29900"/>
                </a:lnTo>
                <a:lnTo>
                  <a:pt x="14489" y="29110"/>
                </a:lnTo>
                <a:lnTo>
                  <a:pt x="15227" y="28293"/>
                </a:lnTo>
                <a:lnTo>
                  <a:pt x="15938" y="27450"/>
                </a:lnTo>
                <a:lnTo>
                  <a:pt x="16597" y="26528"/>
                </a:lnTo>
                <a:lnTo>
                  <a:pt x="17229" y="25606"/>
                </a:lnTo>
                <a:lnTo>
                  <a:pt x="17782" y="24631"/>
                </a:lnTo>
                <a:lnTo>
                  <a:pt x="18309" y="23630"/>
                </a:lnTo>
                <a:lnTo>
                  <a:pt x="18546" y="23103"/>
                </a:lnTo>
                <a:lnTo>
                  <a:pt x="18757" y="22577"/>
                </a:lnTo>
                <a:lnTo>
                  <a:pt x="18967" y="22076"/>
                </a:lnTo>
                <a:lnTo>
                  <a:pt x="19152" y="21523"/>
                </a:lnTo>
                <a:lnTo>
                  <a:pt x="19336" y="20996"/>
                </a:lnTo>
                <a:lnTo>
                  <a:pt x="19494" y="20443"/>
                </a:lnTo>
                <a:lnTo>
                  <a:pt x="19626" y="19916"/>
                </a:lnTo>
                <a:lnTo>
                  <a:pt x="19758" y="19363"/>
                </a:lnTo>
                <a:lnTo>
                  <a:pt x="19916" y="18441"/>
                </a:lnTo>
                <a:lnTo>
                  <a:pt x="20048" y="17545"/>
                </a:lnTo>
                <a:lnTo>
                  <a:pt x="20100" y="16623"/>
                </a:lnTo>
                <a:lnTo>
                  <a:pt x="20127" y="15701"/>
                </a:lnTo>
                <a:lnTo>
                  <a:pt x="20232" y="16043"/>
                </a:lnTo>
                <a:lnTo>
                  <a:pt x="20574" y="17334"/>
                </a:lnTo>
                <a:lnTo>
                  <a:pt x="20891" y="18599"/>
                </a:lnTo>
                <a:lnTo>
                  <a:pt x="21154" y="19889"/>
                </a:lnTo>
                <a:lnTo>
                  <a:pt x="21391" y="21180"/>
                </a:lnTo>
                <a:lnTo>
                  <a:pt x="21602" y="22471"/>
                </a:lnTo>
                <a:lnTo>
                  <a:pt x="21760" y="23762"/>
                </a:lnTo>
                <a:lnTo>
                  <a:pt x="21892" y="25053"/>
                </a:lnTo>
                <a:lnTo>
                  <a:pt x="21971" y="26370"/>
                </a:lnTo>
                <a:lnTo>
                  <a:pt x="21259" y="26739"/>
                </a:lnTo>
                <a:lnTo>
                  <a:pt x="20574" y="27108"/>
                </a:lnTo>
                <a:lnTo>
                  <a:pt x="19863" y="27503"/>
                </a:lnTo>
                <a:lnTo>
                  <a:pt x="19178" y="27898"/>
                </a:lnTo>
                <a:lnTo>
                  <a:pt x="18520" y="28346"/>
                </a:lnTo>
                <a:lnTo>
                  <a:pt x="17861" y="28767"/>
                </a:lnTo>
                <a:lnTo>
                  <a:pt x="17202" y="29241"/>
                </a:lnTo>
                <a:lnTo>
                  <a:pt x="16570" y="29716"/>
                </a:lnTo>
                <a:lnTo>
                  <a:pt x="15938" y="30216"/>
                </a:lnTo>
                <a:lnTo>
                  <a:pt x="15332" y="30717"/>
                </a:lnTo>
                <a:lnTo>
                  <a:pt x="14726" y="31244"/>
                </a:lnTo>
                <a:lnTo>
                  <a:pt x="14147" y="31797"/>
                </a:lnTo>
                <a:lnTo>
                  <a:pt x="13567" y="32350"/>
                </a:lnTo>
                <a:lnTo>
                  <a:pt x="13014" y="32930"/>
                </a:lnTo>
                <a:lnTo>
                  <a:pt x="12461" y="33509"/>
                </a:lnTo>
                <a:lnTo>
                  <a:pt x="11934" y="34115"/>
                </a:lnTo>
                <a:lnTo>
                  <a:pt x="11354" y="34826"/>
                </a:lnTo>
                <a:lnTo>
                  <a:pt x="10775" y="35538"/>
                </a:lnTo>
                <a:lnTo>
                  <a:pt x="10221" y="36275"/>
                </a:lnTo>
                <a:lnTo>
                  <a:pt x="9721" y="37039"/>
                </a:lnTo>
                <a:lnTo>
                  <a:pt x="9694" y="37092"/>
                </a:lnTo>
                <a:lnTo>
                  <a:pt x="9694" y="37118"/>
                </a:lnTo>
                <a:lnTo>
                  <a:pt x="9721" y="37197"/>
                </a:lnTo>
                <a:lnTo>
                  <a:pt x="9800" y="37250"/>
                </a:lnTo>
                <a:lnTo>
                  <a:pt x="9853" y="37276"/>
                </a:lnTo>
                <a:lnTo>
                  <a:pt x="9905" y="37250"/>
                </a:lnTo>
                <a:lnTo>
                  <a:pt x="10643" y="36907"/>
                </a:lnTo>
                <a:lnTo>
                  <a:pt x="11380" y="36539"/>
                </a:lnTo>
                <a:lnTo>
                  <a:pt x="12118" y="36144"/>
                </a:lnTo>
                <a:lnTo>
                  <a:pt x="12856" y="35748"/>
                </a:lnTo>
                <a:lnTo>
                  <a:pt x="13567" y="35327"/>
                </a:lnTo>
                <a:lnTo>
                  <a:pt x="14278" y="34879"/>
                </a:lnTo>
                <a:lnTo>
                  <a:pt x="14963" y="34431"/>
                </a:lnTo>
                <a:lnTo>
                  <a:pt x="15648" y="33957"/>
                </a:lnTo>
                <a:lnTo>
                  <a:pt x="16307" y="33456"/>
                </a:lnTo>
                <a:lnTo>
                  <a:pt x="16939" y="32956"/>
                </a:lnTo>
                <a:lnTo>
                  <a:pt x="17571" y="32403"/>
                </a:lnTo>
                <a:lnTo>
                  <a:pt x="18177" y="31850"/>
                </a:lnTo>
                <a:lnTo>
                  <a:pt x="18783" y="31270"/>
                </a:lnTo>
                <a:lnTo>
                  <a:pt x="19336" y="30664"/>
                </a:lnTo>
                <a:lnTo>
                  <a:pt x="19889" y="30032"/>
                </a:lnTo>
                <a:lnTo>
                  <a:pt x="20390" y="29373"/>
                </a:lnTo>
                <a:lnTo>
                  <a:pt x="20838" y="28767"/>
                </a:lnTo>
                <a:lnTo>
                  <a:pt x="21259" y="28135"/>
                </a:lnTo>
                <a:lnTo>
                  <a:pt x="21655" y="27476"/>
                </a:lnTo>
                <a:lnTo>
                  <a:pt x="21997" y="26818"/>
                </a:lnTo>
                <a:lnTo>
                  <a:pt x="22050" y="28372"/>
                </a:lnTo>
                <a:lnTo>
                  <a:pt x="22050" y="29926"/>
                </a:lnTo>
                <a:lnTo>
                  <a:pt x="21997" y="31481"/>
                </a:lnTo>
                <a:lnTo>
                  <a:pt x="21892" y="33009"/>
                </a:lnTo>
                <a:lnTo>
                  <a:pt x="20495" y="33588"/>
                </a:lnTo>
                <a:lnTo>
                  <a:pt x="19784" y="33904"/>
                </a:lnTo>
                <a:lnTo>
                  <a:pt x="19099" y="34247"/>
                </a:lnTo>
                <a:lnTo>
                  <a:pt x="18441" y="34589"/>
                </a:lnTo>
                <a:lnTo>
                  <a:pt x="17756" y="34932"/>
                </a:lnTo>
                <a:lnTo>
                  <a:pt x="17097" y="35327"/>
                </a:lnTo>
                <a:lnTo>
                  <a:pt x="16465" y="35722"/>
                </a:lnTo>
                <a:lnTo>
                  <a:pt x="15780" y="36170"/>
                </a:lnTo>
                <a:lnTo>
                  <a:pt x="15121" y="36644"/>
                </a:lnTo>
                <a:lnTo>
                  <a:pt x="14489" y="37118"/>
                </a:lnTo>
                <a:lnTo>
                  <a:pt x="13883" y="37619"/>
                </a:lnTo>
                <a:lnTo>
                  <a:pt x="13277" y="38146"/>
                </a:lnTo>
                <a:lnTo>
                  <a:pt x="12671" y="38673"/>
                </a:lnTo>
                <a:lnTo>
                  <a:pt x="12092" y="39252"/>
                </a:lnTo>
                <a:lnTo>
                  <a:pt x="11539" y="39805"/>
                </a:lnTo>
                <a:lnTo>
                  <a:pt x="10933" y="40490"/>
                </a:lnTo>
                <a:lnTo>
                  <a:pt x="10353" y="41202"/>
                </a:lnTo>
                <a:lnTo>
                  <a:pt x="9247" y="42624"/>
                </a:lnTo>
                <a:lnTo>
                  <a:pt x="9220" y="42703"/>
                </a:lnTo>
                <a:lnTo>
                  <a:pt x="9220" y="42782"/>
                </a:lnTo>
                <a:lnTo>
                  <a:pt x="9299" y="42861"/>
                </a:lnTo>
                <a:lnTo>
                  <a:pt x="9378" y="42861"/>
                </a:lnTo>
                <a:lnTo>
                  <a:pt x="10142" y="42598"/>
                </a:lnTo>
                <a:lnTo>
                  <a:pt x="10854" y="42282"/>
                </a:lnTo>
                <a:lnTo>
                  <a:pt x="11591" y="41939"/>
                </a:lnTo>
                <a:lnTo>
                  <a:pt x="12276" y="41597"/>
                </a:lnTo>
                <a:lnTo>
                  <a:pt x="12987" y="41228"/>
                </a:lnTo>
                <a:lnTo>
                  <a:pt x="13699" y="40833"/>
                </a:lnTo>
                <a:lnTo>
                  <a:pt x="14384" y="40411"/>
                </a:lnTo>
                <a:lnTo>
                  <a:pt x="15069" y="39990"/>
                </a:lnTo>
                <a:lnTo>
                  <a:pt x="15727" y="39542"/>
                </a:lnTo>
                <a:lnTo>
                  <a:pt x="16359" y="39068"/>
                </a:lnTo>
                <a:lnTo>
                  <a:pt x="16992" y="38567"/>
                </a:lnTo>
                <a:lnTo>
                  <a:pt x="17624" y="38067"/>
                </a:lnTo>
                <a:lnTo>
                  <a:pt x="18230" y="37540"/>
                </a:lnTo>
                <a:lnTo>
                  <a:pt x="18809" y="37013"/>
                </a:lnTo>
                <a:lnTo>
                  <a:pt x="19389" y="36433"/>
                </a:lnTo>
                <a:lnTo>
                  <a:pt x="19916" y="35854"/>
                </a:lnTo>
                <a:lnTo>
                  <a:pt x="20443" y="35301"/>
                </a:lnTo>
                <a:lnTo>
                  <a:pt x="20943" y="34695"/>
                </a:lnTo>
                <a:lnTo>
                  <a:pt x="21417" y="34089"/>
                </a:lnTo>
                <a:lnTo>
                  <a:pt x="21865" y="33483"/>
                </a:lnTo>
                <a:lnTo>
                  <a:pt x="21760" y="34484"/>
                </a:lnTo>
                <a:lnTo>
                  <a:pt x="21628" y="35538"/>
                </a:lnTo>
                <a:lnTo>
                  <a:pt x="21470" y="36591"/>
                </a:lnTo>
                <a:lnTo>
                  <a:pt x="21312" y="37619"/>
                </a:lnTo>
                <a:lnTo>
                  <a:pt x="21101" y="38673"/>
                </a:lnTo>
                <a:lnTo>
                  <a:pt x="20785" y="38883"/>
                </a:lnTo>
                <a:lnTo>
                  <a:pt x="20469" y="39068"/>
                </a:lnTo>
                <a:lnTo>
                  <a:pt x="19810" y="39410"/>
                </a:lnTo>
                <a:lnTo>
                  <a:pt x="19126" y="39726"/>
                </a:lnTo>
                <a:lnTo>
                  <a:pt x="18467" y="40069"/>
                </a:lnTo>
                <a:lnTo>
                  <a:pt x="17782" y="40438"/>
                </a:lnTo>
                <a:lnTo>
                  <a:pt x="17097" y="40833"/>
                </a:lnTo>
                <a:lnTo>
                  <a:pt x="16412" y="41228"/>
                </a:lnTo>
                <a:lnTo>
                  <a:pt x="15754" y="41649"/>
                </a:lnTo>
                <a:lnTo>
                  <a:pt x="15095" y="42071"/>
                </a:lnTo>
                <a:lnTo>
                  <a:pt x="14463" y="42492"/>
                </a:lnTo>
                <a:lnTo>
                  <a:pt x="13830" y="42967"/>
                </a:lnTo>
                <a:lnTo>
                  <a:pt x="13225" y="43414"/>
                </a:lnTo>
                <a:lnTo>
                  <a:pt x="12619" y="43889"/>
                </a:lnTo>
                <a:lnTo>
                  <a:pt x="12013" y="44389"/>
                </a:lnTo>
                <a:lnTo>
                  <a:pt x="11407" y="44890"/>
                </a:lnTo>
                <a:lnTo>
                  <a:pt x="10827" y="45417"/>
                </a:lnTo>
                <a:lnTo>
                  <a:pt x="10169" y="46022"/>
                </a:lnTo>
                <a:lnTo>
                  <a:pt x="9536" y="46655"/>
                </a:lnTo>
                <a:lnTo>
                  <a:pt x="8904" y="47287"/>
                </a:lnTo>
                <a:lnTo>
                  <a:pt x="8325" y="47972"/>
                </a:lnTo>
                <a:lnTo>
                  <a:pt x="8298" y="48025"/>
                </a:lnTo>
                <a:lnTo>
                  <a:pt x="8272" y="48051"/>
                </a:lnTo>
                <a:lnTo>
                  <a:pt x="8298" y="48130"/>
                </a:lnTo>
                <a:lnTo>
                  <a:pt x="8377" y="48183"/>
                </a:lnTo>
                <a:lnTo>
                  <a:pt x="8404" y="48209"/>
                </a:lnTo>
                <a:lnTo>
                  <a:pt x="8456" y="48209"/>
                </a:lnTo>
                <a:lnTo>
                  <a:pt x="9220" y="47946"/>
                </a:lnTo>
                <a:lnTo>
                  <a:pt x="9984" y="47682"/>
                </a:lnTo>
                <a:lnTo>
                  <a:pt x="10722" y="47340"/>
                </a:lnTo>
                <a:lnTo>
                  <a:pt x="11460" y="46997"/>
                </a:lnTo>
                <a:lnTo>
                  <a:pt x="12171" y="46602"/>
                </a:lnTo>
                <a:lnTo>
                  <a:pt x="12856" y="46207"/>
                </a:lnTo>
                <a:lnTo>
                  <a:pt x="13541" y="45785"/>
                </a:lnTo>
                <a:lnTo>
                  <a:pt x="14226" y="45337"/>
                </a:lnTo>
                <a:lnTo>
                  <a:pt x="14858" y="44916"/>
                </a:lnTo>
                <a:lnTo>
                  <a:pt x="15490" y="44442"/>
                </a:lnTo>
                <a:lnTo>
                  <a:pt x="16122" y="43994"/>
                </a:lnTo>
                <a:lnTo>
                  <a:pt x="16728" y="43493"/>
                </a:lnTo>
                <a:lnTo>
                  <a:pt x="17334" y="43019"/>
                </a:lnTo>
                <a:lnTo>
                  <a:pt x="17914" y="42492"/>
                </a:lnTo>
                <a:lnTo>
                  <a:pt x="18493" y="41965"/>
                </a:lnTo>
                <a:lnTo>
                  <a:pt x="19046" y="41439"/>
                </a:lnTo>
                <a:lnTo>
                  <a:pt x="19547" y="40912"/>
                </a:lnTo>
                <a:lnTo>
                  <a:pt x="20048" y="40359"/>
                </a:lnTo>
                <a:lnTo>
                  <a:pt x="20522" y="39832"/>
                </a:lnTo>
                <a:lnTo>
                  <a:pt x="20996" y="39252"/>
                </a:lnTo>
                <a:lnTo>
                  <a:pt x="20891" y="39647"/>
                </a:lnTo>
                <a:lnTo>
                  <a:pt x="20601" y="40385"/>
                </a:lnTo>
                <a:lnTo>
                  <a:pt x="20258" y="41070"/>
                </a:lnTo>
                <a:lnTo>
                  <a:pt x="19889" y="41755"/>
                </a:lnTo>
                <a:lnTo>
                  <a:pt x="19468" y="42413"/>
                </a:lnTo>
                <a:lnTo>
                  <a:pt x="18941" y="43151"/>
                </a:lnTo>
                <a:lnTo>
                  <a:pt x="18388" y="43862"/>
                </a:lnTo>
                <a:lnTo>
                  <a:pt x="17255" y="45258"/>
                </a:lnTo>
                <a:lnTo>
                  <a:pt x="16043" y="46786"/>
                </a:lnTo>
                <a:lnTo>
                  <a:pt x="15464" y="47550"/>
                </a:lnTo>
                <a:lnTo>
                  <a:pt x="14884" y="48341"/>
                </a:lnTo>
                <a:lnTo>
                  <a:pt x="14331" y="49131"/>
                </a:lnTo>
                <a:lnTo>
                  <a:pt x="13778" y="49948"/>
                </a:lnTo>
                <a:lnTo>
                  <a:pt x="13277" y="50791"/>
                </a:lnTo>
                <a:lnTo>
                  <a:pt x="12803" y="51607"/>
                </a:lnTo>
                <a:lnTo>
                  <a:pt x="12540" y="52081"/>
                </a:lnTo>
                <a:lnTo>
                  <a:pt x="12329" y="52556"/>
                </a:lnTo>
                <a:lnTo>
                  <a:pt x="12118" y="53030"/>
                </a:lnTo>
                <a:lnTo>
                  <a:pt x="11907" y="53504"/>
                </a:lnTo>
                <a:lnTo>
                  <a:pt x="11749" y="54005"/>
                </a:lnTo>
                <a:lnTo>
                  <a:pt x="11591" y="54505"/>
                </a:lnTo>
                <a:lnTo>
                  <a:pt x="11460" y="55006"/>
                </a:lnTo>
                <a:lnTo>
                  <a:pt x="11354" y="55506"/>
                </a:lnTo>
                <a:lnTo>
                  <a:pt x="11354" y="55559"/>
                </a:lnTo>
                <a:lnTo>
                  <a:pt x="11380" y="55612"/>
                </a:lnTo>
                <a:lnTo>
                  <a:pt x="11460" y="55664"/>
                </a:lnTo>
                <a:lnTo>
                  <a:pt x="11539" y="55691"/>
                </a:lnTo>
                <a:lnTo>
                  <a:pt x="11591" y="55664"/>
                </a:lnTo>
                <a:lnTo>
                  <a:pt x="11644" y="55638"/>
                </a:lnTo>
                <a:lnTo>
                  <a:pt x="12803" y="54558"/>
                </a:lnTo>
                <a:lnTo>
                  <a:pt x="13383" y="53978"/>
                </a:lnTo>
                <a:lnTo>
                  <a:pt x="13962" y="53399"/>
                </a:lnTo>
                <a:lnTo>
                  <a:pt x="14515" y="52819"/>
                </a:lnTo>
                <a:lnTo>
                  <a:pt x="15042" y="52213"/>
                </a:lnTo>
                <a:lnTo>
                  <a:pt x="15595" y="51581"/>
                </a:lnTo>
                <a:lnTo>
                  <a:pt x="16096" y="50949"/>
                </a:lnTo>
                <a:lnTo>
                  <a:pt x="16597" y="50316"/>
                </a:lnTo>
                <a:lnTo>
                  <a:pt x="17071" y="49658"/>
                </a:lnTo>
                <a:lnTo>
                  <a:pt x="17519" y="48999"/>
                </a:lnTo>
                <a:lnTo>
                  <a:pt x="17966" y="48314"/>
                </a:lnTo>
                <a:lnTo>
                  <a:pt x="18362" y="47629"/>
                </a:lnTo>
                <a:lnTo>
                  <a:pt x="18757" y="46918"/>
                </a:lnTo>
                <a:lnTo>
                  <a:pt x="19099" y="46180"/>
                </a:lnTo>
                <a:lnTo>
                  <a:pt x="19442" y="45443"/>
                </a:lnTo>
                <a:lnTo>
                  <a:pt x="19731" y="44758"/>
                </a:lnTo>
                <a:lnTo>
                  <a:pt x="19969" y="44047"/>
                </a:lnTo>
                <a:lnTo>
                  <a:pt x="20179" y="43309"/>
                </a:lnTo>
                <a:lnTo>
                  <a:pt x="20364" y="42571"/>
                </a:lnTo>
                <a:lnTo>
                  <a:pt x="20838" y="40964"/>
                </a:lnTo>
                <a:lnTo>
                  <a:pt x="21049" y="40121"/>
                </a:lnTo>
                <a:lnTo>
                  <a:pt x="21259" y="39305"/>
                </a:lnTo>
                <a:lnTo>
                  <a:pt x="21259" y="40016"/>
                </a:lnTo>
                <a:lnTo>
                  <a:pt x="21286" y="40701"/>
                </a:lnTo>
                <a:lnTo>
                  <a:pt x="21338" y="41412"/>
                </a:lnTo>
                <a:lnTo>
                  <a:pt x="21391" y="42097"/>
                </a:lnTo>
                <a:lnTo>
                  <a:pt x="21496" y="42808"/>
                </a:lnTo>
                <a:lnTo>
                  <a:pt x="21575" y="43493"/>
                </a:lnTo>
                <a:lnTo>
                  <a:pt x="21839" y="44890"/>
                </a:lnTo>
                <a:lnTo>
                  <a:pt x="22129" y="46260"/>
                </a:lnTo>
                <a:lnTo>
                  <a:pt x="22471" y="47629"/>
                </a:lnTo>
                <a:lnTo>
                  <a:pt x="22840" y="48973"/>
                </a:lnTo>
                <a:lnTo>
                  <a:pt x="23235" y="50316"/>
                </a:lnTo>
                <a:lnTo>
                  <a:pt x="23762" y="51976"/>
                </a:lnTo>
                <a:lnTo>
                  <a:pt x="24025" y="52819"/>
                </a:lnTo>
                <a:lnTo>
                  <a:pt x="24263" y="53662"/>
                </a:lnTo>
                <a:lnTo>
                  <a:pt x="24289" y="53688"/>
                </a:lnTo>
                <a:lnTo>
                  <a:pt x="24315" y="53715"/>
                </a:lnTo>
                <a:lnTo>
                  <a:pt x="24394" y="53741"/>
                </a:lnTo>
                <a:lnTo>
                  <a:pt x="24473" y="53715"/>
                </a:lnTo>
                <a:lnTo>
                  <a:pt x="24500" y="53688"/>
                </a:lnTo>
                <a:lnTo>
                  <a:pt x="24526" y="53636"/>
                </a:lnTo>
                <a:lnTo>
                  <a:pt x="24658" y="52872"/>
                </a:lnTo>
                <a:lnTo>
                  <a:pt x="24737" y="52081"/>
                </a:lnTo>
                <a:lnTo>
                  <a:pt x="24816" y="51291"/>
                </a:lnTo>
                <a:lnTo>
                  <a:pt x="24842" y="50501"/>
                </a:lnTo>
                <a:lnTo>
                  <a:pt x="24842" y="49711"/>
                </a:lnTo>
                <a:lnTo>
                  <a:pt x="24816" y="48920"/>
                </a:lnTo>
                <a:lnTo>
                  <a:pt x="24737" y="48130"/>
                </a:lnTo>
                <a:lnTo>
                  <a:pt x="24631" y="47366"/>
                </a:lnTo>
                <a:lnTo>
                  <a:pt x="24500" y="46628"/>
                </a:lnTo>
                <a:lnTo>
                  <a:pt x="24342" y="45891"/>
                </a:lnTo>
                <a:lnTo>
                  <a:pt x="24157" y="45153"/>
                </a:lnTo>
                <a:lnTo>
                  <a:pt x="23946" y="44442"/>
                </a:lnTo>
                <a:lnTo>
                  <a:pt x="23736" y="43731"/>
                </a:lnTo>
                <a:lnTo>
                  <a:pt x="23472" y="43019"/>
                </a:lnTo>
                <a:lnTo>
                  <a:pt x="22919" y="41623"/>
                </a:lnTo>
                <a:lnTo>
                  <a:pt x="22260" y="40095"/>
                </a:lnTo>
                <a:lnTo>
                  <a:pt x="21549" y="38567"/>
                </a:lnTo>
                <a:lnTo>
                  <a:pt x="21549" y="38488"/>
                </a:lnTo>
                <a:lnTo>
                  <a:pt x="21549" y="38435"/>
                </a:lnTo>
                <a:lnTo>
                  <a:pt x="21523" y="38409"/>
                </a:lnTo>
                <a:lnTo>
                  <a:pt x="21470" y="38356"/>
                </a:lnTo>
                <a:lnTo>
                  <a:pt x="21734" y="37013"/>
                </a:lnTo>
                <a:lnTo>
                  <a:pt x="21971" y="35643"/>
                </a:lnTo>
                <a:lnTo>
                  <a:pt x="22129" y="34484"/>
                </a:lnTo>
                <a:lnTo>
                  <a:pt x="22234" y="33298"/>
                </a:lnTo>
                <a:lnTo>
                  <a:pt x="22524" y="33878"/>
                </a:lnTo>
                <a:lnTo>
                  <a:pt x="22761" y="34484"/>
                </a:lnTo>
                <a:lnTo>
                  <a:pt x="22998" y="35090"/>
                </a:lnTo>
                <a:lnTo>
                  <a:pt x="23182" y="35696"/>
                </a:lnTo>
                <a:lnTo>
                  <a:pt x="23499" y="36960"/>
                </a:lnTo>
                <a:lnTo>
                  <a:pt x="23788" y="38198"/>
                </a:lnTo>
                <a:lnTo>
                  <a:pt x="23999" y="38910"/>
                </a:lnTo>
                <a:lnTo>
                  <a:pt x="24210" y="39595"/>
                </a:lnTo>
                <a:lnTo>
                  <a:pt x="24421" y="40279"/>
                </a:lnTo>
                <a:lnTo>
                  <a:pt x="24684" y="40964"/>
                </a:lnTo>
                <a:lnTo>
                  <a:pt x="25185" y="42334"/>
                </a:lnTo>
                <a:lnTo>
                  <a:pt x="25738" y="43678"/>
                </a:lnTo>
                <a:lnTo>
                  <a:pt x="26054" y="44468"/>
                </a:lnTo>
                <a:lnTo>
                  <a:pt x="26370" y="45232"/>
                </a:lnTo>
                <a:lnTo>
                  <a:pt x="26633" y="46022"/>
                </a:lnTo>
                <a:lnTo>
                  <a:pt x="26844" y="46839"/>
                </a:lnTo>
                <a:lnTo>
                  <a:pt x="26871" y="46865"/>
                </a:lnTo>
                <a:lnTo>
                  <a:pt x="26897" y="46892"/>
                </a:lnTo>
                <a:lnTo>
                  <a:pt x="26976" y="46918"/>
                </a:lnTo>
                <a:lnTo>
                  <a:pt x="27029" y="46892"/>
                </a:lnTo>
                <a:lnTo>
                  <a:pt x="27081" y="46839"/>
                </a:lnTo>
                <a:lnTo>
                  <a:pt x="27160" y="46101"/>
                </a:lnTo>
                <a:lnTo>
                  <a:pt x="27213" y="45364"/>
                </a:lnTo>
                <a:lnTo>
                  <a:pt x="27213" y="44600"/>
                </a:lnTo>
                <a:lnTo>
                  <a:pt x="27187" y="43862"/>
                </a:lnTo>
                <a:lnTo>
                  <a:pt x="27108" y="43125"/>
                </a:lnTo>
                <a:lnTo>
                  <a:pt x="27002" y="42361"/>
                </a:lnTo>
                <a:lnTo>
                  <a:pt x="26871" y="41649"/>
                </a:lnTo>
                <a:lnTo>
                  <a:pt x="26713" y="40912"/>
                </a:lnTo>
                <a:lnTo>
                  <a:pt x="26528" y="40200"/>
                </a:lnTo>
                <a:lnTo>
                  <a:pt x="26317" y="39463"/>
                </a:lnTo>
                <a:lnTo>
                  <a:pt x="26080" y="38778"/>
                </a:lnTo>
                <a:lnTo>
                  <a:pt x="25790" y="38067"/>
                </a:lnTo>
                <a:lnTo>
                  <a:pt x="25501" y="37382"/>
                </a:lnTo>
                <a:lnTo>
                  <a:pt x="25158" y="36697"/>
                </a:lnTo>
                <a:lnTo>
                  <a:pt x="24789" y="36038"/>
                </a:lnTo>
                <a:lnTo>
                  <a:pt x="24421" y="35406"/>
                </a:lnTo>
                <a:lnTo>
                  <a:pt x="23946" y="34695"/>
                </a:lnTo>
                <a:lnTo>
                  <a:pt x="23420" y="34036"/>
                </a:lnTo>
                <a:lnTo>
                  <a:pt x="22893" y="33377"/>
                </a:lnTo>
                <a:lnTo>
                  <a:pt x="22313" y="32772"/>
                </a:lnTo>
                <a:lnTo>
                  <a:pt x="22287" y="32745"/>
                </a:lnTo>
                <a:lnTo>
                  <a:pt x="22392" y="31349"/>
                </a:lnTo>
                <a:lnTo>
                  <a:pt x="22445" y="29926"/>
                </a:lnTo>
                <a:lnTo>
                  <a:pt x="22445" y="28504"/>
                </a:lnTo>
                <a:lnTo>
                  <a:pt x="22418" y="27081"/>
                </a:lnTo>
                <a:lnTo>
                  <a:pt x="22418" y="27081"/>
                </a:lnTo>
                <a:lnTo>
                  <a:pt x="22893" y="28293"/>
                </a:lnTo>
                <a:lnTo>
                  <a:pt x="23130" y="28899"/>
                </a:lnTo>
                <a:lnTo>
                  <a:pt x="23393" y="29505"/>
                </a:lnTo>
                <a:lnTo>
                  <a:pt x="23736" y="30269"/>
                </a:lnTo>
                <a:lnTo>
                  <a:pt x="24131" y="31059"/>
                </a:lnTo>
                <a:lnTo>
                  <a:pt x="24526" y="31823"/>
                </a:lnTo>
                <a:lnTo>
                  <a:pt x="24921" y="32561"/>
                </a:lnTo>
                <a:lnTo>
                  <a:pt x="25343" y="33325"/>
                </a:lnTo>
                <a:lnTo>
                  <a:pt x="25790" y="34062"/>
                </a:lnTo>
                <a:lnTo>
                  <a:pt x="26238" y="34800"/>
                </a:lnTo>
                <a:lnTo>
                  <a:pt x="26713" y="35538"/>
                </a:lnTo>
                <a:lnTo>
                  <a:pt x="27213" y="36275"/>
                </a:lnTo>
                <a:lnTo>
                  <a:pt x="27714" y="36987"/>
                </a:lnTo>
                <a:lnTo>
                  <a:pt x="28741" y="38435"/>
                </a:lnTo>
                <a:lnTo>
                  <a:pt x="29031" y="38883"/>
                </a:lnTo>
                <a:lnTo>
                  <a:pt x="29321" y="39305"/>
                </a:lnTo>
                <a:lnTo>
                  <a:pt x="29821" y="40227"/>
                </a:lnTo>
                <a:lnTo>
                  <a:pt x="30269" y="41149"/>
                </a:lnTo>
                <a:lnTo>
                  <a:pt x="30717" y="42071"/>
                </a:lnTo>
                <a:lnTo>
                  <a:pt x="30743" y="42124"/>
                </a:lnTo>
                <a:lnTo>
                  <a:pt x="30796" y="42150"/>
                </a:lnTo>
                <a:lnTo>
                  <a:pt x="30875" y="42124"/>
                </a:lnTo>
                <a:lnTo>
                  <a:pt x="30954" y="42071"/>
                </a:lnTo>
                <a:lnTo>
                  <a:pt x="30980" y="42045"/>
                </a:lnTo>
                <a:lnTo>
                  <a:pt x="30980" y="41992"/>
                </a:lnTo>
                <a:lnTo>
                  <a:pt x="30980" y="41518"/>
                </a:lnTo>
                <a:lnTo>
                  <a:pt x="30954" y="41043"/>
                </a:lnTo>
                <a:lnTo>
                  <a:pt x="30901" y="40596"/>
                </a:lnTo>
                <a:lnTo>
                  <a:pt x="30822" y="40121"/>
                </a:lnTo>
                <a:lnTo>
                  <a:pt x="30743" y="39674"/>
                </a:lnTo>
                <a:lnTo>
                  <a:pt x="30638" y="39226"/>
                </a:lnTo>
                <a:lnTo>
                  <a:pt x="30401" y="38304"/>
                </a:lnTo>
                <a:lnTo>
                  <a:pt x="30084" y="37434"/>
                </a:lnTo>
                <a:lnTo>
                  <a:pt x="29742" y="36565"/>
                </a:lnTo>
                <a:lnTo>
                  <a:pt x="29347" y="35696"/>
                </a:lnTo>
                <a:lnTo>
                  <a:pt x="28925" y="34879"/>
                </a:lnTo>
                <a:lnTo>
                  <a:pt x="28478" y="34036"/>
                </a:lnTo>
                <a:lnTo>
                  <a:pt x="27977" y="33193"/>
                </a:lnTo>
                <a:lnTo>
                  <a:pt x="26976" y="31533"/>
                </a:lnTo>
                <a:lnTo>
                  <a:pt x="26028" y="30084"/>
                </a:lnTo>
                <a:lnTo>
                  <a:pt x="25553" y="29373"/>
                </a:lnTo>
                <a:lnTo>
                  <a:pt x="25053" y="28688"/>
                </a:lnTo>
                <a:lnTo>
                  <a:pt x="24447" y="27951"/>
                </a:lnTo>
                <a:lnTo>
                  <a:pt x="24131" y="27608"/>
                </a:lnTo>
                <a:lnTo>
                  <a:pt x="23815" y="27266"/>
                </a:lnTo>
                <a:lnTo>
                  <a:pt x="23472" y="26950"/>
                </a:lnTo>
                <a:lnTo>
                  <a:pt x="23130" y="26633"/>
                </a:lnTo>
                <a:lnTo>
                  <a:pt x="22761" y="26344"/>
                </a:lnTo>
                <a:lnTo>
                  <a:pt x="22366" y="26080"/>
                </a:lnTo>
                <a:lnTo>
                  <a:pt x="22313" y="25132"/>
                </a:lnTo>
                <a:lnTo>
                  <a:pt x="22234" y="24210"/>
                </a:lnTo>
                <a:lnTo>
                  <a:pt x="22129" y="23261"/>
                </a:lnTo>
                <a:lnTo>
                  <a:pt x="21997" y="22339"/>
                </a:lnTo>
                <a:lnTo>
                  <a:pt x="22998" y="23683"/>
                </a:lnTo>
                <a:lnTo>
                  <a:pt x="24025" y="25053"/>
                </a:lnTo>
                <a:lnTo>
                  <a:pt x="24552" y="25711"/>
                </a:lnTo>
                <a:lnTo>
                  <a:pt x="25106" y="26370"/>
                </a:lnTo>
                <a:lnTo>
                  <a:pt x="25659" y="27002"/>
                </a:lnTo>
                <a:lnTo>
                  <a:pt x="26238" y="27608"/>
                </a:lnTo>
                <a:lnTo>
                  <a:pt x="26871" y="28267"/>
                </a:lnTo>
                <a:lnTo>
                  <a:pt x="27556" y="28899"/>
                </a:lnTo>
                <a:lnTo>
                  <a:pt x="28240" y="29479"/>
                </a:lnTo>
                <a:lnTo>
                  <a:pt x="28952" y="30032"/>
                </a:lnTo>
                <a:lnTo>
                  <a:pt x="29716" y="30532"/>
                </a:lnTo>
                <a:lnTo>
                  <a:pt x="30480" y="31007"/>
                </a:lnTo>
                <a:lnTo>
                  <a:pt x="31270" y="31454"/>
                </a:lnTo>
                <a:lnTo>
                  <a:pt x="32060" y="31902"/>
                </a:lnTo>
                <a:lnTo>
                  <a:pt x="32982" y="32403"/>
                </a:lnTo>
                <a:lnTo>
                  <a:pt x="33904" y="32956"/>
                </a:lnTo>
                <a:lnTo>
                  <a:pt x="34352" y="33246"/>
                </a:lnTo>
                <a:lnTo>
                  <a:pt x="34774" y="33562"/>
                </a:lnTo>
                <a:lnTo>
                  <a:pt x="35195" y="33904"/>
                </a:lnTo>
                <a:lnTo>
                  <a:pt x="35564" y="34273"/>
                </a:lnTo>
                <a:lnTo>
                  <a:pt x="35643" y="34299"/>
                </a:lnTo>
                <a:lnTo>
                  <a:pt x="35696" y="34273"/>
                </a:lnTo>
                <a:lnTo>
                  <a:pt x="35722" y="34220"/>
                </a:lnTo>
                <a:lnTo>
                  <a:pt x="35722" y="34168"/>
                </a:lnTo>
                <a:lnTo>
                  <a:pt x="35564" y="33746"/>
                </a:lnTo>
                <a:lnTo>
                  <a:pt x="35353" y="33325"/>
                </a:lnTo>
                <a:lnTo>
                  <a:pt x="34932" y="32482"/>
                </a:lnTo>
                <a:lnTo>
                  <a:pt x="34458" y="31665"/>
                </a:lnTo>
                <a:lnTo>
                  <a:pt x="33957" y="30901"/>
                </a:lnTo>
                <a:lnTo>
                  <a:pt x="33430" y="30137"/>
                </a:lnTo>
                <a:lnTo>
                  <a:pt x="32851" y="29373"/>
                </a:lnTo>
                <a:lnTo>
                  <a:pt x="32271" y="28662"/>
                </a:lnTo>
                <a:lnTo>
                  <a:pt x="31639" y="27977"/>
                </a:lnTo>
                <a:lnTo>
                  <a:pt x="30980" y="27292"/>
                </a:lnTo>
                <a:lnTo>
                  <a:pt x="30295" y="26633"/>
                </a:lnTo>
                <a:lnTo>
                  <a:pt x="29584" y="26001"/>
                </a:lnTo>
                <a:lnTo>
                  <a:pt x="28846" y="25395"/>
                </a:lnTo>
                <a:lnTo>
                  <a:pt x="28109" y="24816"/>
                </a:lnTo>
                <a:lnTo>
                  <a:pt x="27318" y="24289"/>
                </a:lnTo>
                <a:lnTo>
                  <a:pt x="26528" y="23762"/>
                </a:lnTo>
                <a:lnTo>
                  <a:pt x="25685" y="23314"/>
                </a:lnTo>
                <a:lnTo>
                  <a:pt x="24816" y="22840"/>
                </a:lnTo>
                <a:lnTo>
                  <a:pt x="23894" y="22445"/>
                </a:lnTo>
                <a:lnTo>
                  <a:pt x="22972" y="22076"/>
                </a:lnTo>
                <a:lnTo>
                  <a:pt x="22023" y="21760"/>
                </a:lnTo>
                <a:lnTo>
                  <a:pt x="21997" y="21734"/>
                </a:lnTo>
                <a:lnTo>
                  <a:pt x="21971" y="21707"/>
                </a:lnTo>
                <a:lnTo>
                  <a:pt x="21918" y="21681"/>
                </a:lnTo>
                <a:lnTo>
                  <a:pt x="21786" y="20812"/>
                </a:lnTo>
                <a:lnTo>
                  <a:pt x="21628" y="19942"/>
                </a:lnTo>
                <a:lnTo>
                  <a:pt x="21444" y="19099"/>
                </a:lnTo>
                <a:lnTo>
                  <a:pt x="21259" y="18230"/>
                </a:lnTo>
                <a:lnTo>
                  <a:pt x="21049" y="17387"/>
                </a:lnTo>
                <a:lnTo>
                  <a:pt x="20838" y="16517"/>
                </a:lnTo>
                <a:lnTo>
                  <a:pt x="20601" y="15674"/>
                </a:lnTo>
                <a:lnTo>
                  <a:pt x="20364" y="14831"/>
                </a:lnTo>
                <a:lnTo>
                  <a:pt x="20838" y="15490"/>
                </a:lnTo>
                <a:lnTo>
                  <a:pt x="21365" y="16149"/>
                </a:lnTo>
                <a:lnTo>
                  <a:pt x="21892" y="16755"/>
                </a:lnTo>
                <a:lnTo>
                  <a:pt x="22471" y="17334"/>
                </a:lnTo>
                <a:lnTo>
                  <a:pt x="23051" y="17887"/>
                </a:lnTo>
                <a:lnTo>
                  <a:pt x="23683" y="18441"/>
                </a:lnTo>
                <a:lnTo>
                  <a:pt x="24315" y="18941"/>
                </a:lnTo>
                <a:lnTo>
                  <a:pt x="24974" y="19415"/>
                </a:lnTo>
                <a:lnTo>
                  <a:pt x="25395" y="19679"/>
                </a:lnTo>
                <a:lnTo>
                  <a:pt x="25790" y="19916"/>
                </a:lnTo>
                <a:lnTo>
                  <a:pt x="26633" y="20364"/>
                </a:lnTo>
                <a:lnTo>
                  <a:pt x="27476" y="20785"/>
                </a:lnTo>
                <a:lnTo>
                  <a:pt x="28346" y="21180"/>
                </a:lnTo>
                <a:lnTo>
                  <a:pt x="30111" y="21918"/>
                </a:lnTo>
                <a:lnTo>
                  <a:pt x="30980" y="22287"/>
                </a:lnTo>
                <a:lnTo>
                  <a:pt x="31850" y="22682"/>
                </a:lnTo>
                <a:lnTo>
                  <a:pt x="32851" y="23156"/>
                </a:lnTo>
                <a:lnTo>
                  <a:pt x="33351" y="23420"/>
                </a:lnTo>
                <a:lnTo>
                  <a:pt x="33825" y="23683"/>
                </a:lnTo>
                <a:lnTo>
                  <a:pt x="34299" y="23999"/>
                </a:lnTo>
                <a:lnTo>
                  <a:pt x="34747" y="24342"/>
                </a:lnTo>
                <a:lnTo>
                  <a:pt x="35142" y="24684"/>
                </a:lnTo>
                <a:lnTo>
                  <a:pt x="35511" y="25079"/>
                </a:lnTo>
                <a:lnTo>
                  <a:pt x="35564" y="25132"/>
                </a:lnTo>
                <a:lnTo>
                  <a:pt x="35590" y="25132"/>
                </a:lnTo>
                <a:lnTo>
                  <a:pt x="35696" y="25106"/>
                </a:lnTo>
                <a:lnTo>
                  <a:pt x="35722" y="25079"/>
                </a:lnTo>
                <a:lnTo>
                  <a:pt x="35722" y="25053"/>
                </a:lnTo>
                <a:lnTo>
                  <a:pt x="35748" y="25000"/>
                </a:lnTo>
                <a:lnTo>
                  <a:pt x="35722" y="24947"/>
                </a:lnTo>
                <a:lnTo>
                  <a:pt x="35485" y="24552"/>
                </a:lnTo>
                <a:lnTo>
                  <a:pt x="35222" y="24157"/>
                </a:lnTo>
                <a:lnTo>
                  <a:pt x="34932" y="23788"/>
                </a:lnTo>
                <a:lnTo>
                  <a:pt x="34642" y="23393"/>
                </a:lnTo>
                <a:lnTo>
                  <a:pt x="34036" y="22682"/>
                </a:lnTo>
                <a:lnTo>
                  <a:pt x="33404" y="21971"/>
                </a:lnTo>
                <a:lnTo>
                  <a:pt x="32745" y="21286"/>
                </a:lnTo>
                <a:lnTo>
                  <a:pt x="32060" y="20627"/>
                </a:lnTo>
                <a:lnTo>
                  <a:pt x="31323" y="19995"/>
                </a:lnTo>
                <a:lnTo>
                  <a:pt x="30585" y="19389"/>
                </a:lnTo>
                <a:lnTo>
                  <a:pt x="29847" y="18862"/>
                </a:lnTo>
                <a:lnTo>
                  <a:pt x="29083" y="18335"/>
                </a:lnTo>
                <a:lnTo>
                  <a:pt x="28293" y="17861"/>
                </a:lnTo>
                <a:lnTo>
                  <a:pt x="27503" y="17387"/>
                </a:lnTo>
                <a:lnTo>
                  <a:pt x="26633" y="16965"/>
                </a:lnTo>
                <a:lnTo>
                  <a:pt x="25738" y="16544"/>
                </a:lnTo>
                <a:lnTo>
                  <a:pt x="24842" y="16201"/>
                </a:lnTo>
                <a:lnTo>
                  <a:pt x="23920" y="15833"/>
                </a:lnTo>
                <a:lnTo>
                  <a:pt x="22945" y="15464"/>
                </a:lnTo>
                <a:lnTo>
                  <a:pt x="21971" y="15042"/>
                </a:lnTo>
                <a:lnTo>
                  <a:pt x="21496" y="14831"/>
                </a:lnTo>
                <a:lnTo>
                  <a:pt x="21022" y="14568"/>
                </a:lnTo>
                <a:lnTo>
                  <a:pt x="20574" y="14305"/>
                </a:lnTo>
                <a:lnTo>
                  <a:pt x="20127" y="13988"/>
                </a:lnTo>
                <a:lnTo>
                  <a:pt x="20048" y="13883"/>
                </a:lnTo>
                <a:lnTo>
                  <a:pt x="19573" y="12540"/>
                </a:lnTo>
                <a:lnTo>
                  <a:pt x="19073" y="11196"/>
                </a:lnTo>
                <a:lnTo>
                  <a:pt x="18520" y="9853"/>
                </a:lnTo>
                <a:lnTo>
                  <a:pt x="17914" y="8535"/>
                </a:lnTo>
                <a:lnTo>
                  <a:pt x="17466" y="7587"/>
                </a:lnTo>
                <a:lnTo>
                  <a:pt x="18151" y="8298"/>
                </a:lnTo>
                <a:lnTo>
                  <a:pt x="18862" y="9010"/>
                </a:lnTo>
                <a:lnTo>
                  <a:pt x="19626" y="9694"/>
                </a:lnTo>
                <a:lnTo>
                  <a:pt x="20390" y="10353"/>
                </a:lnTo>
                <a:lnTo>
                  <a:pt x="21180" y="10985"/>
                </a:lnTo>
                <a:lnTo>
                  <a:pt x="21997" y="11618"/>
                </a:lnTo>
                <a:lnTo>
                  <a:pt x="22840" y="12171"/>
                </a:lnTo>
                <a:lnTo>
                  <a:pt x="23683" y="12724"/>
                </a:lnTo>
                <a:lnTo>
                  <a:pt x="24579" y="13225"/>
                </a:lnTo>
                <a:lnTo>
                  <a:pt x="25474" y="13699"/>
                </a:lnTo>
                <a:lnTo>
                  <a:pt x="26370" y="14120"/>
                </a:lnTo>
                <a:lnTo>
                  <a:pt x="27318" y="14489"/>
                </a:lnTo>
                <a:lnTo>
                  <a:pt x="28267" y="14805"/>
                </a:lnTo>
                <a:lnTo>
                  <a:pt x="29241" y="15069"/>
                </a:lnTo>
                <a:lnTo>
                  <a:pt x="30243" y="15279"/>
                </a:lnTo>
                <a:lnTo>
                  <a:pt x="30717" y="15358"/>
                </a:lnTo>
                <a:lnTo>
                  <a:pt x="31244" y="15437"/>
                </a:lnTo>
                <a:lnTo>
                  <a:pt x="31876" y="15490"/>
                </a:lnTo>
                <a:lnTo>
                  <a:pt x="32508" y="15543"/>
                </a:lnTo>
                <a:lnTo>
                  <a:pt x="33140" y="15569"/>
                </a:lnTo>
                <a:lnTo>
                  <a:pt x="33799" y="15569"/>
                </a:lnTo>
                <a:lnTo>
                  <a:pt x="34431" y="15543"/>
                </a:lnTo>
                <a:lnTo>
                  <a:pt x="35063" y="15516"/>
                </a:lnTo>
                <a:lnTo>
                  <a:pt x="36354" y="15411"/>
                </a:lnTo>
                <a:lnTo>
                  <a:pt x="36433" y="15358"/>
                </a:lnTo>
                <a:lnTo>
                  <a:pt x="36486" y="15306"/>
                </a:lnTo>
                <a:lnTo>
                  <a:pt x="36486" y="15200"/>
                </a:lnTo>
                <a:lnTo>
                  <a:pt x="36460" y="15174"/>
                </a:lnTo>
                <a:lnTo>
                  <a:pt x="36433" y="15121"/>
                </a:lnTo>
                <a:lnTo>
                  <a:pt x="35617" y="14515"/>
                </a:lnTo>
                <a:lnTo>
                  <a:pt x="34800" y="13936"/>
                </a:lnTo>
                <a:lnTo>
                  <a:pt x="33931" y="13383"/>
                </a:lnTo>
                <a:lnTo>
                  <a:pt x="33088" y="12856"/>
                </a:lnTo>
                <a:lnTo>
                  <a:pt x="32192" y="12355"/>
                </a:lnTo>
                <a:lnTo>
                  <a:pt x="31296" y="11881"/>
                </a:lnTo>
                <a:lnTo>
                  <a:pt x="30374" y="11460"/>
                </a:lnTo>
                <a:lnTo>
                  <a:pt x="29452" y="11064"/>
                </a:lnTo>
                <a:lnTo>
                  <a:pt x="28478" y="10722"/>
                </a:lnTo>
                <a:lnTo>
                  <a:pt x="27503" y="10406"/>
                </a:lnTo>
                <a:lnTo>
                  <a:pt x="26528" y="10142"/>
                </a:lnTo>
                <a:lnTo>
                  <a:pt x="25527" y="9905"/>
                </a:lnTo>
                <a:lnTo>
                  <a:pt x="24394" y="9694"/>
                </a:lnTo>
                <a:lnTo>
                  <a:pt x="23261" y="9510"/>
                </a:lnTo>
                <a:lnTo>
                  <a:pt x="22155" y="9299"/>
                </a:lnTo>
                <a:lnTo>
                  <a:pt x="21602" y="9168"/>
                </a:lnTo>
                <a:lnTo>
                  <a:pt x="21049" y="9010"/>
                </a:lnTo>
                <a:lnTo>
                  <a:pt x="20522" y="8851"/>
                </a:lnTo>
                <a:lnTo>
                  <a:pt x="19995" y="8667"/>
                </a:lnTo>
                <a:lnTo>
                  <a:pt x="19494" y="8430"/>
                </a:lnTo>
                <a:lnTo>
                  <a:pt x="18994" y="8167"/>
                </a:lnTo>
                <a:lnTo>
                  <a:pt x="18730" y="7982"/>
                </a:lnTo>
                <a:lnTo>
                  <a:pt x="18441" y="7798"/>
                </a:lnTo>
                <a:lnTo>
                  <a:pt x="17914" y="7376"/>
                </a:lnTo>
                <a:lnTo>
                  <a:pt x="17387" y="6955"/>
                </a:lnTo>
                <a:lnTo>
                  <a:pt x="17150" y="6718"/>
                </a:lnTo>
                <a:lnTo>
                  <a:pt x="16913" y="6481"/>
                </a:lnTo>
                <a:lnTo>
                  <a:pt x="16728" y="6217"/>
                </a:lnTo>
                <a:lnTo>
                  <a:pt x="16570" y="5927"/>
                </a:lnTo>
                <a:lnTo>
                  <a:pt x="16280" y="5348"/>
                </a:lnTo>
                <a:lnTo>
                  <a:pt x="15912" y="4742"/>
                </a:lnTo>
                <a:lnTo>
                  <a:pt x="15543" y="4136"/>
                </a:lnTo>
                <a:lnTo>
                  <a:pt x="15490" y="4057"/>
                </a:lnTo>
                <a:lnTo>
                  <a:pt x="15938" y="4136"/>
                </a:lnTo>
                <a:lnTo>
                  <a:pt x="16386" y="4241"/>
                </a:lnTo>
                <a:lnTo>
                  <a:pt x="16807" y="4399"/>
                </a:lnTo>
                <a:lnTo>
                  <a:pt x="17229" y="4557"/>
                </a:lnTo>
                <a:lnTo>
                  <a:pt x="18045" y="4953"/>
                </a:lnTo>
                <a:lnTo>
                  <a:pt x="18836" y="5374"/>
                </a:lnTo>
                <a:lnTo>
                  <a:pt x="19652" y="5796"/>
                </a:lnTo>
                <a:lnTo>
                  <a:pt x="20495" y="6164"/>
                </a:lnTo>
                <a:lnTo>
                  <a:pt x="21365" y="6507"/>
                </a:lnTo>
                <a:lnTo>
                  <a:pt x="22234" y="6797"/>
                </a:lnTo>
                <a:lnTo>
                  <a:pt x="23130" y="7060"/>
                </a:lnTo>
                <a:lnTo>
                  <a:pt x="24052" y="7297"/>
                </a:lnTo>
                <a:lnTo>
                  <a:pt x="24974" y="7508"/>
                </a:lnTo>
                <a:lnTo>
                  <a:pt x="25896" y="7666"/>
                </a:lnTo>
                <a:lnTo>
                  <a:pt x="26818" y="7824"/>
                </a:lnTo>
                <a:lnTo>
                  <a:pt x="27740" y="7929"/>
                </a:lnTo>
                <a:lnTo>
                  <a:pt x="28688" y="8035"/>
                </a:lnTo>
                <a:lnTo>
                  <a:pt x="29610" y="8140"/>
                </a:lnTo>
                <a:lnTo>
                  <a:pt x="31744" y="8298"/>
                </a:lnTo>
                <a:lnTo>
                  <a:pt x="33878" y="8456"/>
                </a:lnTo>
                <a:lnTo>
                  <a:pt x="33931" y="8456"/>
                </a:lnTo>
                <a:lnTo>
                  <a:pt x="33983" y="8430"/>
                </a:lnTo>
                <a:lnTo>
                  <a:pt x="34036" y="8404"/>
                </a:lnTo>
                <a:lnTo>
                  <a:pt x="34036" y="8377"/>
                </a:lnTo>
                <a:lnTo>
                  <a:pt x="34062" y="8325"/>
                </a:lnTo>
                <a:lnTo>
                  <a:pt x="34036" y="8272"/>
                </a:lnTo>
                <a:lnTo>
                  <a:pt x="34010" y="8219"/>
                </a:lnTo>
                <a:lnTo>
                  <a:pt x="33983" y="8193"/>
                </a:lnTo>
                <a:lnTo>
                  <a:pt x="33140" y="7692"/>
                </a:lnTo>
                <a:lnTo>
                  <a:pt x="32271" y="7218"/>
                </a:lnTo>
                <a:lnTo>
                  <a:pt x="31402" y="6744"/>
                </a:lnTo>
                <a:lnTo>
                  <a:pt x="30506" y="6296"/>
                </a:lnTo>
                <a:lnTo>
                  <a:pt x="29610" y="5875"/>
                </a:lnTo>
                <a:lnTo>
                  <a:pt x="28715" y="5479"/>
                </a:lnTo>
                <a:lnTo>
                  <a:pt x="27793" y="5111"/>
                </a:lnTo>
                <a:lnTo>
                  <a:pt x="26897" y="4742"/>
                </a:lnTo>
                <a:lnTo>
                  <a:pt x="26001" y="4426"/>
                </a:lnTo>
                <a:lnTo>
                  <a:pt x="25079" y="4136"/>
                </a:lnTo>
                <a:lnTo>
                  <a:pt x="24184" y="3873"/>
                </a:lnTo>
                <a:lnTo>
                  <a:pt x="23261" y="3635"/>
                </a:lnTo>
                <a:lnTo>
                  <a:pt x="22313" y="3425"/>
                </a:lnTo>
                <a:lnTo>
                  <a:pt x="21391" y="3267"/>
                </a:lnTo>
                <a:lnTo>
                  <a:pt x="20443" y="3161"/>
                </a:lnTo>
                <a:lnTo>
                  <a:pt x="19494" y="3082"/>
                </a:lnTo>
                <a:lnTo>
                  <a:pt x="18941" y="3056"/>
                </a:lnTo>
                <a:lnTo>
                  <a:pt x="18414" y="3030"/>
                </a:lnTo>
                <a:lnTo>
                  <a:pt x="17861" y="3056"/>
                </a:lnTo>
                <a:lnTo>
                  <a:pt x="17334" y="3082"/>
                </a:lnTo>
                <a:lnTo>
                  <a:pt x="16781" y="3161"/>
                </a:lnTo>
                <a:lnTo>
                  <a:pt x="16254" y="3267"/>
                </a:lnTo>
                <a:lnTo>
                  <a:pt x="15727" y="3425"/>
                </a:lnTo>
                <a:lnTo>
                  <a:pt x="15227" y="3609"/>
                </a:lnTo>
                <a:lnTo>
                  <a:pt x="14726" y="2819"/>
                </a:lnTo>
                <a:lnTo>
                  <a:pt x="14226" y="2055"/>
                </a:lnTo>
                <a:lnTo>
                  <a:pt x="13857" y="1528"/>
                </a:lnTo>
                <a:lnTo>
                  <a:pt x="13488" y="1027"/>
                </a:lnTo>
                <a:lnTo>
                  <a:pt x="13093" y="527"/>
                </a:lnTo>
                <a:lnTo>
                  <a:pt x="12671" y="53"/>
                </a:lnTo>
                <a:lnTo>
                  <a:pt x="12619" y="26"/>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22"/>
          <p:cNvSpPr/>
          <p:nvPr/>
        </p:nvSpPr>
        <p:spPr>
          <a:xfrm rot="10800000">
            <a:off x="7885304" y="3780515"/>
            <a:ext cx="1311343" cy="2001535"/>
          </a:xfrm>
          <a:custGeom>
            <a:avLst/>
            <a:gdLst/>
            <a:ahLst/>
            <a:cxnLst/>
            <a:rect l="l" t="t" r="r" b="b"/>
            <a:pathLst>
              <a:path w="36487" h="55691" extrusionOk="0">
                <a:moveTo>
                  <a:pt x="19073" y="3372"/>
                </a:moveTo>
                <a:lnTo>
                  <a:pt x="20048" y="3425"/>
                </a:lnTo>
                <a:lnTo>
                  <a:pt x="20996" y="3530"/>
                </a:lnTo>
                <a:lnTo>
                  <a:pt x="21918" y="3688"/>
                </a:lnTo>
                <a:lnTo>
                  <a:pt x="22866" y="3873"/>
                </a:lnTo>
                <a:lnTo>
                  <a:pt x="23788" y="4110"/>
                </a:lnTo>
                <a:lnTo>
                  <a:pt x="24710" y="4347"/>
                </a:lnTo>
                <a:lnTo>
                  <a:pt x="25632" y="4636"/>
                </a:lnTo>
                <a:lnTo>
                  <a:pt x="26528" y="4979"/>
                </a:lnTo>
                <a:lnTo>
                  <a:pt x="27424" y="5321"/>
                </a:lnTo>
                <a:lnTo>
                  <a:pt x="28293" y="5690"/>
                </a:lnTo>
                <a:lnTo>
                  <a:pt x="29162" y="6059"/>
                </a:lnTo>
                <a:lnTo>
                  <a:pt x="30032" y="6481"/>
                </a:lnTo>
                <a:lnTo>
                  <a:pt x="30848" y="6876"/>
                </a:lnTo>
                <a:lnTo>
                  <a:pt x="31665" y="7297"/>
                </a:lnTo>
                <a:lnTo>
                  <a:pt x="33298" y="8167"/>
                </a:lnTo>
                <a:lnTo>
                  <a:pt x="31481" y="8088"/>
                </a:lnTo>
                <a:lnTo>
                  <a:pt x="30585" y="8035"/>
                </a:lnTo>
                <a:lnTo>
                  <a:pt x="29663" y="7982"/>
                </a:lnTo>
                <a:lnTo>
                  <a:pt x="28767" y="7877"/>
                </a:lnTo>
                <a:lnTo>
                  <a:pt x="27845" y="7771"/>
                </a:lnTo>
                <a:lnTo>
                  <a:pt x="26950" y="7666"/>
                </a:lnTo>
                <a:lnTo>
                  <a:pt x="26054" y="7508"/>
                </a:lnTo>
                <a:lnTo>
                  <a:pt x="25158" y="7324"/>
                </a:lnTo>
                <a:lnTo>
                  <a:pt x="24263" y="7139"/>
                </a:lnTo>
                <a:lnTo>
                  <a:pt x="23393" y="6902"/>
                </a:lnTo>
                <a:lnTo>
                  <a:pt x="22524" y="6639"/>
                </a:lnTo>
                <a:lnTo>
                  <a:pt x="21681" y="6349"/>
                </a:lnTo>
                <a:lnTo>
                  <a:pt x="20838" y="6006"/>
                </a:lnTo>
                <a:lnTo>
                  <a:pt x="19995" y="5664"/>
                </a:lnTo>
                <a:lnTo>
                  <a:pt x="19178" y="5242"/>
                </a:lnTo>
                <a:lnTo>
                  <a:pt x="18335" y="4795"/>
                </a:lnTo>
                <a:lnTo>
                  <a:pt x="17492" y="4347"/>
                </a:lnTo>
                <a:lnTo>
                  <a:pt x="17071" y="4162"/>
                </a:lnTo>
                <a:lnTo>
                  <a:pt x="16623" y="4004"/>
                </a:lnTo>
                <a:lnTo>
                  <a:pt x="16149" y="3846"/>
                </a:lnTo>
                <a:lnTo>
                  <a:pt x="15701" y="3741"/>
                </a:lnTo>
                <a:lnTo>
                  <a:pt x="16096" y="3609"/>
                </a:lnTo>
                <a:lnTo>
                  <a:pt x="16517" y="3530"/>
                </a:lnTo>
                <a:lnTo>
                  <a:pt x="16939" y="3451"/>
                </a:lnTo>
                <a:lnTo>
                  <a:pt x="17360" y="3398"/>
                </a:lnTo>
                <a:lnTo>
                  <a:pt x="17808" y="3372"/>
                </a:lnTo>
                <a:close/>
                <a:moveTo>
                  <a:pt x="18388" y="8140"/>
                </a:moveTo>
                <a:lnTo>
                  <a:pt x="18730" y="8351"/>
                </a:lnTo>
                <a:lnTo>
                  <a:pt x="19073" y="8535"/>
                </a:lnTo>
                <a:lnTo>
                  <a:pt x="19415" y="8693"/>
                </a:lnTo>
                <a:lnTo>
                  <a:pt x="19784" y="8851"/>
                </a:lnTo>
                <a:lnTo>
                  <a:pt x="20495" y="9115"/>
                </a:lnTo>
                <a:lnTo>
                  <a:pt x="21259" y="9326"/>
                </a:lnTo>
                <a:lnTo>
                  <a:pt x="22023" y="9510"/>
                </a:lnTo>
                <a:lnTo>
                  <a:pt x="22814" y="9668"/>
                </a:lnTo>
                <a:lnTo>
                  <a:pt x="24342" y="9958"/>
                </a:lnTo>
                <a:lnTo>
                  <a:pt x="25395" y="10142"/>
                </a:lnTo>
                <a:lnTo>
                  <a:pt x="26449" y="10379"/>
                </a:lnTo>
                <a:lnTo>
                  <a:pt x="27476" y="10643"/>
                </a:lnTo>
                <a:lnTo>
                  <a:pt x="28478" y="10959"/>
                </a:lnTo>
                <a:lnTo>
                  <a:pt x="29479" y="11301"/>
                </a:lnTo>
                <a:lnTo>
                  <a:pt x="30480" y="11697"/>
                </a:lnTo>
                <a:lnTo>
                  <a:pt x="31428" y="12144"/>
                </a:lnTo>
                <a:lnTo>
                  <a:pt x="32376" y="12619"/>
                </a:lnTo>
                <a:lnTo>
                  <a:pt x="33325" y="13172"/>
                </a:lnTo>
                <a:lnTo>
                  <a:pt x="34247" y="13751"/>
                </a:lnTo>
                <a:lnTo>
                  <a:pt x="34668" y="14068"/>
                </a:lnTo>
                <a:lnTo>
                  <a:pt x="35116" y="14410"/>
                </a:lnTo>
                <a:lnTo>
                  <a:pt x="35538" y="14752"/>
                </a:lnTo>
                <a:lnTo>
                  <a:pt x="35933" y="15095"/>
                </a:lnTo>
                <a:lnTo>
                  <a:pt x="33852" y="15200"/>
                </a:lnTo>
                <a:lnTo>
                  <a:pt x="32824" y="15227"/>
                </a:lnTo>
                <a:lnTo>
                  <a:pt x="32297" y="15200"/>
                </a:lnTo>
                <a:lnTo>
                  <a:pt x="31770" y="15174"/>
                </a:lnTo>
                <a:lnTo>
                  <a:pt x="31244" y="15121"/>
                </a:lnTo>
                <a:lnTo>
                  <a:pt x="30743" y="15042"/>
                </a:lnTo>
                <a:lnTo>
                  <a:pt x="30243" y="14963"/>
                </a:lnTo>
                <a:lnTo>
                  <a:pt x="29742" y="14858"/>
                </a:lnTo>
                <a:lnTo>
                  <a:pt x="28715" y="14594"/>
                </a:lnTo>
                <a:lnTo>
                  <a:pt x="27740" y="14305"/>
                </a:lnTo>
                <a:lnTo>
                  <a:pt x="26792" y="13936"/>
                </a:lnTo>
                <a:lnTo>
                  <a:pt x="25843" y="13514"/>
                </a:lnTo>
                <a:lnTo>
                  <a:pt x="24947" y="13066"/>
                </a:lnTo>
                <a:lnTo>
                  <a:pt x="24052" y="12566"/>
                </a:lnTo>
                <a:lnTo>
                  <a:pt x="23182" y="12039"/>
                </a:lnTo>
                <a:lnTo>
                  <a:pt x="22339" y="11460"/>
                </a:lnTo>
                <a:lnTo>
                  <a:pt x="21523" y="10880"/>
                </a:lnTo>
                <a:lnTo>
                  <a:pt x="20706" y="10248"/>
                </a:lnTo>
                <a:lnTo>
                  <a:pt x="20127" y="9721"/>
                </a:lnTo>
                <a:lnTo>
                  <a:pt x="19547" y="9220"/>
                </a:lnTo>
                <a:lnTo>
                  <a:pt x="18388" y="8140"/>
                </a:lnTo>
                <a:close/>
                <a:moveTo>
                  <a:pt x="20337" y="14305"/>
                </a:moveTo>
                <a:lnTo>
                  <a:pt x="20680" y="14568"/>
                </a:lnTo>
                <a:lnTo>
                  <a:pt x="21049" y="14805"/>
                </a:lnTo>
                <a:lnTo>
                  <a:pt x="21444" y="15016"/>
                </a:lnTo>
                <a:lnTo>
                  <a:pt x="21813" y="15227"/>
                </a:lnTo>
                <a:lnTo>
                  <a:pt x="22603" y="15622"/>
                </a:lnTo>
                <a:lnTo>
                  <a:pt x="23420" y="15964"/>
                </a:lnTo>
                <a:lnTo>
                  <a:pt x="25053" y="16623"/>
                </a:lnTo>
                <a:lnTo>
                  <a:pt x="25870" y="16992"/>
                </a:lnTo>
                <a:lnTo>
                  <a:pt x="26660" y="17360"/>
                </a:lnTo>
                <a:lnTo>
                  <a:pt x="27503" y="17808"/>
                </a:lnTo>
                <a:lnTo>
                  <a:pt x="28319" y="18283"/>
                </a:lnTo>
                <a:lnTo>
                  <a:pt x="29110" y="18809"/>
                </a:lnTo>
                <a:lnTo>
                  <a:pt x="29874" y="19336"/>
                </a:lnTo>
                <a:lnTo>
                  <a:pt x="30611" y="19916"/>
                </a:lnTo>
                <a:lnTo>
                  <a:pt x="31349" y="20522"/>
                </a:lnTo>
                <a:lnTo>
                  <a:pt x="32060" y="21128"/>
                </a:lnTo>
                <a:lnTo>
                  <a:pt x="32745" y="21786"/>
                </a:lnTo>
                <a:lnTo>
                  <a:pt x="33351" y="22418"/>
                </a:lnTo>
                <a:lnTo>
                  <a:pt x="33904" y="23051"/>
                </a:lnTo>
                <a:lnTo>
                  <a:pt x="34431" y="23709"/>
                </a:lnTo>
                <a:lnTo>
                  <a:pt x="34958" y="24394"/>
                </a:lnTo>
                <a:lnTo>
                  <a:pt x="34958" y="24394"/>
                </a:lnTo>
                <a:lnTo>
                  <a:pt x="34405" y="23999"/>
                </a:lnTo>
                <a:lnTo>
                  <a:pt x="33852" y="23604"/>
                </a:lnTo>
                <a:lnTo>
                  <a:pt x="33272" y="23235"/>
                </a:lnTo>
                <a:lnTo>
                  <a:pt x="32640" y="22919"/>
                </a:lnTo>
                <a:lnTo>
                  <a:pt x="31797" y="22498"/>
                </a:lnTo>
                <a:lnTo>
                  <a:pt x="30927" y="22102"/>
                </a:lnTo>
                <a:lnTo>
                  <a:pt x="29189" y="21365"/>
                </a:lnTo>
                <a:lnTo>
                  <a:pt x="28319" y="20970"/>
                </a:lnTo>
                <a:lnTo>
                  <a:pt x="27476" y="20574"/>
                </a:lnTo>
                <a:lnTo>
                  <a:pt x="26633" y="20153"/>
                </a:lnTo>
                <a:lnTo>
                  <a:pt x="25817" y="19679"/>
                </a:lnTo>
                <a:lnTo>
                  <a:pt x="25000" y="19126"/>
                </a:lnTo>
                <a:lnTo>
                  <a:pt x="24210" y="18546"/>
                </a:lnTo>
                <a:lnTo>
                  <a:pt x="23472" y="17940"/>
                </a:lnTo>
                <a:lnTo>
                  <a:pt x="22761" y="17255"/>
                </a:lnTo>
                <a:lnTo>
                  <a:pt x="22076" y="16570"/>
                </a:lnTo>
                <a:lnTo>
                  <a:pt x="21470" y="15859"/>
                </a:lnTo>
                <a:lnTo>
                  <a:pt x="20891" y="15095"/>
                </a:lnTo>
                <a:lnTo>
                  <a:pt x="20337" y="14305"/>
                </a:lnTo>
                <a:close/>
                <a:moveTo>
                  <a:pt x="14594" y="6691"/>
                </a:moveTo>
                <a:lnTo>
                  <a:pt x="14384" y="7613"/>
                </a:lnTo>
                <a:lnTo>
                  <a:pt x="14147" y="8509"/>
                </a:lnTo>
                <a:lnTo>
                  <a:pt x="13830" y="9405"/>
                </a:lnTo>
                <a:lnTo>
                  <a:pt x="13514" y="10274"/>
                </a:lnTo>
                <a:lnTo>
                  <a:pt x="13146" y="11143"/>
                </a:lnTo>
                <a:lnTo>
                  <a:pt x="12750" y="12013"/>
                </a:lnTo>
                <a:lnTo>
                  <a:pt x="12303" y="12856"/>
                </a:lnTo>
                <a:lnTo>
                  <a:pt x="11828" y="13672"/>
                </a:lnTo>
                <a:lnTo>
                  <a:pt x="11486" y="14226"/>
                </a:lnTo>
                <a:lnTo>
                  <a:pt x="11117" y="14779"/>
                </a:lnTo>
                <a:lnTo>
                  <a:pt x="10748" y="15306"/>
                </a:lnTo>
                <a:lnTo>
                  <a:pt x="10353" y="15833"/>
                </a:lnTo>
                <a:lnTo>
                  <a:pt x="9563" y="16860"/>
                </a:lnTo>
                <a:lnTo>
                  <a:pt x="8693" y="17861"/>
                </a:lnTo>
                <a:lnTo>
                  <a:pt x="7798" y="18809"/>
                </a:lnTo>
                <a:lnTo>
                  <a:pt x="6849" y="19731"/>
                </a:lnTo>
                <a:lnTo>
                  <a:pt x="5875" y="20627"/>
                </a:lnTo>
                <a:lnTo>
                  <a:pt x="4874" y="21470"/>
                </a:lnTo>
                <a:lnTo>
                  <a:pt x="3820" y="22287"/>
                </a:lnTo>
                <a:lnTo>
                  <a:pt x="2740" y="23077"/>
                </a:lnTo>
                <a:lnTo>
                  <a:pt x="1660" y="23841"/>
                </a:lnTo>
                <a:lnTo>
                  <a:pt x="553" y="24579"/>
                </a:lnTo>
                <a:lnTo>
                  <a:pt x="1133" y="23499"/>
                </a:lnTo>
                <a:lnTo>
                  <a:pt x="1739" y="22418"/>
                </a:lnTo>
                <a:lnTo>
                  <a:pt x="2371" y="21365"/>
                </a:lnTo>
                <a:lnTo>
                  <a:pt x="3030" y="20311"/>
                </a:lnTo>
                <a:lnTo>
                  <a:pt x="3714" y="19284"/>
                </a:lnTo>
                <a:lnTo>
                  <a:pt x="4426" y="18283"/>
                </a:lnTo>
                <a:lnTo>
                  <a:pt x="5163" y="17281"/>
                </a:lnTo>
                <a:lnTo>
                  <a:pt x="5927" y="16307"/>
                </a:lnTo>
                <a:lnTo>
                  <a:pt x="6744" y="15306"/>
                </a:lnTo>
                <a:lnTo>
                  <a:pt x="7587" y="14331"/>
                </a:lnTo>
                <a:lnTo>
                  <a:pt x="8456" y="13356"/>
                </a:lnTo>
                <a:lnTo>
                  <a:pt x="9352" y="12434"/>
                </a:lnTo>
                <a:lnTo>
                  <a:pt x="10300" y="11486"/>
                </a:lnTo>
                <a:lnTo>
                  <a:pt x="11301" y="10590"/>
                </a:lnTo>
                <a:lnTo>
                  <a:pt x="12250" y="9668"/>
                </a:lnTo>
                <a:lnTo>
                  <a:pt x="12724" y="9194"/>
                </a:lnTo>
                <a:lnTo>
                  <a:pt x="13172" y="8693"/>
                </a:lnTo>
                <a:lnTo>
                  <a:pt x="13567" y="8219"/>
                </a:lnTo>
                <a:lnTo>
                  <a:pt x="13962" y="7719"/>
                </a:lnTo>
                <a:lnTo>
                  <a:pt x="14305" y="7218"/>
                </a:lnTo>
                <a:lnTo>
                  <a:pt x="14594" y="6691"/>
                </a:lnTo>
                <a:close/>
                <a:moveTo>
                  <a:pt x="16623" y="9457"/>
                </a:moveTo>
                <a:lnTo>
                  <a:pt x="16517" y="11196"/>
                </a:lnTo>
                <a:lnTo>
                  <a:pt x="16465" y="12065"/>
                </a:lnTo>
                <a:lnTo>
                  <a:pt x="16386" y="12935"/>
                </a:lnTo>
                <a:lnTo>
                  <a:pt x="16254" y="14252"/>
                </a:lnTo>
                <a:lnTo>
                  <a:pt x="16043" y="15595"/>
                </a:lnTo>
                <a:lnTo>
                  <a:pt x="15806" y="16913"/>
                </a:lnTo>
                <a:lnTo>
                  <a:pt x="15648" y="17571"/>
                </a:lnTo>
                <a:lnTo>
                  <a:pt x="15490" y="18203"/>
                </a:lnTo>
                <a:lnTo>
                  <a:pt x="15306" y="18809"/>
                </a:lnTo>
                <a:lnTo>
                  <a:pt x="15121" y="19389"/>
                </a:lnTo>
                <a:lnTo>
                  <a:pt x="14911" y="19969"/>
                </a:lnTo>
                <a:lnTo>
                  <a:pt x="14700" y="20548"/>
                </a:lnTo>
                <a:lnTo>
                  <a:pt x="14463" y="21101"/>
                </a:lnTo>
                <a:lnTo>
                  <a:pt x="14199" y="21681"/>
                </a:lnTo>
                <a:lnTo>
                  <a:pt x="13936" y="22208"/>
                </a:lnTo>
                <a:lnTo>
                  <a:pt x="13646" y="22761"/>
                </a:lnTo>
                <a:lnTo>
                  <a:pt x="13330" y="23288"/>
                </a:lnTo>
                <a:lnTo>
                  <a:pt x="12987" y="23788"/>
                </a:lnTo>
                <a:lnTo>
                  <a:pt x="12645" y="24289"/>
                </a:lnTo>
                <a:lnTo>
                  <a:pt x="12276" y="24789"/>
                </a:lnTo>
                <a:lnTo>
                  <a:pt x="11881" y="25237"/>
                </a:lnTo>
                <a:lnTo>
                  <a:pt x="11460" y="25711"/>
                </a:lnTo>
                <a:lnTo>
                  <a:pt x="11012" y="26133"/>
                </a:lnTo>
                <a:lnTo>
                  <a:pt x="10564" y="26554"/>
                </a:lnTo>
                <a:lnTo>
                  <a:pt x="10037" y="26976"/>
                </a:lnTo>
                <a:lnTo>
                  <a:pt x="9510" y="27397"/>
                </a:lnTo>
                <a:lnTo>
                  <a:pt x="8957" y="27793"/>
                </a:lnTo>
                <a:lnTo>
                  <a:pt x="8404" y="28161"/>
                </a:lnTo>
                <a:lnTo>
                  <a:pt x="7245" y="28899"/>
                </a:lnTo>
                <a:lnTo>
                  <a:pt x="6085" y="29584"/>
                </a:lnTo>
                <a:lnTo>
                  <a:pt x="6981" y="27266"/>
                </a:lnTo>
                <a:lnTo>
                  <a:pt x="7903" y="24947"/>
                </a:lnTo>
                <a:lnTo>
                  <a:pt x="8377" y="23788"/>
                </a:lnTo>
                <a:lnTo>
                  <a:pt x="8878" y="22656"/>
                </a:lnTo>
                <a:lnTo>
                  <a:pt x="9378" y="21523"/>
                </a:lnTo>
                <a:lnTo>
                  <a:pt x="9932" y="20390"/>
                </a:lnTo>
                <a:lnTo>
                  <a:pt x="10485" y="19257"/>
                </a:lnTo>
                <a:lnTo>
                  <a:pt x="11091" y="18124"/>
                </a:lnTo>
                <a:lnTo>
                  <a:pt x="11697" y="16992"/>
                </a:lnTo>
                <a:lnTo>
                  <a:pt x="12355" y="15885"/>
                </a:lnTo>
                <a:lnTo>
                  <a:pt x="13040" y="14805"/>
                </a:lnTo>
                <a:lnTo>
                  <a:pt x="13751" y="13751"/>
                </a:lnTo>
                <a:lnTo>
                  <a:pt x="14515" y="12724"/>
                </a:lnTo>
                <a:lnTo>
                  <a:pt x="15253" y="11670"/>
                </a:lnTo>
                <a:lnTo>
                  <a:pt x="15648" y="11143"/>
                </a:lnTo>
                <a:lnTo>
                  <a:pt x="15991" y="10617"/>
                </a:lnTo>
                <a:lnTo>
                  <a:pt x="16333" y="10037"/>
                </a:lnTo>
                <a:lnTo>
                  <a:pt x="16623" y="9457"/>
                </a:lnTo>
                <a:close/>
                <a:moveTo>
                  <a:pt x="19837" y="15701"/>
                </a:moveTo>
                <a:lnTo>
                  <a:pt x="19784" y="16649"/>
                </a:lnTo>
                <a:lnTo>
                  <a:pt x="19705" y="17598"/>
                </a:lnTo>
                <a:lnTo>
                  <a:pt x="19547" y="18546"/>
                </a:lnTo>
                <a:lnTo>
                  <a:pt x="19363" y="19494"/>
                </a:lnTo>
                <a:lnTo>
                  <a:pt x="19152" y="20416"/>
                </a:lnTo>
                <a:lnTo>
                  <a:pt x="18862" y="21338"/>
                </a:lnTo>
                <a:lnTo>
                  <a:pt x="18546" y="22234"/>
                </a:lnTo>
                <a:lnTo>
                  <a:pt x="18177" y="23103"/>
                </a:lnTo>
                <a:lnTo>
                  <a:pt x="17703" y="24078"/>
                </a:lnTo>
                <a:lnTo>
                  <a:pt x="17176" y="25026"/>
                </a:lnTo>
                <a:lnTo>
                  <a:pt x="16597" y="25949"/>
                </a:lnTo>
                <a:lnTo>
                  <a:pt x="15964" y="26844"/>
                </a:lnTo>
                <a:lnTo>
                  <a:pt x="15306" y="27687"/>
                </a:lnTo>
                <a:lnTo>
                  <a:pt x="14594" y="28530"/>
                </a:lnTo>
                <a:lnTo>
                  <a:pt x="13857" y="29321"/>
                </a:lnTo>
                <a:lnTo>
                  <a:pt x="13093" y="30058"/>
                </a:lnTo>
                <a:lnTo>
                  <a:pt x="12276" y="30822"/>
                </a:lnTo>
                <a:lnTo>
                  <a:pt x="11407" y="31507"/>
                </a:lnTo>
                <a:lnTo>
                  <a:pt x="10511" y="32166"/>
                </a:lnTo>
                <a:lnTo>
                  <a:pt x="9589" y="32798"/>
                </a:lnTo>
                <a:lnTo>
                  <a:pt x="11749" y="29057"/>
                </a:lnTo>
                <a:lnTo>
                  <a:pt x="12829" y="27213"/>
                </a:lnTo>
                <a:lnTo>
                  <a:pt x="13936" y="25343"/>
                </a:lnTo>
                <a:lnTo>
                  <a:pt x="14515" y="24421"/>
                </a:lnTo>
                <a:lnTo>
                  <a:pt x="15121" y="23499"/>
                </a:lnTo>
                <a:lnTo>
                  <a:pt x="15754" y="22577"/>
                </a:lnTo>
                <a:lnTo>
                  <a:pt x="16386" y="21681"/>
                </a:lnTo>
                <a:lnTo>
                  <a:pt x="17677" y="19995"/>
                </a:lnTo>
                <a:lnTo>
                  <a:pt x="18309" y="19126"/>
                </a:lnTo>
                <a:lnTo>
                  <a:pt x="18599" y="18678"/>
                </a:lnTo>
                <a:lnTo>
                  <a:pt x="18862" y="18230"/>
                </a:lnTo>
                <a:lnTo>
                  <a:pt x="19178" y="17624"/>
                </a:lnTo>
                <a:lnTo>
                  <a:pt x="19442" y="16992"/>
                </a:lnTo>
                <a:lnTo>
                  <a:pt x="19652" y="16359"/>
                </a:lnTo>
                <a:lnTo>
                  <a:pt x="19758" y="16043"/>
                </a:lnTo>
                <a:lnTo>
                  <a:pt x="19837" y="15701"/>
                </a:lnTo>
                <a:close/>
                <a:moveTo>
                  <a:pt x="22234" y="22076"/>
                </a:moveTo>
                <a:lnTo>
                  <a:pt x="23077" y="22418"/>
                </a:lnTo>
                <a:lnTo>
                  <a:pt x="23894" y="22761"/>
                </a:lnTo>
                <a:lnTo>
                  <a:pt x="24710" y="23156"/>
                </a:lnTo>
                <a:lnTo>
                  <a:pt x="25501" y="23578"/>
                </a:lnTo>
                <a:lnTo>
                  <a:pt x="26291" y="24025"/>
                </a:lnTo>
                <a:lnTo>
                  <a:pt x="27055" y="24500"/>
                </a:lnTo>
                <a:lnTo>
                  <a:pt x="27793" y="25000"/>
                </a:lnTo>
                <a:lnTo>
                  <a:pt x="28530" y="25527"/>
                </a:lnTo>
                <a:lnTo>
                  <a:pt x="29215" y="26080"/>
                </a:lnTo>
                <a:lnTo>
                  <a:pt x="29900" y="26660"/>
                </a:lnTo>
                <a:lnTo>
                  <a:pt x="30559" y="27266"/>
                </a:lnTo>
                <a:lnTo>
                  <a:pt x="31217" y="27898"/>
                </a:lnTo>
                <a:lnTo>
                  <a:pt x="31823" y="28557"/>
                </a:lnTo>
                <a:lnTo>
                  <a:pt x="32403" y="29215"/>
                </a:lnTo>
                <a:lnTo>
                  <a:pt x="32956" y="29926"/>
                </a:lnTo>
                <a:lnTo>
                  <a:pt x="33483" y="30664"/>
                </a:lnTo>
                <a:lnTo>
                  <a:pt x="34010" y="31428"/>
                </a:lnTo>
                <a:lnTo>
                  <a:pt x="34484" y="32218"/>
                </a:lnTo>
                <a:lnTo>
                  <a:pt x="34932" y="33035"/>
                </a:lnTo>
                <a:lnTo>
                  <a:pt x="35353" y="33852"/>
                </a:lnTo>
                <a:lnTo>
                  <a:pt x="34721" y="33404"/>
                </a:lnTo>
                <a:lnTo>
                  <a:pt x="34062" y="32956"/>
                </a:lnTo>
                <a:lnTo>
                  <a:pt x="33404" y="32534"/>
                </a:lnTo>
                <a:lnTo>
                  <a:pt x="32719" y="32113"/>
                </a:lnTo>
                <a:lnTo>
                  <a:pt x="31138" y="31191"/>
                </a:lnTo>
                <a:lnTo>
                  <a:pt x="30348" y="30690"/>
                </a:lnTo>
                <a:lnTo>
                  <a:pt x="29558" y="30190"/>
                </a:lnTo>
                <a:lnTo>
                  <a:pt x="28846" y="29637"/>
                </a:lnTo>
                <a:lnTo>
                  <a:pt x="28135" y="29057"/>
                </a:lnTo>
                <a:lnTo>
                  <a:pt x="27476" y="28451"/>
                </a:lnTo>
                <a:lnTo>
                  <a:pt x="26818" y="27819"/>
                </a:lnTo>
                <a:lnTo>
                  <a:pt x="26186" y="27160"/>
                </a:lnTo>
                <a:lnTo>
                  <a:pt x="25606" y="26475"/>
                </a:lnTo>
                <a:lnTo>
                  <a:pt x="25000" y="25790"/>
                </a:lnTo>
                <a:lnTo>
                  <a:pt x="24447" y="25079"/>
                </a:lnTo>
                <a:lnTo>
                  <a:pt x="23314" y="23604"/>
                </a:lnTo>
                <a:lnTo>
                  <a:pt x="22234" y="22076"/>
                </a:lnTo>
                <a:close/>
                <a:moveTo>
                  <a:pt x="21786" y="26765"/>
                </a:moveTo>
                <a:lnTo>
                  <a:pt x="21391" y="27424"/>
                </a:lnTo>
                <a:lnTo>
                  <a:pt x="20970" y="28056"/>
                </a:lnTo>
                <a:lnTo>
                  <a:pt x="20522" y="28688"/>
                </a:lnTo>
                <a:lnTo>
                  <a:pt x="20074" y="29294"/>
                </a:lnTo>
                <a:lnTo>
                  <a:pt x="19600" y="29874"/>
                </a:lnTo>
                <a:lnTo>
                  <a:pt x="19099" y="30453"/>
                </a:lnTo>
                <a:lnTo>
                  <a:pt x="18572" y="31007"/>
                </a:lnTo>
                <a:lnTo>
                  <a:pt x="18045" y="31533"/>
                </a:lnTo>
                <a:lnTo>
                  <a:pt x="17492" y="32060"/>
                </a:lnTo>
                <a:lnTo>
                  <a:pt x="16913" y="32561"/>
                </a:lnTo>
                <a:lnTo>
                  <a:pt x="16333" y="33035"/>
                </a:lnTo>
                <a:lnTo>
                  <a:pt x="15727" y="33509"/>
                </a:lnTo>
                <a:lnTo>
                  <a:pt x="15095" y="33957"/>
                </a:lnTo>
                <a:lnTo>
                  <a:pt x="14489" y="34379"/>
                </a:lnTo>
                <a:lnTo>
                  <a:pt x="13830" y="34800"/>
                </a:lnTo>
                <a:lnTo>
                  <a:pt x="13172" y="35195"/>
                </a:lnTo>
                <a:lnTo>
                  <a:pt x="12487" y="35617"/>
                </a:lnTo>
                <a:lnTo>
                  <a:pt x="11749" y="35985"/>
                </a:lnTo>
                <a:lnTo>
                  <a:pt x="11038" y="36354"/>
                </a:lnTo>
                <a:lnTo>
                  <a:pt x="10300" y="36723"/>
                </a:lnTo>
                <a:lnTo>
                  <a:pt x="10748" y="36091"/>
                </a:lnTo>
                <a:lnTo>
                  <a:pt x="11222" y="35485"/>
                </a:lnTo>
                <a:lnTo>
                  <a:pt x="11697" y="34879"/>
                </a:lnTo>
                <a:lnTo>
                  <a:pt x="12197" y="34273"/>
                </a:lnTo>
                <a:lnTo>
                  <a:pt x="12724" y="33694"/>
                </a:lnTo>
                <a:lnTo>
                  <a:pt x="13251" y="33140"/>
                </a:lnTo>
                <a:lnTo>
                  <a:pt x="13778" y="32587"/>
                </a:lnTo>
                <a:lnTo>
                  <a:pt x="14331" y="32034"/>
                </a:lnTo>
                <a:lnTo>
                  <a:pt x="14911" y="31507"/>
                </a:lnTo>
                <a:lnTo>
                  <a:pt x="15490" y="31007"/>
                </a:lnTo>
                <a:lnTo>
                  <a:pt x="16070" y="30506"/>
                </a:lnTo>
                <a:lnTo>
                  <a:pt x="16676" y="30005"/>
                </a:lnTo>
                <a:lnTo>
                  <a:pt x="17281" y="29558"/>
                </a:lnTo>
                <a:lnTo>
                  <a:pt x="17914" y="29110"/>
                </a:lnTo>
                <a:lnTo>
                  <a:pt x="18546" y="28662"/>
                </a:lnTo>
                <a:lnTo>
                  <a:pt x="19205" y="28240"/>
                </a:lnTo>
                <a:lnTo>
                  <a:pt x="19837" y="27845"/>
                </a:lnTo>
                <a:lnTo>
                  <a:pt x="20469" y="27476"/>
                </a:lnTo>
                <a:lnTo>
                  <a:pt x="21128" y="27108"/>
                </a:lnTo>
                <a:lnTo>
                  <a:pt x="21786" y="26765"/>
                </a:lnTo>
                <a:close/>
                <a:moveTo>
                  <a:pt x="22418" y="26291"/>
                </a:moveTo>
                <a:lnTo>
                  <a:pt x="22735" y="26528"/>
                </a:lnTo>
                <a:lnTo>
                  <a:pt x="23051" y="26792"/>
                </a:lnTo>
                <a:lnTo>
                  <a:pt x="23630" y="27345"/>
                </a:lnTo>
                <a:lnTo>
                  <a:pt x="24184" y="27951"/>
                </a:lnTo>
                <a:lnTo>
                  <a:pt x="24710" y="28557"/>
                </a:lnTo>
                <a:lnTo>
                  <a:pt x="25185" y="29215"/>
                </a:lnTo>
                <a:lnTo>
                  <a:pt x="25659" y="29900"/>
                </a:lnTo>
                <a:lnTo>
                  <a:pt x="26107" y="30559"/>
                </a:lnTo>
                <a:lnTo>
                  <a:pt x="26554" y="31244"/>
                </a:lnTo>
                <a:lnTo>
                  <a:pt x="27529" y="32824"/>
                </a:lnTo>
                <a:lnTo>
                  <a:pt x="28003" y="33641"/>
                </a:lnTo>
                <a:lnTo>
                  <a:pt x="28451" y="34431"/>
                </a:lnTo>
                <a:lnTo>
                  <a:pt x="28899" y="35274"/>
                </a:lnTo>
                <a:lnTo>
                  <a:pt x="29294" y="36091"/>
                </a:lnTo>
                <a:lnTo>
                  <a:pt x="29663" y="36960"/>
                </a:lnTo>
                <a:lnTo>
                  <a:pt x="29979" y="37830"/>
                </a:lnTo>
                <a:lnTo>
                  <a:pt x="30243" y="38699"/>
                </a:lnTo>
                <a:lnTo>
                  <a:pt x="30453" y="39568"/>
                </a:lnTo>
                <a:lnTo>
                  <a:pt x="30585" y="40464"/>
                </a:lnTo>
                <a:lnTo>
                  <a:pt x="30638" y="40912"/>
                </a:lnTo>
                <a:lnTo>
                  <a:pt x="30690" y="41360"/>
                </a:lnTo>
                <a:lnTo>
                  <a:pt x="30348" y="40701"/>
                </a:lnTo>
                <a:lnTo>
                  <a:pt x="29979" y="40042"/>
                </a:lnTo>
                <a:lnTo>
                  <a:pt x="29610" y="39384"/>
                </a:lnTo>
                <a:lnTo>
                  <a:pt x="29215" y="38752"/>
                </a:lnTo>
                <a:lnTo>
                  <a:pt x="28715" y="38014"/>
                </a:lnTo>
                <a:lnTo>
                  <a:pt x="28214" y="37303"/>
                </a:lnTo>
                <a:lnTo>
                  <a:pt x="27687" y="36565"/>
                </a:lnTo>
                <a:lnTo>
                  <a:pt x="27213" y="35854"/>
                </a:lnTo>
                <a:lnTo>
                  <a:pt x="26739" y="35116"/>
                </a:lnTo>
                <a:lnTo>
                  <a:pt x="26265" y="34379"/>
                </a:lnTo>
                <a:lnTo>
                  <a:pt x="25843" y="33615"/>
                </a:lnTo>
                <a:lnTo>
                  <a:pt x="25395" y="32851"/>
                </a:lnTo>
                <a:lnTo>
                  <a:pt x="25000" y="32087"/>
                </a:lnTo>
                <a:lnTo>
                  <a:pt x="24605" y="31323"/>
                </a:lnTo>
                <a:lnTo>
                  <a:pt x="24210" y="30532"/>
                </a:lnTo>
                <a:lnTo>
                  <a:pt x="23841" y="29742"/>
                </a:lnTo>
                <a:lnTo>
                  <a:pt x="23077" y="28030"/>
                </a:lnTo>
                <a:lnTo>
                  <a:pt x="22735" y="27160"/>
                </a:lnTo>
                <a:lnTo>
                  <a:pt x="22418" y="26291"/>
                </a:lnTo>
                <a:close/>
                <a:moveTo>
                  <a:pt x="21734" y="33404"/>
                </a:moveTo>
                <a:lnTo>
                  <a:pt x="20812" y="34484"/>
                </a:lnTo>
                <a:lnTo>
                  <a:pt x="19837" y="35538"/>
                </a:lnTo>
                <a:lnTo>
                  <a:pt x="19336" y="36065"/>
                </a:lnTo>
                <a:lnTo>
                  <a:pt x="18836" y="36565"/>
                </a:lnTo>
                <a:lnTo>
                  <a:pt x="18309" y="37066"/>
                </a:lnTo>
                <a:lnTo>
                  <a:pt x="17782" y="37540"/>
                </a:lnTo>
                <a:lnTo>
                  <a:pt x="17176" y="38040"/>
                </a:lnTo>
                <a:lnTo>
                  <a:pt x="16544" y="38541"/>
                </a:lnTo>
                <a:lnTo>
                  <a:pt x="15912" y="39015"/>
                </a:lnTo>
                <a:lnTo>
                  <a:pt x="15279" y="39463"/>
                </a:lnTo>
                <a:lnTo>
                  <a:pt x="14621" y="39911"/>
                </a:lnTo>
                <a:lnTo>
                  <a:pt x="13962" y="40306"/>
                </a:lnTo>
                <a:lnTo>
                  <a:pt x="13277" y="40727"/>
                </a:lnTo>
                <a:lnTo>
                  <a:pt x="12592" y="41096"/>
                </a:lnTo>
                <a:lnTo>
                  <a:pt x="11881" y="41439"/>
                </a:lnTo>
                <a:lnTo>
                  <a:pt x="11170" y="41781"/>
                </a:lnTo>
                <a:lnTo>
                  <a:pt x="9747" y="42387"/>
                </a:lnTo>
                <a:lnTo>
                  <a:pt x="10169" y="41860"/>
                </a:lnTo>
                <a:lnTo>
                  <a:pt x="10590" y="41307"/>
                </a:lnTo>
                <a:lnTo>
                  <a:pt x="11038" y="40806"/>
                </a:lnTo>
                <a:lnTo>
                  <a:pt x="11512" y="40306"/>
                </a:lnTo>
                <a:lnTo>
                  <a:pt x="12039" y="39726"/>
                </a:lnTo>
                <a:lnTo>
                  <a:pt x="12619" y="39173"/>
                </a:lnTo>
                <a:lnTo>
                  <a:pt x="13198" y="38620"/>
                </a:lnTo>
                <a:lnTo>
                  <a:pt x="13778" y="38093"/>
                </a:lnTo>
                <a:lnTo>
                  <a:pt x="14384" y="37592"/>
                </a:lnTo>
                <a:lnTo>
                  <a:pt x="15016" y="37118"/>
                </a:lnTo>
                <a:lnTo>
                  <a:pt x="15648" y="36644"/>
                </a:lnTo>
                <a:lnTo>
                  <a:pt x="16280" y="36196"/>
                </a:lnTo>
                <a:lnTo>
                  <a:pt x="16939" y="35775"/>
                </a:lnTo>
                <a:lnTo>
                  <a:pt x="17598" y="35353"/>
                </a:lnTo>
                <a:lnTo>
                  <a:pt x="18283" y="34984"/>
                </a:lnTo>
                <a:lnTo>
                  <a:pt x="18967" y="34616"/>
                </a:lnTo>
                <a:lnTo>
                  <a:pt x="19652" y="34273"/>
                </a:lnTo>
                <a:lnTo>
                  <a:pt x="20337" y="33957"/>
                </a:lnTo>
                <a:lnTo>
                  <a:pt x="21022" y="33667"/>
                </a:lnTo>
                <a:lnTo>
                  <a:pt x="21734" y="33404"/>
                </a:lnTo>
                <a:close/>
                <a:moveTo>
                  <a:pt x="22471" y="33246"/>
                </a:moveTo>
                <a:lnTo>
                  <a:pt x="22945" y="33799"/>
                </a:lnTo>
                <a:lnTo>
                  <a:pt x="23367" y="34352"/>
                </a:lnTo>
                <a:lnTo>
                  <a:pt x="23788" y="34932"/>
                </a:lnTo>
                <a:lnTo>
                  <a:pt x="24184" y="35511"/>
                </a:lnTo>
                <a:lnTo>
                  <a:pt x="24552" y="36117"/>
                </a:lnTo>
                <a:lnTo>
                  <a:pt x="24895" y="36749"/>
                </a:lnTo>
                <a:lnTo>
                  <a:pt x="25211" y="37382"/>
                </a:lnTo>
                <a:lnTo>
                  <a:pt x="25501" y="38040"/>
                </a:lnTo>
                <a:lnTo>
                  <a:pt x="25764" y="38699"/>
                </a:lnTo>
                <a:lnTo>
                  <a:pt x="26001" y="39357"/>
                </a:lnTo>
                <a:lnTo>
                  <a:pt x="26212" y="40042"/>
                </a:lnTo>
                <a:lnTo>
                  <a:pt x="26423" y="40727"/>
                </a:lnTo>
                <a:lnTo>
                  <a:pt x="26581" y="41412"/>
                </a:lnTo>
                <a:lnTo>
                  <a:pt x="26713" y="42097"/>
                </a:lnTo>
                <a:lnTo>
                  <a:pt x="26818" y="42808"/>
                </a:lnTo>
                <a:lnTo>
                  <a:pt x="26871" y="43520"/>
                </a:lnTo>
                <a:lnTo>
                  <a:pt x="26923" y="44205"/>
                </a:lnTo>
                <a:lnTo>
                  <a:pt x="26923" y="44890"/>
                </a:lnTo>
                <a:lnTo>
                  <a:pt x="26923" y="45575"/>
                </a:lnTo>
                <a:lnTo>
                  <a:pt x="26871" y="46260"/>
                </a:lnTo>
                <a:lnTo>
                  <a:pt x="26396" y="44969"/>
                </a:lnTo>
                <a:lnTo>
                  <a:pt x="25896" y="43704"/>
                </a:lnTo>
                <a:lnTo>
                  <a:pt x="24921" y="41175"/>
                </a:lnTo>
                <a:lnTo>
                  <a:pt x="24658" y="40490"/>
                </a:lnTo>
                <a:lnTo>
                  <a:pt x="24421" y="39779"/>
                </a:lnTo>
                <a:lnTo>
                  <a:pt x="24210" y="39068"/>
                </a:lnTo>
                <a:lnTo>
                  <a:pt x="24025" y="38356"/>
                </a:lnTo>
                <a:lnTo>
                  <a:pt x="23709" y="36987"/>
                </a:lnTo>
                <a:lnTo>
                  <a:pt x="23551" y="36302"/>
                </a:lnTo>
                <a:lnTo>
                  <a:pt x="23367" y="35617"/>
                </a:lnTo>
                <a:lnTo>
                  <a:pt x="23182" y="35011"/>
                </a:lnTo>
                <a:lnTo>
                  <a:pt x="22998" y="34405"/>
                </a:lnTo>
                <a:lnTo>
                  <a:pt x="22761" y="33825"/>
                </a:lnTo>
                <a:lnTo>
                  <a:pt x="22471" y="33246"/>
                </a:lnTo>
                <a:close/>
                <a:moveTo>
                  <a:pt x="20864" y="39199"/>
                </a:moveTo>
                <a:lnTo>
                  <a:pt x="19863" y="40279"/>
                </a:lnTo>
                <a:lnTo>
                  <a:pt x="18836" y="41307"/>
                </a:lnTo>
                <a:lnTo>
                  <a:pt x="17756" y="42308"/>
                </a:lnTo>
                <a:lnTo>
                  <a:pt x="17229" y="42782"/>
                </a:lnTo>
                <a:lnTo>
                  <a:pt x="16649" y="43256"/>
                </a:lnTo>
                <a:lnTo>
                  <a:pt x="16096" y="43704"/>
                </a:lnTo>
                <a:lnTo>
                  <a:pt x="15516" y="44126"/>
                </a:lnTo>
                <a:lnTo>
                  <a:pt x="14911" y="44574"/>
                </a:lnTo>
                <a:lnTo>
                  <a:pt x="14305" y="44969"/>
                </a:lnTo>
                <a:lnTo>
                  <a:pt x="13699" y="45364"/>
                </a:lnTo>
                <a:lnTo>
                  <a:pt x="13093" y="45759"/>
                </a:lnTo>
                <a:lnTo>
                  <a:pt x="12461" y="46128"/>
                </a:lnTo>
                <a:lnTo>
                  <a:pt x="11828" y="46497"/>
                </a:lnTo>
                <a:lnTo>
                  <a:pt x="11117" y="46865"/>
                </a:lnTo>
                <a:lnTo>
                  <a:pt x="10379" y="47208"/>
                </a:lnTo>
                <a:lnTo>
                  <a:pt x="9642" y="47524"/>
                </a:lnTo>
                <a:lnTo>
                  <a:pt x="8878" y="47787"/>
                </a:lnTo>
                <a:lnTo>
                  <a:pt x="8878" y="47787"/>
                </a:lnTo>
                <a:lnTo>
                  <a:pt x="9905" y="46786"/>
                </a:lnTo>
                <a:lnTo>
                  <a:pt x="10933" y="45785"/>
                </a:lnTo>
                <a:lnTo>
                  <a:pt x="12013" y="44837"/>
                </a:lnTo>
                <a:lnTo>
                  <a:pt x="12566" y="44363"/>
                </a:lnTo>
                <a:lnTo>
                  <a:pt x="13119" y="43915"/>
                </a:lnTo>
                <a:lnTo>
                  <a:pt x="13751" y="43441"/>
                </a:lnTo>
                <a:lnTo>
                  <a:pt x="14384" y="42993"/>
                </a:lnTo>
                <a:lnTo>
                  <a:pt x="15016" y="42545"/>
                </a:lnTo>
                <a:lnTo>
                  <a:pt x="15648" y="42097"/>
                </a:lnTo>
                <a:lnTo>
                  <a:pt x="16307" y="41702"/>
                </a:lnTo>
                <a:lnTo>
                  <a:pt x="16992" y="41281"/>
                </a:lnTo>
                <a:lnTo>
                  <a:pt x="17650" y="40885"/>
                </a:lnTo>
                <a:lnTo>
                  <a:pt x="18335" y="40517"/>
                </a:lnTo>
                <a:lnTo>
                  <a:pt x="18967" y="40200"/>
                </a:lnTo>
                <a:lnTo>
                  <a:pt x="19600" y="39884"/>
                </a:lnTo>
                <a:lnTo>
                  <a:pt x="20232" y="39568"/>
                </a:lnTo>
                <a:lnTo>
                  <a:pt x="20864" y="39199"/>
                </a:lnTo>
                <a:close/>
                <a:moveTo>
                  <a:pt x="21549" y="39094"/>
                </a:moveTo>
                <a:lnTo>
                  <a:pt x="22102" y="40306"/>
                </a:lnTo>
                <a:lnTo>
                  <a:pt x="22629" y="41544"/>
                </a:lnTo>
                <a:lnTo>
                  <a:pt x="23103" y="42782"/>
                </a:lnTo>
                <a:lnTo>
                  <a:pt x="23551" y="44047"/>
                </a:lnTo>
                <a:lnTo>
                  <a:pt x="23788" y="44758"/>
                </a:lnTo>
                <a:lnTo>
                  <a:pt x="23973" y="45496"/>
                </a:lnTo>
                <a:lnTo>
                  <a:pt x="24157" y="46233"/>
                </a:lnTo>
                <a:lnTo>
                  <a:pt x="24289" y="46971"/>
                </a:lnTo>
                <a:lnTo>
                  <a:pt x="24394" y="47708"/>
                </a:lnTo>
                <a:lnTo>
                  <a:pt x="24473" y="48446"/>
                </a:lnTo>
                <a:lnTo>
                  <a:pt x="24526" y="49210"/>
                </a:lnTo>
                <a:lnTo>
                  <a:pt x="24552" y="49974"/>
                </a:lnTo>
                <a:lnTo>
                  <a:pt x="24526" y="50738"/>
                </a:lnTo>
                <a:lnTo>
                  <a:pt x="24473" y="51502"/>
                </a:lnTo>
                <a:lnTo>
                  <a:pt x="24421" y="52266"/>
                </a:lnTo>
                <a:lnTo>
                  <a:pt x="24315" y="53056"/>
                </a:lnTo>
                <a:lnTo>
                  <a:pt x="23946" y="51871"/>
                </a:lnTo>
                <a:lnTo>
                  <a:pt x="23578" y="50685"/>
                </a:lnTo>
                <a:lnTo>
                  <a:pt x="23156" y="49263"/>
                </a:lnTo>
                <a:lnTo>
                  <a:pt x="22761" y="47840"/>
                </a:lnTo>
                <a:lnTo>
                  <a:pt x="22392" y="46365"/>
                </a:lnTo>
                <a:lnTo>
                  <a:pt x="22076" y="44863"/>
                </a:lnTo>
                <a:lnTo>
                  <a:pt x="21944" y="44126"/>
                </a:lnTo>
                <a:lnTo>
                  <a:pt x="21839" y="43388"/>
                </a:lnTo>
                <a:lnTo>
                  <a:pt x="21760" y="42624"/>
                </a:lnTo>
                <a:lnTo>
                  <a:pt x="21681" y="41886"/>
                </a:lnTo>
                <a:lnTo>
                  <a:pt x="21628" y="41175"/>
                </a:lnTo>
                <a:lnTo>
                  <a:pt x="21575" y="40490"/>
                </a:lnTo>
                <a:lnTo>
                  <a:pt x="21549" y="39779"/>
                </a:lnTo>
                <a:lnTo>
                  <a:pt x="21549" y="39094"/>
                </a:lnTo>
                <a:close/>
                <a:moveTo>
                  <a:pt x="20495" y="41307"/>
                </a:moveTo>
                <a:lnTo>
                  <a:pt x="20127" y="42756"/>
                </a:lnTo>
                <a:lnTo>
                  <a:pt x="19679" y="44178"/>
                </a:lnTo>
                <a:lnTo>
                  <a:pt x="19310" y="45127"/>
                </a:lnTo>
                <a:lnTo>
                  <a:pt x="18888" y="46049"/>
                </a:lnTo>
                <a:lnTo>
                  <a:pt x="18441" y="46944"/>
                </a:lnTo>
                <a:lnTo>
                  <a:pt x="17940" y="47814"/>
                </a:lnTo>
                <a:lnTo>
                  <a:pt x="17519" y="48499"/>
                </a:lnTo>
                <a:lnTo>
                  <a:pt x="17071" y="49184"/>
                </a:lnTo>
                <a:lnTo>
                  <a:pt x="16597" y="49842"/>
                </a:lnTo>
                <a:lnTo>
                  <a:pt x="16122" y="50474"/>
                </a:lnTo>
                <a:lnTo>
                  <a:pt x="15622" y="51107"/>
                </a:lnTo>
                <a:lnTo>
                  <a:pt x="15095" y="51713"/>
                </a:lnTo>
                <a:lnTo>
                  <a:pt x="14542" y="52319"/>
                </a:lnTo>
                <a:lnTo>
                  <a:pt x="14015" y="52924"/>
                </a:lnTo>
                <a:lnTo>
                  <a:pt x="13462" y="53478"/>
                </a:lnTo>
                <a:lnTo>
                  <a:pt x="12908" y="54031"/>
                </a:lnTo>
                <a:lnTo>
                  <a:pt x="11749" y="55111"/>
                </a:lnTo>
                <a:lnTo>
                  <a:pt x="11855" y="54663"/>
                </a:lnTo>
                <a:lnTo>
                  <a:pt x="11986" y="54242"/>
                </a:lnTo>
                <a:lnTo>
                  <a:pt x="12118" y="53794"/>
                </a:lnTo>
                <a:lnTo>
                  <a:pt x="12276" y="53372"/>
                </a:lnTo>
                <a:lnTo>
                  <a:pt x="12461" y="52951"/>
                </a:lnTo>
                <a:lnTo>
                  <a:pt x="12645" y="52556"/>
                </a:lnTo>
                <a:lnTo>
                  <a:pt x="13066" y="51739"/>
                </a:lnTo>
                <a:lnTo>
                  <a:pt x="13514" y="50949"/>
                </a:lnTo>
                <a:lnTo>
                  <a:pt x="14015" y="50185"/>
                </a:lnTo>
                <a:lnTo>
                  <a:pt x="14515" y="49421"/>
                </a:lnTo>
                <a:lnTo>
                  <a:pt x="15042" y="48683"/>
                </a:lnTo>
                <a:lnTo>
                  <a:pt x="15622" y="47893"/>
                </a:lnTo>
                <a:lnTo>
                  <a:pt x="16228" y="47076"/>
                </a:lnTo>
                <a:lnTo>
                  <a:pt x="17466" y="45522"/>
                </a:lnTo>
                <a:lnTo>
                  <a:pt x="18599" y="44126"/>
                </a:lnTo>
                <a:lnTo>
                  <a:pt x="19152" y="43414"/>
                </a:lnTo>
                <a:lnTo>
                  <a:pt x="19679" y="42677"/>
                </a:lnTo>
                <a:lnTo>
                  <a:pt x="20100" y="42018"/>
                </a:lnTo>
                <a:lnTo>
                  <a:pt x="20495" y="41307"/>
                </a:lnTo>
                <a:close/>
                <a:moveTo>
                  <a:pt x="12540" y="0"/>
                </a:moveTo>
                <a:lnTo>
                  <a:pt x="12487" y="26"/>
                </a:lnTo>
                <a:lnTo>
                  <a:pt x="12434" y="53"/>
                </a:lnTo>
                <a:lnTo>
                  <a:pt x="12408" y="105"/>
                </a:lnTo>
                <a:lnTo>
                  <a:pt x="12382" y="158"/>
                </a:lnTo>
                <a:lnTo>
                  <a:pt x="12382" y="237"/>
                </a:lnTo>
                <a:lnTo>
                  <a:pt x="12382" y="290"/>
                </a:lnTo>
                <a:lnTo>
                  <a:pt x="12698" y="790"/>
                </a:lnTo>
                <a:lnTo>
                  <a:pt x="12987" y="1238"/>
                </a:lnTo>
                <a:lnTo>
                  <a:pt x="13646" y="2187"/>
                </a:lnTo>
                <a:lnTo>
                  <a:pt x="14252" y="3082"/>
                </a:lnTo>
                <a:lnTo>
                  <a:pt x="14831" y="3978"/>
                </a:lnTo>
                <a:lnTo>
                  <a:pt x="14990" y="4215"/>
                </a:lnTo>
                <a:lnTo>
                  <a:pt x="14911" y="4795"/>
                </a:lnTo>
                <a:lnTo>
                  <a:pt x="14831" y="5374"/>
                </a:lnTo>
                <a:lnTo>
                  <a:pt x="14673" y="5796"/>
                </a:lnTo>
                <a:lnTo>
                  <a:pt x="14489" y="6217"/>
                </a:lnTo>
                <a:lnTo>
                  <a:pt x="14278" y="6612"/>
                </a:lnTo>
                <a:lnTo>
                  <a:pt x="14068" y="7007"/>
                </a:lnTo>
                <a:lnTo>
                  <a:pt x="13804" y="7376"/>
                </a:lnTo>
                <a:lnTo>
                  <a:pt x="13541" y="7745"/>
                </a:lnTo>
                <a:lnTo>
                  <a:pt x="13251" y="8088"/>
                </a:lnTo>
                <a:lnTo>
                  <a:pt x="12961" y="8430"/>
                </a:lnTo>
                <a:lnTo>
                  <a:pt x="12513" y="8904"/>
                </a:lnTo>
                <a:lnTo>
                  <a:pt x="12039" y="9378"/>
                </a:lnTo>
                <a:lnTo>
                  <a:pt x="11091" y="10300"/>
                </a:lnTo>
                <a:lnTo>
                  <a:pt x="10116" y="11222"/>
                </a:lnTo>
                <a:lnTo>
                  <a:pt x="9194" y="12144"/>
                </a:lnTo>
                <a:lnTo>
                  <a:pt x="8298" y="13040"/>
                </a:lnTo>
                <a:lnTo>
                  <a:pt x="7455" y="13988"/>
                </a:lnTo>
                <a:lnTo>
                  <a:pt x="6639" y="14937"/>
                </a:lnTo>
                <a:lnTo>
                  <a:pt x="5822" y="15912"/>
                </a:lnTo>
                <a:lnTo>
                  <a:pt x="5058" y="16886"/>
                </a:lnTo>
                <a:lnTo>
                  <a:pt x="4294" y="17914"/>
                </a:lnTo>
                <a:lnTo>
                  <a:pt x="3556" y="18941"/>
                </a:lnTo>
                <a:lnTo>
                  <a:pt x="2871" y="19995"/>
                </a:lnTo>
                <a:lnTo>
                  <a:pt x="2107" y="21207"/>
                </a:lnTo>
                <a:lnTo>
                  <a:pt x="1370" y="22418"/>
                </a:lnTo>
                <a:lnTo>
                  <a:pt x="685" y="23657"/>
                </a:lnTo>
                <a:lnTo>
                  <a:pt x="26" y="24921"/>
                </a:lnTo>
                <a:lnTo>
                  <a:pt x="0" y="24974"/>
                </a:lnTo>
                <a:lnTo>
                  <a:pt x="26" y="25026"/>
                </a:lnTo>
                <a:lnTo>
                  <a:pt x="53" y="25106"/>
                </a:lnTo>
                <a:lnTo>
                  <a:pt x="132" y="25132"/>
                </a:lnTo>
                <a:lnTo>
                  <a:pt x="184" y="25132"/>
                </a:lnTo>
                <a:lnTo>
                  <a:pt x="237" y="25106"/>
                </a:lnTo>
                <a:lnTo>
                  <a:pt x="1344" y="24394"/>
                </a:lnTo>
                <a:lnTo>
                  <a:pt x="2450" y="23657"/>
                </a:lnTo>
                <a:lnTo>
                  <a:pt x="3530" y="22866"/>
                </a:lnTo>
                <a:lnTo>
                  <a:pt x="4584" y="22076"/>
                </a:lnTo>
                <a:lnTo>
                  <a:pt x="5611" y="21233"/>
                </a:lnTo>
                <a:lnTo>
                  <a:pt x="6612" y="20364"/>
                </a:lnTo>
                <a:lnTo>
                  <a:pt x="7561" y="19442"/>
                </a:lnTo>
                <a:lnTo>
                  <a:pt x="8509" y="18493"/>
                </a:lnTo>
                <a:lnTo>
                  <a:pt x="9378" y="17519"/>
                </a:lnTo>
                <a:lnTo>
                  <a:pt x="10221" y="16491"/>
                </a:lnTo>
                <a:lnTo>
                  <a:pt x="10617" y="15964"/>
                </a:lnTo>
                <a:lnTo>
                  <a:pt x="11012" y="15437"/>
                </a:lnTo>
                <a:lnTo>
                  <a:pt x="11380" y="14884"/>
                </a:lnTo>
                <a:lnTo>
                  <a:pt x="11749" y="14357"/>
                </a:lnTo>
                <a:lnTo>
                  <a:pt x="12092" y="13778"/>
                </a:lnTo>
                <a:lnTo>
                  <a:pt x="12434" y="13225"/>
                </a:lnTo>
                <a:lnTo>
                  <a:pt x="12750" y="12645"/>
                </a:lnTo>
                <a:lnTo>
                  <a:pt x="13040" y="12039"/>
                </a:lnTo>
                <a:lnTo>
                  <a:pt x="13330" y="11460"/>
                </a:lnTo>
                <a:lnTo>
                  <a:pt x="13593" y="10854"/>
                </a:lnTo>
                <a:lnTo>
                  <a:pt x="13857" y="10248"/>
                </a:lnTo>
                <a:lnTo>
                  <a:pt x="14094" y="9615"/>
                </a:lnTo>
                <a:lnTo>
                  <a:pt x="14410" y="8614"/>
                </a:lnTo>
                <a:lnTo>
                  <a:pt x="14700" y="7613"/>
                </a:lnTo>
                <a:lnTo>
                  <a:pt x="14911" y="6586"/>
                </a:lnTo>
                <a:lnTo>
                  <a:pt x="15095" y="5559"/>
                </a:lnTo>
                <a:lnTo>
                  <a:pt x="15200" y="5137"/>
                </a:lnTo>
                <a:lnTo>
                  <a:pt x="15306" y="4742"/>
                </a:lnTo>
                <a:lnTo>
                  <a:pt x="16043" y="6033"/>
                </a:lnTo>
                <a:lnTo>
                  <a:pt x="16755" y="7350"/>
                </a:lnTo>
                <a:lnTo>
                  <a:pt x="16728" y="7613"/>
                </a:lnTo>
                <a:lnTo>
                  <a:pt x="16702" y="7903"/>
                </a:lnTo>
                <a:lnTo>
                  <a:pt x="16676" y="8167"/>
                </a:lnTo>
                <a:lnTo>
                  <a:pt x="16597" y="8430"/>
                </a:lnTo>
                <a:lnTo>
                  <a:pt x="16438" y="8957"/>
                </a:lnTo>
                <a:lnTo>
                  <a:pt x="16228" y="9457"/>
                </a:lnTo>
                <a:lnTo>
                  <a:pt x="15964" y="9958"/>
                </a:lnTo>
                <a:lnTo>
                  <a:pt x="15674" y="10432"/>
                </a:lnTo>
                <a:lnTo>
                  <a:pt x="15385" y="10906"/>
                </a:lnTo>
                <a:lnTo>
                  <a:pt x="15069" y="11354"/>
                </a:lnTo>
                <a:lnTo>
                  <a:pt x="14357" y="12355"/>
                </a:lnTo>
                <a:lnTo>
                  <a:pt x="13646" y="13356"/>
                </a:lnTo>
                <a:lnTo>
                  <a:pt x="12961" y="14357"/>
                </a:lnTo>
                <a:lnTo>
                  <a:pt x="12329" y="15411"/>
                </a:lnTo>
                <a:lnTo>
                  <a:pt x="11670" y="16491"/>
                </a:lnTo>
                <a:lnTo>
                  <a:pt x="11064" y="17624"/>
                </a:lnTo>
                <a:lnTo>
                  <a:pt x="10485" y="18730"/>
                </a:lnTo>
                <a:lnTo>
                  <a:pt x="9932" y="19863"/>
                </a:lnTo>
                <a:lnTo>
                  <a:pt x="9378" y="21022"/>
                </a:lnTo>
                <a:lnTo>
                  <a:pt x="8851" y="22181"/>
                </a:lnTo>
                <a:lnTo>
                  <a:pt x="7824" y="24500"/>
                </a:lnTo>
                <a:lnTo>
                  <a:pt x="6718" y="27187"/>
                </a:lnTo>
                <a:lnTo>
                  <a:pt x="5638" y="29874"/>
                </a:lnTo>
                <a:lnTo>
                  <a:pt x="5638" y="29926"/>
                </a:lnTo>
                <a:lnTo>
                  <a:pt x="5638" y="29979"/>
                </a:lnTo>
                <a:lnTo>
                  <a:pt x="5690" y="30058"/>
                </a:lnTo>
                <a:lnTo>
                  <a:pt x="5769" y="30084"/>
                </a:lnTo>
                <a:lnTo>
                  <a:pt x="5822" y="30084"/>
                </a:lnTo>
                <a:lnTo>
                  <a:pt x="5875" y="30058"/>
                </a:lnTo>
                <a:lnTo>
                  <a:pt x="6981" y="29400"/>
                </a:lnTo>
                <a:lnTo>
                  <a:pt x="8114" y="28688"/>
                </a:lnTo>
                <a:lnTo>
                  <a:pt x="9194" y="27951"/>
                </a:lnTo>
                <a:lnTo>
                  <a:pt x="9721" y="27555"/>
                </a:lnTo>
                <a:lnTo>
                  <a:pt x="10248" y="27134"/>
                </a:lnTo>
                <a:lnTo>
                  <a:pt x="10696" y="26739"/>
                </a:lnTo>
                <a:lnTo>
                  <a:pt x="11170" y="26344"/>
                </a:lnTo>
                <a:lnTo>
                  <a:pt x="11591" y="25896"/>
                </a:lnTo>
                <a:lnTo>
                  <a:pt x="12013" y="25448"/>
                </a:lnTo>
                <a:lnTo>
                  <a:pt x="12408" y="25000"/>
                </a:lnTo>
                <a:lnTo>
                  <a:pt x="12803" y="24500"/>
                </a:lnTo>
                <a:lnTo>
                  <a:pt x="13172" y="23999"/>
                </a:lnTo>
                <a:lnTo>
                  <a:pt x="13514" y="23499"/>
                </a:lnTo>
                <a:lnTo>
                  <a:pt x="13857" y="22945"/>
                </a:lnTo>
                <a:lnTo>
                  <a:pt x="14173" y="22366"/>
                </a:lnTo>
                <a:lnTo>
                  <a:pt x="14463" y="21786"/>
                </a:lnTo>
                <a:lnTo>
                  <a:pt x="14726" y="21207"/>
                </a:lnTo>
                <a:lnTo>
                  <a:pt x="14990" y="20601"/>
                </a:lnTo>
                <a:lnTo>
                  <a:pt x="15227" y="19995"/>
                </a:lnTo>
                <a:lnTo>
                  <a:pt x="15437" y="19389"/>
                </a:lnTo>
                <a:lnTo>
                  <a:pt x="15622" y="18783"/>
                </a:lnTo>
                <a:lnTo>
                  <a:pt x="15806" y="18151"/>
                </a:lnTo>
                <a:lnTo>
                  <a:pt x="15964" y="17519"/>
                </a:lnTo>
                <a:lnTo>
                  <a:pt x="16122" y="16886"/>
                </a:lnTo>
                <a:lnTo>
                  <a:pt x="16254" y="16254"/>
                </a:lnTo>
                <a:lnTo>
                  <a:pt x="16465" y="14963"/>
                </a:lnTo>
                <a:lnTo>
                  <a:pt x="16623" y="13672"/>
                </a:lnTo>
                <a:lnTo>
                  <a:pt x="16755" y="12408"/>
                </a:lnTo>
                <a:lnTo>
                  <a:pt x="16860" y="11117"/>
                </a:lnTo>
                <a:lnTo>
                  <a:pt x="16913" y="9853"/>
                </a:lnTo>
                <a:lnTo>
                  <a:pt x="16965" y="8562"/>
                </a:lnTo>
                <a:lnTo>
                  <a:pt x="17018" y="8272"/>
                </a:lnTo>
                <a:lnTo>
                  <a:pt x="17071" y="7956"/>
                </a:lnTo>
                <a:lnTo>
                  <a:pt x="17440" y="8746"/>
                </a:lnTo>
                <a:lnTo>
                  <a:pt x="17808" y="9563"/>
                </a:lnTo>
                <a:lnTo>
                  <a:pt x="18177" y="10379"/>
                </a:lnTo>
                <a:lnTo>
                  <a:pt x="18520" y="11196"/>
                </a:lnTo>
                <a:lnTo>
                  <a:pt x="18862" y="12013"/>
                </a:lnTo>
                <a:lnTo>
                  <a:pt x="19178" y="12829"/>
                </a:lnTo>
                <a:lnTo>
                  <a:pt x="19468" y="13672"/>
                </a:lnTo>
                <a:lnTo>
                  <a:pt x="19758" y="14515"/>
                </a:lnTo>
                <a:lnTo>
                  <a:pt x="19705" y="15016"/>
                </a:lnTo>
                <a:lnTo>
                  <a:pt x="19600" y="15490"/>
                </a:lnTo>
                <a:lnTo>
                  <a:pt x="19494" y="15964"/>
                </a:lnTo>
                <a:lnTo>
                  <a:pt x="19336" y="16412"/>
                </a:lnTo>
                <a:lnTo>
                  <a:pt x="19152" y="16886"/>
                </a:lnTo>
                <a:lnTo>
                  <a:pt x="18941" y="17334"/>
                </a:lnTo>
                <a:lnTo>
                  <a:pt x="18704" y="17756"/>
                </a:lnTo>
                <a:lnTo>
                  <a:pt x="18467" y="18177"/>
                </a:lnTo>
                <a:lnTo>
                  <a:pt x="17940" y="19020"/>
                </a:lnTo>
                <a:lnTo>
                  <a:pt x="17360" y="19837"/>
                </a:lnTo>
                <a:lnTo>
                  <a:pt x="16175" y="21417"/>
                </a:lnTo>
                <a:lnTo>
                  <a:pt x="15543" y="22260"/>
                </a:lnTo>
                <a:lnTo>
                  <a:pt x="14937" y="23130"/>
                </a:lnTo>
                <a:lnTo>
                  <a:pt x="14357" y="24025"/>
                </a:lnTo>
                <a:lnTo>
                  <a:pt x="13804" y="24947"/>
                </a:lnTo>
                <a:lnTo>
                  <a:pt x="12724" y="26765"/>
                </a:lnTo>
                <a:lnTo>
                  <a:pt x="11670" y="28609"/>
                </a:lnTo>
                <a:lnTo>
                  <a:pt x="10406" y="30848"/>
                </a:lnTo>
                <a:lnTo>
                  <a:pt x="9168" y="33114"/>
                </a:lnTo>
                <a:lnTo>
                  <a:pt x="9141" y="33167"/>
                </a:lnTo>
                <a:lnTo>
                  <a:pt x="9194" y="33219"/>
                </a:lnTo>
                <a:lnTo>
                  <a:pt x="9247" y="33246"/>
                </a:lnTo>
                <a:lnTo>
                  <a:pt x="9326" y="33246"/>
                </a:lnTo>
                <a:lnTo>
                  <a:pt x="10248" y="32640"/>
                </a:lnTo>
                <a:lnTo>
                  <a:pt x="11143" y="32008"/>
                </a:lnTo>
                <a:lnTo>
                  <a:pt x="12039" y="31349"/>
                </a:lnTo>
                <a:lnTo>
                  <a:pt x="12882" y="30638"/>
                </a:lnTo>
                <a:lnTo>
                  <a:pt x="13699" y="29900"/>
                </a:lnTo>
                <a:lnTo>
                  <a:pt x="14489" y="29110"/>
                </a:lnTo>
                <a:lnTo>
                  <a:pt x="15227" y="28293"/>
                </a:lnTo>
                <a:lnTo>
                  <a:pt x="15938" y="27450"/>
                </a:lnTo>
                <a:lnTo>
                  <a:pt x="16597" y="26528"/>
                </a:lnTo>
                <a:lnTo>
                  <a:pt x="17229" y="25606"/>
                </a:lnTo>
                <a:lnTo>
                  <a:pt x="17782" y="24631"/>
                </a:lnTo>
                <a:lnTo>
                  <a:pt x="18309" y="23630"/>
                </a:lnTo>
                <a:lnTo>
                  <a:pt x="18546" y="23103"/>
                </a:lnTo>
                <a:lnTo>
                  <a:pt x="18757" y="22577"/>
                </a:lnTo>
                <a:lnTo>
                  <a:pt x="18967" y="22076"/>
                </a:lnTo>
                <a:lnTo>
                  <a:pt x="19152" y="21523"/>
                </a:lnTo>
                <a:lnTo>
                  <a:pt x="19336" y="20996"/>
                </a:lnTo>
                <a:lnTo>
                  <a:pt x="19494" y="20443"/>
                </a:lnTo>
                <a:lnTo>
                  <a:pt x="19626" y="19916"/>
                </a:lnTo>
                <a:lnTo>
                  <a:pt x="19758" y="19363"/>
                </a:lnTo>
                <a:lnTo>
                  <a:pt x="19916" y="18441"/>
                </a:lnTo>
                <a:lnTo>
                  <a:pt x="20048" y="17545"/>
                </a:lnTo>
                <a:lnTo>
                  <a:pt x="20100" y="16623"/>
                </a:lnTo>
                <a:lnTo>
                  <a:pt x="20127" y="15701"/>
                </a:lnTo>
                <a:lnTo>
                  <a:pt x="20232" y="16043"/>
                </a:lnTo>
                <a:lnTo>
                  <a:pt x="20574" y="17334"/>
                </a:lnTo>
                <a:lnTo>
                  <a:pt x="20891" y="18599"/>
                </a:lnTo>
                <a:lnTo>
                  <a:pt x="21154" y="19889"/>
                </a:lnTo>
                <a:lnTo>
                  <a:pt x="21391" y="21180"/>
                </a:lnTo>
                <a:lnTo>
                  <a:pt x="21602" y="22471"/>
                </a:lnTo>
                <a:lnTo>
                  <a:pt x="21760" y="23762"/>
                </a:lnTo>
                <a:lnTo>
                  <a:pt x="21892" y="25053"/>
                </a:lnTo>
                <a:lnTo>
                  <a:pt x="21971" y="26370"/>
                </a:lnTo>
                <a:lnTo>
                  <a:pt x="21259" y="26739"/>
                </a:lnTo>
                <a:lnTo>
                  <a:pt x="20574" y="27108"/>
                </a:lnTo>
                <a:lnTo>
                  <a:pt x="19863" y="27503"/>
                </a:lnTo>
                <a:lnTo>
                  <a:pt x="19178" y="27898"/>
                </a:lnTo>
                <a:lnTo>
                  <a:pt x="18520" y="28346"/>
                </a:lnTo>
                <a:lnTo>
                  <a:pt x="17861" y="28767"/>
                </a:lnTo>
                <a:lnTo>
                  <a:pt x="17202" y="29241"/>
                </a:lnTo>
                <a:lnTo>
                  <a:pt x="16570" y="29716"/>
                </a:lnTo>
                <a:lnTo>
                  <a:pt x="15938" y="30216"/>
                </a:lnTo>
                <a:lnTo>
                  <a:pt x="15332" y="30717"/>
                </a:lnTo>
                <a:lnTo>
                  <a:pt x="14726" y="31244"/>
                </a:lnTo>
                <a:lnTo>
                  <a:pt x="14147" y="31797"/>
                </a:lnTo>
                <a:lnTo>
                  <a:pt x="13567" y="32350"/>
                </a:lnTo>
                <a:lnTo>
                  <a:pt x="13014" y="32930"/>
                </a:lnTo>
                <a:lnTo>
                  <a:pt x="12461" y="33509"/>
                </a:lnTo>
                <a:lnTo>
                  <a:pt x="11934" y="34115"/>
                </a:lnTo>
                <a:lnTo>
                  <a:pt x="11354" y="34826"/>
                </a:lnTo>
                <a:lnTo>
                  <a:pt x="10775" y="35538"/>
                </a:lnTo>
                <a:lnTo>
                  <a:pt x="10221" y="36275"/>
                </a:lnTo>
                <a:lnTo>
                  <a:pt x="9721" y="37039"/>
                </a:lnTo>
                <a:lnTo>
                  <a:pt x="9694" y="37092"/>
                </a:lnTo>
                <a:lnTo>
                  <a:pt x="9694" y="37118"/>
                </a:lnTo>
                <a:lnTo>
                  <a:pt x="9721" y="37197"/>
                </a:lnTo>
                <a:lnTo>
                  <a:pt x="9800" y="37250"/>
                </a:lnTo>
                <a:lnTo>
                  <a:pt x="9853" y="37276"/>
                </a:lnTo>
                <a:lnTo>
                  <a:pt x="9905" y="37250"/>
                </a:lnTo>
                <a:lnTo>
                  <a:pt x="10643" y="36907"/>
                </a:lnTo>
                <a:lnTo>
                  <a:pt x="11380" y="36539"/>
                </a:lnTo>
                <a:lnTo>
                  <a:pt x="12118" y="36144"/>
                </a:lnTo>
                <a:lnTo>
                  <a:pt x="12856" y="35748"/>
                </a:lnTo>
                <a:lnTo>
                  <a:pt x="13567" y="35327"/>
                </a:lnTo>
                <a:lnTo>
                  <a:pt x="14278" y="34879"/>
                </a:lnTo>
                <a:lnTo>
                  <a:pt x="14963" y="34431"/>
                </a:lnTo>
                <a:lnTo>
                  <a:pt x="15648" y="33957"/>
                </a:lnTo>
                <a:lnTo>
                  <a:pt x="16307" y="33456"/>
                </a:lnTo>
                <a:lnTo>
                  <a:pt x="16939" y="32956"/>
                </a:lnTo>
                <a:lnTo>
                  <a:pt x="17571" y="32403"/>
                </a:lnTo>
                <a:lnTo>
                  <a:pt x="18177" y="31850"/>
                </a:lnTo>
                <a:lnTo>
                  <a:pt x="18783" y="31270"/>
                </a:lnTo>
                <a:lnTo>
                  <a:pt x="19336" y="30664"/>
                </a:lnTo>
                <a:lnTo>
                  <a:pt x="19889" y="30032"/>
                </a:lnTo>
                <a:lnTo>
                  <a:pt x="20390" y="29373"/>
                </a:lnTo>
                <a:lnTo>
                  <a:pt x="20838" y="28767"/>
                </a:lnTo>
                <a:lnTo>
                  <a:pt x="21259" y="28135"/>
                </a:lnTo>
                <a:lnTo>
                  <a:pt x="21655" y="27476"/>
                </a:lnTo>
                <a:lnTo>
                  <a:pt x="21997" y="26818"/>
                </a:lnTo>
                <a:lnTo>
                  <a:pt x="22050" y="28372"/>
                </a:lnTo>
                <a:lnTo>
                  <a:pt x="22050" y="29926"/>
                </a:lnTo>
                <a:lnTo>
                  <a:pt x="21997" y="31481"/>
                </a:lnTo>
                <a:lnTo>
                  <a:pt x="21892" y="33009"/>
                </a:lnTo>
                <a:lnTo>
                  <a:pt x="20495" y="33588"/>
                </a:lnTo>
                <a:lnTo>
                  <a:pt x="19784" y="33904"/>
                </a:lnTo>
                <a:lnTo>
                  <a:pt x="19099" y="34247"/>
                </a:lnTo>
                <a:lnTo>
                  <a:pt x="18441" y="34589"/>
                </a:lnTo>
                <a:lnTo>
                  <a:pt x="17756" y="34932"/>
                </a:lnTo>
                <a:lnTo>
                  <a:pt x="17097" y="35327"/>
                </a:lnTo>
                <a:lnTo>
                  <a:pt x="16465" y="35722"/>
                </a:lnTo>
                <a:lnTo>
                  <a:pt x="15780" y="36170"/>
                </a:lnTo>
                <a:lnTo>
                  <a:pt x="15121" y="36644"/>
                </a:lnTo>
                <a:lnTo>
                  <a:pt x="14489" y="37118"/>
                </a:lnTo>
                <a:lnTo>
                  <a:pt x="13883" y="37619"/>
                </a:lnTo>
                <a:lnTo>
                  <a:pt x="13277" y="38146"/>
                </a:lnTo>
                <a:lnTo>
                  <a:pt x="12671" y="38673"/>
                </a:lnTo>
                <a:lnTo>
                  <a:pt x="12092" y="39252"/>
                </a:lnTo>
                <a:lnTo>
                  <a:pt x="11539" y="39805"/>
                </a:lnTo>
                <a:lnTo>
                  <a:pt x="10933" y="40490"/>
                </a:lnTo>
                <a:lnTo>
                  <a:pt x="10353" y="41202"/>
                </a:lnTo>
                <a:lnTo>
                  <a:pt x="9247" y="42624"/>
                </a:lnTo>
                <a:lnTo>
                  <a:pt x="9220" y="42703"/>
                </a:lnTo>
                <a:lnTo>
                  <a:pt x="9220" y="42782"/>
                </a:lnTo>
                <a:lnTo>
                  <a:pt x="9299" y="42861"/>
                </a:lnTo>
                <a:lnTo>
                  <a:pt x="9378" y="42861"/>
                </a:lnTo>
                <a:lnTo>
                  <a:pt x="10142" y="42598"/>
                </a:lnTo>
                <a:lnTo>
                  <a:pt x="10854" y="42282"/>
                </a:lnTo>
                <a:lnTo>
                  <a:pt x="11591" y="41939"/>
                </a:lnTo>
                <a:lnTo>
                  <a:pt x="12276" y="41597"/>
                </a:lnTo>
                <a:lnTo>
                  <a:pt x="12987" y="41228"/>
                </a:lnTo>
                <a:lnTo>
                  <a:pt x="13699" y="40833"/>
                </a:lnTo>
                <a:lnTo>
                  <a:pt x="14384" y="40411"/>
                </a:lnTo>
                <a:lnTo>
                  <a:pt x="15069" y="39990"/>
                </a:lnTo>
                <a:lnTo>
                  <a:pt x="15727" y="39542"/>
                </a:lnTo>
                <a:lnTo>
                  <a:pt x="16359" y="39068"/>
                </a:lnTo>
                <a:lnTo>
                  <a:pt x="16992" y="38567"/>
                </a:lnTo>
                <a:lnTo>
                  <a:pt x="17624" y="38067"/>
                </a:lnTo>
                <a:lnTo>
                  <a:pt x="18230" y="37540"/>
                </a:lnTo>
                <a:lnTo>
                  <a:pt x="18809" y="37013"/>
                </a:lnTo>
                <a:lnTo>
                  <a:pt x="19389" y="36433"/>
                </a:lnTo>
                <a:lnTo>
                  <a:pt x="19916" y="35854"/>
                </a:lnTo>
                <a:lnTo>
                  <a:pt x="20443" y="35301"/>
                </a:lnTo>
                <a:lnTo>
                  <a:pt x="20943" y="34695"/>
                </a:lnTo>
                <a:lnTo>
                  <a:pt x="21417" y="34089"/>
                </a:lnTo>
                <a:lnTo>
                  <a:pt x="21865" y="33483"/>
                </a:lnTo>
                <a:lnTo>
                  <a:pt x="21760" y="34484"/>
                </a:lnTo>
                <a:lnTo>
                  <a:pt x="21628" y="35538"/>
                </a:lnTo>
                <a:lnTo>
                  <a:pt x="21470" y="36591"/>
                </a:lnTo>
                <a:lnTo>
                  <a:pt x="21312" y="37619"/>
                </a:lnTo>
                <a:lnTo>
                  <a:pt x="21101" y="38673"/>
                </a:lnTo>
                <a:lnTo>
                  <a:pt x="20785" y="38883"/>
                </a:lnTo>
                <a:lnTo>
                  <a:pt x="20469" y="39068"/>
                </a:lnTo>
                <a:lnTo>
                  <a:pt x="19810" y="39410"/>
                </a:lnTo>
                <a:lnTo>
                  <a:pt x="19126" y="39726"/>
                </a:lnTo>
                <a:lnTo>
                  <a:pt x="18467" y="40069"/>
                </a:lnTo>
                <a:lnTo>
                  <a:pt x="17782" y="40438"/>
                </a:lnTo>
                <a:lnTo>
                  <a:pt x="17097" y="40833"/>
                </a:lnTo>
                <a:lnTo>
                  <a:pt x="16412" y="41228"/>
                </a:lnTo>
                <a:lnTo>
                  <a:pt x="15754" y="41649"/>
                </a:lnTo>
                <a:lnTo>
                  <a:pt x="15095" y="42071"/>
                </a:lnTo>
                <a:lnTo>
                  <a:pt x="14463" y="42492"/>
                </a:lnTo>
                <a:lnTo>
                  <a:pt x="13830" y="42967"/>
                </a:lnTo>
                <a:lnTo>
                  <a:pt x="13225" y="43414"/>
                </a:lnTo>
                <a:lnTo>
                  <a:pt x="12619" y="43889"/>
                </a:lnTo>
                <a:lnTo>
                  <a:pt x="12013" y="44389"/>
                </a:lnTo>
                <a:lnTo>
                  <a:pt x="11407" y="44890"/>
                </a:lnTo>
                <a:lnTo>
                  <a:pt x="10827" y="45417"/>
                </a:lnTo>
                <a:lnTo>
                  <a:pt x="10169" y="46022"/>
                </a:lnTo>
                <a:lnTo>
                  <a:pt x="9536" y="46655"/>
                </a:lnTo>
                <a:lnTo>
                  <a:pt x="8904" y="47287"/>
                </a:lnTo>
                <a:lnTo>
                  <a:pt x="8325" y="47972"/>
                </a:lnTo>
                <a:lnTo>
                  <a:pt x="8298" y="48025"/>
                </a:lnTo>
                <a:lnTo>
                  <a:pt x="8272" y="48051"/>
                </a:lnTo>
                <a:lnTo>
                  <a:pt x="8298" y="48130"/>
                </a:lnTo>
                <a:lnTo>
                  <a:pt x="8377" y="48183"/>
                </a:lnTo>
                <a:lnTo>
                  <a:pt x="8404" y="48209"/>
                </a:lnTo>
                <a:lnTo>
                  <a:pt x="8456" y="48209"/>
                </a:lnTo>
                <a:lnTo>
                  <a:pt x="9220" y="47946"/>
                </a:lnTo>
                <a:lnTo>
                  <a:pt x="9984" y="47682"/>
                </a:lnTo>
                <a:lnTo>
                  <a:pt x="10722" y="47340"/>
                </a:lnTo>
                <a:lnTo>
                  <a:pt x="11460" y="46997"/>
                </a:lnTo>
                <a:lnTo>
                  <a:pt x="12171" y="46602"/>
                </a:lnTo>
                <a:lnTo>
                  <a:pt x="12856" y="46207"/>
                </a:lnTo>
                <a:lnTo>
                  <a:pt x="13541" y="45785"/>
                </a:lnTo>
                <a:lnTo>
                  <a:pt x="14226" y="45337"/>
                </a:lnTo>
                <a:lnTo>
                  <a:pt x="14858" y="44916"/>
                </a:lnTo>
                <a:lnTo>
                  <a:pt x="15490" y="44442"/>
                </a:lnTo>
                <a:lnTo>
                  <a:pt x="16122" y="43994"/>
                </a:lnTo>
                <a:lnTo>
                  <a:pt x="16728" y="43493"/>
                </a:lnTo>
                <a:lnTo>
                  <a:pt x="17334" y="43019"/>
                </a:lnTo>
                <a:lnTo>
                  <a:pt x="17914" y="42492"/>
                </a:lnTo>
                <a:lnTo>
                  <a:pt x="18493" y="41965"/>
                </a:lnTo>
                <a:lnTo>
                  <a:pt x="19046" y="41439"/>
                </a:lnTo>
                <a:lnTo>
                  <a:pt x="19547" y="40912"/>
                </a:lnTo>
                <a:lnTo>
                  <a:pt x="20048" y="40359"/>
                </a:lnTo>
                <a:lnTo>
                  <a:pt x="20522" y="39832"/>
                </a:lnTo>
                <a:lnTo>
                  <a:pt x="20996" y="39252"/>
                </a:lnTo>
                <a:lnTo>
                  <a:pt x="20891" y="39647"/>
                </a:lnTo>
                <a:lnTo>
                  <a:pt x="20601" y="40385"/>
                </a:lnTo>
                <a:lnTo>
                  <a:pt x="20258" y="41070"/>
                </a:lnTo>
                <a:lnTo>
                  <a:pt x="19889" y="41755"/>
                </a:lnTo>
                <a:lnTo>
                  <a:pt x="19468" y="42413"/>
                </a:lnTo>
                <a:lnTo>
                  <a:pt x="18941" y="43151"/>
                </a:lnTo>
                <a:lnTo>
                  <a:pt x="18388" y="43862"/>
                </a:lnTo>
                <a:lnTo>
                  <a:pt x="17255" y="45258"/>
                </a:lnTo>
                <a:lnTo>
                  <a:pt x="16043" y="46786"/>
                </a:lnTo>
                <a:lnTo>
                  <a:pt x="15464" y="47550"/>
                </a:lnTo>
                <a:lnTo>
                  <a:pt x="14884" y="48341"/>
                </a:lnTo>
                <a:lnTo>
                  <a:pt x="14331" y="49131"/>
                </a:lnTo>
                <a:lnTo>
                  <a:pt x="13778" y="49948"/>
                </a:lnTo>
                <a:lnTo>
                  <a:pt x="13277" y="50791"/>
                </a:lnTo>
                <a:lnTo>
                  <a:pt x="12803" y="51607"/>
                </a:lnTo>
                <a:lnTo>
                  <a:pt x="12540" y="52081"/>
                </a:lnTo>
                <a:lnTo>
                  <a:pt x="12329" y="52556"/>
                </a:lnTo>
                <a:lnTo>
                  <a:pt x="12118" y="53030"/>
                </a:lnTo>
                <a:lnTo>
                  <a:pt x="11907" y="53504"/>
                </a:lnTo>
                <a:lnTo>
                  <a:pt x="11749" y="54005"/>
                </a:lnTo>
                <a:lnTo>
                  <a:pt x="11591" y="54505"/>
                </a:lnTo>
                <a:lnTo>
                  <a:pt x="11460" y="55006"/>
                </a:lnTo>
                <a:lnTo>
                  <a:pt x="11354" y="55506"/>
                </a:lnTo>
                <a:lnTo>
                  <a:pt x="11354" y="55559"/>
                </a:lnTo>
                <a:lnTo>
                  <a:pt x="11380" y="55612"/>
                </a:lnTo>
                <a:lnTo>
                  <a:pt x="11460" y="55664"/>
                </a:lnTo>
                <a:lnTo>
                  <a:pt x="11539" y="55691"/>
                </a:lnTo>
                <a:lnTo>
                  <a:pt x="11591" y="55664"/>
                </a:lnTo>
                <a:lnTo>
                  <a:pt x="11644" y="55638"/>
                </a:lnTo>
                <a:lnTo>
                  <a:pt x="12803" y="54558"/>
                </a:lnTo>
                <a:lnTo>
                  <a:pt x="13383" y="53978"/>
                </a:lnTo>
                <a:lnTo>
                  <a:pt x="13962" y="53399"/>
                </a:lnTo>
                <a:lnTo>
                  <a:pt x="14515" y="52819"/>
                </a:lnTo>
                <a:lnTo>
                  <a:pt x="15042" y="52213"/>
                </a:lnTo>
                <a:lnTo>
                  <a:pt x="15595" y="51581"/>
                </a:lnTo>
                <a:lnTo>
                  <a:pt x="16096" y="50949"/>
                </a:lnTo>
                <a:lnTo>
                  <a:pt x="16597" y="50316"/>
                </a:lnTo>
                <a:lnTo>
                  <a:pt x="17071" y="49658"/>
                </a:lnTo>
                <a:lnTo>
                  <a:pt x="17519" y="48999"/>
                </a:lnTo>
                <a:lnTo>
                  <a:pt x="17966" y="48314"/>
                </a:lnTo>
                <a:lnTo>
                  <a:pt x="18362" y="47629"/>
                </a:lnTo>
                <a:lnTo>
                  <a:pt x="18757" y="46918"/>
                </a:lnTo>
                <a:lnTo>
                  <a:pt x="19099" y="46180"/>
                </a:lnTo>
                <a:lnTo>
                  <a:pt x="19442" y="45443"/>
                </a:lnTo>
                <a:lnTo>
                  <a:pt x="19731" y="44758"/>
                </a:lnTo>
                <a:lnTo>
                  <a:pt x="19969" y="44047"/>
                </a:lnTo>
                <a:lnTo>
                  <a:pt x="20179" y="43309"/>
                </a:lnTo>
                <a:lnTo>
                  <a:pt x="20364" y="42571"/>
                </a:lnTo>
                <a:lnTo>
                  <a:pt x="20838" y="40964"/>
                </a:lnTo>
                <a:lnTo>
                  <a:pt x="21049" y="40121"/>
                </a:lnTo>
                <a:lnTo>
                  <a:pt x="21259" y="39305"/>
                </a:lnTo>
                <a:lnTo>
                  <a:pt x="21259" y="40016"/>
                </a:lnTo>
                <a:lnTo>
                  <a:pt x="21286" y="40701"/>
                </a:lnTo>
                <a:lnTo>
                  <a:pt x="21338" y="41412"/>
                </a:lnTo>
                <a:lnTo>
                  <a:pt x="21391" y="42097"/>
                </a:lnTo>
                <a:lnTo>
                  <a:pt x="21496" y="42808"/>
                </a:lnTo>
                <a:lnTo>
                  <a:pt x="21575" y="43493"/>
                </a:lnTo>
                <a:lnTo>
                  <a:pt x="21839" y="44890"/>
                </a:lnTo>
                <a:lnTo>
                  <a:pt x="22129" y="46260"/>
                </a:lnTo>
                <a:lnTo>
                  <a:pt x="22471" y="47629"/>
                </a:lnTo>
                <a:lnTo>
                  <a:pt x="22840" y="48973"/>
                </a:lnTo>
                <a:lnTo>
                  <a:pt x="23235" y="50316"/>
                </a:lnTo>
                <a:lnTo>
                  <a:pt x="23762" y="51976"/>
                </a:lnTo>
                <a:lnTo>
                  <a:pt x="24025" y="52819"/>
                </a:lnTo>
                <a:lnTo>
                  <a:pt x="24263" y="53662"/>
                </a:lnTo>
                <a:lnTo>
                  <a:pt x="24289" y="53688"/>
                </a:lnTo>
                <a:lnTo>
                  <a:pt x="24315" y="53715"/>
                </a:lnTo>
                <a:lnTo>
                  <a:pt x="24394" y="53741"/>
                </a:lnTo>
                <a:lnTo>
                  <a:pt x="24473" y="53715"/>
                </a:lnTo>
                <a:lnTo>
                  <a:pt x="24500" y="53688"/>
                </a:lnTo>
                <a:lnTo>
                  <a:pt x="24526" y="53636"/>
                </a:lnTo>
                <a:lnTo>
                  <a:pt x="24658" y="52872"/>
                </a:lnTo>
                <a:lnTo>
                  <a:pt x="24737" y="52081"/>
                </a:lnTo>
                <a:lnTo>
                  <a:pt x="24816" y="51291"/>
                </a:lnTo>
                <a:lnTo>
                  <a:pt x="24842" y="50501"/>
                </a:lnTo>
                <a:lnTo>
                  <a:pt x="24842" y="49711"/>
                </a:lnTo>
                <a:lnTo>
                  <a:pt x="24816" y="48920"/>
                </a:lnTo>
                <a:lnTo>
                  <a:pt x="24737" y="48130"/>
                </a:lnTo>
                <a:lnTo>
                  <a:pt x="24631" y="47366"/>
                </a:lnTo>
                <a:lnTo>
                  <a:pt x="24500" y="46628"/>
                </a:lnTo>
                <a:lnTo>
                  <a:pt x="24342" y="45891"/>
                </a:lnTo>
                <a:lnTo>
                  <a:pt x="24157" y="45153"/>
                </a:lnTo>
                <a:lnTo>
                  <a:pt x="23946" y="44442"/>
                </a:lnTo>
                <a:lnTo>
                  <a:pt x="23736" y="43731"/>
                </a:lnTo>
                <a:lnTo>
                  <a:pt x="23472" y="43019"/>
                </a:lnTo>
                <a:lnTo>
                  <a:pt x="22919" y="41623"/>
                </a:lnTo>
                <a:lnTo>
                  <a:pt x="22260" y="40095"/>
                </a:lnTo>
                <a:lnTo>
                  <a:pt x="21549" y="38567"/>
                </a:lnTo>
                <a:lnTo>
                  <a:pt x="21549" y="38488"/>
                </a:lnTo>
                <a:lnTo>
                  <a:pt x="21549" y="38435"/>
                </a:lnTo>
                <a:lnTo>
                  <a:pt x="21523" y="38409"/>
                </a:lnTo>
                <a:lnTo>
                  <a:pt x="21470" y="38356"/>
                </a:lnTo>
                <a:lnTo>
                  <a:pt x="21734" y="37013"/>
                </a:lnTo>
                <a:lnTo>
                  <a:pt x="21971" y="35643"/>
                </a:lnTo>
                <a:lnTo>
                  <a:pt x="22129" y="34484"/>
                </a:lnTo>
                <a:lnTo>
                  <a:pt x="22234" y="33298"/>
                </a:lnTo>
                <a:lnTo>
                  <a:pt x="22524" y="33878"/>
                </a:lnTo>
                <a:lnTo>
                  <a:pt x="22761" y="34484"/>
                </a:lnTo>
                <a:lnTo>
                  <a:pt x="22998" y="35090"/>
                </a:lnTo>
                <a:lnTo>
                  <a:pt x="23182" y="35696"/>
                </a:lnTo>
                <a:lnTo>
                  <a:pt x="23499" y="36960"/>
                </a:lnTo>
                <a:lnTo>
                  <a:pt x="23788" y="38198"/>
                </a:lnTo>
                <a:lnTo>
                  <a:pt x="23999" y="38910"/>
                </a:lnTo>
                <a:lnTo>
                  <a:pt x="24210" y="39595"/>
                </a:lnTo>
                <a:lnTo>
                  <a:pt x="24421" y="40279"/>
                </a:lnTo>
                <a:lnTo>
                  <a:pt x="24684" y="40964"/>
                </a:lnTo>
                <a:lnTo>
                  <a:pt x="25185" y="42334"/>
                </a:lnTo>
                <a:lnTo>
                  <a:pt x="25738" y="43678"/>
                </a:lnTo>
                <a:lnTo>
                  <a:pt x="26054" y="44468"/>
                </a:lnTo>
                <a:lnTo>
                  <a:pt x="26370" y="45232"/>
                </a:lnTo>
                <a:lnTo>
                  <a:pt x="26633" y="46022"/>
                </a:lnTo>
                <a:lnTo>
                  <a:pt x="26844" y="46839"/>
                </a:lnTo>
                <a:lnTo>
                  <a:pt x="26871" y="46865"/>
                </a:lnTo>
                <a:lnTo>
                  <a:pt x="26897" y="46892"/>
                </a:lnTo>
                <a:lnTo>
                  <a:pt x="26976" y="46918"/>
                </a:lnTo>
                <a:lnTo>
                  <a:pt x="27029" y="46892"/>
                </a:lnTo>
                <a:lnTo>
                  <a:pt x="27081" y="46839"/>
                </a:lnTo>
                <a:lnTo>
                  <a:pt x="27160" y="46101"/>
                </a:lnTo>
                <a:lnTo>
                  <a:pt x="27213" y="45364"/>
                </a:lnTo>
                <a:lnTo>
                  <a:pt x="27213" y="44600"/>
                </a:lnTo>
                <a:lnTo>
                  <a:pt x="27187" y="43862"/>
                </a:lnTo>
                <a:lnTo>
                  <a:pt x="27108" y="43125"/>
                </a:lnTo>
                <a:lnTo>
                  <a:pt x="27002" y="42361"/>
                </a:lnTo>
                <a:lnTo>
                  <a:pt x="26871" y="41649"/>
                </a:lnTo>
                <a:lnTo>
                  <a:pt x="26713" y="40912"/>
                </a:lnTo>
                <a:lnTo>
                  <a:pt x="26528" y="40200"/>
                </a:lnTo>
                <a:lnTo>
                  <a:pt x="26317" y="39463"/>
                </a:lnTo>
                <a:lnTo>
                  <a:pt x="26080" y="38778"/>
                </a:lnTo>
                <a:lnTo>
                  <a:pt x="25790" y="38067"/>
                </a:lnTo>
                <a:lnTo>
                  <a:pt x="25501" y="37382"/>
                </a:lnTo>
                <a:lnTo>
                  <a:pt x="25158" y="36697"/>
                </a:lnTo>
                <a:lnTo>
                  <a:pt x="24789" y="36038"/>
                </a:lnTo>
                <a:lnTo>
                  <a:pt x="24421" y="35406"/>
                </a:lnTo>
                <a:lnTo>
                  <a:pt x="23946" y="34695"/>
                </a:lnTo>
                <a:lnTo>
                  <a:pt x="23420" y="34036"/>
                </a:lnTo>
                <a:lnTo>
                  <a:pt x="22893" y="33377"/>
                </a:lnTo>
                <a:lnTo>
                  <a:pt x="22313" y="32772"/>
                </a:lnTo>
                <a:lnTo>
                  <a:pt x="22287" y="32745"/>
                </a:lnTo>
                <a:lnTo>
                  <a:pt x="22392" y="31349"/>
                </a:lnTo>
                <a:lnTo>
                  <a:pt x="22445" y="29926"/>
                </a:lnTo>
                <a:lnTo>
                  <a:pt x="22445" y="28504"/>
                </a:lnTo>
                <a:lnTo>
                  <a:pt x="22418" y="27081"/>
                </a:lnTo>
                <a:lnTo>
                  <a:pt x="22418" y="27081"/>
                </a:lnTo>
                <a:lnTo>
                  <a:pt x="22893" y="28293"/>
                </a:lnTo>
                <a:lnTo>
                  <a:pt x="23130" y="28899"/>
                </a:lnTo>
                <a:lnTo>
                  <a:pt x="23393" y="29505"/>
                </a:lnTo>
                <a:lnTo>
                  <a:pt x="23736" y="30269"/>
                </a:lnTo>
                <a:lnTo>
                  <a:pt x="24131" y="31059"/>
                </a:lnTo>
                <a:lnTo>
                  <a:pt x="24526" y="31823"/>
                </a:lnTo>
                <a:lnTo>
                  <a:pt x="24921" y="32561"/>
                </a:lnTo>
                <a:lnTo>
                  <a:pt x="25343" y="33325"/>
                </a:lnTo>
                <a:lnTo>
                  <a:pt x="25790" y="34062"/>
                </a:lnTo>
                <a:lnTo>
                  <a:pt x="26238" y="34800"/>
                </a:lnTo>
                <a:lnTo>
                  <a:pt x="26713" y="35538"/>
                </a:lnTo>
                <a:lnTo>
                  <a:pt x="27213" y="36275"/>
                </a:lnTo>
                <a:lnTo>
                  <a:pt x="27714" y="36987"/>
                </a:lnTo>
                <a:lnTo>
                  <a:pt x="28741" y="38435"/>
                </a:lnTo>
                <a:lnTo>
                  <a:pt x="29031" y="38883"/>
                </a:lnTo>
                <a:lnTo>
                  <a:pt x="29321" y="39305"/>
                </a:lnTo>
                <a:lnTo>
                  <a:pt x="29821" y="40227"/>
                </a:lnTo>
                <a:lnTo>
                  <a:pt x="30269" y="41149"/>
                </a:lnTo>
                <a:lnTo>
                  <a:pt x="30717" y="42071"/>
                </a:lnTo>
                <a:lnTo>
                  <a:pt x="30743" y="42124"/>
                </a:lnTo>
                <a:lnTo>
                  <a:pt x="30796" y="42150"/>
                </a:lnTo>
                <a:lnTo>
                  <a:pt x="30875" y="42124"/>
                </a:lnTo>
                <a:lnTo>
                  <a:pt x="30954" y="42071"/>
                </a:lnTo>
                <a:lnTo>
                  <a:pt x="30980" y="42045"/>
                </a:lnTo>
                <a:lnTo>
                  <a:pt x="30980" y="41992"/>
                </a:lnTo>
                <a:lnTo>
                  <a:pt x="30980" y="41518"/>
                </a:lnTo>
                <a:lnTo>
                  <a:pt x="30954" y="41043"/>
                </a:lnTo>
                <a:lnTo>
                  <a:pt x="30901" y="40596"/>
                </a:lnTo>
                <a:lnTo>
                  <a:pt x="30822" y="40121"/>
                </a:lnTo>
                <a:lnTo>
                  <a:pt x="30743" y="39674"/>
                </a:lnTo>
                <a:lnTo>
                  <a:pt x="30638" y="39226"/>
                </a:lnTo>
                <a:lnTo>
                  <a:pt x="30401" y="38304"/>
                </a:lnTo>
                <a:lnTo>
                  <a:pt x="30084" y="37434"/>
                </a:lnTo>
                <a:lnTo>
                  <a:pt x="29742" y="36565"/>
                </a:lnTo>
                <a:lnTo>
                  <a:pt x="29347" y="35696"/>
                </a:lnTo>
                <a:lnTo>
                  <a:pt x="28925" y="34879"/>
                </a:lnTo>
                <a:lnTo>
                  <a:pt x="28478" y="34036"/>
                </a:lnTo>
                <a:lnTo>
                  <a:pt x="27977" y="33193"/>
                </a:lnTo>
                <a:lnTo>
                  <a:pt x="26976" y="31533"/>
                </a:lnTo>
                <a:lnTo>
                  <a:pt x="26028" y="30084"/>
                </a:lnTo>
                <a:lnTo>
                  <a:pt x="25553" y="29373"/>
                </a:lnTo>
                <a:lnTo>
                  <a:pt x="25053" y="28688"/>
                </a:lnTo>
                <a:lnTo>
                  <a:pt x="24447" y="27951"/>
                </a:lnTo>
                <a:lnTo>
                  <a:pt x="24131" y="27608"/>
                </a:lnTo>
                <a:lnTo>
                  <a:pt x="23815" y="27266"/>
                </a:lnTo>
                <a:lnTo>
                  <a:pt x="23472" y="26950"/>
                </a:lnTo>
                <a:lnTo>
                  <a:pt x="23130" y="26633"/>
                </a:lnTo>
                <a:lnTo>
                  <a:pt x="22761" y="26344"/>
                </a:lnTo>
                <a:lnTo>
                  <a:pt x="22366" y="26080"/>
                </a:lnTo>
                <a:lnTo>
                  <a:pt x="22313" y="25132"/>
                </a:lnTo>
                <a:lnTo>
                  <a:pt x="22234" y="24210"/>
                </a:lnTo>
                <a:lnTo>
                  <a:pt x="22129" y="23261"/>
                </a:lnTo>
                <a:lnTo>
                  <a:pt x="21997" y="22339"/>
                </a:lnTo>
                <a:lnTo>
                  <a:pt x="22998" y="23683"/>
                </a:lnTo>
                <a:lnTo>
                  <a:pt x="24025" y="25053"/>
                </a:lnTo>
                <a:lnTo>
                  <a:pt x="24552" y="25711"/>
                </a:lnTo>
                <a:lnTo>
                  <a:pt x="25106" y="26370"/>
                </a:lnTo>
                <a:lnTo>
                  <a:pt x="25659" y="27002"/>
                </a:lnTo>
                <a:lnTo>
                  <a:pt x="26238" y="27608"/>
                </a:lnTo>
                <a:lnTo>
                  <a:pt x="26871" y="28267"/>
                </a:lnTo>
                <a:lnTo>
                  <a:pt x="27556" y="28899"/>
                </a:lnTo>
                <a:lnTo>
                  <a:pt x="28240" y="29479"/>
                </a:lnTo>
                <a:lnTo>
                  <a:pt x="28952" y="30032"/>
                </a:lnTo>
                <a:lnTo>
                  <a:pt x="29716" y="30532"/>
                </a:lnTo>
                <a:lnTo>
                  <a:pt x="30480" y="31007"/>
                </a:lnTo>
                <a:lnTo>
                  <a:pt x="31270" y="31454"/>
                </a:lnTo>
                <a:lnTo>
                  <a:pt x="32060" y="31902"/>
                </a:lnTo>
                <a:lnTo>
                  <a:pt x="32982" y="32403"/>
                </a:lnTo>
                <a:lnTo>
                  <a:pt x="33904" y="32956"/>
                </a:lnTo>
                <a:lnTo>
                  <a:pt x="34352" y="33246"/>
                </a:lnTo>
                <a:lnTo>
                  <a:pt x="34774" y="33562"/>
                </a:lnTo>
                <a:lnTo>
                  <a:pt x="35195" y="33904"/>
                </a:lnTo>
                <a:lnTo>
                  <a:pt x="35564" y="34273"/>
                </a:lnTo>
                <a:lnTo>
                  <a:pt x="35643" y="34299"/>
                </a:lnTo>
                <a:lnTo>
                  <a:pt x="35696" y="34273"/>
                </a:lnTo>
                <a:lnTo>
                  <a:pt x="35722" y="34220"/>
                </a:lnTo>
                <a:lnTo>
                  <a:pt x="35722" y="34168"/>
                </a:lnTo>
                <a:lnTo>
                  <a:pt x="35564" y="33746"/>
                </a:lnTo>
                <a:lnTo>
                  <a:pt x="35353" y="33325"/>
                </a:lnTo>
                <a:lnTo>
                  <a:pt x="34932" y="32482"/>
                </a:lnTo>
                <a:lnTo>
                  <a:pt x="34458" y="31665"/>
                </a:lnTo>
                <a:lnTo>
                  <a:pt x="33957" y="30901"/>
                </a:lnTo>
                <a:lnTo>
                  <a:pt x="33430" y="30137"/>
                </a:lnTo>
                <a:lnTo>
                  <a:pt x="32851" y="29373"/>
                </a:lnTo>
                <a:lnTo>
                  <a:pt x="32271" y="28662"/>
                </a:lnTo>
                <a:lnTo>
                  <a:pt x="31639" y="27977"/>
                </a:lnTo>
                <a:lnTo>
                  <a:pt x="30980" y="27292"/>
                </a:lnTo>
                <a:lnTo>
                  <a:pt x="30295" y="26633"/>
                </a:lnTo>
                <a:lnTo>
                  <a:pt x="29584" y="26001"/>
                </a:lnTo>
                <a:lnTo>
                  <a:pt x="28846" y="25395"/>
                </a:lnTo>
                <a:lnTo>
                  <a:pt x="28109" y="24816"/>
                </a:lnTo>
                <a:lnTo>
                  <a:pt x="27318" y="24289"/>
                </a:lnTo>
                <a:lnTo>
                  <a:pt x="26528" y="23762"/>
                </a:lnTo>
                <a:lnTo>
                  <a:pt x="25685" y="23314"/>
                </a:lnTo>
                <a:lnTo>
                  <a:pt x="24816" y="22840"/>
                </a:lnTo>
                <a:lnTo>
                  <a:pt x="23894" y="22445"/>
                </a:lnTo>
                <a:lnTo>
                  <a:pt x="22972" y="22076"/>
                </a:lnTo>
                <a:lnTo>
                  <a:pt x="22023" y="21760"/>
                </a:lnTo>
                <a:lnTo>
                  <a:pt x="21997" y="21734"/>
                </a:lnTo>
                <a:lnTo>
                  <a:pt x="21971" y="21707"/>
                </a:lnTo>
                <a:lnTo>
                  <a:pt x="21918" y="21681"/>
                </a:lnTo>
                <a:lnTo>
                  <a:pt x="21786" y="20812"/>
                </a:lnTo>
                <a:lnTo>
                  <a:pt x="21628" y="19942"/>
                </a:lnTo>
                <a:lnTo>
                  <a:pt x="21444" y="19099"/>
                </a:lnTo>
                <a:lnTo>
                  <a:pt x="21259" y="18230"/>
                </a:lnTo>
                <a:lnTo>
                  <a:pt x="21049" y="17387"/>
                </a:lnTo>
                <a:lnTo>
                  <a:pt x="20838" y="16517"/>
                </a:lnTo>
                <a:lnTo>
                  <a:pt x="20601" y="15674"/>
                </a:lnTo>
                <a:lnTo>
                  <a:pt x="20364" y="14831"/>
                </a:lnTo>
                <a:lnTo>
                  <a:pt x="20838" y="15490"/>
                </a:lnTo>
                <a:lnTo>
                  <a:pt x="21365" y="16149"/>
                </a:lnTo>
                <a:lnTo>
                  <a:pt x="21892" y="16755"/>
                </a:lnTo>
                <a:lnTo>
                  <a:pt x="22471" y="17334"/>
                </a:lnTo>
                <a:lnTo>
                  <a:pt x="23051" y="17887"/>
                </a:lnTo>
                <a:lnTo>
                  <a:pt x="23683" y="18441"/>
                </a:lnTo>
                <a:lnTo>
                  <a:pt x="24315" y="18941"/>
                </a:lnTo>
                <a:lnTo>
                  <a:pt x="24974" y="19415"/>
                </a:lnTo>
                <a:lnTo>
                  <a:pt x="25395" y="19679"/>
                </a:lnTo>
                <a:lnTo>
                  <a:pt x="25790" y="19916"/>
                </a:lnTo>
                <a:lnTo>
                  <a:pt x="26633" y="20364"/>
                </a:lnTo>
                <a:lnTo>
                  <a:pt x="27476" y="20785"/>
                </a:lnTo>
                <a:lnTo>
                  <a:pt x="28346" y="21180"/>
                </a:lnTo>
                <a:lnTo>
                  <a:pt x="30111" y="21918"/>
                </a:lnTo>
                <a:lnTo>
                  <a:pt x="30980" y="22287"/>
                </a:lnTo>
                <a:lnTo>
                  <a:pt x="31850" y="22682"/>
                </a:lnTo>
                <a:lnTo>
                  <a:pt x="32851" y="23156"/>
                </a:lnTo>
                <a:lnTo>
                  <a:pt x="33351" y="23420"/>
                </a:lnTo>
                <a:lnTo>
                  <a:pt x="33825" y="23683"/>
                </a:lnTo>
                <a:lnTo>
                  <a:pt x="34299" y="23999"/>
                </a:lnTo>
                <a:lnTo>
                  <a:pt x="34747" y="24342"/>
                </a:lnTo>
                <a:lnTo>
                  <a:pt x="35142" y="24684"/>
                </a:lnTo>
                <a:lnTo>
                  <a:pt x="35511" y="25079"/>
                </a:lnTo>
                <a:lnTo>
                  <a:pt x="35564" y="25132"/>
                </a:lnTo>
                <a:lnTo>
                  <a:pt x="35590" y="25132"/>
                </a:lnTo>
                <a:lnTo>
                  <a:pt x="35696" y="25106"/>
                </a:lnTo>
                <a:lnTo>
                  <a:pt x="35722" y="25079"/>
                </a:lnTo>
                <a:lnTo>
                  <a:pt x="35722" y="25053"/>
                </a:lnTo>
                <a:lnTo>
                  <a:pt x="35748" y="25000"/>
                </a:lnTo>
                <a:lnTo>
                  <a:pt x="35722" y="24947"/>
                </a:lnTo>
                <a:lnTo>
                  <a:pt x="35485" y="24552"/>
                </a:lnTo>
                <a:lnTo>
                  <a:pt x="35222" y="24157"/>
                </a:lnTo>
                <a:lnTo>
                  <a:pt x="34932" y="23788"/>
                </a:lnTo>
                <a:lnTo>
                  <a:pt x="34642" y="23393"/>
                </a:lnTo>
                <a:lnTo>
                  <a:pt x="34036" y="22682"/>
                </a:lnTo>
                <a:lnTo>
                  <a:pt x="33404" y="21971"/>
                </a:lnTo>
                <a:lnTo>
                  <a:pt x="32745" y="21286"/>
                </a:lnTo>
                <a:lnTo>
                  <a:pt x="32060" y="20627"/>
                </a:lnTo>
                <a:lnTo>
                  <a:pt x="31323" y="19995"/>
                </a:lnTo>
                <a:lnTo>
                  <a:pt x="30585" y="19389"/>
                </a:lnTo>
                <a:lnTo>
                  <a:pt x="29847" y="18862"/>
                </a:lnTo>
                <a:lnTo>
                  <a:pt x="29083" y="18335"/>
                </a:lnTo>
                <a:lnTo>
                  <a:pt x="28293" y="17861"/>
                </a:lnTo>
                <a:lnTo>
                  <a:pt x="27503" y="17387"/>
                </a:lnTo>
                <a:lnTo>
                  <a:pt x="26633" y="16965"/>
                </a:lnTo>
                <a:lnTo>
                  <a:pt x="25738" y="16544"/>
                </a:lnTo>
                <a:lnTo>
                  <a:pt x="24842" y="16201"/>
                </a:lnTo>
                <a:lnTo>
                  <a:pt x="23920" y="15833"/>
                </a:lnTo>
                <a:lnTo>
                  <a:pt x="22945" y="15464"/>
                </a:lnTo>
                <a:lnTo>
                  <a:pt x="21971" y="15042"/>
                </a:lnTo>
                <a:lnTo>
                  <a:pt x="21496" y="14831"/>
                </a:lnTo>
                <a:lnTo>
                  <a:pt x="21022" y="14568"/>
                </a:lnTo>
                <a:lnTo>
                  <a:pt x="20574" y="14305"/>
                </a:lnTo>
                <a:lnTo>
                  <a:pt x="20127" y="13988"/>
                </a:lnTo>
                <a:lnTo>
                  <a:pt x="20048" y="13883"/>
                </a:lnTo>
                <a:lnTo>
                  <a:pt x="19573" y="12540"/>
                </a:lnTo>
                <a:lnTo>
                  <a:pt x="19073" y="11196"/>
                </a:lnTo>
                <a:lnTo>
                  <a:pt x="18520" y="9853"/>
                </a:lnTo>
                <a:lnTo>
                  <a:pt x="17914" y="8535"/>
                </a:lnTo>
                <a:lnTo>
                  <a:pt x="17466" y="7587"/>
                </a:lnTo>
                <a:lnTo>
                  <a:pt x="18151" y="8298"/>
                </a:lnTo>
                <a:lnTo>
                  <a:pt x="18862" y="9010"/>
                </a:lnTo>
                <a:lnTo>
                  <a:pt x="19626" y="9694"/>
                </a:lnTo>
                <a:lnTo>
                  <a:pt x="20390" y="10353"/>
                </a:lnTo>
                <a:lnTo>
                  <a:pt x="21180" y="10985"/>
                </a:lnTo>
                <a:lnTo>
                  <a:pt x="21997" y="11618"/>
                </a:lnTo>
                <a:lnTo>
                  <a:pt x="22840" y="12171"/>
                </a:lnTo>
                <a:lnTo>
                  <a:pt x="23683" y="12724"/>
                </a:lnTo>
                <a:lnTo>
                  <a:pt x="24579" y="13225"/>
                </a:lnTo>
                <a:lnTo>
                  <a:pt x="25474" y="13699"/>
                </a:lnTo>
                <a:lnTo>
                  <a:pt x="26370" y="14120"/>
                </a:lnTo>
                <a:lnTo>
                  <a:pt x="27318" y="14489"/>
                </a:lnTo>
                <a:lnTo>
                  <a:pt x="28267" y="14805"/>
                </a:lnTo>
                <a:lnTo>
                  <a:pt x="29241" y="15069"/>
                </a:lnTo>
                <a:lnTo>
                  <a:pt x="30243" y="15279"/>
                </a:lnTo>
                <a:lnTo>
                  <a:pt x="30717" y="15358"/>
                </a:lnTo>
                <a:lnTo>
                  <a:pt x="31244" y="15437"/>
                </a:lnTo>
                <a:lnTo>
                  <a:pt x="31876" y="15490"/>
                </a:lnTo>
                <a:lnTo>
                  <a:pt x="32508" y="15543"/>
                </a:lnTo>
                <a:lnTo>
                  <a:pt x="33140" y="15569"/>
                </a:lnTo>
                <a:lnTo>
                  <a:pt x="33799" y="15569"/>
                </a:lnTo>
                <a:lnTo>
                  <a:pt x="34431" y="15543"/>
                </a:lnTo>
                <a:lnTo>
                  <a:pt x="35063" y="15516"/>
                </a:lnTo>
                <a:lnTo>
                  <a:pt x="36354" y="15411"/>
                </a:lnTo>
                <a:lnTo>
                  <a:pt x="36433" y="15358"/>
                </a:lnTo>
                <a:lnTo>
                  <a:pt x="36486" y="15306"/>
                </a:lnTo>
                <a:lnTo>
                  <a:pt x="36486" y="15200"/>
                </a:lnTo>
                <a:lnTo>
                  <a:pt x="36460" y="15174"/>
                </a:lnTo>
                <a:lnTo>
                  <a:pt x="36433" y="15121"/>
                </a:lnTo>
                <a:lnTo>
                  <a:pt x="35617" y="14515"/>
                </a:lnTo>
                <a:lnTo>
                  <a:pt x="34800" y="13936"/>
                </a:lnTo>
                <a:lnTo>
                  <a:pt x="33931" y="13383"/>
                </a:lnTo>
                <a:lnTo>
                  <a:pt x="33088" y="12856"/>
                </a:lnTo>
                <a:lnTo>
                  <a:pt x="32192" y="12355"/>
                </a:lnTo>
                <a:lnTo>
                  <a:pt x="31296" y="11881"/>
                </a:lnTo>
                <a:lnTo>
                  <a:pt x="30374" y="11460"/>
                </a:lnTo>
                <a:lnTo>
                  <a:pt x="29452" y="11064"/>
                </a:lnTo>
                <a:lnTo>
                  <a:pt x="28478" y="10722"/>
                </a:lnTo>
                <a:lnTo>
                  <a:pt x="27503" y="10406"/>
                </a:lnTo>
                <a:lnTo>
                  <a:pt x="26528" y="10142"/>
                </a:lnTo>
                <a:lnTo>
                  <a:pt x="25527" y="9905"/>
                </a:lnTo>
                <a:lnTo>
                  <a:pt x="24394" y="9694"/>
                </a:lnTo>
                <a:lnTo>
                  <a:pt x="23261" y="9510"/>
                </a:lnTo>
                <a:lnTo>
                  <a:pt x="22155" y="9299"/>
                </a:lnTo>
                <a:lnTo>
                  <a:pt x="21602" y="9168"/>
                </a:lnTo>
                <a:lnTo>
                  <a:pt x="21049" y="9010"/>
                </a:lnTo>
                <a:lnTo>
                  <a:pt x="20522" y="8851"/>
                </a:lnTo>
                <a:lnTo>
                  <a:pt x="19995" y="8667"/>
                </a:lnTo>
                <a:lnTo>
                  <a:pt x="19494" y="8430"/>
                </a:lnTo>
                <a:lnTo>
                  <a:pt x="18994" y="8167"/>
                </a:lnTo>
                <a:lnTo>
                  <a:pt x="18730" y="7982"/>
                </a:lnTo>
                <a:lnTo>
                  <a:pt x="18441" y="7798"/>
                </a:lnTo>
                <a:lnTo>
                  <a:pt x="17914" y="7376"/>
                </a:lnTo>
                <a:lnTo>
                  <a:pt x="17387" y="6955"/>
                </a:lnTo>
                <a:lnTo>
                  <a:pt x="17150" y="6718"/>
                </a:lnTo>
                <a:lnTo>
                  <a:pt x="16913" y="6481"/>
                </a:lnTo>
                <a:lnTo>
                  <a:pt x="16728" y="6217"/>
                </a:lnTo>
                <a:lnTo>
                  <a:pt x="16570" y="5927"/>
                </a:lnTo>
                <a:lnTo>
                  <a:pt x="16280" y="5348"/>
                </a:lnTo>
                <a:lnTo>
                  <a:pt x="15912" y="4742"/>
                </a:lnTo>
                <a:lnTo>
                  <a:pt x="15543" y="4136"/>
                </a:lnTo>
                <a:lnTo>
                  <a:pt x="15490" y="4057"/>
                </a:lnTo>
                <a:lnTo>
                  <a:pt x="15938" y="4136"/>
                </a:lnTo>
                <a:lnTo>
                  <a:pt x="16386" y="4241"/>
                </a:lnTo>
                <a:lnTo>
                  <a:pt x="16807" y="4399"/>
                </a:lnTo>
                <a:lnTo>
                  <a:pt x="17229" y="4557"/>
                </a:lnTo>
                <a:lnTo>
                  <a:pt x="18045" y="4953"/>
                </a:lnTo>
                <a:lnTo>
                  <a:pt x="18836" y="5374"/>
                </a:lnTo>
                <a:lnTo>
                  <a:pt x="19652" y="5796"/>
                </a:lnTo>
                <a:lnTo>
                  <a:pt x="20495" y="6164"/>
                </a:lnTo>
                <a:lnTo>
                  <a:pt x="21365" y="6507"/>
                </a:lnTo>
                <a:lnTo>
                  <a:pt x="22234" y="6797"/>
                </a:lnTo>
                <a:lnTo>
                  <a:pt x="23130" y="7060"/>
                </a:lnTo>
                <a:lnTo>
                  <a:pt x="24052" y="7297"/>
                </a:lnTo>
                <a:lnTo>
                  <a:pt x="24974" y="7508"/>
                </a:lnTo>
                <a:lnTo>
                  <a:pt x="25896" y="7666"/>
                </a:lnTo>
                <a:lnTo>
                  <a:pt x="26818" y="7824"/>
                </a:lnTo>
                <a:lnTo>
                  <a:pt x="27740" y="7929"/>
                </a:lnTo>
                <a:lnTo>
                  <a:pt x="28688" y="8035"/>
                </a:lnTo>
                <a:lnTo>
                  <a:pt x="29610" y="8140"/>
                </a:lnTo>
                <a:lnTo>
                  <a:pt x="31744" y="8298"/>
                </a:lnTo>
                <a:lnTo>
                  <a:pt x="33878" y="8456"/>
                </a:lnTo>
                <a:lnTo>
                  <a:pt x="33931" y="8456"/>
                </a:lnTo>
                <a:lnTo>
                  <a:pt x="33983" y="8430"/>
                </a:lnTo>
                <a:lnTo>
                  <a:pt x="34036" y="8404"/>
                </a:lnTo>
                <a:lnTo>
                  <a:pt x="34036" y="8377"/>
                </a:lnTo>
                <a:lnTo>
                  <a:pt x="34062" y="8325"/>
                </a:lnTo>
                <a:lnTo>
                  <a:pt x="34036" y="8272"/>
                </a:lnTo>
                <a:lnTo>
                  <a:pt x="34010" y="8219"/>
                </a:lnTo>
                <a:lnTo>
                  <a:pt x="33983" y="8193"/>
                </a:lnTo>
                <a:lnTo>
                  <a:pt x="33140" y="7692"/>
                </a:lnTo>
                <a:lnTo>
                  <a:pt x="32271" y="7218"/>
                </a:lnTo>
                <a:lnTo>
                  <a:pt x="31402" y="6744"/>
                </a:lnTo>
                <a:lnTo>
                  <a:pt x="30506" y="6296"/>
                </a:lnTo>
                <a:lnTo>
                  <a:pt x="29610" y="5875"/>
                </a:lnTo>
                <a:lnTo>
                  <a:pt x="28715" y="5479"/>
                </a:lnTo>
                <a:lnTo>
                  <a:pt x="27793" y="5111"/>
                </a:lnTo>
                <a:lnTo>
                  <a:pt x="26897" y="4742"/>
                </a:lnTo>
                <a:lnTo>
                  <a:pt x="26001" y="4426"/>
                </a:lnTo>
                <a:lnTo>
                  <a:pt x="25079" y="4136"/>
                </a:lnTo>
                <a:lnTo>
                  <a:pt x="24184" y="3873"/>
                </a:lnTo>
                <a:lnTo>
                  <a:pt x="23261" y="3635"/>
                </a:lnTo>
                <a:lnTo>
                  <a:pt x="22313" y="3425"/>
                </a:lnTo>
                <a:lnTo>
                  <a:pt x="21391" y="3267"/>
                </a:lnTo>
                <a:lnTo>
                  <a:pt x="20443" y="3161"/>
                </a:lnTo>
                <a:lnTo>
                  <a:pt x="19494" y="3082"/>
                </a:lnTo>
                <a:lnTo>
                  <a:pt x="18941" y="3056"/>
                </a:lnTo>
                <a:lnTo>
                  <a:pt x="18414" y="3030"/>
                </a:lnTo>
                <a:lnTo>
                  <a:pt x="17861" y="3056"/>
                </a:lnTo>
                <a:lnTo>
                  <a:pt x="17334" y="3082"/>
                </a:lnTo>
                <a:lnTo>
                  <a:pt x="16781" y="3161"/>
                </a:lnTo>
                <a:lnTo>
                  <a:pt x="16254" y="3267"/>
                </a:lnTo>
                <a:lnTo>
                  <a:pt x="15727" y="3425"/>
                </a:lnTo>
                <a:lnTo>
                  <a:pt x="15227" y="3609"/>
                </a:lnTo>
                <a:lnTo>
                  <a:pt x="14726" y="2819"/>
                </a:lnTo>
                <a:lnTo>
                  <a:pt x="14226" y="2055"/>
                </a:lnTo>
                <a:lnTo>
                  <a:pt x="13857" y="1528"/>
                </a:lnTo>
                <a:lnTo>
                  <a:pt x="13488" y="1027"/>
                </a:lnTo>
                <a:lnTo>
                  <a:pt x="13093" y="527"/>
                </a:lnTo>
                <a:lnTo>
                  <a:pt x="12671" y="53"/>
                </a:lnTo>
                <a:lnTo>
                  <a:pt x="12619" y="26"/>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22"/>
          <p:cNvSpPr/>
          <p:nvPr/>
        </p:nvSpPr>
        <p:spPr>
          <a:xfrm rot="10800000" flipH="1">
            <a:off x="6645675" y="-536150"/>
            <a:ext cx="4008875" cy="2782575"/>
          </a:xfrm>
          <a:custGeom>
            <a:avLst/>
            <a:gdLst/>
            <a:ahLst/>
            <a:cxnLst/>
            <a:rect l="l" t="t" r="r" b="b"/>
            <a:pathLst>
              <a:path w="160355" h="111303" extrusionOk="0">
                <a:moveTo>
                  <a:pt x="159775" y="1"/>
                </a:moveTo>
                <a:lnTo>
                  <a:pt x="159670" y="27"/>
                </a:lnTo>
                <a:lnTo>
                  <a:pt x="159591" y="80"/>
                </a:lnTo>
                <a:lnTo>
                  <a:pt x="159512" y="133"/>
                </a:lnTo>
                <a:lnTo>
                  <a:pt x="159433" y="238"/>
                </a:lnTo>
                <a:lnTo>
                  <a:pt x="158985" y="923"/>
                </a:lnTo>
                <a:lnTo>
                  <a:pt x="157088" y="3900"/>
                </a:lnTo>
                <a:lnTo>
                  <a:pt x="155165" y="6850"/>
                </a:lnTo>
                <a:lnTo>
                  <a:pt x="154190" y="8326"/>
                </a:lnTo>
                <a:lnTo>
                  <a:pt x="153189" y="9774"/>
                </a:lnTo>
                <a:lnTo>
                  <a:pt x="152162" y="11223"/>
                </a:lnTo>
                <a:lnTo>
                  <a:pt x="151135" y="12620"/>
                </a:lnTo>
                <a:lnTo>
                  <a:pt x="150265" y="13726"/>
                </a:lnTo>
                <a:lnTo>
                  <a:pt x="149396" y="14832"/>
                </a:lnTo>
                <a:lnTo>
                  <a:pt x="148500" y="15886"/>
                </a:lnTo>
                <a:lnTo>
                  <a:pt x="147604" y="16914"/>
                </a:lnTo>
                <a:lnTo>
                  <a:pt x="146656" y="17915"/>
                </a:lnTo>
                <a:lnTo>
                  <a:pt x="145681" y="18889"/>
                </a:lnTo>
                <a:lnTo>
                  <a:pt x="144707" y="19838"/>
                </a:lnTo>
                <a:lnTo>
                  <a:pt x="143679" y="20733"/>
                </a:lnTo>
                <a:lnTo>
                  <a:pt x="142626" y="21629"/>
                </a:lnTo>
                <a:lnTo>
                  <a:pt x="141572" y="22472"/>
                </a:lnTo>
                <a:lnTo>
                  <a:pt x="140465" y="23262"/>
                </a:lnTo>
                <a:lnTo>
                  <a:pt x="139306" y="24026"/>
                </a:lnTo>
                <a:lnTo>
                  <a:pt x="138147" y="24764"/>
                </a:lnTo>
                <a:lnTo>
                  <a:pt x="136935" y="25449"/>
                </a:lnTo>
                <a:lnTo>
                  <a:pt x="135697" y="26081"/>
                </a:lnTo>
                <a:lnTo>
                  <a:pt x="134406" y="26687"/>
                </a:lnTo>
                <a:lnTo>
                  <a:pt x="133563" y="27030"/>
                </a:lnTo>
                <a:lnTo>
                  <a:pt x="132747" y="27346"/>
                </a:lnTo>
                <a:lnTo>
                  <a:pt x="131904" y="27635"/>
                </a:lnTo>
                <a:lnTo>
                  <a:pt x="131034" y="27899"/>
                </a:lnTo>
                <a:lnTo>
                  <a:pt x="130191" y="28136"/>
                </a:lnTo>
                <a:lnTo>
                  <a:pt x="129322" y="28347"/>
                </a:lnTo>
                <a:lnTo>
                  <a:pt x="128479" y="28531"/>
                </a:lnTo>
                <a:lnTo>
                  <a:pt x="127610" y="28716"/>
                </a:lnTo>
                <a:lnTo>
                  <a:pt x="126740" y="28874"/>
                </a:lnTo>
                <a:lnTo>
                  <a:pt x="125845" y="29005"/>
                </a:lnTo>
                <a:lnTo>
                  <a:pt x="124106" y="29242"/>
                </a:lnTo>
                <a:lnTo>
                  <a:pt x="122341" y="29453"/>
                </a:lnTo>
                <a:lnTo>
                  <a:pt x="120576" y="29638"/>
                </a:lnTo>
                <a:lnTo>
                  <a:pt x="119338" y="29822"/>
                </a:lnTo>
                <a:lnTo>
                  <a:pt x="118126" y="30033"/>
                </a:lnTo>
                <a:lnTo>
                  <a:pt x="116967" y="30296"/>
                </a:lnTo>
                <a:lnTo>
                  <a:pt x="116387" y="30454"/>
                </a:lnTo>
                <a:lnTo>
                  <a:pt x="115808" y="30639"/>
                </a:lnTo>
                <a:lnTo>
                  <a:pt x="115254" y="30823"/>
                </a:lnTo>
                <a:lnTo>
                  <a:pt x="114728" y="31007"/>
                </a:lnTo>
                <a:lnTo>
                  <a:pt x="114174" y="31245"/>
                </a:lnTo>
                <a:lnTo>
                  <a:pt x="113647" y="31455"/>
                </a:lnTo>
                <a:lnTo>
                  <a:pt x="113121" y="31719"/>
                </a:lnTo>
                <a:lnTo>
                  <a:pt x="112620" y="31956"/>
                </a:lnTo>
                <a:lnTo>
                  <a:pt x="112120" y="32246"/>
                </a:lnTo>
                <a:lnTo>
                  <a:pt x="111619" y="32535"/>
                </a:lnTo>
                <a:lnTo>
                  <a:pt x="111145" y="32825"/>
                </a:lnTo>
                <a:lnTo>
                  <a:pt x="110671" y="33141"/>
                </a:lnTo>
                <a:lnTo>
                  <a:pt x="110196" y="33484"/>
                </a:lnTo>
                <a:lnTo>
                  <a:pt x="109749" y="33826"/>
                </a:lnTo>
                <a:lnTo>
                  <a:pt x="109301" y="34195"/>
                </a:lnTo>
                <a:lnTo>
                  <a:pt x="108853" y="34564"/>
                </a:lnTo>
                <a:lnTo>
                  <a:pt x="108431" y="34959"/>
                </a:lnTo>
                <a:lnTo>
                  <a:pt x="108010" y="35381"/>
                </a:lnTo>
                <a:lnTo>
                  <a:pt x="107588" y="35802"/>
                </a:lnTo>
                <a:lnTo>
                  <a:pt x="107193" y="36224"/>
                </a:lnTo>
                <a:lnTo>
                  <a:pt x="106798" y="36698"/>
                </a:lnTo>
                <a:lnTo>
                  <a:pt x="106429" y="37146"/>
                </a:lnTo>
                <a:lnTo>
                  <a:pt x="106060" y="37646"/>
                </a:lnTo>
                <a:lnTo>
                  <a:pt x="105692" y="38147"/>
                </a:lnTo>
                <a:lnTo>
                  <a:pt x="105323" y="38647"/>
                </a:lnTo>
                <a:lnTo>
                  <a:pt x="104980" y="39200"/>
                </a:lnTo>
                <a:lnTo>
                  <a:pt x="104269" y="40386"/>
                </a:lnTo>
                <a:lnTo>
                  <a:pt x="103584" y="41571"/>
                </a:lnTo>
                <a:lnTo>
                  <a:pt x="102926" y="42809"/>
                </a:lnTo>
                <a:lnTo>
                  <a:pt x="102293" y="44021"/>
                </a:lnTo>
                <a:lnTo>
                  <a:pt x="101661" y="45286"/>
                </a:lnTo>
                <a:lnTo>
                  <a:pt x="101082" y="46524"/>
                </a:lnTo>
                <a:lnTo>
                  <a:pt x="99896" y="49027"/>
                </a:lnTo>
                <a:lnTo>
                  <a:pt x="99185" y="50528"/>
                </a:lnTo>
                <a:lnTo>
                  <a:pt x="98421" y="51977"/>
                </a:lnTo>
                <a:lnTo>
                  <a:pt x="97657" y="53426"/>
                </a:lnTo>
                <a:lnTo>
                  <a:pt x="96840" y="54848"/>
                </a:lnTo>
                <a:lnTo>
                  <a:pt x="95971" y="56218"/>
                </a:lnTo>
                <a:lnTo>
                  <a:pt x="95049" y="57588"/>
                </a:lnTo>
                <a:lnTo>
                  <a:pt x="94575" y="58247"/>
                </a:lnTo>
                <a:lnTo>
                  <a:pt x="94074" y="58905"/>
                </a:lnTo>
                <a:lnTo>
                  <a:pt x="93574" y="59564"/>
                </a:lnTo>
                <a:lnTo>
                  <a:pt x="93047" y="60196"/>
                </a:lnTo>
                <a:lnTo>
                  <a:pt x="92573" y="60776"/>
                </a:lnTo>
                <a:lnTo>
                  <a:pt x="92098" y="61329"/>
                </a:lnTo>
                <a:lnTo>
                  <a:pt x="91598" y="61856"/>
                </a:lnTo>
                <a:lnTo>
                  <a:pt x="91071" y="62383"/>
                </a:lnTo>
                <a:lnTo>
                  <a:pt x="90570" y="62883"/>
                </a:lnTo>
                <a:lnTo>
                  <a:pt x="90044" y="63358"/>
                </a:lnTo>
                <a:lnTo>
                  <a:pt x="89517" y="63832"/>
                </a:lnTo>
                <a:lnTo>
                  <a:pt x="88990" y="64280"/>
                </a:lnTo>
                <a:lnTo>
                  <a:pt x="88437" y="64727"/>
                </a:lnTo>
                <a:lnTo>
                  <a:pt x="87883" y="65149"/>
                </a:lnTo>
                <a:lnTo>
                  <a:pt x="87330" y="65544"/>
                </a:lnTo>
                <a:lnTo>
                  <a:pt x="86751" y="65913"/>
                </a:lnTo>
                <a:lnTo>
                  <a:pt x="86171" y="66282"/>
                </a:lnTo>
                <a:lnTo>
                  <a:pt x="85591" y="66624"/>
                </a:lnTo>
                <a:lnTo>
                  <a:pt x="84986" y="66967"/>
                </a:lnTo>
                <a:lnTo>
                  <a:pt x="84380" y="67256"/>
                </a:lnTo>
                <a:lnTo>
                  <a:pt x="83774" y="67546"/>
                </a:lnTo>
                <a:lnTo>
                  <a:pt x="83168" y="67810"/>
                </a:lnTo>
                <a:lnTo>
                  <a:pt x="82536" y="68073"/>
                </a:lnTo>
                <a:lnTo>
                  <a:pt x="81877" y="68284"/>
                </a:lnTo>
                <a:lnTo>
                  <a:pt x="81218" y="68495"/>
                </a:lnTo>
                <a:lnTo>
                  <a:pt x="80560" y="68679"/>
                </a:lnTo>
                <a:lnTo>
                  <a:pt x="79901" y="68863"/>
                </a:lnTo>
                <a:lnTo>
                  <a:pt x="79216" y="68995"/>
                </a:lnTo>
                <a:lnTo>
                  <a:pt x="78531" y="69127"/>
                </a:lnTo>
                <a:lnTo>
                  <a:pt x="77820" y="69232"/>
                </a:lnTo>
                <a:lnTo>
                  <a:pt x="77109" y="69311"/>
                </a:lnTo>
                <a:lnTo>
                  <a:pt x="76397" y="69364"/>
                </a:lnTo>
                <a:lnTo>
                  <a:pt x="75660" y="69390"/>
                </a:lnTo>
                <a:lnTo>
                  <a:pt x="74922" y="69417"/>
                </a:lnTo>
                <a:lnTo>
                  <a:pt x="74185" y="69390"/>
                </a:lnTo>
                <a:lnTo>
                  <a:pt x="73421" y="69364"/>
                </a:lnTo>
                <a:lnTo>
                  <a:pt x="69785" y="69179"/>
                </a:lnTo>
                <a:lnTo>
                  <a:pt x="66123" y="68995"/>
                </a:lnTo>
                <a:lnTo>
                  <a:pt x="64912" y="68942"/>
                </a:lnTo>
                <a:lnTo>
                  <a:pt x="63673" y="68942"/>
                </a:lnTo>
                <a:lnTo>
                  <a:pt x="62462" y="68969"/>
                </a:lnTo>
                <a:lnTo>
                  <a:pt x="61250" y="69048"/>
                </a:lnTo>
                <a:lnTo>
                  <a:pt x="60038" y="69206"/>
                </a:lnTo>
                <a:lnTo>
                  <a:pt x="59432" y="69285"/>
                </a:lnTo>
                <a:lnTo>
                  <a:pt x="58826" y="69390"/>
                </a:lnTo>
                <a:lnTo>
                  <a:pt x="58220" y="69522"/>
                </a:lnTo>
                <a:lnTo>
                  <a:pt x="57641" y="69654"/>
                </a:lnTo>
                <a:lnTo>
                  <a:pt x="57035" y="69812"/>
                </a:lnTo>
                <a:lnTo>
                  <a:pt x="56455" y="69996"/>
                </a:lnTo>
                <a:lnTo>
                  <a:pt x="55454" y="70339"/>
                </a:lnTo>
                <a:lnTo>
                  <a:pt x="54480" y="70707"/>
                </a:lnTo>
                <a:lnTo>
                  <a:pt x="53557" y="71129"/>
                </a:lnTo>
                <a:lnTo>
                  <a:pt x="52662" y="71603"/>
                </a:lnTo>
                <a:lnTo>
                  <a:pt x="51766" y="72077"/>
                </a:lnTo>
                <a:lnTo>
                  <a:pt x="50923" y="72604"/>
                </a:lnTo>
                <a:lnTo>
                  <a:pt x="50080" y="73184"/>
                </a:lnTo>
                <a:lnTo>
                  <a:pt x="49290" y="73763"/>
                </a:lnTo>
                <a:lnTo>
                  <a:pt x="48500" y="74396"/>
                </a:lnTo>
                <a:lnTo>
                  <a:pt x="47736" y="75028"/>
                </a:lnTo>
                <a:lnTo>
                  <a:pt x="46972" y="75713"/>
                </a:lnTo>
                <a:lnTo>
                  <a:pt x="46260" y="76424"/>
                </a:lnTo>
                <a:lnTo>
                  <a:pt x="45549" y="77135"/>
                </a:lnTo>
                <a:lnTo>
                  <a:pt x="44838" y="77873"/>
                </a:lnTo>
                <a:lnTo>
                  <a:pt x="44153" y="78637"/>
                </a:lnTo>
                <a:lnTo>
                  <a:pt x="43468" y="79401"/>
                </a:lnTo>
                <a:lnTo>
                  <a:pt x="42836" y="80165"/>
                </a:lnTo>
                <a:lnTo>
                  <a:pt x="42203" y="80955"/>
                </a:lnTo>
                <a:lnTo>
                  <a:pt x="41597" y="81745"/>
                </a:lnTo>
                <a:lnTo>
                  <a:pt x="40992" y="82536"/>
                </a:lnTo>
                <a:lnTo>
                  <a:pt x="39832" y="84169"/>
                </a:lnTo>
                <a:lnTo>
                  <a:pt x="38726" y="85829"/>
                </a:lnTo>
                <a:lnTo>
                  <a:pt x="37620" y="87488"/>
                </a:lnTo>
                <a:lnTo>
                  <a:pt x="36539" y="89174"/>
                </a:lnTo>
                <a:lnTo>
                  <a:pt x="34379" y="92546"/>
                </a:lnTo>
                <a:lnTo>
                  <a:pt x="33484" y="93890"/>
                </a:lnTo>
                <a:lnTo>
                  <a:pt x="32588" y="95233"/>
                </a:lnTo>
                <a:lnTo>
                  <a:pt x="31666" y="96551"/>
                </a:lnTo>
                <a:lnTo>
                  <a:pt x="30744" y="97868"/>
                </a:lnTo>
                <a:lnTo>
                  <a:pt x="29743" y="99159"/>
                </a:lnTo>
                <a:lnTo>
                  <a:pt x="28742" y="100397"/>
                </a:lnTo>
                <a:lnTo>
                  <a:pt x="27688" y="101609"/>
                </a:lnTo>
                <a:lnTo>
                  <a:pt x="27135" y="102214"/>
                </a:lnTo>
                <a:lnTo>
                  <a:pt x="26582" y="102794"/>
                </a:lnTo>
                <a:lnTo>
                  <a:pt x="26028" y="103347"/>
                </a:lnTo>
                <a:lnTo>
                  <a:pt x="25475" y="103874"/>
                </a:lnTo>
                <a:lnTo>
                  <a:pt x="24922" y="104401"/>
                </a:lnTo>
                <a:lnTo>
                  <a:pt x="24369" y="104875"/>
                </a:lnTo>
                <a:lnTo>
                  <a:pt x="23789" y="105349"/>
                </a:lnTo>
                <a:lnTo>
                  <a:pt x="23210" y="105824"/>
                </a:lnTo>
                <a:lnTo>
                  <a:pt x="22630" y="106245"/>
                </a:lnTo>
                <a:lnTo>
                  <a:pt x="22024" y="106667"/>
                </a:lnTo>
                <a:lnTo>
                  <a:pt x="21418" y="107062"/>
                </a:lnTo>
                <a:lnTo>
                  <a:pt x="20812" y="107430"/>
                </a:lnTo>
                <a:lnTo>
                  <a:pt x="20206" y="107799"/>
                </a:lnTo>
                <a:lnTo>
                  <a:pt x="19600" y="108115"/>
                </a:lnTo>
                <a:lnTo>
                  <a:pt x="18968" y="108432"/>
                </a:lnTo>
                <a:lnTo>
                  <a:pt x="18336" y="108748"/>
                </a:lnTo>
                <a:lnTo>
                  <a:pt x="17677" y="109011"/>
                </a:lnTo>
                <a:lnTo>
                  <a:pt x="17019" y="109248"/>
                </a:lnTo>
                <a:lnTo>
                  <a:pt x="16360" y="109485"/>
                </a:lnTo>
                <a:lnTo>
                  <a:pt x="15702" y="109696"/>
                </a:lnTo>
                <a:lnTo>
                  <a:pt x="15043" y="109880"/>
                </a:lnTo>
                <a:lnTo>
                  <a:pt x="14358" y="110039"/>
                </a:lnTo>
                <a:lnTo>
                  <a:pt x="13673" y="110197"/>
                </a:lnTo>
                <a:lnTo>
                  <a:pt x="12962" y="110302"/>
                </a:lnTo>
                <a:lnTo>
                  <a:pt x="12251" y="110407"/>
                </a:lnTo>
                <a:lnTo>
                  <a:pt x="11539" y="110486"/>
                </a:lnTo>
                <a:lnTo>
                  <a:pt x="10828" y="110539"/>
                </a:lnTo>
                <a:lnTo>
                  <a:pt x="10090" y="110565"/>
                </a:lnTo>
                <a:lnTo>
                  <a:pt x="8615" y="110565"/>
                </a:lnTo>
                <a:lnTo>
                  <a:pt x="7851" y="110513"/>
                </a:lnTo>
                <a:lnTo>
                  <a:pt x="7087" y="110434"/>
                </a:lnTo>
                <a:lnTo>
                  <a:pt x="6323" y="110355"/>
                </a:lnTo>
                <a:lnTo>
                  <a:pt x="5559" y="110249"/>
                </a:lnTo>
                <a:lnTo>
                  <a:pt x="4453" y="110039"/>
                </a:lnTo>
                <a:lnTo>
                  <a:pt x="3346" y="109775"/>
                </a:lnTo>
                <a:lnTo>
                  <a:pt x="1134" y="109275"/>
                </a:lnTo>
                <a:lnTo>
                  <a:pt x="80" y="108721"/>
                </a:lnTo>
                <a:lnTo>
                  <a:pt x="53" y="108906"/>
                </a:lnTo>
                <a:lnTo>
                  <a:pt x="1" y="109090"/>
                </a:lnTo>
                <a:lnTo>
                  <a:pt x="264" y="109248"/>
                </a:lnTo>
                <a:lnTo>
                  <a:pt x="528" y="109354"/>
                </a:lnTo>
                <a:lnTo>
                  <a:pt x="817" y="109459"/>
                </a:lnTo>
                <a:lnTo>
                  <a:pt x="1134" y="109512"/>
                </a:lnTo>
                <a:lnTo>
                  <a:pt x="2187" y="109933"/>
                </a:lnTo>
                <a:lnTo>
                  <a:pt x="3241" y="110276"/>
                </a:lnTo>
                <a:lnTo>
                  <a:pt x="4268" y="110592"/>
                </a:lnTo>
                <a:lnTo>
                  <a:pt x="5322" y="110829"/>
                </a:lnTo>
                <a:lnTo>
                  <a:pt x="6376" y="111040"/>
                </a:lnTo>
                <a:lnTo>
                  <a:pt x="7430" y="111171"/>
                </a:lnTo>
                <a:lnTo>
                  <a:pt x="8483" y="111277"/>
                </a:lnTo>
                <a:lnTo>
                  <a:pt x="9537" y="111303"/>
                </a:lnTo>
                <a:lnTo>
                  <a:pt x="10591" y="111303"/>
                </a:lnTo>
                <a:lnTo>
                  <a:pt x="11645" y="111224"/>
                </a:lnTo>
                <a:lnTo>
                  <a:pt x="12698" y="111092"/>
                </a:lnTo>
                <a:lnTo>
                  <a:pt x="13752" y="110934"/>
                </a:lnTo>
                <a:lnTo>
                  <a:pt x="14806" y="110697"/>
                </a:lnTo>
                <a:lnTo>
                  <a:pt x="15860" y="110407"/>
                </a:lnTo>
                <a:lnTo>
                  <a:pt x="16913" y="110065"/>
                </a:lnTo>
                <a:lnTo>
                  <a:pt x="17967" y="109670"/>
                </a:lnTo>
                <a:lnTo>
                  <a:pt x="18942" y="109248"/>
                </a:lnTo>
                <a:lnTo>
                  <a:pt x="19864" y="108800"/>
                </a:lnTo>
                <a:lnTo>
                  <a:pt x="20786" y="108300"/>
                </a:lnTo>
                <a:lnTo>
                  <a:pt x="21655" y="107799"/>
                </a:lnTo>
                <a:lnTo>
                  <a:pt x="22498" y="107246"/>
                </a:lnTo>
                <a:lnTo>
                  <a:pt x="23341" y="106667"/>
                </a:lnTo>
                <a:lnTo>
                  <a:pt x="24132" y="106034"/>
                </a:lnTo>
                <a:lnTo>
                  <a:pt x="24922" y="105402"/>
                </a:lnTo>
                <a:lnTo>
                  <a:pt x="25686" y="104743"/>
                </a:lnTo>
                <a:lnTo>
                  <a:pt x="26423" y="104058"/>
                </a:lnTo>
                <a:lnTo>
                  <a:pt x="27161" y="103321"/>
                </a:lnTo>
                <a:lnTo>
                  <a:pt x="27872" y="102610"/>
                </a:lnTo>
                <a:lnTo>
                  <a:pt x="28557" y="101846"/>
                </a:lnTo>
                <a:lnTo>
                  <a:pt x="29242" y="101082"/>
                </a:lnTo>
                <a:lnTo>
                  <a:pt x="29901" y="100291"/>
                </a:lnTo>
                <a:lnTo>
                  <a:pt x="30533" y="99475"/>
                </a:lnTo>
                <a:lnTo>
                  <a:pt x="31640" y="98052"/>
                </a:lnTo>
                <a:lnTo>
                  <a:pt x="32693" y="96577"/>
                </a:lnTo>
                <a:lnTo>
                  <a:pt x="33721" y="95102"/>
                </a:lnTo>
                <a:lnTo>
                  <a:pt x="34722" y="93600"/>
                </a:lnTo>
                <a:lnTo>
                  <a:pt x="36698" y="90571"/>
                </a:lnTo>
                <a:lnTo>
                  <a:pt x="38673" y="87541"/>
                </a:lnTo>
                <a:lnTo>
                  <a:pt x="39674" y="86013"/>
                </a:lnTo>
                <a:lnTo>
                  <a:pt x="40702" y="84538"/>
                </a:lnTo>
                <a:lnTo>
                  <a:pt x="41756" y="83063"/>
                </a:lnTo>
                <a:lnTo>
                  <a:pt x="42836" y="81640"/>
                </a:lnTo>
                <a:lnTo>
                  <a:pt x="43968" y="80244"/>
                </a:lnTo>
                <a:lnTo>
                  <a:pt x="44548" y="79559"/>
                </a:lnTo>
                <a:lnTo>
                  <a:pt x="45154" y="78874"/>
                </a:lnTo>
                <a:lnTo>
                  <a:pt x="45760" y="78215"/>
                </a:lnTo>
                <a:lnTo>
                  <a:pt x="46392" y="77557"/>
                </a:lnTo>
                <a:lnTo>
                  <a:pt x="47024" y="76925"/>
                </a:lnTo>
                <a:lnTo>
                  <a:pt x="47683" y="76292"/>
                </a:lnTo>
                <a:lnTo>
                  <a:pt x="48605" y="75476"/>
                </a:lnTo>
                <a:lnTo>
                  <a:pt x="49553" y="74685"/>
                </a:lnTo>
                <a:lnTo>
                  <a:pt x="50502" y="73974"/>
                </a:lnTo>
                <a:lnTo>
                  <a:pt x="51503" y="73315"/>
                </a:lnTo>
                <a:lnTo>
                  <a:pt x="52504" y="72683"/>
                </a:lnTo>
                <a:lnTo>
                  <a:pt x="53505" y="72130"/>
                </a:lnTo>
                <a:lnTo>
                  <a:pt x="54559" y="71629"/>
                </a:lnTo>
                <a:lnTo>
                  <a:pt x="55612" y="71182"/>
                </a:lnTo>
                <a:lnTo>
                  <a:pt x="56692" y="70813"/>
                </a:lnTo>
                <a:lnTo>
                  <a:pt x="57799" y="70470"/>
                </a:lnTo>
                <a:lnTo>
                  <a:pt x="58378" y="70339"/>
                </a:lnTo>
                <a:lnTo>
                  <a:pt x="58932" y="70207"/>
                </a:lnTo>
                <a:lnTo>
                  <a:pt x="59511" y="70101"/>
                </a:lnTo>
                <a:lnTo>
                  <a:pt x="60091" y="69996"/>
                </a:lnTo>
                <a:lnTo>
                  <a:pt x="60670" y="69917"/>
                </a:lnTo>
                <a:lnTo>
                  <a:pt x="61276" y="69838"/>
                </a:lnTo>
                <a:lnTo>
                  <a:pt x="61856" y="69785"/>
                </a:lnTo>
                <a:lnTo>
                  <a:pt x="62462" y="69759"/>
                </a:lnTo>
                <a:lnTo>
                  <a:pt x="63068" y="69733"/>
                </a:lnTo>
                <a:lnTo>
                  <a:pt x="63700" y="69733"/>
                </a:lnTo>
                <a:lnTo>
                  <a:pt x="64938" y="69785"/>
                </a:lnTo>
                <a:lnTo>
                  <a:pt x="66993" y="69891"/>
                </a:lnTo>
                <a:lnTo>
                  <a:pt x="69048" y="69970"/>
                </a:lnTo>
                <a:lnTo>
                  <a:pt x="71129" y="70075"/>
                </a:lnTo>
                <a:lnTo>
                  <a:pt x="73184" y="70181"/>
                </a:lnTo>
                <a:lnTo>
                  <a:pt x="73842" y="70207"/>
                </a:lnTo>
                <a:lnTo>
                  <a:pt x="74474" y="70233"/>
                </a:lnTo>
                <a:lnTo>
                  <a:pt x="75133" y="70207"/>
                </a:lnTo>
                <a:lnTo>
                  <a:pt x="75765" y="70207"/>
                </a:lnTo>
                <a:lnTo>
                  <a:pt x="76397" y="70154"/>
                </a:lnTo>
                <a:lnTo>
                  <a:pt x="77030" y="70128"/>
                </a:lnTo>
                <a:lnTo>
                  <a:pt x="77662" y="70049"/>
                </a:lnTo>
                <a:lnTo>
                  <a:pt x="78268" y="69970"/>
                </a:lnTo>
                <a:lnTo>
                  <a:pt x="78874" y="69864"/>
                </a:lnTo>
                <a:lnTo>
                  <a:pt x="79480" y="69759"/>
                </a:lnTo>
                <a:lnTo>
                  <a:pt x="80059" y="69627"/>
                </a:lnTo>
                <a:lnTo>
                  <a:pt x="80665" y="69469"/>
                </a:lnTo>
                <a:lnTo>
                  <a:pt x="81245" y="69311"/>
                </a:lnTo>
                <a:lnTo>
                  <a:pt x="81824" y="69127"/>
                </a:lnTo>
                <a:lnTo>
                  <a:pt x="82404" y="68942"/>
                </a:lnTo>
                <a:lnTo>
                  <a:pt x="82957" y="68732"/>
                </a:lnTo>
                <a:lnTo>
                  <a:pt x="83537" y="68495"/>
                </a:lnTo>
                <a:lnTo>
                  <a:pt x="84090" y="68257"/>
                </a:lnTo>
                <a:lnTo>
                  <a:pt x="84617" y="68020"/>
                </a:lnTo>
                <a:lnTo>
                  <a:pt x="85170" y="67731"/>
                </a:lnTo>
                <a:lnTo>
                  <a:pt x="85697" y="67441"/>
                </a:lnTo>
                <a:lnTo>
                  <a:pt x="86250" y="67151"/>
                </a:lnTo>
                <a:lnTo>
                  <a:pt x="87277" y="66492"/>
                </a:lnTo>
                <a:lnTo>
                  <a:pt x="88305" y="65807"/>
                </a:lnTo>
                <a:lnTo>
                  <a:pt x="89306" y="65044"/>
                </a:lnTo>
                <a:lnTo>
                  <a:pt x="90307" y="64227"/>
                </a:lnTo>
                <a:lnTo>
                  <a:pt x="91255" y="63331"/>
                </a:lnTo>
                <a:lnTo>
                  <a:pt x="92072" y="62515"/>
                </a:lnTo>
                <a:lnTo>
                  <a:pt x="92862" y="61698"/>
                </a:lnTo>
                <a:lnTo>
                  <a:pt x="93626" y="60855"/>
                </a:lnTo>
                <a:lnTo>
                  <a:pt x="94338" y="59959"/>
                </a:lnTo>
                <a:lnTo>
                  <a:pt x="95049" y="59090"/>
                </a:lnTo>
                <a:lnTo>
                  <a:pt x="95707" y="58168"/>
                </a:lnTo>
                <a:lnTo>
                  <a:pt x="96366" y="57246"/>
                </a:lnTo>
                <a:lnTo>
                  <a:pt x="96972" y="56297"/>
                </a:lnTo>
                <a:lnTo>
                  <a:pt x="97578" y="55349"/>
                </a:lnTo>
                <a:lnTo>
                  <a:pt x="98157" y="54374"/>
                </a:lnTo>
                <a:lnTo>
                  <a:pt x="98711" y="53400"/>
                </a:lnTo>
                <a:lnTo>
                  <a:pt x="99264" y="52399"/>
                </a:lnTo>
                <a:lnTo>
                  <a:pt x="99791" y="51397"/>
                </a:lnTo>
                <a:lnTo>
                  <a:pt x="100291" y="50396"/>
                </a:lnTo>
                <a:lnTo>
                  <a:pt x="101292" y="48342"/>
                </a:lnTo>
                <a:lnTo>
                  <a:pt x="102451" y="45944"/>
                </a:lnTo>
                <a:lnTo>
                  <a:pt x="103031" y="44759"/>
                </a:lnTo>
                <a:lnTo>
                  <a:pt x="103637" y="43573"/>
                </a:lnTo>
                <a:lnTo>
                  <a:pt x="104243" y="42414"/>
                </a:lnTo>
                <a:lnTo>
                  <a:pt x="104901" y="41255"/>
                </a:lnTo>
                <a:lnTo>
                  <a:pt x="105586" y="40122"/>
                </a:lnTo>
                <a:lnTo>
                  <a:pt x="106324" y="39016"/>
                </a:lnTo>
                <a:lnTo>
                  <a:pt x="106851" y="38278"/>
                </a:lnTo>
                <a:lnTo>
                  <a:pt x="107378" y="37593"/>
                </a:lnTo>
                <a:lnTo>
                  <a:pt x="107931" y="36908"/>
                </a:lnTo>
                <a:lnTo>
                  <a:pt x="108510" y="36276"/>
                </a:lnTo>
                <a:lnTo>
                  <a:pt x="109116" y="35644"/>
                </a:lnTo>
                <a:lnTo>
                  <a:pt x="109749" y="35064"/>
                </a:lnTo>
                <a:lnTo>
                  <a:pt x="110381" y="34538"/>
                </a:lnTo>
                <a:lnTo>
                  <a:pt x="111066" y="34011"/>
                </a:lnTo>
                <a:lnTo>
                  <a:pt x="111751" y="33536"/>
                </a:lnTo>
                <a:lnTo>
                  <a:pt x="112462" y="33089"/>
                </a:lnTo>
                <a:lnTo>
                  <a:pt x="113200" y="32667"/>
                </a:lnTo>
                <a:lnTo>
                  <a:pt x="113990" y="32298"/>
                </a:lnTo>
                <a:lnTo>
                  <a:pt x="114780" y="31956"/>
                </a:lnTo>
                <a:lnTo>
                  <a:pt x="115597" y="31666"/>
                </a:lnTo>
                <a:lnTo>
                  <a:pt x="116440" y="31403"/>
                </a:lnTo>
                <a:lnTo>
                  <a:pt x="117336" y="31166"/>
                </a:lnTo>
                <a:lnTo>
                  <a:pt x="118943" y="30823"/>
                </a:lnTo>
                <a:lnTo>
                  <a:pt x="120550" y="30533"/>
                </a:lnTo>
                <a:lnTo>
                  <a:pt x="122183" y="30323"/>
                </a:lnTo>
                <a:lnTo>
                  <a:pt x="122999" y="30217"/>
                </a:lnTo>
                <a:lnTo>
                  <a:pt x="123816" y="30164"/>
                </a:lnTo>
                <a:lnTo>
                  <a:pt x="125318" y="30006"/>
                </a:lnTo>
                <a:lnTo>
                  <a:pt x="126819" y="29796"/>
                </a:lnTo>
                <a:lnTo>
                  <a:pt x="128295" y="29532"/>
                </a:lnTo>
                <a:lnTo>
                  <a:pt x="129717" y="29216"/>
                </a:lnTo>
                <a:lnTo>
                  <a:pt x="131140" y="28821"/>
                </a:lnTo>
                <a:lnTo>
                  <a:pt x="132536" y="28373"/>
                </a:lnTo>
                <a:lnTo>
                  <a:pt x="133879" y="27873"/>
                </a:lnTo>
                <a:lnTo>
                  <a:pt x="135223" y="27319"/>
                </a:lnTo>
                <a:lnTo>
                  <a:pt x="136540" y="26713"/>
                </a:lnTo>
                <a:lnTo>
                  <a:pt x="137831" y="26029"/>
                </a:lnTo>
                <a:lnTo>
                  <a:pt x="139095" y="25317"/>
                </a:lnTo>
                <a:lnTo>
                  <a:pt x="140307" y="24527"/>
                </a:lnTo>
                <a:lnTo>
                  <a:pt x="141545" y="23684"/>
                </a:lnTo>
                <a:lnTo>
                  <a:pt x="142731" y="22788"/>
                </a:lnTo>
                <a:lnTo>
                  <a:pt x="143890" y="21840"/>
                </a:lnTo>
                <a:lnTo>
                  <a:pt x="145023" y="20839"/>
                </a:lnTo>
                <a:lnTo>
                  <a:pt x="146182" y="19759"/>
                </a:lnTo>
                <a:lnTo>
                  <a:pt x="147288" y="18626"/>
                </a:lnTo>
                <a:lnTo>
                  <a:pt x="148368" y="17493"/>
                </a:lnTo>
                <a:lnTo>
                  <a:pt x="149422" y="16308"/>
                </a:lnTo>
                <a:lnTo>
                  <a:pt x="150423" y="15122"/>
                </a:lnTo>
                <a:lnTo>
                  <a:pt x="151398" y="13910"/>
                </a:lnTo>
                <a:lnTo>
                  <a:pt x="152373" y="12672"/>
                </a:lnTo>
                <a:lnTo>
                  <a:pt x="153295" y="11434"/>
                </a:lnTo>
                <a:lnTo>
                  <a:pt x="154217" y="10143"/>
                </a:lnTo>
                <a:lnTo>
                  <a:pt x="155112" y="8879"/>
                </a:lnTo>
                <a:lnTo>
                  <a:pt x="155982" y="7562"/>
                </a:lnTo>
                <a:lnTo>
                  <a:pt x="156825" y="6271"/>
                </a:lnTo>
                <a:lnTo>
                  <a:pt x="158511" y="3610"/>
                </a:lnTo>
                <a:lnTo>
                  <a:pt x="160144" y="949"/>
                </a:lnTo>
                <a:lnTo>
                  <a:pt x="160276" y="739"/>
                </a:lnTo>
                <a:lnTo>
                  <a:pt x="160328" y="633"/>
                </a:lnTo>
                <a:lnTo>
                  <a:pt x="160355" y="554"/>
                </a:lnTo>
                <a:lnTo>
                  <a:pt x="160355" y="475"/>
                </a:lnTo>
                <a:lnTo>
                  <a:pt x="160355" y="396"/>
                </a:lnTo>
                <a:lnTo>
                  <a:pt x="160328" y="317"/>
                </a:lnTo>
                <a:lnTo>
                  <a:pt x="160302" y="238"/>
                </a:lnTo>
                <a:lnTo>
                  <a:pt x="160170" y="106"/>
                </a:lnTo>
                <a:lnTo>
                  <a:pt x="160065" y="54"/>
                </a:lnTo>
                <a:lnTo>
                  <a:pt x="159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22"/>
          <p:cNvSpPr/>
          <p:nvPr/>
        </p:nvSpPr>
        <p:spPr>
          <a:xfrm rot="10800000">
            <a:off x="-1510550" y="-761050"/>
            <a:ext cx="4008875" cy="2782575"/>
          </a:xfrm>
          <a:custGeom>
            <a:avLst/>
            <a:gdLst/>
            <a:ahLst/>
            <a:cxnLst/>
            <a:rect l="l" t="t" r="r" b="b"/>
            <a:pathLst>
              <a:path w="160355" h="111303" extrusionOk="0">
                <a:moveTo>
                  <a:pt x="159775" y="1"/>
                </a:moveTo>
                <a:lnTo>
                  <a:pt x="159670" y="27"/>
                </a:lnTo>
                <a:lnTo>
                  <a:pt x="159591" y="80"/>
                </a:lnTo>
                <a:lnTo>
                  <a:pt x="159512" y="133"/>
                </a:lnTo>
                <a:lnTo>
                  <a:pt x="159433" y="238"/>
                </a:lnTo>
                <a:lnTo>
                  <a:pt x="158985" y="923"/>
                </a:lnTo>
                <a:lnTo>
                  <a:pt x="157088" y="3900"/>
                </a:lnTo>
                <a:lnTo>
                  <a:pt x="155165" y="6850"/>
                </a:lnTo>
                <a:lnTo>
                  <a:pt x="154190" y="8326"/>
                </a:lnTo>
                <a:lnTo>
                  <a:pt x="153189" y="9774"/>
                </a:lnTo>
                <a:lnTo>
                  <a:pt x="152162" y="11223"/>
                </a:lnTo>
                <a:lnTo>
                  <a:pt x="151135" y="12620"/>
                </a:lnTo>
                <a:lnTo>
                  <a:pt x="150265" y="13726"/>
                </a:lnTo>
                <a:lnTo>
                  <a:pt x="149396" y="14832"/>
                </a:lnTo>
                <a:lnTo>
                  <a:pt x="148500" y="15886"/>
                </a:lnTo>
                <a:lnTo>
                  <a:pt x="147604" y="16914"/>
                </a:lnTo>
                <a:lnTo>
                  <a:pt x="146656" y="17915"/>
                </a:lnTo>
                <a:lnTo>
                  <a:pt x="145681" y="18889"/>
                </a:lnTo>
                <a:lnTo>
                  <a:pt x="144707" y="19838"/>
                </a:lnTo>
                <a:lnTo>
                  <a:pt x="143679" y="20733"/>
                </a:lnTo>
                <a:lnTo>
                  <a:pt x="142626" y="21629"/>
                </a:lnTo>
                <a:lnTo>
                  <a:pt x="141572" y="22472"/>
                </a:lnTo>
                <a:lnTo>
                  <a:pt x="140465" y="23262"/>
                </a:lnTo>
                <a:lnTo>
                  <a:pt x="139306" y="24026"/>
                </a:lnTo>
                <a:lnTo>
                  <a:pt x="138147" y="24764"/>
                </a:lnTo>
                <a:lnTo>
                  <a:pt x="136935" y="25449"/>
                </a:lnTo>
                <a:lnTo>
                  <a:pt x="135697" y="26081"/>
                </a:lnTo>
                <a:lnTo>
                  <a:pt x="134406" y="26687"/>
                </a:lnTo>
                <a:lnTo>
                  <a:pt x="133563" y="27030"/>
                </a:lnTo>
                <a:lnTo>
                  <a:pt x="132747" y="27346"/>
                </a:lnTo>
                <a:lnTo>
                  <a:pt x="131904" y="27635"/>
                </a:lnTo>
                <a:lnTo>
                  <a:pt x="131034" y="27899"/>
                </a:lnTo>
                <a:lnTo>
                  <a:pt x="130191" y="28136"/>
                </a:lnTo>
                <a:lnTo>
                  <a:pt x="129322" y="28347"/>
                </a:lnTo>
                <a:lnTo>
                  <a:pt x="128479" y="28531"/>
                </a:lnTo>
                <a:lnTo>
                  <a:pt x="127610" y="28716"/>
                </a:lnTo>
                <a:lnTo>
                  <a:pt x="126740" y="28874"/>
                </a:lnTo>
                <a:lnTo>
                  <a:pt x="125845" y="29005"/>
                </a:lnTo>
                <a:lnTo>
                  <a:pt x="124106" y="29242"/>
                </a:lnTo>
                <a:lnTo>
                  <a:pt x="122341" y="29453"/>
                </a:lnTo>
                <a:lnTo>
                  <a:pt x="120576" y="29638"/>
                </a:lnTo>
                <a:lnTo>
                  <a:pt x="119338" y="29822"/>
                </a:lnTo>
                <a:lnTo>
                  <a:pt x="118126" y="30033"/>
                </a:lnTo>
                <a:lnTo>
                  <a:pt x="116967" y="30296"/>
                </a:lnTo>
                <a:lnTo>
                  <a:pt x="116387" y="30454"/>
                </a:lnTo>
                <a:lnTo>
                  <a:pt x="115808" y="30639"/>
                </a:lnTo>
                <a:lnTo>
                  <a:pt x="115254" y="30823"/>
                </a:lnTo>
                <a:lnTo>
                  <a:pt x="114728" y="31007"/>
                </a:lnTo>
                <a:lnTo>
                  <a:pt x="114174" y="31245"/>
                </a:lnTo>
                <a:lnTo>
                  <a:pt x="113647" y="31455"/>
                </a:lnTo>
                <a:lnTo>
                  <a:pt x="113121" y="31719"/>
                </a:lnTo>
                <a:lnTo>
                  <a:pt x="112620" y="31956"/>
                </a:lnTo>
                <a:lnTo>
                  <a:pt x="112120" y="32246"/>
                </a:lnTo>
                <a:lnTo>
                  <a:pt x="111619" y="32535"/>
                </a:lnTo>
                <a:lnTo>
                  <a:pt x="111145" y="32825"/>
                </a:lnTo>
                <a:lnTo>
                  <a:pt x="110671" y="33141"/>
                </a:lnTo>
                <a:lnTo>
                  <a:pt x="110196" y="33484"/>
                </a:lnTo>
                <a:lnTo>
                  <a:pt x="109749" y="33826"/>
                </a:lnTo>
                <a:lnTo>
                  <a:pt x="109301" y="34195"/>
                </a:lnTo>
                <a:lnTo>
                  <a:pt x="108853" y="34564"/>
                </a:lnTo>
                <a:lnTo>
                  <a:pt x="108431" y="34959"/>
                </a:lnTo>
                <a:lnTo>
                  <a:pt x="108010" y="35381"/>
                </a:lnTo>
                <a:lnTo>
                  <a:pt x="107588" y="35802"/>
                </a:lnTo>
                <a:lnTo>
                  <a:pt x="107193" y="36224"/>
                </a:lnTo>
                <a:lnTo>
                  <a:pt x="106798" y="36698"/>
                </a:lnTo>
                <a:lnTo>
                  <a:pt x="106429" y="37146"/>
                </a:lnTo>
                <a:lnTo>
                  <a:pt x="106060" y="37646"/>
                </a:lnTo>
                <a:lnTo>
                  <a:pt x="105692" y="38147"/>
                </a:lnTo>
                <a:lnTo>
                  <a:pt x="105323" y="38647"/>
                </a:lnTo>
                <a:lnTo>
                  <a:pt x="104980" y="39200"/>
                </a:lnTo>
                <a:lnTo>
                  <a:pt x="104269" y="40386"/>
                </a:lnTo>
                <a:lnTo>
                  <a:pt x="103584" y="41571"/>
                </a:lnTo>
                <a:lnTo>
                  <a:pt x="102926" y="42809"/>
                </a:lnTo>
                <a:lnTo>
                  <a:pt x="102293" y="44021"/>
                </a:lnTo>
                <a:lnTo>
                  <a:pt x="101661" y="45286"/>
                </a:lnTo>
                <a:lnTo>
                  <a:pt x="101082" y="46524"/>
                </a:lnTo>
                <a:lnTo>
                  <a:pt x="99896" y="49027"/>
                </a:lnTo>
                <a:lnTo>
                  <a:pt x="99185" y="50528"/>
                </a:lnTo>
                <a:lnTo>
                  <a:pt x="98421" y="51977"/>
                </a:lnTo>
                <a:lnTo>
                  <a:pt x="97657" y="53426"/>
                </a:lnTo>
                <a:lnTo>
                  <a:pt x="96840" y="54848"/>
                </a:lnTo>
                <a:lnTo>
                  <a:pt x="95971" y="56218"/>
                </a:lnTo>
                <a:lnTo>
                  <a:pt x="95049" y="57588"/>
                </a:lnTo>
                <a:lnTo>
                  <a:pt x="94575" y="58247"/>
                </a:lnTo>
                <a:lnTo>
                  <a:pt x="94074" y="58905"/>
                </a:lnTo>
                <a:lnTo>
                  <a:pt x="93574" y="59564"/>
                </a:lnTo>
                <a:lnTo>
                  <a:pt x="93047" y="60196"/>
                </a:lnTo>
                <a:lnTo>
                  <a:pt x="92573" y="60776"/>
                </a:lnTo>
                <a:lnTo>
                  <a:pt x="92098" y="61329"/>
                </a:lnTo>
                <a:lnTo>
                  <a:pt x="91598" y="61856"/>
                </a:lnTo>
                <a:lnTo>
                  <a:pt x="91071" y="62383"/>
                </a:lnTo>
                <a:lnTo>
                  <a:pt x="90570" y="62883"/>
                </a:lnTo>
                <a:lnTo>
                  <a:pt x="90044" y="63358"/>
                </a:lnTo>
                <a:lnTo>
                  <a:pt x="89517" y="63832"/>
                </a:lnTo>
                <a:lnTo>
                  <a:pt x="88990" y="64280"/>
                </a:lnTo>
                <a:lnTo>
                  <a:pt x="88437" y="64727"/>
                </a:lnTo>
                <a:lnTo>
                  <a:pt x="87883" y="65149"/>
                </a:lnTo>
                <a:lnTo>
                  <a:pt x="87330" y="65544"/>
                </a:lnTo>
                <a:lnTo>
                  <a:pt x="86751" y="65913"/>
                </a:lnTo>
                <a:lnTo>
                  <a:pt x="86171" y="66282"/>
                </a:lnTo>
                <a:lnTo>
                  <a:pt x="85591" y="66624"/>
                </a:lnTo>
                <a:lnTo>
                  <a:pt x="84986" y="66967"/>
                </a:lnTo>
                <a:lnTo>
                  <a:pt x="84380" y="67256"/>
                </a:lnTo>
                <a:lnTo>
                  <a:pt x="83774" y="67546"/>
                </a:lnTo>
                <a:lnTo>
                  <a:pt x="83168" y="67810"/>
                </a:lnTo>
                <a:lnTo>
                  <a:pt x="82536" y="68073"/>
                </a:lnTo>
                <a:lnTo>
                  <a:pt x="81877" y="68284"/>
                </a:lnTo>
                <a:lnTo>
                  <a:pt x="81218" y="68495"/>
                </a:lnTo>
                <a:lnTo>
                  <a:pt x="80560" y="68679"/>
                </a:lnTo>
                <a:lnTo>
                  <a:pt x="79901" y="68863"/>
                </a:lnTo>
                <a:lnTo>
                  <a:pt x="79216" y="68995"/>
                </a:lnTo>
                <a:lnTo>
                  <a:pt x="78531" y="69127"/>
                </a:lnTo>
                <a:lnTo>
                  <a:pt x="77820" y="69232"/>
                </a:lnTo>
                <a:lnTo>
                  <a:pt x="77109" y="69311"/>
                </a:lnTo>
                <a:lnTo>
                  <a:pt x="76397" y="69364"/>
                </a:lnTo>
                <a:lnTo>
                  <a:pt x="75660" y="69390"/>
                </a:lnTo>
                <a:lnTo>
                  <a:pt x="74922" y="69417"/>
                </a:lnTo>
                <a:lnTo>
                  <a:pt x="74185" y="69390"/>
                </a:lnTo>
                <a:lnTo>
                  <a:pt x="73421" y="69364"/>
                </a:lnTo>
                <a:lnTo>
                  <a:pt x="69785" y="69179"/>
                </a:lnTo>
                <a:lnTo>
                  <a:pt x="66123" y="68995"/>
                </a:lnTo>
                <a:lnTo>
                  <a:pt x="64912" y="68942"/>
                </a:lnTo>
                <a:lnTo>
                  <a:pt x="63673" y="68942"/>
                </a:lnTo>
                <a:lnTo>
                  <a:pt x="62462" y="68969"/>
                </a:lnTo>
                <a:lnTo>
                  <a:pt x="61250" y="69048"/>
                </a:lnTo>
                <a:lnTo>
                  <a:pt x="60038" y="69206"/>
                </a:lnTo>
                <a:lnTo>
                  <a:pt x="59432" y="69285"/>
                </a:lnTo>
                <a:lnTo>
                  <a:pt x="58826" y="69390"/>
                </a:lnTo>
                <a:lnTo>
                  <a:pt x="58220" y="69522"/>
                </a:lnTo>
                <a:lnTo>
                  <a:pt x="57641" y="69654"/>
                </a:lnTo>
                <a:lnTo>
                  <a:pt x="57035" y="69812"/>
                </a:lnTo>
                <a:lnTo>
                  <a:pt x="56455" y="69996"/>
                </a:lnTo>
                <a:lnTo>
                  <a:pt x="55454" y="70339"/>
                </a:lnTo>
                <a:lnTo>
                  <a:pt x="54480" y="70707"/>
                </a:lnTo>
                <a:lnTo>
                  <a:pt x="53557" y="71129"/>
                </a:lnTo>
                <a:lnTo>
                  <a:pt x="52662" y="71603"/>
                </a:lnTo>
                <a:lnTo>
                  <a:pt x="51766" y="72077"/>
                </a:lnTo>
                <a:lnTo>
                  <a:pt x="50923" y="72604"/>
                </a:lnTo>
                <a:lnTo>
                  <a:pt x="50080" y="73184"/>
                </a:lnTo>
                <a:lnTo>
                  <a:pt x="49290" y="73763"/>
                </a:lnTo>
                <a:lnTo>
                  <a:pt x="48500" y="74396"/>
                </a:lnTo>
                <a:lnTo>
                  <a:pt x="47736" y="75028"/>
                </a:lnTo>
                <a:lnTo>
                  <a:pt x="46972" y="75713"/>
                </a:lnTo>
                <a:lnTo>
                  <a:pt x="46260" y="76424"/>
                </a:lnTo>
                <a:lnTo>
                  <a:pt x="45549" y="77135"/>
                </a:lnTo>
                <a:lnTo>
                  <a:pt x="44838" y="77873"/>
                </a:lnTo>
                <a:lnTo>
                  <a:pt x="44153" y="78637"/>
                </a:lnTo>
                <a:lnTo>
                  <a:pt x="43468" y="79401"/>
                </a:lnTo>
                <a:lnTo>
                  <a:pt x="42836" y="80165"/>
                </a:lnTo>
                <a:lnTo>
                  <a:pt x="42203" y="80955"/>
                </a:lnTo>
                <a:lnTo>
                  <a:pt x="41597" y="81745"/>
                </a:lnTo>
                <a:lnTo>
                  <a:pt x="40992" y="82536"/>
                </a:lnTo>
                <a:lnTo>
                  <a:pt x="39832" y="84169"/>
                </a:lnTo>
                <a:lnTo>
                  <a:pt x="38726" y="85829"/>
                </a:lnTo>
                <a:lnTo>
                  <a:pt x="37620" y="87488"/>
                </a:lnTo>
                <a:lnTo>
                  <a:pt x="36539" y="89174"/>
                </a:lnTo>
                <a:lnTo>
                  <a:pt x="34379" y="92546"/>
                </a:lnTo>
                <a:lnTo>
                  <a:pt x="33484" y="93890"/>
                </a:lnTo>
                <a:lnTo>
                  <a:pt x="32588" y="95233"/>
                </a:lnTo>
                <a:lnTo>
                  <a:pt x="31666" y="96551"/>
                </a:lnTo>
                <a:lnTo>
                  <a:pt x="30744" y="97868"/>
                </a:lnTo>
                <a:lnTo>
                  <a:pt x="29743" y="99159"/>
                </a:lnTo>
                <a:lnTo>
                  <a:pt x="28742" y="100397"/>
                </a:lnTo>
                <a:lnTo>
                  <a:pt x="27688" y="101609"/>
                </a:lnTo>
                <a:lnTo>
                  <a:pt x="27135" y="102214"/>
                </a:lnTo>
                <a:lnTo>
                  <a:pt x="26582" y="102794"/>
                </a:lnTo>
                <a:lnTo>
                  <a:pt x="26028" y="103347"/>
                </a:lnTo>
                <a:lnTo>
                  <a:pt x="25475" y="103874"/>
                </a:lnTo>
                <a:lnTo>
                  <a:pt x="24922" y="104401"/>
                </a:lnTo>
                <a:lnTo>
                  <a:pt x="24369" y="104875"/>
                </a:lnTo>
                <a:lnTo>
                  <a:pt x="23789" y="105349"/>
                </a:lnTo>
                <a:lnTo>
                  <a:pt x="23210" y="105824"/>
                </a:lnTo>
                <a:lnTo>
                  <a:pt x="22630" y="106245"/>
                </a:lnTo>
                <a:lnTo>
                  <a:pt x="22024" y="106667"/>
                </a:lnTo>
                <a:lnTo>
                  <a:pt x="21418" y="107062"/>
                </a:lnTo>
                <a:lnTo>
                  <a:pt x="20812" y="107430"/>
                </a:lnTo>
                <a:lnTo>
                  <a:pt x="20206" y="107799"/>
                </a:lnTo>
                <a:lnTo>
                  <a:pt x="19600" y="108115"/>
                </a:lnTo>
                <a:lnTo>
                  <a:pt x="18968" y="108432"/>
                </a:lnTo>
                <a:lnTo>
                  <a:pt x="18336" y="108748"/>
                </a:lnTo>
                <a:lnTo>
                  <a:pt x="17677" y="109011"/>
                </a:lnTo>
                <a:lnTo>
                  <a:pt x="17019" y="109248"/>
                </a:lnTo>
                <a:lnTo>
                  <a:pt x="16360" y="109485"/>
                </a:lnTo>
                <a:lnTo>
                  <a:pt x="15702" y="109696"/>
                </a:lnTo>
                <a:lnTo>
                  <a:pt x="15043" y="109880"/>
                </a:lnTo>
                <a:lnTo>
                  <a:pt x="14358" y="110039"/>
                </a:lnTo>
                <a:lnTo>
                  <a:pt x="13673" y="110197"/>
                </a:lnTo>
                <a:lnTo>
                  <a:pt x="12962" y="110302"/>
                </a:lnTo>
                <a:lnTo>
                  <a:pt x="12251" y="110407"/>
                </a:lnTo>
                <a:lnTo>
                  <a:pt x="11539" y="110486"/>
                </a:lnTo>
                <a:lnTo>
                  <a:pt x="10828" y="110539"/>
                </a:lnTo>
                <a:lnTo>
                  <a:pt x="10090" y="110565"/>
                </a:lnTo>
                <a:lnTo>
                  <a:pt x="8615" y="110565"/>
                </a:lnTo>
                <a:lnTo>
                  <a:pt x="7851" y="110513"/>
                </a:lnTo>
                <a:lnTo>
                  <a:pt x="7087" y="110434"/>
                </a:lnTo>
                <a:lnTo>
                  <a:pt x="6323" y="110355"/>
                </a:lnTo>
                <a:lnTo>
                  <a:pt x="5559" y="110249"/>
                </a:lnTo>
                <a:lnTo>
                  <a:pt x="4453" y="110039"/>
                </a:lnTo>
                <a:lnTo>
                  <a:pt x="3346" y="109775"/>
                </a:lnTo>
                <a:lnTo>
                  <a:pt x="1134" y="109275"/>
                </a:lnTo>
                <a:lnTo>
                  <a:pt x="80" y="108721"/>
                </a:lnTo>
                <a:lnTo>
                  <a:pt x="53" y="108906"/>
                </a:lnTo>
                <a:lnTo>
                  <a:pt x="1" y="109090"/>
                </a:lnTo>
                <a:lnTo>
                  <a:pt x="264" y="109248"/>
                </a:lnTo>
                <a:lnTo>
                  <a:pt x="528" y="109354"/>
                </a:lnTo>
                <a:lnTo>
                  <a:pt x="817" y="109459"/>
                </a:lnTo>
                <a:lnTo>
                  <a:pt x="1134" y="109512"/>
                </a:lnTo>
                <a:lnTo>
                  <a:pt x="2187" y="109933"/>
                </a:lnTo>
                <a:lnTo>
                  <a:pt x="3241" y="110276"/>
                </a:lnTo>
                <a:lnTo>
                  <a:pt x="4268" y="110592"/>
                </a:lnTo>
                <a:lnTo>
                  <a:pt x="5322" y="110829"/>
                </a:lnTo>
                <a:lnTo>
                  <a:pt x="6376" y="111040"/>
                </a:lnTo>
                <a:lnTo>
                  <a:pt x="7430" y="111171"/>
                </a:lnTo>
                <a:lnTo>
                  <a:pt x="8483" y="111277"/>
                </a:lnTo>
                <a:lnTo>
                  <a:pt x="9537" y="111303"/>
                </a:lnTo>
                <a:lnTo>
                  <a:pt x="10591" y="111303"/>
                </a:lnTo>
                <a:lnTo>
                  <a:pt x="11645" y="111224"/>
                </a:lnTo>
                <a:lnTo>
                  <a:pt x="12698" y="111092"/>
                </a:lnTo>
                <a:lnTo>
                  <a:pt x="13752" y="110934"/>
                </a:lnTo>
                <a:lnTo>
                  <a:pt x="14806" y="110697"/>
                </a:lnTo>
                <a:lnTo>
                  <a:pt x="15860" y="110407"/>
                </a:lnTo>
                <a:lnTo>
                  <a:pt x="16913" y="110065"/>
                </a:lnTo>
                <a:lnTo>
                  <a:pt x="17967" y="109670"/>
                </a:lnTo>
                <a:lnTo>
                  <a:pt x="18942" y="109248"/>
                </a:lnTo>
                <a:lnTo>
                  <a:pt x="19864" y="108800"/>
                </a:lnTo>
                <a:lnTo>
                  <a:pt x="20786" y="108300"/>
                </a:lnTo>
                <a:lnTo>
                  <a:pt x="21655" y="107799"/>
                </a:lnTo>
                <a:lnTo>
                  <a:pt x="22498" y="107246"/>
                </a:lnTo>
                <a:lnTo>
                  <a:pt x="23341" y="106667"/>
                </a:lnTo>
                <a:lnTo>
                  <a:pt x="24132" y="106034"/>
                </a:lnTo>
                <a:lnTo>
                  <a:pt x="24922" y="105402"/>
                </a:lnTo>
                <a:lnTo>
                  <a:pt x="25686" y="104743"/>
                </a:lnTo>
                <a:lnTo>
                  <a:pt x="26423" y="104058"/>
                </a:lnTo>
                <a:lnTo>
                  <a:pt x="27161" y="103321"/>
                </a:lnTo>
                <a:lnTo>
                  <a:pt x="27872" y="102610"/>
                </a:lnTo>
                <a:lnTo>
                  <a:pt x="28557" y="101846"/>
                </a:lnTo>
                <a:lnTo>
                  <a:pt x="29242" y="101082"/>
                </a:lnTo>
                <a:lnTo>
                  <a:pt x="29901" y="100291"/>
                </a:lnTo>
                <a:lnTo>
                  <a:pt x="30533" y="99475"/>
                </a:lnTo>
                <a:lnTo>
                  <a:pt x="31640" y="98052"/>
                </a:lnTo>
                <a:lnTo>
                  <a:pt x="32693" y="96577"/>
                </a:lnTo>
                <a:lnTo>
                  <a:pt x="33721" y="95102"/>
                </a:lnTo>
                <a:lnTo>
                  <a:pt x="34722" y="93600"/>
                </a:lnTo>
                <a:lnTo>
                  <a:pt x="36698" y="90571"/>
                </a:lnTo>
                <a:lnTo>
                  <a:pt x="38673" y="87541"/>
                </a:lnTo>
                <a:lnTo>
                  <a:pt x="39674" y="86013"/>
                </a:lnTo>
                <a:lnTo>
                  <a:pt x="40702" y="84538"/>
                </a:lnTo>
                <a:lnTo>
                  <a:pt x="41756" y="83063"/>
                </a:lnTo>
                <a:lnTo>
                  <a:pt x="42836" y="81640"/>
                </a:lnTo>
                <a:lnTo>
                  <a:pt x="43968" y="80244"/>
                </a:lnTo>
                <a:lnTo>
                  <a:pt x="44548" y="79559"/>
                </a:lnTo>
                <a:lnTo>
                  <a:pt x="45154" y="78874"/>
                </a:lnTo>
                <a:lnTo>
                  <a:pt x="45760" y="78215"/>
                </a:lnTo>
                <a:lnTo>
                  <a:pt x="46392" y="77557"/>
                </a:lnTo>
                <a:lnTo>
                  <a:pt x="47024" y="76925"/>
                </a:lnTo>
                <a:lnTo>
                  <a:pt x="47683" y="76292"/>
                </a:lnTo>
                <a:lnTo>
                  <a:pt x="48605" y="75476"/>
                </a:lnTo>
                <a:lnTo>
                  <a:pt x="49553" y="74685"/>
                </a:lnTo>
                <a:lnTo>
                  <a:pt x="50502" y="73974"/>
                </a:lnTo>
                <a:lnTo>
                  <a:pt x="51503" y="73315"/>
                </a:lnTo>
                <a:lnTo>
                  <a:pt x="52504" y="72683"/>
                </a:lnTo>
                <a:lnTo>
                  <a:pt x="53505" y="72130"/>
                </a:lnTo>
                <a:lnTo>
                  <a:pt x="54559" y="71629"/>
                </a:lnTo>
                <a:lnTo>
                  <a:pt x="55612" y="71182"/>
                </a:lnTo>
                <a:lnTo>
                  <a:pt x="56692" y="70813"/>
                </a:lnTo>
                <a:lnTo>
                  <a:pt x="57799" y="70470"/>
                </a:lnTo>
                <a:lnTo>
                  <a:pt x="58378" y="70339"/>
                </a:lnTo>
                <a:lnTo>
                  <a:pt x="58932" y="70207"/>
                </a:lnTo>
                <a:lnTo>
                  <a:pt x="59511" y="70101"/>
                </a:lnTo>
                <a:lnTo>
                  <a:pt x="60091" y="69996"/>
                </a:lnTo>
                <a:lnTo>
                  <a:pt x="60670" y="69917"/>
                </a:lnTo>
                <a:lnTo>
                  <a:pt x="61276" y="69838"/>
                </a:lnTo>
                <a:lnTo>
                  <a:pt x="61856" y="69785"/>
                </a:lnTo>
                <a:lnTo>
                  <a:pt x="62462" y="69759"/>
                </a:lnTo>
                <a:lnTo>
                  <a:pt x="63068" y="69733"/>
                </a:lnTo>
                <a:lnTo>
                  <a:pt x="63700" y="69733"/>
                </a:lnTo>
                <a:lnTo>
                  <a:pt x="64938" y="69785"/>
                </a:lnTo>
                <a:lnTo>
                  <a:pt x="66993" y="69891"/>
                </a:lnTo>
                <a:lnTo>
                  <a:pt x="69048" y="69970"/>
                </a:lnTo>
                <a:lnTo>
                  <a:pt x="71129" y="70075"/>
                </a:lnTo>
                <a:lnTo>
                  <a:pt x="73184" y="70181"/>
                </a:lnTo>
                <a:lnTo>
                  <a:pt x="73842" y="70207"/>
                </a:lnTo>
                <a:lnTo>
                  <a:pt x="74474" y="70233"/>
                </a:lnTo>
                <a:lnTo>
                  <a:pt x="75133" y="70207"/>
                </a:lnTo>
                <a:lnTo>
                  <a:pt x="75765" y="70207"/>
                </a:lnTo>
                <a:lnTo>
                  <a:pt x="76397" y="70154"/>
                </a:lnTo>
                <a:lnTo>
                  <a:pt x="77030" y="70128"/>
                </a:lnTo>
                <a:lnTo>
                  <a:pt x="77662" y="70049"/>
                </a:lnTo>
                <a:lnTo>
                  <a:pt x="78268" y="69970"/>
                </a:lnTo>
                <a:lnTo>
                  <a:pt x="78874" y="69864"/>
                </a:lnTo>
                <a:lnTo>
                  <a:pt x="79480" y="69759"/>
                </a:lnTo>
                <a:lnTo>
                  <a:pt x="80059" y="69627"/>
                </a:lnTo>
                <a:lnTo>
                  <a:pt x="80665" y="69469"/>
                </a:lnTo>
                <a:lnTo>
                  <a:pt x="81245" y="69311"/>
                </a:lnTo>
                <a:lnTo>
                  <a:pt x="81824" y="69127"/>
                </a:lnTo>
                <a:lnTo>
                  <a:pt x="82404" y="68942"/>
                </a:lnTo>
                <a:lnTo>
                  <a:pt x="82957" y="68732"/>
                </a:lnTo>
                <a:lnTo>
                  <a:pt x="83537" y="68495"/>
                </a:lnTo>
                <a:lnTo>
                  <a:pt x="84090" y="68257"/>
                </a:lnTo>
                <a:lnTo>
                  <a:pt x="84617" y="68020"/>
                </a:lnTo>
                <a:lnTo>
                  <a:pt x="85170" y="67731"/>
                </a:lnTo>
                <a:lnTo>
                  <a:pt x="85697" y="67441"/>
                </a:lnTo>
                <a:lnTo>
                  <a:pt x="86250" y="67151"/>
                </a:lnTo>
                <a:lnTo>
                  <a:pt x="87277" y="66492"/>
                </a:lnTo>
                <a:lnTo>
                  <a:pt x="88305" y="65807"/>
                </a:lnTo>
                <a:lnTo>
                  <a:pt x="89306" y="65044"/>
                </a:lnTo>
                <a:lnTo>
                  <a:pt x="90307" y="64227"/>
                </a:lnTo>
                <a:lnTo>
                  <a:pt x="91255" y="63331"/>
                </a:lnTo>
                <a:lnTo>
                  <a:pt x="92072" y="62515"/>
                </a:lnTo>
                <a:lnTo>
                  <a:pt x="92862" y="61698"/>
                </a:lnTo>
                <a:lnTo>
                  <a:pt x="93626" y="60855"/>
                </a:lnTo>
                <a:lnTo>
                  <a:pt x="94338" y="59959"/>
                </a:lnTo>
                <a:lnTo>
                  <a:pt x="95049" y="59090"/>
                </a:lnTo>
                <a:lnTo>
                  <a:pt x="95707" y="58168"/>
                </a:lnTo>
                <a:lnTo>
                  <a:pt x="96366" y="57246"/>
                </a:lnTo>
                <a:lnTo>
                  <a:pt x="96972" y="56297"/>
                </a:lnTo>
                <a:lnTo>
                  <a:pt x="97578" y="55349"/>
                </a:lnTo>
                <a:lnTo>
                  <a:pt x="98157" y="54374"/>
                </a:lnTo>
                <a:lnTo>
                  <a:pt x="98711" y="53400"/>
                </a:lnTo>
                <a:lnTo>
                  <a:pt x="99264" y="52399"/>
                </a:lnTo>
                <a:lnTo>
                  <a:pt x="99791" y="51397"/>
                </a:lnTo>
                <a:lnTo>
                  <a:pt x="100291" y="50396"/>
                </a:lnTo>
                <a:lnTo>
                  <a:pt x="101292" y="48342"/>
                </a:lnTo>
                <a:lnTo>
                  <a:pt x="102451" y="45944"/>
                </a:lnTo>
                <a:lnTo>
                  <a:pt x="103031" y="44759"/>
                </a:lnTo>
                <a:lnTo>
                  <a:pt x="103637" y="43573"/>
                </a:lnTo>
                <a:lnTo>
                  <a:pt x="104243" y="42414"/>
                </a:lnTo>
                <a:lnTo>
                  <a:pt x="104901" y="41255"/>
                </a:lnTo>
                <a:lnTo>
                  <a:pt x="105586" y="40122"/>
                </a:lnTo>
                <a:lnTo>
                  <a:pt x="106324" y="39016"/>
                </a:lnTo>
                <a:lnTo>
                  <a:pt x="106851" y="38278"/>
                </a:lnTo>
                <a:lnTo>
                  <a:pt x="107378" y="37593"/>
                </a:lnTo>
                <a:lnTo>
                  <a:pt x="107931" y="36908"/>
                </a:lnTo>
                <a:lnTo>
                  <a:pt x="108510" y="36276"/>
                </a:lnTo>
                <a:lnTo>
                  <a:pt x="109116" y="35644"/>
                </a:lnTo>
                <a:lnTo>
                  <a:pt x="109749" y="35064"/>
                </a:lnTo>
                <a:lnTo>
                  <a:pt x="110381" y="34538"/>
                </a:lnTo>
                <a:lnTo>
                  <a:pt x="111066" y="34011"/>
                </a:lnTo>
                <a:lnTo>
                  <a:pt x="111751" y="33536"/>
                </a:lnTo>
                <a:lnTo>
                  <a:pt x="112462" y="33089"/>
                </a:lnTo>
                <a:lnTo>
                  <a:pt x="113200" y="32667"/>
                </a:lnTo>
                <a:lnTo>
                  <a:pt x="113990" y="32298"/>
                </a:lnTo>
                <a:lnTo>
                  <a:pt x="114780" y="31956"/>
                </a:lnTo>
                <a:lnTo>
                  <a:pt x="115597" y="31666"/>
                </a:lnTo>
                <a:lnTo>
                  <a:pt x="116440" y="31403"/>
                </a:lnTo>
                <a:lnTo>
                  <a:pt x="117336" y="31166"/>
                </a:lnTo>
                <a:lnTo>
                  <a:pt x="118943" y="30823"/>
                </a:lnTo>
                <a:lnTo>
                  <a:pt x="120550" y="30533"/>
                </a:lnTo>
                <a:lnTo>
                  <a:pt x="122183" y="30323"/>
                </a:lnTo>
                <a:lnTo>
                  <a:pt x="122999" y="30217"/>
                </a:lnTo>
                <a:lnTo>
                  <a:pt x="123816" y="30164"/>
                </a:lnTo>
                <a:lnTo>
                  <a:pt x="125318" y="30006"/>
                </a:lnTo>
                <a:lnTo>
                  <a:pt x="126819" y="29796"/>
                </a:lnTo>
                <a:lnTo>
                  <a:pt x="128295" y="29532"/>
                </a:lnTo>
                <a:lnTo>
                  <a:pt x="129717" y="29216"/>
                </a:lnTo>
                <a:lnTo>
                  <a:pt x="131140" y="28821"/>
                </a:lnTo>
                <a:lnTo>
                  <a:pt x="132536" y="28373"/>
                </a:lnTo>
                <a:lnTo>
                  <a:pt x="133879" y="27873"/>
                </a:lnTo>
                <a:lnTo>
                  <a:pt x="135223" y="27319"/>
                </a:lnTo>
                <a:lnTo>
                  <a:pt x="136540" y="26713"/>
                </a:lnTo>
                <a:lnTo>
                  <a:pt x="137831" y="26029"/>
                </a:lnTo>
                <a:lnTo>
                  <a:pt x="139095" y="25317"/>
                </a:lnTo>
                <a:lnTo>
                  <a:pt x="140307" y="24527"/>
                </a:lnTo>
                <a:lnTo>
                  <a:pt x="141545" y="23684"/>
                </a:lnTo>
                <a:lnTo>
                  <a:pt x="142731" y="22788"/>
                </a:lnTo>
                <a:lnTo>
                  <a:pt x="143890" y="21840"/>
                </a:lnTo>
                <a:lnTo>
                  <a:pt x="145023" y="20839"/>
                </a:lnTo>
                <a:lnTo>
                  <a:pt x="146182" y="19759"/>
                </a:lnTo>
                <a:lnTo>
                  <a:pt x="147288" y="18626"/>
                </a:lnTo>
                <a:lnTo>
                  <a:pt x="148368" y="17493"/>
                </a:lnTo>
                <a:lnTo>
                  <a:pt x="149422" y="16308"/>
                </a:lnTo>
                <a:lnTo>
                  <a:pt x="150423" y="15122"/>
                </a:lnTo>
                <a:lnTo>
                  <a:pt x="151398" y="13910"/>
                </a:lnTo>
                <a:lnTo>
                  <a:pt x="152373" y="12672"/>
                </a:lnTo>
                <a:lnTo>
                  <a:pt x="153295" y="11434"/>
                </a:lnTo>
                <a:lnTo>
                  <a:pt x="154217" y="10143"/>
                </a:lnTo>
                <a:lnTo>
                  <a:pt x="155112" y="8879"/>
                </a:lnTo>
                <a:lnTo>
                  <a:pt x="155982" y="7562"/>
                </a:lnTo>
                <a:lnTo>
                  <a:pt x="156825" y="6271"/>
                </a:lnTo>
                <a:lnTo>
                  <a:pt x="158511" y="3610"/>
                </a:lnTo>
                <a:lnTo>
                  <a:pt x="160144" y="949"/>
                </a:lnTo>
                <a:lnTo>
                  <a:pt x="160276" y="739"/>
                </a:lnTo>
                <a:lnTo>
                  <a:pt x="160328" y="633"/>
                </a:lnTo>
                <a:lnTo>
                  <a:pt x="160355" y="554"/>
                </a:lnTo>
                <a:lnTo>
                  <a:pt x="160355" y="475"/>
                </a:lnTo>
                <a:lnTo>
                  <a:pt x="160355" y="396"/>
                </a:lnTo>
                <a:lnTo>
                  <a:pt x="160328" y="317"/>
                </a:lnTo>
                <a:lnTo>
                  <a:pt x="160302" y="238"/>
                </a:lnTo>
                <a:lnTo>
                  <a:pt x="160170" y="106"/>
                </a:lnTo>
                <a:lnTo>
                  <a:pt x="160065" y="54"/>
                </a:lnTo>
                <a:lnTo>
                  <a:pt x="159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91"/>
        <p:cNvGrpSpPr/>
        <p:nvPr/>
      </p:nvGrpSpPr>
      <p:grpSpPr>
        <a:xfrm>
          <a:off x="0" y="0"/>
          <a:ext cx="0" cy="0"/>
          <a:chOff x="0" y="0"/>
          <a:chExt cx="0" cy="0"/>
        </a:xfrm>
      </p:grpSpPr>
      <p:pic>
        <p:nvPicPr>
          <p:cNvPr id="192" name="Google Shape;192;p25"/>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3" name="Google Shape;193;p25"/>
          <p:cNvSpPr txBox="1">
            <a:spLocks noGrp="1"/>
          </p:cNvSpPr>
          <p:nvPr>
            <p:ph type="title"/>
          </p:nvPr>
        </p:nvSpPr>
        <p:spPr>
          <a:xfrm>
            <a:off x="716822" y="2537436"/>
            <a:ext cx="21753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4" name="Google Shape;194;p25"/>
          <p:cNvSpPr txBox="1">
            <a:spLocks noGrp="1"/>
          </p:cNvSpPr>
          <p:nvPr>
            <p:ph type="subTitle" idx="1"/>
          </p:nvPr>
        </p:nvSpPr>
        <p:spPr>
          <a:xfrm>
            <a:off x="716822" y="2872716"/>
            <a:ext cx="21753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95" name="Google Shape;195;p25"/>
          <p:cNvSpPr txBox="1">
            <a:spLocks noGrp="1"/>
          </p:cNvSpPr>
          <p:nvPr>
            <p:ph type="title" idx="2"/>
          </p:nvPr>
        </p:nvSpPr>
        <p:spPr>
          <a:xfrm>
            <a:off x="3484276" y="2537436"/>
            <a:ext cx="21753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 name="Google Shape;196;p25"/>
          <p:cNvSpPr txBox="1">
            <a:spLocks noGrp="1"/>
          </p:cNvSpPr>
          <p:nvPr>
            <p:ph type="subTitle" idx="3"/>
          </p:nvPr>
        </p:nvSpPr>
        <p:spPr>
          <a:xfrm>
            <a:off x="3484276" y="2872716"/>
            <a:ext cx="21753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97" name="Google Shape;197;p25"/>
          <p:cNvSpPr txBox="1">
            <a:spLocks noGrp="1"/>
          </p:cNvSpPr>
          <p:nvPr>
            <p:ph type="title" idx="4"/>
          </p:nvPr>
        </p:nvSpPr>
        <p:spPr>
          <a:xfrm>
            <a:off x="6251878" y="2537436"/>
            <a:ext cx="21753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8" name="Google Shape;198;p25"/>
          <p:cNvSpPr txBox="1">
            <a:spLocks noGrp="1"/>
          </p:cNvSpPr>
          <p:nvPr>
            <p:ph type="subTitle" idx="5"/>
          </p:nvPr>
        </p:nvSpPr>
        <p:spPr>
          <a:xfrm>
            <a:off x="6251878" y="2872716"/>
            <a:ext cx="21753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99" name="Google Shape;199;p25"/>
          <p:cNvSpPr txBox="1">
            <a:spLocks noGrp="1"/>
          </p:cNvSpPr>
          <p:nvPr>
            <p:ph type="title" idx="6"/>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00" name="Google Shape;200;p25"/>
          <p:cNvSpPr/>
          <p:nvPr/>
        </p:nvSpPr>
        <p:spPr>
          <a:xfrm rot="-2092819" flipH="1">
            <a:off x="4756328" y="3706798"/>
            <a:ext cx="4016353" cy="2826878"/>
          </a:xfrm>
          <a:custGeom>
            <a:avLst/>
            <a:gdLst/>
            <a:ahLst/>
            <a:cxnLst/>
            <a:rect l="l" t="t" r="r" b="b"/>
            <a:pathLst>
              <a:path w="160644" h="113068" extrusionOk="0">
                <a:moveTo>
                  <a:pt x="148262" y="1"/>
                </a:moveTo>
                <a:lnTo>
                  <a:pt x="146392" y="291"/>
                </a:lnTo>
                <a:lnTo>
                  <a:pt x="145444" y="449"/>
                </a:lnTo>
                <a:lnTo>
                  <a:pt x="144522" y="633"/>
                </a:lnTo>
                <a:lnTo>
                  <a:pt x="143468" y="897"/>
                </a:lnTo>
                <a:lnTo>
                  <a:pt x="142441" y="1213"/>
                </a:lnTo>
                <a:lnTo>
                  <a:pt x="141439" y="1555"/>
                </a:lnTo>
                <a:lnTo>
                  <a:pt x="140465" y="1950"/>
                </a:lnTo>
                <a:lnTo>
                  <a:pt x="139516" y="2398"/>
                </a:lnTo>
                <a:lnTo>
                  <a:pt x="138594" y="2872"/>
                </a:lnTo>
                <a:lnTo>
                  <a:pt x="137699" y="3373"/>
                </a:lnTo>
                <a:lnTo>
                  <a:pt x="136829" y="3926"/>
                </a:lnTo>
                <a:lnTo>
                  <a:pt x="135986" y="4506"/>
                </a:lnTo>
                <a:lnTo>
                  <a:pt x="135143" y="5138"/>
                </a:lnTo>
                <a:lnTo>
                  <a:pt x="134353" y="5770"/>
                </a:lnTo>
                <a:lnTo>
                  <a:pt x="133563" y="6455"/>
                </a:lnTo>
                <a:lnTo>
                  <a:pt x="132825" y="7193"/>
                </a:lnTo>
                <a:lnTo>
                  <a:pt x="132087" y="7930"/>
                </a:lnTo>
                <a:lnTo>
                  <a:pt x="131376" y="8721"/>
                </a:lnTo>
                <a:lnTo>
                  <a:pt x="130691" y="9537"/>
                </a:lnTo>
                <a:lnTo>
                  <a:pt x="129558" y="10986"/>
                </a:lnTo>
                <a:lnTo>
                  <a:pt x="128426" y="12488"/>
                </a:lnTo>
                <a:lnTo>
                  <a:pt x="127346" y="14016"/>
                </a:lnTo>
                <a:lnTo>
                  <a:pt x="126265" y="15544"/>
                </a:lnTo>
                <a:lnTo>
                  <a:pt x="124158" y="18626"/>
                </a:lnTo>
                <a:lnTo>
                  <a:pt x="123104" y="20154"/>
                </a:lnTo>
                <a:lnTo>
                  <a:pt x="122051" y="21682"/>
                </a:lnTo>
                <a:lnTo>
                  <a:pt x="120259" y="24290"/>
                </a:lnTo>
                <a:lnTo>
                  <a:pt x="118468" y="26924"/>
                </a:lnTo>
                <a:lnTo>
                  <a:pt x="117572" y="28215"/>
                </a:lnTo>
                <a:lnTo>
                  <a:pt x="116650" y="29506"/>
                </a:lnTo>
                <a:lnTo>
                  <a:pt x="115728" y="30797"/>
                </a:lnTo>
                <a:lnTo>
                  <a:pt x="114753" y="32061"/>
                </a:lnTo>
                <a:lnTo>
                  <a:pt x="114200" y="32746"/>
                </a:lnTo>
                <a:lnTo>
                  <a:pt x="113647" y="33405"/>
                </a:lnTo>
                <a:lnTo>
                  <a:pt x="113067" y="34063"/>
                </a:lnTo>
                <a:lnTo>
                  <a:pt x="112461" y="34696"/>
                </a:lnTo>
                <a:lnTo>
                  <a:pt x="111855" y="35275"/>
                </a:lnTo>
                <a:lnTo>
                  <a:pt x="111250" y="35855"/>
                </a:lnTo>
                <a:lnTo>
                  <a:pt x="110644" y="36408"/>
                </a:lnTo>
                <a:lnTo>
                  <a:pt x="110011" y="36961"/>
                </a:lnTo>
                <a:lnTo>
                  <a:pt x="109353" y="37462"/>
                </a:lnTo>
                <a:lnTo>
                  <a:pt x="108694" y="37936"/>
                </a:lnTo>
                <a:lnTo>
                  <a:pt x="108036" y="38410"/>
                </a:lnTo>
                <a:lnTo>
                  <a:pt x="107351" y="38832"/>
                </a:lnTo>
                <a:lnTo>
                  <a:pt x="106666" y="39253"/>
                </a:lnTo>
                <a:lnTo>
                  <a:pt x="105981" y="39622"/>
                </a:lnTo>
                <a:lnTo>
                  <a:pt x="105270" y="39991"/>
                </a:lnTo>
                <a:lnTo>
                  <a:pt x="104558" y="40333"/>
                </a:lnTo>
                <a:lnTo>
                  <a:pt x="103821" y="40649"/>
                </a:lnTo>
                <a:lnTo>
                  <a:pt x="103083" y="40939"/>
                </a:lnTo>
                <a:lnTo>
                  <a:pt x="102319" y="41202"/>
                </a:lnTo>
                <a:lnTo>
                  <a:pt x="101555" y="41413"/>
                </a:lnTo>
                <a:lnTo>
                  <a:pt x="100791" y="41650"/>
                </a:lnTo>
                <a:lnTo>
                  <a:pt x="100001" y="41835"/>
                </a:lnTo>
                <a:lnTo>
                  <a:pt x="99184" y="41993"/>
                </a:lnTo>
                <a:lnTo>
                  <a:pt x="98394" y="42124"/>
                </a:lnTo>
                <a:lnTo>
                  <a:pt x="97551" y="42230"/>
                </a:lnTo>
                <a:lnTo>
                  <a:pt x="96734" y="42309"/>
                </a:lnTo>
                <a:lnTo>
                  <a:pt x="95865" y="42362"/>
                </a:lnTo>
                <a:lnTo>
                  <a:pt x="95022" y="42388"/>
                </a:lnTo>
                <a:lnTo>
                  <a:pt x="94153" y="42388"/>
                </a:lnTo>
                <a:lnTo>
                  <a:pt x="93257" y="42362"/>
                </a:lnTo>
                <a:lnTo>
                  <a:pt x="92361" y="42309"/>
                </a:lnTo>
                <a:lnTo>
                  <a:pt x="91465" y="42230"/>
                </a:lnTo>
                <a:lnTo>
                  <a:pt x="90175" y="42124"/>
                </a:lnTo>
                <a:lnTo>
                  <a:pt x="88910" y="42045"/>
                </a:lnTo>
                <a:lnTo>
                  <a:pt x="87619" y="41993"/>
                </a:lnTo>
                <a:lnTo>
                  <a:pt x="86328" y="41993"/>
                </a:lnTo>
                <a:lnTo>
                  <a:pt x="85038" y="42019"/>
                </a:lnTo>
                <a:lnTo>
                  <a:pt x="83747" y="42072"/>
                </a:lnTo>
                <a:lnTo>
                  <a:pt x="82482" y="42151"/>
                </a:lnTo>
                <a:lnTo>
                  <a:pt x="81218" y="42283"/>
                </a:lnTo>
                <a:lnTo>
                  <a:pt x="80665" y="42335"/>
                </a:lnTo>
                <a:lnTo>
                  <a:pt x="80111" y="42441"/>
                </a:lnTo>
                <a:lnTo>
                  <a:pt x="79058" y="42651"/>
                </a:lnTo>
                <a:lnTo>
                  <a:pt x="78004" y="42915"/>
                </a:lnTo>
                <a:lnTo>
                  <a:pt x="77003" y="43231"/>
                </a:lnTo>
                <a:lnTo>
                  <a:pt x="76028" y="43600"/>
                </a:lnTo>
                <a:lnTo>
                  <a:pt x="75080" y="44021"/>
                </a:lnTo>
                <a:lnTo>
                  <a:pt x="74158" y="44495"/>
                </a:lnTo>
                <a:lnTo>
                  <a:pt x="73236" y="44996"/>
                </a:lnTo>
                <a:lnTo>
                  <a:pt x="72366" y="45549"/>
                </a:lnTo>
                <a:lnTo>
                  <a:pt x="71497" y="46155"/>
                </a:lnTo>
                <a:lnTo>
                  <a:pt x="70654" y="46787"/>
                </a:lnTo>
                <a:lnTo>
                  <a:pt x="69837" y="47472"/>
                </a:lnTo>
                <a:lnTo>
                  <a:pt x="69047" y="48157"/>
                </a:lnTo>
                <a:lnTo>
                  <a:pt x="68257" y="48895"/>
                </a:lnTo>
                <a:lnTo>
                  <a:pt x="67493" y="49659"/>
                </a:lnTo>
                <a:lnTo>
                  <a:pt x="66755" y="50449"/>
                </a:lnTo>
                <a:lnTo>
                  <a:pt x="66070" y="51239"/>
                </a:lnTo>
                <a:lnTo>
                  <a:pt x="65385" y="52030"/>
                </a:lnTo>
                <a:lnTo>
                  <a:pt x="64753" y="52846"/>
                </a:lnTo>
                <a:lnTo>
                  <a:pt x="64147" y="53663"/>
                </a:lnTo>
                <a:lnTo>
                  <a:pt x="63568" y="54506"/>
                </a:lnTo>
                <a:lnTo>
                  <a:pt x="62988" y="55349"/>
                </a:lnTo>
                <a:lnTo>
                  <a:pt x="62435" y="56218"/>
                </a:lnTo>
                <a:lnTo>
                  <a:pt x="61908" y="57114"/>
                </a:lnTo>
                <a:lnTo>
                  <a:pt x="61381" y="57983"/>
                </a:lnTo>
                <a:lnTo>
                  <a:pt x="60880" y="58879"/>
                </a:lnTo>
                <a:lnTo>
                  <a:pt x="59932" y="60697"/>
                </a:lnTo>
                <a:lnTo>
                  <a:pt x="59010" y="62541"/>
                </a:lnTo>
                <a:lnTo>
                  <a:pt x="58114" y="64411"/>
                </a:lnTo>
                <a:lnTo>
                  <a:pt x="56955" y="66756"/>
                </a:lnTo>
                <a:lnTo>
                  <a:pt x="55796" y="69074"/>
                </a:lnTo>
                <a:lnTo>
                  <a:pt x="55164" y="70207"/>
                </a:lnTo>
                <a:lnTo>
                  <a:pt x="54558" y="71340"/>
                </a:lnTo>
                <a:lnTo>
                  <a:pt x="53899" y="72472"/>
                </a:lnTo>
                <a:lnTo>
                  <a:pt x="53241" y="73579"/>
                </a:lnTo>
                <a:lnTo>
                  <a:pt x="52688" y="74422"/>
                </a:lnTo>
                <a:lnTo>
                  <a:pt x="52108" y="75212"/>
                </a:lnTo>
                <a:lnTo>
                  <a:pt x="51476" y="75976"/>
                </a:lnTo>
                <a:lnTo>
                  <a:pt x="50844" y="76687"/>
                </a:lnTo>
                <a:lnTo>
                  <a:pt x="50159" y="77372"/>
                </a:lnTo>
                <a:lnTo>
                  <a:pt x="49474" y="77978"/>
                </a:lnTo>
                <a:lnTo>
                  <a:pt x="48736" y="78584"/>
                </a:lnTo>
                <a:lnTo>
                  <a:pt x="47972" y="79111"/>
                </a:lnTo>
                <a:lnTo>
                  <a:pt x="47182" y="79612"/>
                </a:lnTo>
                <a:lnTo>
                  <a:pt x="46339" y="80059"/>
                </a:lnTo>
                <a:lnTo>
                  <a:pt x="45496" y="80481"/>
                </a:lnTo>
                <a:lnTo>
                  <a:pt x="44626" y="80850"/>
                </a:lnTo>
                <a:lnTo>
                  <a:pt x="43704" y="81166"/>
                </a:lnTo>
                <a:lnTo>
                  <a:pt x="42756" y="81429"/>
                </a:lnTo>
                <a:lnTo>
                  <a:pt x="41808" y="81666"/>
                </a:lnTo>
                <a:lnTo>
                  <a:pt x="40807" y="81851"/>
                </a:lnTo>
                <a:lnTo>
                  <a:pt x="38409" y="82246"/>
                </a:lnTo>
                <a:lnTo>
                  <a:pt x="36012" y="82588"/>
                </a:lnTo>
                <a:lnTo>
                  <a:pt x="33615" y="82984"/>
                </a:lnTo>
                <a:lnTo>
                  <a:pt x="32429" y="83168"/>
                </a:lnTo>
                <a:lnTo>
                  <a:pt x="31244" y="83379"/>
                </a:lnTo>
                <a:lnTo>
                  <a:pt x="30585" y="83537"/>
                </a:lnTo>
                <a:lnTo>
                  <a:pt x="29900" y="83668"/>
                </a:lnTo>
                <a:lnTo>
                  <a:pt x="28609" y="84011"/>
                </a:lnTo>
                <a:lnTo>
                  <a:pt x="27345" y="84406"/>
                </a:lnTo>
                <a:lnTo>
                  <a:pt x="26107" y="84880"/>
                </a:lnTo>
                <a:lnTo>
                  <a:pt x="24895" y="85381"/>
                </a:lnTo>
                <a:lnTo>
                  <a:pt x="23710" y="85934"/>
                </a:lnTo>
                <a:lnTo>
                  <a:pt x="22550" y="86514"/>
                </a:lnTo>
                <a:lnTo>
                  <a:pt x="21418" y="87172"/>
                </a:lnTo>
                <a:lnTo>
                  <a:pt x="20311" y="87857"/>
                </a:lnTo>
                <a:lnTo>
                  <a:pt x="19231" y="88595"/>
                </a:lnTo>
                <a:lnTo>
                  <a:pt x="18177" y="89359"/>
                </a:lnTo>
                <a:lnTo>
                  <a:pt x="17150" y="90175"/>
                </a:lnTo>
                <a:lnTo>
                  <a:pt x="16123" y="91018"/>
                </a:lnTo>
                <a:lnTo>
                  <a:pt x="15121" y="91914"/>
                </a:lnTo>
                <a:lnTo>
                  <a:pt x="14147" y="92836"/>
                </a:lnTo>
                <a:lnTo>
                  <a:pt x="13198" y="93784"/>
                </a:lnTo>
                <a:lnTo>
                  <a:pt x="12250" y="94759"/>
                </a:lnTo>
                <a:lnTo>
                  <a:pt x="11302" y="95787"/>
                </a:lnTo>
                <a:lnTo>
                  <a:pt x="10406" y="96814"/>
                </a:lnTo>
                <a:lnTo>
                  <a:pt x="9537" y="97894"/>
                </a:lnTo>
                <a:lnTo>
                  <a:pt x="8667" y="98948"/>
                </a:lnTo>
                <a:lnTo>
                  <a:pt x="7824" y="100054"/>
                </a:lnTo>
                <a:lnTo>
                  <a:pt x="7034" y="101161"/>
                </a:lnTo>
                <a:lnTo>
                  <a:pt x="6217" y="102267"/>
                </a:lnTo>
                <a:lnTo>
                  <a:pt x="5453" y="103400"/>
                </a:lnTo>
                <a:lnTo>
                  <a:pt x="4689" y="104533"/>
                </a:lnTo>
                <a:lnTo>
                  <a:pt x="3214" y="106851"/>
                </a:lnTo>
                <a:lnTo>
                  <a:pt x="1765" y="109195"/>
                </a:lnTo>
                <a:lnTo>
                  <a:pt x="343" y="111566"/>
                </a:lnTo>
                <a:lnTo>
                  <a:pt x="264" y="111724"/>
                </a:lnTo>
                <a:lnTo>
                  <a:pt x="211" y="111909"/>
                </a:lnTo>
                <a:lnTo>
                  <a:pt x="106" y="112278"/>
                </a:lnTo>
                <a:lnTo>
                  <a:pt x="53" y="112673"/>
                </a:lnTo>
                <a:lnTo>
                  <a:pt x="0" y="113068"/>
                </a:lnTo>
                <a:lnTo>
                  <a:pt x="290" y="112831"/>
                </a:lnTo>
                <a:lnTo>
                  <a:pt x="580" y="112567"/>
                </a:lnTo>
                <a:lnTo>
                  <a:pt x="870" y="112330"/>
                </a:lnTo>
                <a:lnTo>
                  <a:pt x="1001" y="112172"/>
                </a:lnTo>
                <a:lnTo>
                  <a:pt x="1107" y="112041"/>
                </a:lnTo>
                <a:lnTo>
                  <a:pt x="2345" y="110223"/>
                </a:lnTo>
                <a:lnTo>
                  <a:pt x="3557" y="108405"/>
                </a:lnTo>
                <a:lnTo>
                  <a:pt x="5980" y="104743"/>
                </a:lnTo>
                <a:lnTo>
                  <a:pt x="7218" y="102926"/>
                </a:lnTo>
                <a:lnTo>
                  <a:pt x="8457" y="101108"/>
                </a:lnTo>
                <a:lnTo>
                  <a:pt x="9721" y="99317"/>
                </a:lnTo>
                <a:lnTo>
                  <a:pt x="11038" y="97578"/>
                </a:lnTo>
                <a:lnTo>
                  <a:pt x="11829" y="96577"/>
                </a:lnTo>
                <a:lnTo>
                  <a:pt x="12645" y="95602"/>
                </a:lnTo>
                <a:lnTo>
                  <a:pt x="13488" y="94654"/>
                </a:lnTo>
                <a:lnTo>
                  <a:pt x="14358" y="93758"/>
                </a:lnTo>
                <a:lnTo>
                  <a:pt x="15227" y="92889"/>
                </a:lnTo>
                <a:lnTo>
                  <a:pt x="16149" y="92046"/>
                </a:lnTo>
                <a:lnTo>
                  <a:pt x="17097" y="91255"/>
                </a:lnTo>
                <a:lnTo>
                  <a:pt x="18072" y="90465"/>
                </a:lnTo>
                <a:lnTo>
                  <a:pt x="19073" y="89728"/>
                </a:lnTo>
                <a:lnTo>
                  <a:pt x="20100" y="89016"/>
                </a:lnTo>
                <a:lnTo>
                  <a:pt x="21154" y="88358"/>
                </a:lnTo>
                <a:lnTo>
                  <a:pt x="22234" y="87725"/>
                </a:lnTo>
                <a:lnTo>
                  <a:pt x="23341" y="87119"/>
                </a:lnTo>
                <a:lnTo>
                  <a:pt x="24473" y="86566"/>
                </a:lnTo>
                <a:lnTo>
                  <a:pt x="25633" y="86013"/>
                </a:lnTo>
                <a:lnTo>
                  <a:pt x="26818" y="85539"/>
                </a:lnTo>
                <a:lnTo>
                  <a:pt x="27582" y="85249"/>
                </a:lnTo>
                <a:lnTo>
                  <a:pt x="28320" y="84986"/>
                </a:lnTo>
                <a:lnTo>
                  <a:pt x="29084" y="84749"/>
                </a:lnTo>
                <a:lnTo>
                  <a:pt x="29848" y="84538"/>
                </a:lnTo>
                <a:lnTo>
                  <a:pt x="30612" y="84353"/>
                </a:lnTo>
                <a:lnTo>
                  <a:pt x="31376" y="84169"/>
                </a:lnTo>
                <a:lnTo>
                  <a:pt x="32930" y="83853"/>
                </a:lnTo>
                <a:lnTo>
                  <a:pt x="34484" y="83616"/>
                </a:lnTo>
                <a:lnTo>
                  <a:pt x="36065" y="83379"/>
                </a:lnTo>
                <a:lnTo>
                  <a:pt x="39200" y="83010"/>
                </a:lnTo>
                <a:lnTo>
                  <a:pt x="39832" y="82904"/>
                </a:lnTo>
                <a:lnTo>
                  <a:pt x="40490" y="82825"/>
                </a:lnTo>
                <a:lnTo>
                  <a:pt x="41123" y="82694"/>
                </a:lnTo>
                <a:lnTo>
                  <a:pt x="41729" y="82562"/>
                </a:lnTo>
                <a:lnTo>
                  <a:pt x="42334" y="82430"/>
                </a:lnTo>
                <a:lnTo>
                  <a:pt x="42940" y="82272"/>
                </a:lnTo>
                <a:lnTo>
                  <a:pt x="43520" y="82088"/>
                </a:lnTo>
                <a:lnTo>
                  <a:pt x="44126" y="81903"/>
                </a:lnTo>
                <a:lnTo>
                  <a:pt x="44679" y="81693"/>
                </a:lnTo>
                <a:lnTo>
                  <a:pt x="45232" y="81482"/>
                </a:lnTo>
                <a:lnTo>
                  <a:pt x="45786" y="81245"/>
                </a:lnTo>
                <a:lnTo>
                  <a:pt x="46339" y="80981"/>
                </a:lnTo>
                <a:lnTo>
                  <a:pt x="46866" y="80718"/>
                </a:lnTo>
                <a:lnTo>
                  <a:pt x="47392" y="80428"/>
                </a:lnTo>
                <a:lnTo>
                  <a:pt x="47893" y="80138"/>
                </a:lnTo>
                <a:lnTo>
                  <a:pt x="48394" y="79822"/>
                </a:lnTo>
                <a:lnTo>
                  <a:pt x="48868" y="79480"/>
                </a:lnTo>
                <a:lnTo>
                  <a:pt x="49342" y="79137"/>
                </a:lnTo>
                <a:lnTo>
                  <a:pt x="49816" y="78795"/>
                </a:lnTo>
                <a:lnTo>
                  <a:pt x="50290" y="78400"/>
                </a:lnTo>
                <a:lnTo>
                  <a:pt x="50712" y="78031"/>
                </a:lnTo>
                <a:lnTo>
                  <a:pt x="51160" y="77609"/>
                </a:lnTo>
                <a:lnTo>
                  <a:pt x="51581" y="77188"/>
                </a:lnTo>
                <a:lnTo>
                  <a:pt x="52003" y="76740"/>
                </a:lnTo>
                <a:lnTo>
                  <a:pt x="52398" y="76292"/>
                </a:lnTo>
                <a:lnTo>
                  <a:pt x="52793" y="75818"/>
                </a:lnTo>
                <a:lnTo>
                  <a:pt x="53188" y="75344"/>
                </a:lnTo>
                <a:lnTo>
                  <a:pt x="53557" y="74843"/>
                </a:lnTo>
                <a:lnTo>
                  <a:pt x="53899" y="74316"/>
                </a:lnTo>
                <a:lnTo>
                  <a:pt x="54268" y="73790"/>
                </a:lnTo>
                <a:lnTo>
                  <a:pt x="54611" y="73236"/>
                </a:lnTo>
                <a:lnTo>
                  <a:pt x="54927" y="72683"/>
                </a:lnTo>
                <a:lnTo>
                  <a:pt x="55533" y="71577"/>
                </a:lnTo>
                <a:lnTo>
                  <a:pt x="56139" y="70444"/>
                </a:lnTo>
                <a:lnTo>
                  <a:pt x="57298" y="68178"/>
                </a:lnTo>
                <a:lnTo>
                  <a:pt x="58404" y="65913"/>
                </a:lnTo>
                <a:lnTo>
                  <a:pt x="59484" y="63595"/>
                </a:lnTo>
                <a:lnTo>
                  <a:pt x="60248" y="61961"/>
                </a:lnTo>
                <a:lnTo>
                  <a:pt x="61065" y="60354"/>
                </a:lnTo>
                <a:lnTo>
                  <a:pt x="61908" y="58747"/>
                </a:lnTo>
                <a:lnTo>
                  <a:pt x="62804" y="57193"/>
                </a:lnTo>
                <a:lnTo>
                  <a:pt x="63278" y="56429"/>
                </a:lnTo>
                <a:lnTo>
                  <a:pt x="63752" y="55665"/>
                </a:lnTo>
                <a:lnTo>
                  <a:pt x="64252" y="54901"/>
                </a:lnTo>
                <a:lnTo>
                  <a:pt x="64753" y="54164"/>
                </a:lnTo>
                <a:lnTo>
                  <a:pt x="65280" y="53426"/>
                </a:lnTo>
                <a:lnTo>
                  <a:pt x="65833" y="52715"/>
                </a:lnTo>
                <a:lnTo>
                  <a:pt x="66413" y="52003"/>
                </a:lnTo>
                <a:lnTo>
                  <a:pt x="66992" y="51318"/>
                </a:lnTo>
                <a:lnTo>
                  <a:pt x="67677" y="50554"/>
                </a:lnTo>
                <a:lnTo>
                  <a:pt x="68362" y="49817"/>
                </a:lnTo>
                <a:lnTo>
                  <a:pt x="69073" y="49106"/>
                </a:lnTo>
                <a:lnTo>
                  <a:pt x="69811" y="48421"/>
                </a:lnTo>
                <a:lnTo>
                  <a:pt x="70549" y="47762"/>
                </a:lnTo>
                <a:lnTo>
                  <a:pt x="71313" y="47130"/>
                </a:lnTo>
                <a:lnTo>
                  <a:pt x="72103" y="46550"/>
                </a:lnTo>
                <a:lnTo>
                  <a:pt x="72920" y="45997"/>
                </a:lnTo>
                <a:lnTo>
                  <a:pt x="73736" y="45470"/>
                </a:lnTo>
                <a:lnTo>
                  <a:pt x="74579" y="44996"/>
                </a:lnTo>
                <a:lnTo>
                  <a:pt x="75475" y="44574"/>
                </a:lnTo>
                <a:lnTo>
                  <a:pt x="76371" y="44179"/>
                </a:lnTo>
                <a:lnTo>
                  <a:pt x="77293" y="43863"/>
                </a:lnTo>
                <a:lnTo>
                  <a:pt x="78267" y="43573"/>
                </a:lnTo>
                <a:lnTo>
                  <a:pt x="79242" y="43363"/>
                </a:lnTo>
                <a:lnTo>
                  <a:pt x="79743" y="43257"/>
                </a:lnTo>
                <a:lnTo>
                  <a:pt x="80269" y="43178"/>
                </a:lnTo>
                <a:lnTo>
                  <a:pt x="81692" y="43020"/>
                </a:lnTo>
                <a:lnTo>
                  <a:pt x="83115" y="42915"/>
                </a:lnTo>
                <a:lnTo>
                  <a:pt x="84537" y="42836"/>
                </a:lnTo>
                <a:lnTo>
                  <a:pt x="85960" y="42809"/>
                </a:lnTo>
                <a:lnTo>
                  <a:pt x="87409" y="42809"/>
                </a:lnTo>
                <a:lnTo>
                  <a:pt x="88831" y="42836"/>
                </a:lnTo>
                <a:lnTo>
                  <a:pt x="90280" y="42888"/>
                </a:lnTo>
                <a:lnTo>
                  <a:pt x="91703" y="42967"/>
                </a:lnTo>
                <a:lnTo>
                  <a:pt x="92993" y="43020"/>
                </a:lnTo>
                <a:lnTo>
                  <a:pt x="94258" y="43047"/>
                </a:lnTo>
                <a:lnTo>
                  <a:pt x="95522" y="43020"/>
                </a:lnTo>
                <a:lnTo>
                  <a:pt x="96787" y="42967"/>
                </a:lnTo>
                <a:lnTo>
                  <a:pt x="97999" y="42836"/>
                </a:lnTo>
                <a:lnTo>
                  <a:pt x="99237" y="42678"/>
                </a:lnTo>
                <a:lnTo>
                  <a:pt x="100422" y="42467"/>
                </a:lnTo>
                <a:lnTo>
                  <a:pt x="101608" y="42204"/>
                </a:lnTo>
                <a:lnTo>
                  <a:pt x="102187" y="42019"/>
                </a:lnTo>
                <a:lnTo>
                  <a:pt x="102767" y="41861"/>
                </a:lnTo>
                <a:lnTo>
                  <a:pt x="103346" y="41677"/>
                </a:lnTo>
                <a:lnTo>
                  <a:pt x="103926" y="41466"/>
                </a:lnTo>
                <a:lnTo>
                  <a:pt x="104479" y="41229"/>
                </a:lnTo>
                <a:lnTo>
                  <a:pt x="105059" y="40992"/>
                </a:lnTo>
                <a:lnTo>
                  <a:pt x="105612" y="40755"/>
                </a:lnTo>
                <a:lnTo>
                  <a:pt x="106165" y="40465"/>
                </a:lnTo>
                <a:lnTo>
                  <a:pt x="106692" y="40175"/>
                </a:lnTo>
                <a:lnTo>
                  <a:pt x="107245" y="39885"/>
                </a:lnTo>
                <a:lnTo>
                  <a:pt x="107772" y="39543"/>
                </a:lnTo>
                <a:lnTo>
                  <a:pt x="108299" y="39200"/>
                </a:lnTo>
                <a:lnTo>
                  <a:pt x="108826" y="38832"/>
                </a:lnTo>
                <a:lnTo>
                  <a:pt x="109353" y="38436"/>
                </a:lnTo>
                <a:lnTo>
                  <a:pt x="109853" y="38041"/>
                </a:lnTo>
                <a:lnTo>
                  <a:pt x="110380" y="37620"/>
                </a:lnTo>
                <a:lnTo>
                  <a:pt x="111803" y="36355"/>
                </a:lnTo>
                <a:lnTo>
                  <a:pt x="112514" y="35697"/>
                </a:lnTo>
                <a:lnTo>
                  <a:pt x="113199" y="35038"/>
                </a:lnTo>
                <a:lnTo>
                  <a:pt x="113884" y="34353"/>
                </a:lnTo>
                <a:lnTo>
                  <a:pt x="114516" y="33642"/>
                </a:lnTo>
                <a:lnTo>
                  <a:pt x="115122" y="32904"/>
                </a:lnTo>
                <a:lnTo>
                  <a:pt x="115702" y="32167"/>
                </a:lnTo>
                <a:lnTo>
                  <a:pt x="116887" y="30533"/>
                </a:lnTo>
                <a:lnTo>
                  <a:pt x="118046" y="28874"/>
                </a:lnTo>
                <a:lnTo>
                  <a:pt x="119205" y="27214"/>
                </a:lnTo>
                <a:lnTo>
                  <a:pt x="120312" y="25554"/>
                </a:lnTo>
                <a:lnTo>
                  <a:pt x="122551" y="22209"/>
                </a:lnTo>
                <a:lnTo>
                  <a:pt x="124764" y="18837"/>
                </a:lnTo>
                <a:lnTo>
                  <a:pt x="125712" y="17388"/>
                </a:lnTo>
                <a:lnTo>
                  <a:pt x="126687" y="15939"/>
                </a:lnTo>
                <a:lnTo>
                  <a:pt x="127662" y="14516"/>
                </a:lnTo>
                <a:lnTo>
                  <a:pt x="128689" y="13094"/>
                </a:lnTo>
                <a:lnTo>
                  <a:pt x="129743" y="11724"/>
                </a:lnTo>
                <a:lnTo>
                  <a:pt x="130270" y="11065"/>
                </a:lnTo>
                <a:lnTo>
                  <a:pt x="130823" y="10380"/>
                </a:lnTo>
                <a:lnTo>
                  <a:pt x="131403" y="9748"/>
                </a:lnTo>
                <a:lnTo>
                  <a:pt x="131982" y="9089"/>
                </a:lnTo>
                <a:lnTo>
                  <a:pt x="132588" y="8457"/>
                </a:lnTo>
                <a:lnTo>
                  <a:pt x="133194" y="7851"/>
                </a:lnTo>
                <a:lnTo>
                  <a:pt x="133905" y="7166"/>
                </a:lnTo>
                <a:lnTo>
                  <a:pt x="134643" y="6508"/>
                </a:lnTo>
                <a:lnTo>
                  <a:pt x="135380" y="5902"/>
                </a:lnTo>
                <a:lnTo>
                  <a:pt x="136144" y="5296"/>
                </a:lnTo>
                <a:lnTo>
                  <a:pt x="136908" y="4769"/>
                </a:lnTo>
                <a:lnTo>
                  <a:pt x="137672" y="4242"/>
                </a:lnTo>
                <a:lnTo>
                  <a:pt x="138463" y="3768"/>
                </a:lnTo>
                <a:lnTo>
                  <a:pt x="139227" y="3320"/>
                </a:lnTo>
                <a:lnTo>
                  <a:pt x="140043" y="2899"/>
                </a:lnTo>
                <a:lnTo>
                  <a:pt x="140834" y="2530"/>
                </a:lnTo>
                <a:lnTo>
                  <a:pt x="141650" y="2187"/>
                </a:lnTo>
                <a:lnTo>
                  <a:pt x="142467" y="1898"/>
                </a:lnTo>
                <a:lnTo>
                  <a:pt x="143310" y="1608"/>
                </a:lnTo>
                <a:lnTo>
                  <a:pt x="144127" y="1371"/>
                </a:lnTo>
                <a:lnTo>
                  <a:pt x="144970" y="1160"/>
                </a:lnTo>
                <a:lnTo>
                  <a:pt x="145813" y="1002"/>
                </a:lnTo>
                <a:lnTo>
                  <a:pt x="146682" y="870"/>
                </a:lnTo>
                <a:lnTo>
                  <a:pt x="147525" y="765"/>
                </a:lnTo>
                <a:lnTo>
                  <a:pt x="148394" y="712"/>
                </a:lnTo>
                <a:lnTo>
                  <a:pt x="149264" y="686"/>
                </a:lnTo>
                <a:lnTo>
                  <a:pt x="150133" y="686"/>
                </a:lnTo>
                <a:lnTo>
                  <a:pt x="151029" y="739"/>
                </a:lnTo>
                <a:lnTo>
                  <a:pt x="151898" y="818"/>
                </a:lnTo>
                <a:lnTo>
                  <a:pt x="152794" y="923"/>
                </a:lnTo>
                <a:lnTo>
                  <a:pt x="153689" y="1081"/>
                </a:lnTo>
                <a:lnTo>
                  <a:pt x="154585" y="1265"/>
                </a:lnTo>
                <a:lnTo>
                  <a:pt x="155481" y="1476"/>
                </a:lnTo>
                <a:lnTo>
                  <a:pt x="156376" y="1740"/>
                </a:lnTo>
                <a:lnTo>
                  <a:pt x="157272" y="2029"/>
                </a:lnTo>
                <a:lnTo>
                  <a:pt x="158194" y="2346"/>
                </a:lnTo>
                <a:lnTo>
                  <a:pt x="159090" y="2714"/>
                </a:lnTo>
                <a:lnTo>
                  <a:pt x="160012" y="3109"/>
                </a:lnTo>
                <a:lnTo>
                  <a:pt x="160275" y="3189"/>
                </a:lnTo>
                <a:lnTo>
                  <a:pt x="160539" y="3268"/>
                </a:lnTo>
                <a:lnTo>
                  <a:pt x="160644" y="2951"/>
                </a:lnTo>
                <a:lnTo>
                  <a:pt x="159380" y="2451"/>
                </a:lnTo>
                <a:lnTo>
                  <a:pt x="158115" y="1924"/>
                </a:lnTo>
                <a:lnTo>
                  <a:pt x="156851" y="1450"/>
                </a:lnTo>
                <a:lnTo>
                  <a:pt x="156192" y="1213"/>
                </a:lnTo>
                <a:lnTo>
                  <a:pt x="155560" y="1002"/>
                </a:lnTo>
                <a:lnTo>
                  <a:pt x="154954" y="844"/>
                </a:lnTo>
                <a:lnTo>
                  <a:pt x="154348" y="686"/>
                </a:lnTo>
                <a:lnTo>
                  <a:pt x="153136" y="449"/>
                </a:lnTo>
                <a:lnTo>
                  <a:pt x="151898" y="212"/>
                </a:lnTo>
                <a:lnTo>
                  <a:pt x="1506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25"/>
          <p:cNvSpPr/>
          <p:nvPr/>
        </p:nvSpPr>
        <p:spPr>
          <a:xfrm rot="3031700">
            <a:off x="-42135" y="-195212"/>
            <a:ext cx="1184385" cy="1807756"/>
          </a:xfrm>
          <a:custGeom>
            <a:avLst/>
            <a:gdLst/>
            <a:ahLst/>
            <a:cxnLst/>
            <a:rect l="l" t="t" r="r" b="b"/>
            <a:pathLst>
              <a:path w="36487" h="55691" extrusionOk="0">
                <a:moveTo>
                  <a:pt x="19073" y="3372"/>
                </a:moveTo>
                <a:lnTo>
                  <a:pt x="20048" y="3425"/>
                </a:lnTo>
                <a:lnTo>
                  <a:pt x="20996" y="3530"/>
                </a:lnTo>
                <a:lnTo>
                  <a:pt x="21918" y="3688"/>
                </a:lnTo>
                <a:lnTo>
                  <a:pt x="22866" y="3873"/>
                </a:lnTo>
                <a:lnTo>
                  <a:pt x="23788" y="4110"/>
                </a:lnTo>
                <a:lnTo>
                  <a:pt x="24710" y="4347"/>
                </a:lnTo>
                <a:lnTo>
                  <a:pt x="25632" y="4636"/>
                </a:lnTo>
                <a:lnTo>
                  <a:pt x="26528" y="4979"/>
                </a:lnTo>
                <a:lnTo>
                  <a:pt x="27424" y="5321"/>
                </a:lnTo>
                <a:lnTo>
                  <a:pt x="28293" y="5690"/>
                </a:lnTo>
                <a:lnTo>
                  <a:pt x="29162" y="6059"/>
                </a:lnTo>
                <a:lnTo>
                  <a:pt x="30032" y="6481"/>
                </a:lnTo>
                <a:lnTo>
                  <a:pt x="30848" y="6876"/>
                </a:lnTo>
                <a:lnTo>
                  <a:pt x="31665" y="7297"/>
                </a:lnTo>
                <a:lnTo>
                  <a:pt x="33298" y="8167"/>
                </a:lnTo>
                <a:lnTo>
                  <a:pt x="31481" y="8088"/>
                </a:lnTo>
                <a:lnTo>
                  <a:pt x="30585" y="8035"/>
                </a:lnTo>
                <a:lnTo>
                  <a:pt x="29663" y="7982"/>
                </a:lnTo>
                <a:lnTo>
                  <a:pt x="28767" y="7877"/>
                </a:lnTo>
                <a:lnTo>
                  <a:pt x="27845" y="7771"/>
                </a:lnTo>
                <a:lnTo>
                  <a:pt x="26950" y="7666"/>
                </a:lnTo>
                <a:lnTo>
                  <a:pt x="26054" y="7508"/>
                </a:lnTo>
                <a:lnTo>
                  <a:pt x="25158" y="7324"/>
                </a:lnTo>
                <a:lnTo>
                  <a:pt x="24263" y="7139"/>
                </a:lnTo>
                <a:lnTo>
                  <a:pt x="23393" y="6902"/>
                </a:lnTo>
                <a:lnTo>
                  <a:pt x="22524" y="6639"/>
                </a:lnTo>
                <a:lnTo>
                  <a:pt x="21681" y="6349"/>
                </a:lnTo>
                <a:lnTo>
                  <a:pt x="20838" y="6006"/>
                </a:lnTo>
                <a:lnTo>
                  <a:pt x="19995" y="5664"/>
                </a:lnTo>
                <a:lnTo>
                  <a:pt x="19178" y="5242"/>
                </a:lnTo>
                <a:lnTo>
                  <a:pt x="18335" y="4795"/>
                </a:lnTo>
                <a:lnTo>
                  <a:pt x="17492" y="4347"/>
                </a:lnTo>
                <a:lnTo>
                  <a:pt x="17071" y="4162"/>
                </a:lnTo>
                <a:lnTo>
                  <a:pt x="16623" y="4004"/>
                </a:lnTo>
                <a:lnTo>
                  <a:pt x="16149" y="3846"/>
                </a:lnTo>
                <a:lnTo>
                  <a:pt x="15701" y="3741"/>
                </a:lnTo>
                <a:lnTo>
                  <a:pt x="16096" y="3609"/>
                </a:lnTo>
                <a:lnTo>
                  <a:pt x="16517" y="3530"/>
                </a:lnTo>
                <a:lnTo>
                  <a:pt x="16939" y="3451"/>
                </a:lnTo>
                <a:lnTo>
                  <a:pt x="17360" y="3398"/>
                </a:lnTo>
                <a:lnTo>
                  <a:pt x="17808" y="3372"/>
                </a:lnTo>
                <a:close/>
                <a:moveTo>
                  <a:pt x="18388" y="8140"/>
                </a:moveTo>
                <a:lnTo>
                  <a:pt x="18730" y="8351"/>
                </a:lnTo>
                <a:lnTo>
                  <a:pt x="19073" y="8535"/>
                </a:lnTo>
                <a:lnTo>
                  <a:pt x="19415" y="8693"/>
                </a:lnTo>
                <a:lnTo>
                  <a:pt x="19784" y="8851"/>
                </a:lnTo>
                <a:lnTo>
                  <a:pt x="20495" y="9115"/>
                </a:lnTo>
                <a:lnTo>
                  <a:pt x="21259" y="9326"/>
                </a:lnTo>
                <a:lnTo>
                  <a:pt x="22023" y="9510"/>
                </a:lnTo>
                <a:lnTo>
                  <a:pt x="22814" y="9668"/>
                </a:lnTo>
                <a:lnTo>
                  <a:pt x="24342" y="9958"/>
                </a:lnTo>
                <a:lnTo>
                  <a:pt x="25395" y="10142"/>
                </a:lnTo>
                <a:lnTo>
                  <a:pt x="26449" y="10379"/>
                </a:lnTo>
                <a:lnTo>
                  <a:pt x="27476" y="10643"/>
                </a:lnTo>
                <a:lnTo>
                  <a:pt x="28478" y="10959"/>
                </a:lnTo>
                <a:lnTo>
                  <a:pt x="29479" y="11301"/>
                </a:lnTo>
                <a:lnTo>
                  <a:pt x="30480" y="11697"/>
                </a:lnTo>
                <a:lnTo>
                  <a:pt x="31428" y="12144"/>
                </a:lnTo>
                <a:lnTo>
                  <a:pt x="32376" y="12619"/>
                </a:lnTo>
                <a:lnTo>
                  <a:pt x="33325" y="13172"/>
                </a:lnTo>
                <a:lnTo>
                  <a:pt x="34247" y="13751"/>
                </a:lnTo>
                <a:lnTo>
                  <a:pt x="34668" y="14068"/>
                </a:lnTo>
                <a:lnTo>
                  <a:pt x="35116" y="14410"/>
                </a:lnTo>
                <a:lnTo>
                  <a:pt x="35538" y="14752"/>
                </a:lnTo>
                <a:lnTo>
                  <a:pt x="35933" y="15095"/>
                </a:lnTo>
                <a:lnTo>
                  <a:pt x="33852" y="15200"/>
                </a:lnTo>
                <a:lnTo>
                  <a:pt x="32824" y="15227"/>
                </a:lnTo>
                <a:lnTo>
                  <a:pt x="32297" y="15200"/>
                </a:lnTo>
                <a:lnTo>
                  <a:pt x="31770" y="15174"/>
                </a:lnTo>
                <a:lnTo>
                  <a:pt x="31244" y="15121"/>
                </a:lnTo>
                <a:lnTo>
                  <a:pt x="30743" y="15042"/>
                </a:lnTo>
                <a:lnTo>
                  <a:pt x="30243" y="14963"/>
                </a:lnTo>
                <a:lnTo>
                  <a:pt x="29742" y="14858"/>
                </a:lnTo>
                <a:lnTo>
                  <a:pt x="28715" y="14594"/>
                </a:lnTo>
                <a:lnTo>
                  <a:pt x="27740" y="14305"/>
                </a:lnTo>
                <a:lnTo>
                  <a:pt x="26792" y="13936"/>
                </a:lnTo>
                <a:lnTo>
                  <a:pt x="25843" y="13514"/>
                </a:lnTo>
                <a:lnTo>
                  <a:pt x="24947" y="13066"/>
                </a:lnTo>
                <a:lnTo>
                  <a:pt x="24052" y="12566"/>
                </a:lnTo>
                <a:lnTo>
                  <a:pt x="23182" y="12039"/>
                </a:lnTo>
                <a:lnTo>
                  <a:pt x="22339" y="11460"/>
                </a:lnTo>
                <a:lnTo>
                  <a:pt x="21523" y="10880"/>
                </a:lnTo>
                <a:lnTo>
                  <a:pt x="20706" y="10248"/>
                </a:lnTo>
                <a:lnTo>
                  <a:pt x="20127" y="9721"/>
                </a:lnTo>
                <a:lnTo>
                  <a:pt x="19547" y="9220"/>
                </a:lnTo>
                <a:lnTo>
                  <a:pt x="18388" y="8140"/>
                </a:lnTo>
                <a:close/>
                <a:moveTo>
                  <a:pt x="20337" y="14305"/>
                </a:moveTo>
                <a:lnTo>
                  <a:pt x="20680" y="14568"/>
                </a:lnTo>
                <a:lnTo>
                  <a:pt x="21049" y="14805"/>
                </a:lnTo>
                <a:lnTo>
                  <a:pt x="21444" y="15016"/>
                </a:lnTo>
                <a:lnTo>
                  <a:pt x="21813" y="15227"/>
                </a:lnTo>
                <a:lnTo>
                  <a:pt x="22603" y="15622"/>
                </a:lnTo>
                <a:lnTo>
                  <a:pt x="23420" y="15964"/>
                </a:lnTo>
                <a:lnTo>
                  <a:pt x="25053" y="16623"/>
                </a:lnTo>
                <a:lnTo>
                  <a:pt x="25870" y="16992"/>
                </a:lnTo>
                <a:lnTo>
                  <a:pt x="26660" y="17360"/>
                </a:lnTo>
                <a:lnTo>
                  <a:pt x="27503" y="17808"/>
                </a:lnTo>
                <a:lnTo>
                  <a:pt x="28319" y="18283"/>
                </a:lnTo>
                <a:lnTo>
                  <a:pt x="29110" y="18809"/>
                </a:lnTo>
                <a:lnTo>
                  <a:pt x="29874" y="19336"/>
                </a:lnTo>
                <a:lnTo>
                  <a:pt x="30611" y="19916"/>
                </a:lnTo>
                <a:lnTo>
                  <a:pt x="31349" y="20522"/>
                </a:lnTo>
                <a:lnTo>
                  <a:pt x="32060" y="21128"/>
                </a:lnTo>
                <a:lnTo>
                  <a:pt x="32745" y="21786"/>
                </a:lnTo>
                <a:lnTo>
                  <a:pt x="33351" y="22418"/>
                </a:lnTo>
                <a:lnTo>
                  <a:pt x="33904" y="23051"/>
                </a:lnTo>
                <a:lnTo>
                  <a:pt x="34431" y="23709"/>
                </a:lnTo>
                <a:lnTo>
                  <a:pt x="34958" y="24394"/>
                </a:lnTo>
                <a:lnTo>
                  <a:pt x="34958" y="24394"/>
                </a:lnTo>
                <a:lnTo>
                  <a:pt x="34405" y="23999"/>
                </a:lnTo>
                <a:lnTo>
                  <a:pt x="33852" y="23604"/>
                </a:lnTo>
                <a:lnTo>
                  <a:pt x="33272" y="23235"/>
                </a:lnTo>
                <a:lnTo>
                  <a:pt x="32640" y="22919"/>
                </a:lnTo>
                <a:lnTo>
                  <a:pt x="31797" y="22498"/>
                </a:lnTo>
                <a:lnTo>
                  <a:pt x="30927" y="22102"/>
                </a:lnTo>
                <a:lnTo>
                  <a:pt x="29189" y="21365"/>
                </a:lnTo>
                <a:lnTo>
                  <a:pt x="28319" y="20970"/>
                </a:lnTo>
                <a:lnTo>
                  <a:pt x="27476" y="20574"/>
                </a:lnTo>
                <a:lnTo>
                  <a:pt x="26633" y="20153"/>
                </a:lnTo>
                <a:lnTo>
                  <a:pt x="25817" y="19679"/>
                </a:lnTo>
                <a:lnTo>
                  <a:pt x="25000" y="19126"/>
                </a:lnTo>
                <a:lnTo>
                  <a:pt x="24210" y="18546"/>
                </a:lnTo>
                <a:lnTo>
                  <a:pt x="23472" y="17940"/>
                </a:lnTo>
                <a:lnTo>
                  <a:pt x="22761" y="17255"/>
                </a:lnTo>
                <a:lnTo>
                  <a:pt x="22076" y="16570"/>
                </a:lnTo>
                <a:lnTo>
                  <a:pt x="21470" y="15859"/>
                </a:lnTo>
                <a:lnTo>
                  <a:pt x="20891" y="15095"/>
                </a:lnTo>
                <a:lnTo>
                  <a:pt x="20337" y="14305"/>
                </a:lnTo>
                <a:close/>
                <a:moveTo>
                  <a:pt x="14594" y="6691"/>
                </a:moveTo>
                <a:lnTo>
                  <a:pt x="14384" y="7613"/>
                </a:lnTo>
                <a:lnTo>
                  <a:pt x="14147" y="8509"/>
                </a:lnTo>
                <a:lnTo>
                  <a:pt x="13830" y="9405"/>
                </a:lnTo>
                <a:lnTo>
                  <a:pt x="13514" y="10274"/>
                </a:lnTo>
                <a:lnTo>
                  <a:pt x="13146" y="11143"/>
                </a:lnTo>
                <a:lnTo>
                  <a:pt x="12750" y="12013"/>
                </a:lnTo>
                <a:lnTo>
                  <a:pt x="12303" y="12856"/>
                </a:lnTo>
                <a:lnTo>
                  <a:pt x="11828" y="13672"/>
                </a:lnTo>
                <a:lnTo>
                  <a:pt x="11486" y="14226"/>
                </a:lnTo>
                <a:lnTo>
                  <a:pt x="11117" y="14779"/>
                </a:lnTo>
                <a:lnTo>
                  <a:pt x="10748" y="15306"/>
                </a:lnTo>
                <a:lnTo>
                  <a:pt x="10353" y="15833"/>
                </a:lnTo>
                <a:lnTo>
                  <a:pt x="9563" y="16860"/>
                </a:lnTo>
                <a:lnTo>
                  <a:pt x="8693" y="17861"/>
                </a:lnTo>
                <a:lnTo>
                  <a:pt x="7798" y="18809"/>
                </a:lnTo>
                <a:lnTo>
                  <a:pt x="6849" y="19731"/>
                </a:lnTo>
                <a:lnTo>
                  <a:pt x="5875" y="20627"/>
                </a:lnTo>
                <a:lnTo>
                  <a:pt x="4874" y="21470"/>
                </a:lnTo>
                <a:lnTo>
                  <a:pt x="3820" y="22287"/>
                </a:lnTo>
                <a:lnTo>
                  <a:pt x="2740" y="23077"/>
                </a:lnTo>
                <a:lnTo>
                  <a:pt x="1660" y="23841"/>
                </a:lnTo>
                <a:lnTo>
                  <a:pt x="553" y="24579"/>
                </a:lnTo>
                <a:lnTo>
                  <a:pt x="1133" y="23499"/>
                </a:lnTo>
                <a:lnTo>
                  <a:pt x="1739" y="22418"/>
                </a:lnTo>
                <a:lnTo>
                  <a:pt x="2371" y="21365"/>
                </a:lnTo>
                <a:lnTo>
                  <a:pt x="3030" y="20311"/>
                </a:lnTo>
                <a:lnTo>
                  <a:pt x="3714" y="19284"/>
                </a:lnTo>
                <a:lnTo>
                  <a:pt x="4426" y="18283"/>
                </a:lnTo>
                <a:lnTo>
                  <a:pt x="5163" y="17281"/>
                </a:lnTo>
                <a:lnTo>
                  <a:pt x="5927" y="16307"/>
                </a:lnTo>
                <a:lnTo>
                  <a:pt x="6744" y="15306"/>
                </a:lnTo>
                <a:lnTo>
                  <a:pt x="7587" y="14331"/>
                </a:lnTo>
                <a:lnTo>
                  <a:pt x="8456" y="13356"/>
                </a:lnTo>
                <a:lnTo>
                  <a:pt x="9352" y="12434"/>
                </a:lnTo>
                <a:lnTo>
                  <a:pt x="10300" y="11486"/>
                </a:lnTo>
                <a:lnTo>
                  <a:pt x="11301" y="10590"/>
                </a:lnTo>
                <a:lnTo>
                  <a:pt x="12250" y="9668"/>
                </a:lnTo>
                <a:lnTo>
                  <a:pt x="12724" y="9194"/>
                </a:lnTo>
                <a:lnTo>
                  <a:pt x="13172" y="8693"/>
                </a:lnTo>
                <a:lnTo>
                  <a:pt x="13567" y="8219"/>
                </a:lnTo>
                <a:lnTo>
                  <a:pt x="13962" y="7719"/>
                </a:lnTo>
                <a:lnTo>
                  <a:pt x="14305" y="7218"/>
                </a:lnTo>
                <a:lnTo>
                  <a:pt x="14594" y="6691"/>
                </a:lnTo>
                <a:close/>
                <a:moveTo>
                  <a:pt x="16623" y="9457"/>
                </a:moveTo>
                <a:lnTo>
                  <a:pt x="16517" y="11196"/>
                </a:lnTo>
                <a:lnTo>
                  <a:pt x="16465" y="12065"/>
                </a:lnTo>
                <a:lnTo>
                  <a:pt x="16386" y="12935"/>
                </a:lnTo>
                <a:lnTo>
                  <a:pt x="16254" y="14252"/>
                </a:lnTo>
                <a:lnTo>
                  <a:pt x="16043" y="15595"/>
                </a:lnTo>
                <a:lnTo>
                  <a:pt x="15806" y="16913"/>
                </a:lnTo>
                <a:lnTo>
                  <a:pt x="15648" y="17571"/>
                </a:lnTo>
                <a:lnTo>
                  <a:pt x="15490" y="18203"/>
                </a:lnTo>
                <a:lnTo>
                  <a:pt x="15306" y="18809"/>
                </a:lnTo>
                <a:lnTo>
                  <a:pt x="15121" y="19389"/>
                </a:lnTo>
                <a:lnTo>
                  <a:pt x="14911" y="19969"/>
                </a:lnTo>
                <a:lnTo>
                  <a:pt x="14700" y="20548"/>
                </a:lnTo>
                <a:lnTo>
                  <a:pt x="14463" y="21101"/>
                </a:lnTo>
                <a:lnTo>
                  <a:pt x="14199" y="21681"/>
                </a:lnTo>
                <a:lnTo>
                  <a:pt x="13936" y="22208"/>
                </a:lnTo>
                <a:lnTo>
                  <a:pt x="13646" y="22761"/>
                </a:lnTo>
                <a:lnTo>
                  <a:pt x="13330" y="23288"/>
                </a:lnTo>
                <a:lnTo>
                  <a:pt x="12987" y="23788"/>
                </a:lnTo>
                <a:lnTo>
                  <a:pt x="12645" y="24289"/>
                </a:lnTo>
                <a:lnTo>
                  <a:pt x="12276" y="24789"/>
                </a:lnTo>
                <a:lnTo>
                  <a:pt x="11881" y="25237"/>
                </a:lnTo>
                <a:lnTo>
                  <a:pt x="11460" y="25711"/>
                </a:lnTo>
                <a:lnTo>
                  <a:pt x="11012" y="26133"/>
                </a:lnTo>
                <a:lnTo>
                  <a:pt x="10564" y="26554"/>
                </a:lnTo>
                <a:lnTo>
                  <a:pt x="10037" y="26976"/>
                </a:lnTo>
                <a:lnTo>
                  <a:pt x="9510" y="27397"/>
                </a:lnTo>
                <a:lnTo>
                  <a:pt x="8957" y="27793"/>
                </a:lnTo>
                <a:lnTo>
                  <a:pt x="8404" y="28161"/>
                </a:lnTo>
                <a:lnTo>
                  <a:pt x="7245" y="28899"/>
                </a:lnTo>
                <a:lnTo>
                  <a:pt x="6085" y="29584"/>
                </a:lnTo>
                <a:lnTo>
                  <a:pt x="6981" y="27266"/>
                </a:lnTo>
                <a:lnTo>
                  <a:pt x="7903" y="24947"/>
                </a:lnTo>
                <a:lnTo>
                  <a:pt x="8377" y="23788"/>
                </a:lnTo>
                <a:lnTo>
                  <a:pt x="8878" y="22656"/>
                </a:lnTo>
                <a:lnTo>
                  <a:pt x="9378" y="21523"/>
                </a:lnTo>
                <a:lnTo>
                  <a:pt x="9932" y="20390"/>
                </a:lnTo>
                <a:lnTo>
                  <a:pt x="10485" y="19257"/>
                </a:lnTo>
                <a:lnTo>
                  <a:pt x="11091" y="18124"/>
                </a:lnTo>
                <a:lnTo>
                  <a:pt x="11697" y="16992"/>
                </a:lnTo>
                <a:lnTo>
                  <a:pt x="12355" y="15885"/>
                </a:lnTo>
                <a:lnTo>
                  <a:pt x="13040" y="14805"/>
                </a:lnTo>
                <a:lnTo>
                  <a:pt x="13751" y="13751"/>
                </a:lnTo>
                <a:lnTo>
                  <a:pt x="14515" y="12724"/>
                </a:lnTo>
                <a:lnTo>
                  <a:pt x="15253" y="11670"/>
                </a:lnTo>
                <a:lnTo>
                  <a:pt x="15648" y="11143"/>
                </a:lnTo>
                <a:lnTo>
                  <a:pt x="15991" y="10617"/>
                </a:lnTo>
                <a:lnTo>
                  <a:pt x="16333" y="10037"/>
                </a:lnTo>
                <a:lnTo>
                  <a:pt x="16623" y="9457"/>
                </a:lnTo>
                <a:close/>
                <a:moveTo>
                  <a:pt x="19837" y="15701"/>
                </a:moveTo>
                <a:lnTo>
                  <a:pt x="19784" y="16649"/>
                </a:lnTo>
                <a:lnTo>
                  <a:pt x="19705" y="17598"/>
                </a:lnTo>
                <a:lnTo>
                  <a:pt x="19547" y="18546"/>
                </a:lnTo>
                <a:lnTo>
                  <a:pt x="19363" y="19494"/>
                </a:lnTo>
                <a:lnTo>
                  <a:pt x="19152" y="20416"/>
                </a:lnTo>
                <a:lnTo>
                  <a:pt x="18862" y="21338"/>
                </a:lnTo>
                <a:lnTo>
                  <a:pt x="18546" y="22234"/>
                </a:lnTo>
                <a:lnTo>
                  <a:pt x="18177" y="23103"/>
                </a:lnTo>
                <a:lnTo>
                  <a:pt x="17703" y="24078"/>
                </a:lnTo>
                <a:lnTo>
                  <a:pt x="17176" y="25026"/>
                </a:lnTo>
                <a:lnTo>
                  <a:pt x="16597" y="25949"/>
                </a:lnTo>
                <a:lnTo>
                  <a:pt x="15964" y="26844"/>
                </a:lnTo>
                <a:lnTo>
                  <a:pt x="15306" y="27687"/>
                </a:lnTo>
                <a:lnTo>
                  <a:pt x="14594" y="28530"/>
                </a:lnTo>
                <a:lnTo>
                  <a:pt x="13857" y="29321"/>
                </a:lnTo>
                <a:lnTo>
                  <a:pt x="13093" y="30058"/>
                </a:lnTo>
                <a:lnTo>
                  <a:pt x="12276" y="30822"/>
                </a:lnTo>
                <a:lnTo>
                  <a:pt x="11407" y="31507"/>
                </a:lnTo>
                <a:lnTo>
                  <a:pt x="10511" y="32166"/>
                </a:lnTo>
                <a:lnTo>
                  <a:pt x="9589" y="32798"/>
                </a:lnTo>
                <a:lnTo>
                  <a:pt x="11749" y="29057"/>
                </a:lnTo>
                <a:lnTo>
                  <a:pt x="12829" y="27213"/>
                </a:lnTo>
                <a:lnTo>
                  <a:pt x="13936" y="25343"/>
                </a:lnTo>
                <a:lnTo>
                  <a:pt x="14515" y="24421"/>
                </a:lnTo>
                <a:lnTo>
                  <a:pt x="15121" y="23499"/>
                </a:lnTo>
                <a:lnTo>
                  <a:pt x="15754" y="22577"/>
                </a:lnTo>
                <a:lnTo>
                  <a:pt x="16386" y="21681"/>
                </a:lnTo>
                <a:lnTo>
                  <a:pt x="17677" y="19995"/>
                </a:lnTo>
                <a:lnTo>
                  <a:pt x="18309" y="19126"/>
                </a:lnTo>
                <a:lnTo>
                  <a:pt x="18599" y="18678"/>
                </a:lnTo>
                <a:lnTo>
                  <a:pt x="18862" y="18230"/>
                </a:lnTo>
                <a:lnTo>
                  <a:pt x="19178" y="17624"/>
                </a:lnTo>
                <a:lnTo>
                  <a:pt x="19442" y="16992"/>
                </a:lnTo>
                <a:lnTo>
                  <a:pt x="19652" y="16359"/>
                </a:lnTo>
                <a:lnTo>
                  <a:pt x="19758" y="16043"/>
                </a:lnTo>
                <a:lnTo>
                  <a:pt x="19837" y="15701"/>
                </a:lnTo>
                <a:close/>
                <a:moveTo>
                  <a:pt x="22234" y="22076"/>
                </a:moveTo>
                <a:lnTo>
                  <a:pt x="23077" y="22418"/>
                </a:lnTo>
                <a:lnTo>
                  <a:pt x="23894" y="22761"/>
                </a:lnTo>
                <a:lnTo>
                  <a:pt x="24710" y="23156"/>
                </a:lnTo>
                <a:lnTo>
                  <a:pt x="25501" y="23578"/>
                </a:lnTo>
                <a:lnTo>
                  <a:pt x="26291" y="24025"/>
                </a:lnTo>
                <a:lnTo>
                  <a:pt x="27055" y="24500"/>
                </a:lnTo>
                <a:lnTo>
                  <a:pt x="27793" y="25000"/>
                </a:lnTo>
                <a:lnTo>
                  <a:pt x="28530" y="25527"/>
                </a:lnTo>
                <a:lnTo>
                  <a:pt x="29215" y="26080"/>
                </a:lnTo>
                <a:lnTo>
                  <a:pt x="29900" y="26660"/>
                </a:lnTo>
                <a:lnTo>
                  <a:pt x="30559" y="27266"/>
                </a:lnTo>
                <a:lnTo>
                  <a:pt x="31217" y="27898"/>
                </a:lnTo>
                <a:lnTo>
                  <a:pt x="31823" y="28557"/>
                </a:lnTo>
                <a:lnTo>
                  <a:pt x="32403" y="29215"/>
                </a:lnTo>
                <a:lnTo>
                  <a:pt x="32956" y="29926"/>
                </a:lnTo>
                <a:lnTo>
                  <a:pt x="33483" y="30664"/>
                </a:lnTo>
                <a:lnTo>
                  <a:pt x="34010" y="31428"/>
                </a:lnTo>
                <a:lnTo>
                  <a:pt x="34484" y="32218"/>
                </a:lnTo>
                <a:lnTo>
                  <a:pt x="34932" y="33035"/>
                </a:lnTo>
                <a:lnTo>
                  <a:pt x="35353" y="33852"/>
                </a:lnTo>
                <a:lnTo>
                  <a:pt x="34721" y="33404"/>
                </a:lnTo>
                <a:lnTo>
                  <a:pt x="34062" y="32956"/>
                </a:lnTo>
                <a:lnTo>
                  <a:pt x="33404" y="32534"/>
                </a:lnTo>
                <a:lnTo>
                  <a:pt x="32719" y="32113"/>
                </a:lnTo>
                <a:lnTo>
                  <a:pt x="31138" y="31191"/>
                </a:lnTo>
                <a:lnTo>
                  <a:pt x="30348" y="30690"/>
                </a:lnTo>
                <a:lnTo>
                  <a:pt x="29558" y="30190"/>
                </a:lnTo>
                <a:lnTo>
                  <a:pt x="28846" y="29637"/>
                </a:lnTo>
                <a:lnTo>
                  <a:pt x="28135" y="29057"/>
                </a:lnTo>
                <a:lnTo>
                  <a:pt x="27476" y="28451"/>
                </a:lnTo>
                <a:lnTo>
                  <a:pt x="26818" y="27819"/>
                </a:lnTo>
                <a:lnTo>
                  <a:pt x="26186" y="27160"/>
                </a:lnTo>
                <a:lnTo>
                  <a:pt x="25606" y="26475"/>
                </a:lnTo>
                <a:lnTo>
                  <a:pt x="25000" y="25790"/>
                </a:lnTo>
                <a:lnTo>
                  <a:pt x="24447" y="25079"/>
                </a:lnTo>
                <a:lnTo>
                  <a:pt x="23314" y="23604"/>
                </a:lnTo>
                <a:lnTo>
                  <a:pt x="22234" y="22076"/>
                </a:lnTo>
                <a:close/>
                <a:moveTo>
                  <a:pt x="21786" y="26765"/>
                </a:moveTo>
                <a:lnTo>
                  <a:pt x="21391" y="27424"/>
                </a:lnTo>
                <a:lnTo>
                  <a:pt x="20970" y="28056"/>
                </a:lnTo>
                <a:lnTo>
                  <a:pt x="20522" y="28688"/>
                </a:lnTo>
                <a:lnTo>
                  <a:pt x="20074" y="29294"/>
                </a:lnTo>
                <a:lnTo>
                  <a:pt x="19600" y="29874"/>
                </a:lnTo>
                <a:lnTo>
                  <a:pt x="19099" y="30453"/>
                </a:lnTo>
                <a:lnTo>
                  <a:pt x="18572" y="31007"/>
                </a:lnTo>
                <a:lnTo>
                  <a:pt x="18045" y="31533"/>
                </a:lnTo>
                <a:lnTo>
                  <a:pt x="17492" y="32060"/>
                </a:lnTo>
                <a:lnTo>
                  <a:pt x="16913" y="32561"/>
                </a:lnTo>
                <a:lnTo>
                  <a:pt x="16333" y="33035"/>
                </a:lnTo>
                <a:lnTo>
                  <a:pt x="15727" y="33509"/>
                </a:lnTo>
                <a:lnTo>
                  <a:pt x="15095" y="33957"/>
                </a:lnTo>
                <a:lnTo>
                  <a:pt x="14489" y="34379"/>
                </a:lnTo>
                <a:lnTo>
                  <a:pt x="13830" y="34800"/>
                </a:lnTo>
                <a:lnTo>
                  <a:pt x="13172" y="35195"/>
                </a:lnTo>
                <a:lnTo>
                  <a:pt x="12487" y="35617"/>
                </a:lnTo>
                <a:lnTo>
                  <a:pt x="11749" y="35985"/>
                </a:lnTo>
                <a:lnTo>
                  <a:pt x="11038" y="36354"/>
                </a:lnTo>
                <a:lnTo>
                  <a:pt x="10300" y="36723"/>
                </a:lnTo>
                <a:lnTo>
                  <a:pt x="10748" y="36091"/>
                </a:lnTo>
                <a:lnTo>
                  <a:pt x="11222" y="35485"/>
                </a:lnTo>
                <a:lnTo>
                  <a:pt x="11697" y="34879"/>
                </a:lnTo>
                <a:lnTo>
                  <a:pt x="12197" y="34273"/>
                </a:lnTo>
                <a:lnTo>
                  <a:pt x="12724" y="33694"/>
                </a:lnTo>
                <a:lnTo>
                  <a:pt x="13251" y="33140"/>
                </a:lnTo>
                <a:lnTo>
                  <a:pt x="13778" y="32587"/>
                </a:lnTo>
                <a:lnTo>
                  <a:pt x="14331" y="32034"/>
                </a:lnTo>
                <a:lnTo>
                  <a:pt x="14911" y="31507"/>
                </a:lnTo>
                <a:lnTo>
                  <a:pt x="15490" y="31007"/>
                </a:lnTo>
                <a:lnTo>
                  <a:pt x="16070" y="30506"/>
                </a:lnTo>
                <a:lnTo>
                  <a:pt x="16676" y="30005"/>
                </a:lnTo>
                <a:lnTo>
                  <a:pt x="17281" y="29558"/>
                </a:lnTo>
                <a:lnTo>
                  <a:pt x="17914" y="29110"/>
                </a:lnTo>
                <a:lnTo>
                  <a:pt x="18546" y="28662"/>
                </a:lnTo>
                <a:lnTo>
                  <a:pt x="19205" y="28240"/>
                </a:lnTo>
                <a:lnTo>
                  <a:pt x="19837" y="27845"/>
                </a:lnTo>
                <a:lnTo>
                  <a:pt x="20469" y="27476"/>
                </a:lnTo>
                <a:lnTo>
                  <a:pt x="21128" y="27108"/>
                </a:lnTo>
                <a:lnTo>
                  <a:pt x="21786" y="26765"/>
                </a:lnTo>
                <a:close/>
                <a:moveTo>
                  <a:pt x="22418" y="26291"/>
                </a:moveTo>
                <a:lnTo>
                  <a:pt x="22735" y="26528"/>
                </a:lnTo>
                <a:lnTo>
                  <a:pt x="23051" y="26792"/>
                </a:lnTo>
                <a:lnTo>
                  <a:pt x="23630" y="27345"/>
                </a:lnTo>
                <a:lnTo>
                  <a:pt x="24184" y="27951"/>
                </a:lnTo>
                <a:lnTo>
                  <a:pt x="24710" y="28557"/>
                </a:lnTo>
                <a:lnTo>
                  <a:pt x="25185" y="29215"/>
                </a:lnTo>
                <a:lnTo>
                  <a:pt x="25659" y="29900"/>
                </a:lnTo>
                <a:lnTo>
                  <a:pt x="26107" y="30559"/>
                </a:lnTo>
                <a:lnTo>
                  <a:pt x="26554" y="31244"/>
                </a:lnTo>
                <a:lnTo>
                  <a:pt x="27529" y="32824"/>
                </a:lnTo>
                <a:lnTo>
                  <a:pt x="28003" y="33641"/>
                </a:lnTo>
                <a:lnTo>
                  <a:pt x="28451" y="34431"/>
                </a:lnTo>
                <a:lnTo>
                  <a:pt x="28899" y="35274"/>
                </a:lnTo>
                <a:lnTo>
                  <a:pt x="29294" y="36091"/>
                </a:lnTo>
                <a:lnTo>
                  <a:pt x="29663" y="36960"/>
                </a:lnTo>
                <a:lnTo>
                  <a:pt x="29979" y="37830"/>
                </a:lnTo>
                <a:lnTo>
                  <a:pt x="30243" y="38699"/>
                </a:lnTo>
                <a:lnTo>
                  <a:pt x="30453" y="39568"/>
                </a:lnTo>
                <a:lnTo>
                  <a:pt x="30585" y="40464"/>
                </a:lnTo>
                <a:lnTo>
                  <a:pt x="30638" y="40912"/>
                </a:lnTo>
                <a:lnTo>
                  <a:pt x="30690" y="41360"/>
                </a:lnTo>
                <a:lnTo>
                  <a:pt x="30348" y="40701"/>
                </a:lnTo>
                <a:lnTo>
                  <a:pt x="29979" y="40042"/>
                </a:lnTo>
                <a:lnTo>
                  <a:pt x="29610" y="39384"/>
                </a:lnTo>
                <a:lnTo>
                  <a:pt x="29215" y="38752"/>
                </a:lnTo>
                <a:lnTo>
                  <a:pt x="28715" y="38014"/>
                </a:lnTo>
                <a:lnTo>
                  <a:pt x="28214" y="37303"/>
                </a:lnTo>
                <a:lnTo>
                  <a:pt x="27687" y="36565"/>
                </a:lnTo>
                <a:lnTo>
                  <a:pt x="27213" y="35854"/>
                </a:lnTo>
                <a:lnTo>
                  <a:pt x="26739" y="35116"/>
                </a:lnTo>
                <a:lnTo>
                  <a:pt x="26265" y="34379"/>
                </a:lnTo>
                <a:lnTo>
                  <a:pt x="25843" y="33615"/>
                </a:lnTo>
                <a:lnTo>
                  <a:pt x="25395" y="32851"/>
                </a:lnTo>
                <a:lnTo>
                  <a:pt x="25000" y="32087"/>
                </a:lnTo>
                <a:lnTo>
                  <a:pt x="24605" y="31323"/>
                </a:lnTo>
                <a:lnTo>
                  <a:pt x="24210" y="30532"/>
                </a:lnTo>
                <a:lnTo>
                  <a:pt x="23841" y="29742"/>
                </a:lnTo>
                <a:lnTo>
                  <a:pt x="23077" y="28030"/>
                </a:lnTo>
                <a:lnTo>
                  <a:pt x="22735" y="27160"/>
                </a:lnTo>
                <a:lnTo>
                  <a:pt x="22418" y="26291"/>
                </a:lnTo>
                <a:close/>
                <a:moveTo>
                  <a:pt x="21734" y="33404"/>
                </a:moveTo>
                <a:lnTo>
                  <a:pt x="20812" y="34484"/>
                </a:lnTo>
                <a:lnTo>
                  <a:pt x="19837" y="35538"/>
                </a:lnTo>
                <a:lnTo>
                  <a:pt x="19336" y="36065"/>
                </a:lnTo>
                <a:lnTo>
                  <a:pt x="18836" y="36565"/>
                </a:lnTo>
                <a:lnTo>
                  <a:pt x="18309" y="37066"/>
                </a:lnTo>
                <a:lnTo>
                  <a:pt x="17782" y="37540"/>
                </a:lnTo>
                <a:lnTo>
                  <a:pt x="17176" y="38040"/>
                </a:lnTo>
                <a:lnTo>
                  <a:pt x="16544" y="38541"/>
                </a:lnTo>
                <a:lnTo>
                  <a:pt x="15912" y="39015"/>
                </a:lnTo>
                <a:lnTo>
                  <a:pt x="15279" y="39463"/>
                </a:lnTo>
                <a:lnTo>
                  <a:pt x="14621" y="39911"/>
                </a:lnTo>
                <a:lnTo>
                  <a:pt x="13962" y="40306"/>
                </a:lnTo>
                <a:lnTo>
                  <a:pt x="13277" y="40727"/>
                </a:lnTo>
                <a:lnTo>
                  <a:pt x="12592" y="41096"/>
                </a:lnTo>
                <a:lnTo>
                  <a:pt x="11881" y="41439"/>
                </a:lnTo>
                <a:lnTo>
                  <a:pt x="11170" y="41781"/>
                </a:lnTo>
                <a:lnTo>
                  <a:pt x="9747" y="42387"/>
                </a:lnTo>
                <a:lnTo>
                  <a:pt x="10169" y="41860"/>
                </a:lnTo>
                <a:lnTo>
                  <a:pt x="10590" y="41307"/>
                </a:lnTo>
                <a:lnTo>
                  <a:pt x="11038" y="40806"/>
                </a:lnTo>
                <a:lnTo>
                  <a:pt x="11512" y="40306"/>
                </a:lnTo>
                <a:lnTo>
                  <a:pt x="12039" y="39726"/>
                </a:lnTo>
                <a:lnTo>
                  <a:pt x="12619" y="39173"/>
                </a:lnTo>
                <a:lnTo>
                  <a:pt x="13198" y="38620"/>
                </a:lnTo>
                <a:lnTo>
                  <a:pt x="13778" y="38093"/>
                </a:lnTo>
                <a:lnTo>
                  <a:pt x="14384" y="37592"/>
                </a:lnTo>
                <a:lnTo>
                  <a:pt x="15016" y="37118"/>
                </a:lnTo>
                <a:lnTo>
                  <a:pt x="15648" y="36644"/>
                </a:lnTo>
                <a:lnTo>
                  <a:pt x="16280" y="36196"/>
                </a:lnTo>
                <a:lnTo>
                  <a:pt x="16939" y="35775"/>
                </a:lnTo>
                <a:lnTo>
                  <a:pt x="17598" y="35353"/>
                </a:lnTo>
                <a:lnTo>
                  <a:pt x="18283" y="34984"/>
                </a:lnTo>
                <a:lnTo>
                  <a:pt x="18967" y="34616"/>
                </a:lnTo>
                <a:lnTo>
                  <a:pt x="19652" y="34273"/>
                </a:lnTo>
                <a:lnTo>
                  <a:pt x="20337" y="33957"/>
                </a:lnTo>
                <a:lnTo>
                  <a:pt x="21022" y="33667"/>
                </a:lnTo>
                <a:lnTo>
                  <a:pt x="21734" y="33404"/>
                </a:lnTo>
                <a:close/>
                <a:moveTo>
                  <a:pt x="22471" y="33246"/>
                </a:moveTo>
                <a:lnTo>
                  <a:pt x="22945" y="33799"/>
                </a:lnTo>
                <a:lnTo>
                  <a:pt x="23367" y="34352"/>
                </a:lnTo>
                <a:lnTo>
                  <a:pt x="23788" y="34932"/>
                </a:lnTo>
                <a:lnTo>
                  <a:pt x="24184" y="35511"/>
                </a:lnTo>
                <a:lnTo>
                  <a:pt x="24552" y="36117"/>
                </a:lnTo>
                <a:lnTo>
                  <a:pt x="24895" y="36749"/>
                </a:lnTo>
                <a:lnTo>
                  <a:pt x="25211" y="37382"/>
                </a:lnTo>
                <a:lnTo>
                  <a:pt x="25501" y="38040"/>
                </a:lnTo>
                <a:lnTo>
                  <a:pt x="25764" y="38699"/>
                </a:lnTo>
                <a:lnTo>
                  <a:pt x="26001" y="39357"/>
                </a:lnTo>
                <a:lnTo>
                  <a:pt x="26212" y="40042"/>
                </a:lnTo>
                <a:lnTo>
                  <a:pt x="26423" y="40727"/>
                </a:lnTo>
                <a:lnTo>
                  <a:pt x="26581" y="41412"/>
                </a:lnTo>
                <a:lnTo>
                  <a:pt x="26713" y="42097"/>
                </a:lnTo>
                <a:lnTo>
                  <a:pt x="26818" y="42808"/>
                </a:lnTo>
                <a:lnTo>
                  <a:pt x="26871" y="43520"/>
                </a:lnTo>
                <a:lnTo>
                  <a:pt x="26923" y="44205"/>
                </a:lnTo>
                <a:lnTo>
                  <a:pt x="26923" y="44890"/>
                </a:lnTo>
                <a:lnTo>
                  <a:pt x="26923" y="45575"/>
                </a:lnTo>
                <a:lnTo>
                  <a:pt x="26871" y="46260"/>
                </a:lnTo>
                <a:lnTo>
                  <a:pt x="26396" y="44969"/>
                </a:lnTo>
                <a:lnTo>
                  <a:pt x="25896" y="43704"/>
                </a:lnTo>
                <a:lnTo>
                  <a:pt x="24921" y="41175"/>
                </a:lnTo>
                <a:lnTo>
                  <a:pt x="24658" y="40490"/>
                </a:lnTo>
                <a:lnTo>
                  <a:pt x="24421" y="39779"/>
                </a:lnTo>
                <a:lnTo>
                  <a:pt x="24210" y="39068"/>
                </a:lnTo>
                <a:lnTo>
                  <a:pt x="24025" y="38356"/>
                </a:lnTo>
                <a:lnTo>
                  <a:pt x="23709" y="36987"/>
                </a:lnTo>
                <a:lnTo>
                  <a:pt x="23551" y="36302"/>
                </a:lnTo>
                <a:lnTo>
                  <a:pt x="23367" y="35617"/>
                </a:lnTo>
                <a:lnTo>
                  <a:pt x="23182" y="35011"/>
                </a:lnTo>
                <a:lnTo>
                  <a:pt x="22998" y="34405"/>
                </a:lnTo>
                <a:lnTo>
                  <a:pt x="22761" y="33825"/>
                </a:lnTo>
                <a:lnTo>
                  <a:pt x="22471" y="33246"/>
                </a:lnTo>
                <a:close/>
                <a:moveTo>
                  <a:pt x="20864" y="39199"/>
                </a:moveTo>
                <a:lnTo>
                  <a:pt x="19863" y="40279"/>
                </a:lnTo>
                <a:lnTo>
                  <a:pt x="18836" y="41307"/>
                </a:lnTo>
                <a:lnTo>
                  <a:pt x="17756" y="42308"/>
                </a:lnTo>
                <a:lnTo>
                  <a:pt x="17229" y="42782"/>
                </a:lnTo>
                <a:lnTo>
                  <a:pt x="16649" y="43256"/>
                </a:lnTo>
                <a:lnTo>
                  <a:pt x="16096" y="43704"/>
                </a:lnTo>
                <a:lnTo>
                  <a:pt x="15516" y="44126"/>
                </a:lnTo>
                <a:lnTo>
                  <a:pt x="14911" y="44574"/>
                </a:lnTo>
                <a:lnTo>
                  <a:pt x="14305" y="44969"/>
                </a:lnTo>
                <a:lnTo>
                  <a:pt x="13699" y="45364"/>
                </a:lnTo>
                <a:lnTo>
                  <a:pt x="13093" y="45759"/>
                </a:lnTo>
                <a:lnTo>
                  <a:pt x="12461" y="46128"/>
                </a:lnTo>
                <a:lnTo>
                  <a:pt x="11828" y="46497"/>
                </a:lnTo>
                <a:lnTo>
                  <a:pt x="11117" y="46865"/>
                </a:lnTo>
                <a:lnTo>
                  <a:pt x="10379" y="47208"/>
                </a:lnTo>
                <a:lnTo>
                  <a:pt x="9642" y="47524"/>
                </a:lnTo>
                <a:lnTo>
                  <a:pt x="8878" y="47787"/>
                </a:lnTo>
                <a:lnTo>
                  <a:pt x="8878" y="47787"/>
                </a:lnTo>
                <a:lnTo>
                  <a:pt x="9905" y="46786"/>
                </a:lnTo>
                <a:lnTo>
                  <a:pt x="10933" y="45785"/>
                </a:lnTo>
                <a:lnTo>
                  <a:pt x="12013" y="44837"/>
                </a:lnTo>
                <a:lnTo>
                  <a:pt x="12566" y="44363"/>
                </a:lnTo>
                <a:lnTo>
                  <a:pt x="13119" y="43915"/>
                </a:lnTo>
                <a:lnTo>
                  <a:pt x="13751" y="43441"/>
                </a:lnTo>
                <a:lnTo>
                  <a:pt x="14384" y="42993"/>
                </a:lnTo>
                <a:lnTo>
                  <a:pt x="15016" y="42545"/>
                </a:lnTo>
                <a:lnTo>
                  <a:pt x="15648" y="42097"/>
                </a:lnTo>
                <a:lnTo>
                  <a:pt x="16307" y="41702"/>
                </a:lnTo>
                <a:lnTo>
                  <a:pt x="16992" y="41281"/>
                </a:lnTo>
                <a:lnTo>
                  <a:pt x="17650" y="40885"/>
                </a:lnTo>
                <a:lnTo>
                  <a:pt x="18335" y="40517"/>
                </a:lnTo>
                <a:lnTo>
                  <a:pt x="18967" y="40200"/>
                </a:lnTo>
                <a:lnTo>
                  <a:pt x="19600" y="39884"/>
                </a:lnTo>
                <a:lnTo>
                  <a:pt x="20232" y="39568"/>
                </a:lnTo>
                <a:lnTo>
                  <a:pt x="20864" y="39199"/>
                </a:lnTo>
                <a:close/>
                <a:moveTo>
                  <a:pt x="21549" y="39094"/>
                </a:moveTo>
                <a:lnTo>
                  <a:pt x="22102" y="40306"/>
                </a:lnTo>
                <a:lnTo>
                  <a:pt x="22629" y="41544"/>
                </a:lnTo>
                <a:lnTo>
                  <a:pt x="23103" y="42782"/>
                </a:lnTo>
                <a:lnTo>
                  <a:pt x="23551" y="44047"/>
                </a:lnTo>
                <a:lnTo>
                  <a:pt x="23788" y="44758"/>
                </a:lnTo>
                <a:lnTo>
                  <a:pt x="23973" y="45496"/>
                </a:lnTo>
                <a:lnTo>
                  <a:pt x="24157" y="46233"/>
                </a:lnTo>
                <a:lnTo>
                  <a:pt x="24289" y="46971"/>
                </a:lnTo>
                <a:lnTo>
                  <a:pt x="24394" y="47708"/>
                </a:lnTo>
                <a:lnTo>
                  <a:pt x="24473" y="48446"/>
                </a:lnTo>
                <a:lnTo>
                  <a:pt x="24526" y="49210"/>
                </a:lnTo>
                <a:lnTo>
                  <a:pt x="24552" y="49974"/>
                </a:lnTo>
                <a:lnTo>
                  <a:pt x="24526" y="50738"/>
                </a:lnTo>
                <a:lnTo>
                  <a:pt x="24473" y="51502"/>
                </a:lnTo>
                <a:lnTo>
                  <a:pt x="24421" y="52266"/>
                </a:lnTo>
                <a:lnTo>
                  <a:pt x="24315" y="53056"/>
                </a:lnTo>
                <a:lnTo>
                  <a:pt x="23946" y="51871"/>
                </a:lnTo>
                <a:lnTo>
                  <a:pt x="23578" y="50685"/>
                </a:lnTo>
                <a:lnTo>
                  <a:pt x="23156" y="49263"/>
                </a:lnTo>
                <a:lnTo>
                  <a:pt x="22761" y="47840"/>
                </a:lnTo>
                <a:lnTo>
                  <a:pt x="22392" y="46365"/>
                </a:lnTo>
                <a:lnTo>
                  <a:pt x="22076" y="44863"/>
                </a:lnTo>
                <a:lnTo>
                  <a:pt x="21944" y="44126"/>
                </a:lnTo>
                <a:lnTo>
                  <a:pt x="21839" y="43388"/>
                </a:lnTo>
                <a:lnTo>
                  <a:pt x="21760" y="42624"/>
                </a:lnTo>
                <a:lnTo>
                  <a:pt x="21681" y="41886"/>
                </a:lnTo>
                <a:lnTo>
                  <a:pt x="21628" y="41175"/>
                </a:lnTo>
                <a:lnTo>
                  <a:pt x="21575" y="40490"/>
                </a:lnTo>
                <a:lnTo>
                  <a:pt x="21549" y="39779"/>
                </a:lnTo>
                <a:lnTo>
                  <a:pt x="21549" y="39094"/>
                </a:lnTo>
                <a:close/>
                <a:moveTo>
                  <a:pt x="20495" y="41307"/>
                </a:moveTo>
                <a:lnTo>
                  <a:pt x="20127" y="42756"/>
                </a:lnTo>
                <a:lnTo>
                  <a:pt x="19679" y="44178"/>
                </a:lnTo>
                <a:lnTo>
                  <a:pt x="19310" y="45127"/>
                </a:lnTo>
                <a:lnTo>
                  <a:pt x="18888" y="46049"/>
                </a:lnTo>
                <a:lnTo>
                  <a:pt x="18441" y="46944"/>
                </a:lnTo>
                <a:lnTo>
                  <a:pt x="17940" y="47814"/>
                </a:lnTo>
                <a:lnTo>
                  <a:pt x="17519" y="48499"/>
                </a:lnTo>
                <a:lnTo>
                  <a:pt x="17071" y="49184"/>
                </a:lnTo>
                <a:lnTo>
                  <a:pt x="16597" y="49842"/>
                </a:lnTo>
                <a:lnTo>
                  <a:pt x="16122" y="50474"/>
                </a:lnTo>
                <a:lnTo>
                  <a:pt x="15622" y="51107"/>
                </a:lnTo>
                <a:lnTo>
                  <a:pt x="15095" y="51713"/>
                </a:lnTo>
                <a:lnTo>
                  <a:pt x="14542" y="52319"/>
                </a:lnTo>
                <a:lnTo>
                  <a:pt x="14015" y="52924"/>
                </a:lnTo>
                <a:lnTo>
                  <a:pt x="13462" y="53478"/>
                </a:lnTo>
                <a:lnTo>
                  <a:pt x="12908" y="54031"/>
                </a:lnTo>
                <a:lnTo>
                  <a:pt x="11749" y="55111"/>
                </a:lnTo>
                <a:lnTo>
                  <a:pt x="11855" y="54663"/>
                </a:lnTo>
                <a:lnTo>
                  <a:pt x="11986" y="54242"/>
                </a:lnTo>
                <a:lnTo>
                  <a:pt x="12118" y="53794"/>
                </a:lnTo>
                <a:lnTo>
                  <a:pt x="12276" y="53372"/>
                </a:lnTo>
                <a:lnTo>
                  <a:pt x="12461" y="52951"/>
                </a:lnTo>
                <a:lnTo>
                  <a:pt x="12645" y="52556"/>
                </a:lnTo>
                <a:lnTo>
                  <a:pt x="13066" y="51739"/>
                </a:lnTo>
                <a:lnTo>
                  <a:pt x="13514" y="50949"/>
                </a:lnTo>
                <a:lnTo>
                  <a:pt x="14015" y="50185"/>
                </a:lnTo>
                <a:lnTo>
                  <a:pt x="14515" y="49421"/>
                </a:lnTo>
                <a:lnTo>
                  <a:pt x="15042" y="48683"/>
                </a:lnTo>
                <a:lnTo>
                  <a:pt x="15622" y="47893"/>
                </a:lnTo>
                <a:lnTo>
                  <a:pt x="16228" y="47076"/>
                </a:lnTo>
                <a:lnTo>
                  <a:pt x="17466" y="45522"/>
                </a:lnTo>
                <a:lnTo>
                  <a:pt x="18599" y="44126"/>
                </a:lnTo>
                <a:lnTo>
                  <a:pt x="19152" y="43414"/>
                </a:lnTo>
                <a:lnTo>
                  <a:pt x="19679" y="42677"/>
                </a:lnTo>
                <a:lnTo>
                  <a:pt x="20100" y="42018"/>
                </a:lnTo>
                <a:lnTo>
                  <a:pt x="20495" y="41307"/>
                </a:lnTo>
                <a:close/>
                <a:moveTo>
                  <a:pt x="12540" y="0"/>
                </a:moveTo>
                <a:lnTo>
                  <a:pt x="12487" y="26"/>
                </a:lnTo>
                <a:lnTo>
                  <a:pt x="12434" y="53"/>
                </a:lnTo>
                <a:lnTo>
                  <a:pt x="12408" y="105"/>
                </a:lnTo>
                <a:lnTo>
                  <a:pt x="12382" y="158"/>
                </a:lnTo>
                <a:lnTo>
                  <a:pt x="12382" y="237"/>
                </a:lnTo>
                <a:lnTo>
                  <a:pt x="12382" y="290"/>
                </a:lnTo>
                <a:lnTo>
                  <a:pt x="12698" y="790"/>
                </a:lnTo>
                <a:lnTo>
                  <a:pt x="12987" y="1238"/>
                </a:lnTo>
                <a:lnTo>
                  <a:pt x="13646" y="2187"/>
                </a:lnTo>
                <a:lnTo>
                  <a:pt x="14252" y="3082"/>
                </a:lnTo>
                <a:lnTo>
                  <a:pt x="14831" y="3978"/>
                </a:lnTo>
                <a:lnTo>
                  <a:pt x="14990" y="4215"/>
                </a:lnTo>
                <a:lnTo>
                  <a:pt x="14911" y="4795"/>
                </a:lnTo>
                <a:lnTo>
                  <a:pt x="14831" y="5374"/>
                </a:lnTo>
                <a:lnTo>
                  <a:pt x="14673" y="5796"/>
                </a:lnTo>
                <a:lnTo>
                  <a:pt x="14489" y="6217"/>
                </a:lnTo>
                <a:lnTo>
                  <a:pt x="14278" y="6612"/>
                </a:lnTo>
                <a:lnTo>
                  <a:pt x="14068" y="7007"/>
                </a:lnTo>
                <a:lnTo>
                  <a:pt x="13804" y="7376"/>
                </a:lnTo>
                <a:lnTo>
                  <a:pt x="13541" y="7745"/>
                </a:lnTo>
                <a:lnTo>
                  <a:pt x="13251" y="8088"/>
                </a:lnTo>
                <a:lnTo>
                  <a:pt x="12961" y="8430"/>
                </a:lnTo>
                <a:lnTo>
                  <a:pt x="12513" y="8904"/>
                </a:lnTo>
                <a:lnTo>
                  <a:pt x="12039" y="9378"/>
                </a:lnTo>
                <a:lnTo>
                  <a:pt x="11091" y="10300"/>
                </a:lnTo>
                <a:lnTo>
                  <a:pt x="10116" y="11222"/>
                </a:lnTo>
                <a:lnTo>
                  <a:pt x="9194" y="12144"/>
                </a:lnTo>
                <a:lnTo>
                  <a:pt x="8298" y="13040"/>
                </a:lnTo>
                <a:lnTo>
                  <a:pt x="7455" y="13988"/>
                </a:lnTo>
                <a:lnTo>
                  <a:pt x="6639" y="14937"/>
                </a:lnTo>
                <a:lnTo>
                  <a:pt x="5822" y="15912"/>
                </a:lnTo>
                <a:lnTo>
                  <a:pt x="5058" y="16886"/>
                </a:lnTo>
                <a:lnTo>
                  <a:pt x="4294" y="17914"/>
                </a:lnTo>
                <a:lnTo>
                  <a:pt x="3556" y="18941"/>
                </a:lnTo>
                <a:lnTo>
                  <a:pt x="2871" y="19995"/>
                </a:lnTo>
                <a:lnTo>
                  <a:pt x="2107" y="21207"/>
                </a:lnTo>
                <a:lnTo>
                  <a:pt x="1370" y="22418"/>
                </a:lnTo>
                <a:lnTo>
                  <a:pt x="685" y="23657"/>
                </a:lnTo>
                <a:lnTo>
                  <a:pt x="26" y="24921"/>
                </a:lnTo>
                <a:lnTo>
                  <a:pt x="0" y="24974"/>
                </a:lnTo>
                <a:lnTo>
                  <a:pt x="26" y="25026"/>
                </a:lnTo>
                <a:lnTo>
                  <a:pt x="53" y="25106"/>
                </a:lnTo>
                <a:lnTo>
                  <a:pt x="132" y="25132"/>
                </a:lnTo>
                <a:lnTo>
                  <a:pt x="184" y="25132"/>
                </a:lnTo>
                <a:lnTo>
                  <a:pt x="237" y="25106"/>
                </a:lnTo>
                <a:lnTo>
                  <a:pt x="1344" y="24394"/>
                </a:lnTo>
                <a:lnTo>
                  <a:pt x="2450" y="23657"/>
                </a:lnTo>
                <a:lnTo>
                  <a:pt x="3530" y="22866"/>
                </a:lnTo>
                <a:lnTo>
                  <a:pt x="4584" y="22076"/>
                </a:lnTo>
                <a:lnTo>
                  <a:pt x="5611" y="21233"/>
                </a:lnTo>
                <a:lnTo>
                  <a:pt x="6612" y="20364"/>
                </a:lnTo>
                <a:lnTo>
                  <a:pt x="7561" y="19442"/>
                </a:lnTo>
                <a:lnTo>
                  <a:pt x="8509" y="18493"/>
                </a:lnTo>
                <a:lnTo>
                  <a:pt x="9378" y="17519"/>
                </a:lnTo>
                <a:lnTo>
                  <a:pt x="10221" y="16491"/>
                </a:lnTo>
                <a:lnTo>
                  <a:pt x="10617" y="15964"/>
                </a:lnTo>
                <a:lnTo>
                  <a:pt x="11012" y="15437"/>
                </a:lnTo>
                <a:lnTo>
                  <a:pt x="11380" y="14884"/>
                </a:lnTo>
                <a:lnTo>
                  <a:pt x="11749" y="14357"/>
                </a:lnTo>
                <a:lnTo>
                  <a:pt x="12092" y="13778"/>
                </a:lnTo>
                <a:lnTo>
                  <a:pt x="12434" y="13225"/>
                </a:lnTo>
                <a:lnTo>
                  <a:pt x="12750" y="12645"/>
                </a:lnTo>
                <a:lnTo>
                  <a:pt x="13040" y="12039"/>
                </a:lnTo>
                <a:lnTo>
                  <a:pt x="13330" y="11460"/>
                </a:lnTo>
                <a:lnTo>
                  <a:pt x="13593" y="10854"/>
                </a:lnTo>
                <a:lnTo>
                  <a:pt x="13857" y="10248"/>
                </a:lnTo>
                <a:lnTo>
                  <a:pt x="14094" y="9615"/>
                </a:lnTo>
                <a:lnTo>
                  <a:pt x="14410" y="8614"/>
                </a:lnTo>
                <a:lnTo>
                  <a:pt x="14700" y="7613"/>
                </a:lnTo>
                <a:lnTo>
                  <a:pt x="14911" y="6586"/>
                </a:lnTo>
                <a:lnTo>
                  <a:pt x="15095" y="5559"/>
                </a:lnTo>
                <a:lnTo>
                  <a:pt x="15200" y="5137"/>
                </a:lnTo>
                <a:lnTo>
                  <a:pt x="15306" y="4742"/>
                </a:lnTo>
                <a:lnTo>
                  <a:pt x="16043" y="6033"/>
                </a:lnTo>
                <a:lnTo>
                  <a:pt x="16755" y="7350"/>
                </a:lnTo>
                <a:lnTo>
                  <a:pt x="16728" y="7613"/>
                </a:lnTo>
                <a:lnTo>
                  <a:pt x="16702" y="7903"/>
                </a:lnTo>
                <a:lnTo>
                  <a:pt x="16676" y="8167"/>
                </a:lnTo>
                <a:lnTo>
                  <a:pt x="16597" y="8430"/>
                </a:lnTo>
                <a:lnTo>
                  <a:pt x="16438" y="8957"/>
                </a:lnTo>
                <a:lnTo>
                  <a:pt x="16228" y="9457"/>
                </a:lnTo>
                <a:lnTo>
                  <a:pt x="15964" y="9958"/>
                </a:lnTo>
                <a:lnTo>
                  <a:pt x="15674" y="10432"/>
                </a:lnTo>
                <a:lnTo>
                  <a:pt x="15385" y="10906"/>
                </a:lnTo>
                <a:lnTo>
                  <a:pt x="15069" y="11354"/>
                </a:lnTo>
                <a:lnTo>
                  <a:pt x="14357" y="12355"/>
                </a:lnTo>
                <a:lnTo>
                  <a:pt x="13646" y="13356"/>
                </a:lnTo>
                <a:lnTo>
                  <a:pt x="12961" y="14357"/>
                </a:lnTo>
                <a:lnTo>
                  <a:pt x="12329" y="15411"/>
                </a:lnTo>
                <a:lnTo>
                  <a:pt x="11670" y="16491"/>
                </a:lnTo>
                <a:lnTo>
                  <a:pt x="11064" y="17624"/>
                </a:lnTo>
                <a:lnTo>
                  <a:pt x="10485" y="18730"/>
                </a:lnTo>
                <a:lnTo>
                  <a:pt x="9932" y="19863"/>
                </a:lnTo>
                <a:lnTo>
                  <a:pt x="9378" y="21022"/>
                </a:lnTo>
                <a:lnTo>
                  <a:pt x="8851" y="22181"/>
                </a:lnTo>
                <a:lnTo>
                  <a:pt x="7824" y="24500"/>
                </a:lnTo>
                <a:lnTo>
                  <a:pt x="6718" y="27187"/>
                </a:lnTo>
                <a:lnTo>
                  <a:pt x="5638" y="29874"/>
                </a:lnTo>
                <a:lnTo>
                  <a:pt x="5638" y="29926"/>
                </a:lnTo>
                <a:lnTo>
                  <a:pt x="5638" y="29979"/>
                </a:lnTo>
                <a:lnTo>
                  <a:pt x="5690" y="30058"/>
                </a:lnTo>
                <a:lnTo>
                  <a:pt x="5769" y="30084"/>
                </a:lnTo>
                <a:lnTo>
                  <a:pt x="5822" y="30084"/>
                </a:lnTo>
                <a:lnTo>
                  <a:pt x="5875" y="30058"/>
                </a:lnTo>
                <a:lnTo>
                  <a:pt x="6981" y="29400"/>
                </a:lnTo>
                <a:lnTo>
                  <a:pt x="8114" y="28688"/>
                </a:lnTo>
                <a:lnTo>
                  <a:pt x="9194" y="27951"/>
                </a:lnTo>
                <a:lnTo>
                  <a:pt x="9721" y="27555"/>
                </a:lnTo>
                <a:lnTo>
                  <a:pt x="10248" y="27134"/>
                </a:lnTo>
                <a:lnTo>
                  <a:pt x="10696" y="26739"/>
                </a:lnTo>
                <a:lnTo>
                  <a:pt x="11170" y="26344"/>
                </a:lnTo>
                <a:lnTo>
                  <a:pt x="11591" y="25896"/>
                </a:lnTo>
                <a:lnTo>
                  <a:pt x="12013" y="25448"/>
                </a:lnTo>
                <a:lnTo>
                  <a:pt x="12408" y="25000"/>
                </a:lnTo>
                <a:lnTo>
                  <a:pt x="12803" y="24500"/>
                </a:lnTo>
                <a:lnTo>
                  <a:pt x="13172" y="23999"/>
                </a:lnTo>
                <a:lnTo>
                  <a:pt x="13514" y="23499"/>
                </a:lnTo>
                <a:lnTo>
                  <a:pt x="13857" y="22945"/>
                </a:lnTo>
                <a:lnTo>
                  <a:pt x="14173" y="22366"/>
                </a:lnTo>
                <a:lnTo>
                  <a:pt x="14463" y="21786"/>
                </a:lnTo>
                <a:lnTo>
                  <a:pt x="14726" y="21207"/>
                </a:lnTo>
                <a:lnTo>
                  <a:pt x="14990" y="20601"/>
                </a:lnTo>
                <a:lnTo>
                  <a:pt x="15227" y="19995"/>
                </a:lnTo>
                <a:lnTo>
                  <a:pt x="15437" y="19389"/>
                </a:lnTo>
                <a:lnTo>
                  <a:pt x="15622" y="18783"/>
                </a:lnTo>
                <a:lnTo>
                  <a:pt x="15806" y="18151"/>
                </a:lnTo>
                <a:lnTo>
                  <a:pt x="15964" y="17519"/>
                </a:lnTo>
                <a:lnTo>
                  <a:pt x="16122" y="16886"/>
                </a:lnTo>
                <a:lnTo>
                  <a:pt x="16254" y="16254"/>
                </a:lnTo>
                <a:lnTo>
                  <a:pt x="16465" y="14963"/>
                </a:lnTo>
                <a:lnTo>
                  <a:pt x="16623" y="13672"/>
                </a:lnTo>
                <a:lnTo>
                  <a:pt x="16755" y="12408"/>
                </a:lnTo>
                <a:lnTo>
                  <a:pt x="16860" y="11117"/>
                </a:lnTo>
                <a:lnTo>
                  <a:pt x="16913" y="9853"/>
                </a:lnTo>
                <a:lnTo>
                  <a:pt x="16965" y="8562"/>
                </a:lnTo>
                <a:lnTo>
                  <a:pt x="17018" y="8272"/>
                </a:lnTo>
                <a:lnTo>
                  <a:pt x="17071" y="7956"/>
                </a:lnTo>
                <a:lnTo>
                  <a:pt x="17440" y="8746"/>
                </a:lnTo>
                <a:lnTo>
                  <a:pt x="17808" y="9563"/>
                </a:lnTo>
                <a:lnTo>
                  <a:pt x="18177" y="10379"/>
                </a:lnTo>
                <a:lnTo>
                  <a:pt x="18520" y="11196"/>
                </a:lnTo>
                <a:lnTo>
                  <a:pt x="18862" y="12013"/>
                </a:lnTo>
                <a:lnTo>
                  <a:pt x="19178" y="12829"/>
                </a:lnTo>
                <a:lnTo>
                  <a:pt x="19468" y="13672"/>
                </a:lnTo>
                <a:lnTo>
                  <a:pt x="19758" y="14515"/>
                </a:lnTo>
                <a:lnTo>
                  <a:pt x="19705" y="15016"/>
                </a:lnTo>
                <a:lnTo>
                  <a:pt x="19600" y="15490"/>
                </a:lnTo>
                <a:lnTo>
                  <a:pt x="19494" y="15964"/>
                </a:lnTo>
                <a:lnTo>
                  <a:pt x="19336" y="16412"/>
                </a:lnTo>
                <a:lnTo>
                  <a:pt x="19152" y="16886"/>
                </a:lnTo>
                <a:lnTo>
                  <a:pt x="18941" y="17334"/>
                </a:lnTo>
                <a:lnTo>
                  <a:pt x="18704" y="17756"/>
                </a:lnTo>
                <a:lnTo>
                  <a:pt x="18467" y="18177"/>
                </a:lnTo>
                <a:lnTo>
                  <a:pt x="17940" y="19020"/>
                </a:lnTo>
                <a:lnTo>
                  <a:pt x="17360" y="19837"/>
                </a:lnTo>
                <a:lnTo>
                  <a:pt x="16175" y="21417"/>
                </a:lnTo>
                <a:lnTo>
                  <a:pt x="15543" y="22260"/>
                </a:lnTo>
                <a:lnTo>
                  <a:pt x="14937" y="23130"/>
                </a:lnTo>
                <a:lnTo>
                  <a:pt x="14357" y="24025"/>
                </a:lnTo>
                <a:lnTo>
                  <a:pt x="13804" y="24947"/>
                </a:lnTo>
                <a:lnTo>
                  <a:pt x="12724" y="26765"/>
                </a:lnTo>
                <a:lnTo>
                  <a:pt x="11670" y="28609"/>
                </a:lnTo>
                <a:lnTo>
                  <a:pt x="10406" y="30848"/>
                </a:lnTo>
                <a:lnTo>
                  <a:pt x="9168" y="33114"/>
                </a:lnTo>
                <a:lnTo>
                  <a:pt x="9141" y="33167"/>
                </a:lnTo>
                <a:lnTo>
                  <a:pt x="9194" y="33219"/>
                </a:lnTo>
                <a:lnTo>
                  <a:pt x="9247" y="33246"/>
                </a:lnTo>
                <a:lnTo>
                  <a:pt x="9326" y="33246"/>
                </a:lnTo>
                <a:lnTo>
                  <a:pt x="10248" y="32640"/>
                </a:lnTo>
                <a:lnTo>
                  <a:pt x="11143" y="32008"/>
                </a:lnTo>
                <a:lnTo>
                  <a:pt x="12039" y="31349"/>
                </a:lnTo>
                <a:lnTo>
                  <a:pt x="12882" y="30638"/>
                </a:lnTo>
                <a:lnTo>
                  <a:pt x="13699" y="29900"/>
                </a:lnTo>
                <a:lnTo>
                  <a:pt x="14489" y="29110"/>
                </a:lnTo>
                <a:lnTo>
                  <a:pt x="15227" y="28293"/>
                </a:lnTo>
                <a:lnTo>
                  <a:pt x="15938" y="27450"/>
                </a:lnTo>
                <a:lnTo>
                  <a:pt x="16597" y="26528"/>
                </a:lnTo>
                <a:lnTo>
                  <a:pt x="17229" y="25606"/>
                </a:lnTo>
                <a:lnTo>
                  <a:pt x="17782" y="24631"/>
                </a:lnTo>
                <a:lnTo>
                  <a:pt x="18309" y="23630"/>
                </a:lnTo>
                <a:lnTo>
                  <a:pt x="18546" y="23103"/>
                </a:lnTo>
                <a:lnTo>
                  <a:pt x="18757" y="22577"/>
                </a:lnTo>
                <a:lnTo>
                  <a:pt x="18967" y="22076"/>
                </a:lnTo>
                <a:lnTo>
                  <a:pt x="19152" y="21523"/>
                </a:lnTo>
                <a:lnTo>
                  <a:pt x="19336" y="20996"/>
                </a:lnTo>
                <a:lnTo>
                  <a:pt x="19494" y="20443"/>
                </a:lnTo>
                <a:lnTo>
                  <a:pt x="19626" y="19916"/>
                </a:lnTo>
                <a:lnTo>
                  <a:pt x="19758" y="19363"/>
                </a:lnTo>
                <a:lnTo>
                  <a:pt x="19916" y="18441"/>
                </a:lnTo>
                <a:lnTo>
                  <a:pt x="20048" y="17545"/>
                </a:lnTo>
                <a:lnTo>
                  <a:pt x="20100" y="16623"/>
                </a:lnTo>
                <a:lnTo>
                  <a:pt x="20127" y="15701"/>
                </a:lnTo>
                <a:lnTo>
                  <a:pt x="20232" y="16043"/>
                </a:lnTo>
                <a:lnTo>
                  <a:pt x="20574" y="17334"/>
                </a:lnTo>
                <a:lnTo>
                  <a:pt x="20891" y="18599"/>
                </a:lnTo>
                <a:lnTo>
                  <a:pt x="21154" y="19889"/>
                </a:lnTo>
                <a:lnTo>
                  <a:pt x="21391" y="21180"/>
                </a:lnTo>
                <a:lnTo>
                  <a:pt x="21602" y="22471"/>
                </a:lnTo>
                <a:lnTo>
                  <a:pt x="21760" y="23762"/>
                </a:lnTo>
                <a:lnTo>
                  <a:pt x="21892" y="25053"/>
                </a:lnTo>
                <a:lnTo>
                  <a:pt x="21971" y="26370"/>
                </a:lnTo>
                <a:lnTo>
                  <a:pt x="21259" y="26739"/>
                </a:lnTo>
                <a:lnTo>
                  <a:pt x="20574" y="27108"/>
                </a:lnTo>
                <a:lnTo>
                  <a:pt x="19863" y="27503"/>
                </a:lnTo>
                <a:lnTo>
                  <a:pt x="19178" y="27898"/>
                </a:lnTo>
                <a:lnTo>
                  <a:pt x="18520" y="28346"/>
                </a:lnTo>
                <a:lnTo>
                  <a:pt x="17861" y="28767"/>
                </a:lnTo>
                <a:lnTo>
                  <a:pt x="17202" y="29241"/>
                </a:lnTo>
                <a:lnTo>
                  <a:pt x="16570" y="29716"/>
                </a:lnTo>
                <a:lnTo>
                  <a:pt x="15938" y="30216"/>
                </a:lnTo>
                <a:lnTo>
                  <a:pt x="15332" y="30717"/>
                </a:lnTo>
                <a:lnTo>
                  <a:pt x="14726" y="31244"/>
                </a:lnTo>
                <a:lnTo>
                  <a:pt x="14147" y="31797"/>
                </a:lnTo>
                <a:lnTo>
                  <a:pt x="13567" y="32350"/>
                </a:lnTo>
                <a:lnTo>
                  <a:pt x="13014" y="32930"/>
                </a:lnTo>
                <a:lnTo>
                  <a:pt x="12461" y="33509"/>
                </a:lnTo>
                <a:lnTo>
                  <a:pt x="11934" y="34115"/>
                </a:lnTo>
                <a:lnTo>
                  <a:pt x="11354" y="34826"/>
                </a:lnTo>
                <a:lnTo>
                  <a:pt x="10775" y="35538"/>
                </a:lnTo>
                <a:lnTo>
                  <a:pt x="10221" y="36275"/>
                </a:lnTo>
                <a:lnTo>
                  <a:pt x="9721" y="37039"/>
                </a:lnTo>
                <a:lnTo>
                  <a:pt x="9694" y="37092"/>
                </a:lnTo>
                <a:lnTo>
                  <a:pt x="9694" y="37118"/>
                </a:lnTo>
                <a:lnTo>
                  <a:pt x="9721" y="37197"/>
                </a:lnTo>
                <a:lnTo>
                  <a:pt x="9800" y="37250"/>
                </a:lnTo>
                <a:lnTo>
                  <a:pt x="9853" y="37276"/>
                </a:lnTo>
                <a:lnTo>
                  <a:pt x="9905" y="37250"/>
                </a:lnTo>
                <a:lnTo>
                  <a:pt x="10643" y="36907"/>
                </a:lnTo>
                <a:lnTo>
                  <a:pt x="11380" y="36539"/>
                </a:lnTo>
                <a:lnTo>
                  <a:pt x="12118" y="36144"/>
                </a:lnTo>
                <a:lnTo>
                  <a:pt x="12856" y="35748"/>
                </a:lnTo>
                <a:lnTo>
                  <a:pt x="13567" y="35327"/>
                </a:lnTo>
                <a:lnTo>
                  <a:pt x="14278" y="34879"/>
                </a:lnTo>
                <a:lnTo>
                  <a:pt x="14963" y="34431"/>
                </a:lnTo>
                <a:lnTo>
                  <a:pt x="15648" y="33957"/>
                </a:lnTo>
                <a:lnTo>
                  <a:pt x="16307" y="33456"/>
                </a:lnTo>
                <a:lnTo>
                  <a:pt x="16939" y="32956"/>
                </a:lnTo>
                <a:lnTo>
                  <a:pt x="17571" y="32403"/>
                </a:lnTo>
                <a:lnTo>
                  <a:pt x="18177" y="31850"/>
                </a:lnTo>
                <a:lnTo>
                  <a:pt x="18783" y="31270"/>
                </a:lnTo>
                <a:lnTo>
                  <a:pt x="19336" y="30664"/>
                </a:lnTo>
                <a:lnTo>
                  <a:pt x="19889" y="30032"/>
                </a:lnTo>
                <a:lnTo>
                  <a:pt x="20390" y="29373"/>
                </a:lnTo>
                <a:lnTo>
                  <a:pt x="20838" y="28767"/>
                </a:lnTo>
                <a:lnTo>
                  <a:pt x="21259" y="28135"/>
                </a:lnTo>
                <a:lnTo>
                  <a:pt x="21655" y="27476"/>
                </a:lnTo>
                <a:lnTo>
                  <a:pt x="21997" y="26818"/>
                </a:lnTo>
                <a:lnTo>
                  <a:pt x="22050" y="28372"/>
                </a:lnTo>
                <a:lnTo>
                  <a:pt x="22050" y="29926"/>
                </a:lnTo>
                <a:lnTo>
                  <a:pt x="21997" y="31481"/>
                </a:lnTo>
                <a:lnTo>
                  <a:pt x="21892" y="33009"/>
                </a:lnTo>
                <a:lnTo>
                  <a:pt x="20495" y="33588"/>
                </a:lnTo>
                <a:lnTo>
                  <a:pt x="19784" y="33904"/>
                </a:lnTo>
                <a:lnTo>
                  <a:pt x="19099" y="34247"/>
                </a:lnTo>
                <a:lnTo>
                  <a:pt x="18441" y="34589"/>
                </a:lnTo>
                <a:lnTo>
                  <a:pt x="17756" y="34932"/>
                </a:lnTo>
                <a:lnTo>
                  <a:pt x="17097" y="35327"/>
                </a:lnTo>
                <a:lnTo>
                  <a:pt x="16465" y="35722"/>
                </a:lnTo>
                <a:lnTo>
                  <a:pt x="15780" y="36170"/>
                </a:lnTo>
                <a:lnTo>
                  <a:pt x="15121" y="36644"/>
                </a:lnTo>
                <a:lnTo>
                  <a:pt x="14489" y="37118"/>
                </a:lnTo>
                <a:lnTo>
                  <a:pt x="13883" y="37619"/>
                </a:lnTo>
                <a:lnTo>
                  <a:pt x="13277" y="38146"/>
                </a:lnTo>
                <a:lnTo>
                  <a:pt x="12671" y="38673"/>
                </a:lnTo>
                <a:lnTo>
                  <a:pt x="12092" y="39252"/>
                </a:lnTo>
                <a:lnTo>
                  <a:pt x="11539" y="39805"/>
                </a:lnTo>
                <a:lnTo>
                  <a:pt x="10933" y="40490"/>
                </a:lnTo>
                <a:lnTo>
                  <a:pt x="10353" y="41202"/>
                </a:lnTo>
                <a:lnTo>
                  <a:pt x="9247" y="42624"/>
                </a:lnTo>
                <a:lnTo>
                  <a:pt x="9220" y="42703"/>
                </a:lnTo>
                <a:lnTo>
                  <a:pt x="9220" y="42782"/>
                </a:lnTo>
                <a:lnTo>
                  <a:pt x="9299" y="42861"/>
                </a:lnTo>
                <a:lnTo>
                  <a:pt x="9378" y="42861"/>
                </a:lnTo>
                <a:lnTo>
                  <a:pt x="10142" y="42598"/>
                </a:lnTo>
                <a:lnTo>
                  <a:pt x="10854" y="42282"/>
                </a:lnTo>
                <a:lnTo>
                  <a:pt x="11591" y="41939"/>
                </a:lnTo>
                <a:lnTo>
                  <a:pt x="12276" y="41597"/>
                </a:lnTo>
                <a:lnTo>
                  <a:pt x="12987" y="41228"/>
                </a:lnTo>
                <a:lnTo>
                  <a:pt x="13699" y="40833"/>
                </a:lnTo>
                <a:lnTo>
                  <a:pt x="14384" y="40411"/>
                </a:lnTo>
                <a:lnTo>
                  <a:pt x="15069" y="39990"/>
                </a:lnTo>
                <a:lnTo>
                  <a:pt x="15727" y="39542"/>
                </a:lnTo>
                <a:lnTo>
                  <a:pt x="16359" y="39068"/>
                </a:lnTo>
                <a:lnTo>
                  <a:pt x="16992" y="38567"/>
                </a:lnTo>
                <a:lnTo>
                  <a:pt x="17624" y="38067"/>
                </a:lnTo>
                <a:lnTo>
                  <a:pt x="18230" y="37540"/>
                </a:lnTo>
                <a:lnTo>
                  <a:pt x="18809" y="37013"/>
                </a:lnTo>
                <a:lnTo>
                  <a:pt x="19389" y="36433"/>
                </a:lnTo>
                <a:lnTo>
                  <a:pt x="19916" y="35854"/>
                </a:lnTo>
                <a:lnTo>
                  <a:pt x="20443" y="35301"/>
                </a:lnTo>
                <a:lnTo>
                  <a:pt x="20943" y="34695"/>
                </a:lnTo>
                <a:lnTo>
                  <a:pt x="21417" y="34089"/>
                </a:lnTo>
                <a:lnTo>
                  <a:pt x="21865" y="33483"/>
                </a:lnTo>
                <a:lnTo>
                  <a:pt x="21760" y="34484"/>
                </a:lnTo>
                <a:lnTo>
                  <a:pt x="21628" y="35538"/>
                </a:lnTo>
                <a:lnTo>
                  <a:pt x="21470" y="36591"/>
                </a:lnTo>
                <a:lnTo>
                  <a:pt x="21312" y="37619"/>
                </a:lnTo>
                <a:lnTo>
                  <a:pt x="21101" y="38673"/>
                </a:lnTo>
                <a:lnTo>
                  <a:pt x="20785" y="38883"/>
                </a:lnTo>
                <a:lnTo>
                  <a:pt x="20469" y="39068"/>
                </a:lnTo>
                <a:lnTo>
                  <a:pt x="19810" y="39410"/>
                </a:lnTo>
                <a:lnTo>
                  <a:pt x="19126" y="39726"/>
                </a:lnTo>
                <a:lnTo>
                  <a:pt x="18467" y="40069"/>
                </a:lnTo>
                <a:lnTo>
                  <a:pt x="17782" y="40438"/>
                </a:lnTo>
                <a:lnTo>
                  <a:pt x="17097" y="40833"/>
                </a:lnTo>
                <a:lnTo>
                  <a:pt x="16412" y="41228"/>
                </a:lnTo>
                <a:lnTo>
                  <a:pt x="15754" y="41649"/>
                </a:lnTo>
                <a:lnTo>
                  <a:pt x="15095" y="42071"/>
                </a:lnTo>
                <a:lnTo>
                  <a:pt x="14463" y="42492"/>
                </a:lnTo>
                <a:lnTo>
                  <a:pt x="13830" y="42967"/>
                </a:lnTo>
                <a:lnTo>
                  <a:pt x="13225" y="43414"/>
                </a:lnTo>
                <a:lnTo>
                  <a:pt x="12619" y="43889"/>
                </a:lnTo>
                <a:lnTo>
                  <a:pt x="12013" y="44389"/>
                </a:lnTo>
                <a:lnTo>
                  <a:pt x="11407" y="44890"/>
                </a:lnTo>
                <a:lnTo>
                  <a:pt x="10827" y="45417"/>
                </a:lnTo>
                <a:lnTo>
                  <a:pt x="10169" y="46022"/>
                </a:lnTo>
                <a:lnTo>
                  <a:pt x="9536" y="46655"/>
                </a:lnTo>
                <a:lnTo>
                  <a:pt x="8904" y="47287"/>
                </a:lnTo>
                <a:lnTo>
                  <a:pt x="8325" y="47972"/>
                </a:lnTo>
                <a:lnTo>
                  <a:pt x="8298" y="48025"/>
                </a:lnTo>
                <a:lnTo>
                  <a:pt x="8272" y="48051"/>
                </a:lnTo>
                <a:lnTo>
                  <a:pt x="8298" y="48130"/>
                </a:lnTo>
                <a:lnTo>
                  <a:pt x="8377" y="48183"/>
                </a:lnTo>
                <a:lnTo>
                  <a:pt x="8404" y="48209"/>
                </a:lnTo>
                <a:lnTo>
                  <a:pt x="8456" y="48209"/>
                </a:lnTo>
                <a:lnTo>
                  <a:pt x="9220" y="47946"/>
                </a:lnTo>
                <a:lnTo>
                  <a:pt x="9984" y="47682"/>
                </a:lnTo>
                <a:lnTo>
                  <a:pt x="10722" y="47340"/>
                </a:lnTo>
                <a:lnTo>
                  <a:pt x="11460" y="46997"/>
                </a:lnTo>
                <a:lnTo>
                  <a:pt x="12171" y="46602"/>
                </a:lnTo>
                <a:lnTo>
                  <a:pt x="12856" y="46207"/>
                </a:lnTo>
                <a:lnTo>
                  <a:pt x="13541" y="45785"/>
                </a:lnTo>
                <a:lnTo>
                  <a:pt x="14226" y="45337"/>
                </a:lnTo>
                <a:lnTo>
                  <a:pt x="14858" y="44916"/>
                </a:lnTo>
                <a:lnTo>
                  <a:pt x="15490" y="44442"/>
                </a:lnTo>
                <a:lnTo>
                  <a:pt x="16122" y="43994"/>
                </a:lnTo>
                <a:lnTo>
                  <a:pt x="16728" y="43493"/>
                </a:lnTo>
                <a:lnTo>
                  <a:pt x="17334" y="43019"/>
                </a:lnTo>
                <a:lnTo>
                  <a:pt x="17914" y="42492"/>
                </a:lnTo>
                <a:lnTo>
                  <a:pt x="18493" y="41965"/>
                </a:lnTo>
                <a:lnTo>
                  <a:pt x="19046" y="41439"/>
                </a:lnTo>
                <a:lnTo>
                  <a:pt x="19547" y="40912"/>
                </a:lnTo>
                <a:lnTo>
                  <a:pt x="20048" y="40359"/>
                </a:lnTo>
                <a:lnTo>
                  <a:pt x="20522" y="39832"/>
                </a:lnTo>
                <a:lnTo>
                  <a:pt x="20996" y="39252"/>
                </a:lnTo>
                <a:lnTo>
                  <a:pt x="20891" y="39647"/>
                </a:lnTo>
                <a:lnTo>
                  <a:pt x="20601" y="40385"/>
                </a:lnTo>
                <a:lnTo>
                  <a:pt x="20258" y="41070"/>
                </a:lnTo>
                <a:lnTo>
                  <a:pt x="19889" y="41755"/>
                </a:lnTo>
                <a:lnTo>
                  <a:pt x="19468" y="42413"/>
                </a:lnTo>
                <a:lnTo>
                  <a:pt x="18941" y="43151"/>
                </a:lnTo>
                <a:lnTo>
                  <a:pt x="18388" y="43862"/>
                </a:lnTo>
                <a:lnTo>
                  <a:pt x="17255" y="45258"/>
                </a:lnTo>
                <a:lnTo>
                  <a:pt x="16043" y="46786"/>
                </a:lnTo>
                <a:lnTo>
                  <a:pt x="15464" y="47550"/>
                </a:lnTo>
                <a:lnTo>
                  <a:pt x="14884" y="48341"/>
                </a:lnTo>
                <a:lnTo>
                  <a:pt x="14331" y="49131"/>
                </a:lnTo>
                <a:lnTo>
                  <a:pt x="13778" y="49948"/>
                </a:lnTo>
                <a:lnTo>
                  <a:pt x="13277" y="50791"/>
                </a:lnTo>
                <a:lnTo>
                  <a:pt x="12803" y="51607"/>
                </a:lnTo>
                <a:lnTo>
                  <a:pt x="12540" y="52081"/>
                </a:lnTo>
                <a:lnTo>
                  <a:pt x="12329" y="52556"/>
                </a:lnTo>
                <a:lnTo>
                  <a:pt x="12118" y="53030"/>
                </a:lnTo>
                <a:lnTo>
                  <a:pt x="11907" y="53504"/>
                </a:lnTo>
                <a:lnTo>
                  <a:pt x="11749" y="54005"/>
                </a:lnTo>
                <a:lnTo>
                  <a:pt x="11591" y="54505"/>
                </a:lnTo>
                <a:lnTo>
                  <a:pt x="11460" y="55006"/>
                </a:lnTo>
                <a:lnTo>
                  <a:pt x="11354" y="55506"/>
                </a:lnTo>
                <a:lnTo>
                  <a:pt x="11354" y="55559"/>
                </a:lnTo>
                <a:lnTo>
                  <a:pt x="11380" y="55612"/>
                </a:lnTo>
                <a:lnTo>
                  <a:pt x="11460" y="55664"/>
                </a:lnTo>
                <a:lnTo>
                  <a:pt x="11539" y="55691"/>
                </a:lnTo>
                <a:lnTo>
                  <a:pt x="11591" y="55664"/>
                </a:lnTo>
                <a:lnTo>
                  <a:pt x="11644" y="55638"/>
                </a:lnTo>
                <a:lnTo>
                  <a:pt x="12803" y="54558"/>
                </a:lnTo>
                <a:lnTo>
                  <a:pt x="13383" y="53978"/>
                </a:lnTo>
                <a:lnTo>
                  <a:pt x="13962" y="53399"/>
                </a:lnTo>
                <a:lnTo>
                  <a:pt x="14515" y="52819"/>
                </a:lnTo>
                <a:lnTo>
                  <a:pt x="15042" y="52213"/>
                </a:lnTo>
                <a:lnTo>
                  <a:pt x="15595" y="51581"/>
                </a:lnTo>
                <a:lnTo>
                  <a:pt x="16096" y="50949"/>
                </a:lnTo>
                <a:lnTo>
                  <a:pt x="16597" y="50316"/>
                </a:lnTo>
                <a:lnTo>
                  <a:pt x="17071" y="49658"/>
                </a:lnTo>
                <a:lnTo>
                  <a:pt x="17519" y="48999"/>
                </a:lnTo>
                <a:lnTo>
                  <a:pt x="17966" y="48314"/>
                </a:lnTo>
                <a:lnTo>
                  <a:pt x="18362" y="47629"/>
                </a:lnTo>
                <a:lnTo>
                  <a:pt x="18757" y="46918"/>
                </a:lnTo>
                <a:lnTo>
                  <a:pt x="19099" y="46180"/>
                </a:lnTo>
                <a:lnTo>
                  <a:pt x="19442" y="45443"/>
                </a:lnTo>
                <a:lnTo>
                  <a:pt x="19731" y="44758"/>
                </a:lnTo>
                <a:lnTo>
                  <a:pt x="19969" y="44047"/>
                </a:lnTo>
                <a:lnTo>
                  <a:pt x="20179" y="43309"/>
                </a:lnTo>
                <a:lnTo>
                  <a:pt x="20364" y="42571"/>
                </a:lnTo>
                <a:lnTo>
                  <a:pt x="20838" y="40964"/>
                </a:lnTo>
                <a:lnTo>
                  <a:pt x="21049" y="40121"/>
                </a:lnTo>
                <a:lnTo>
                  <a:pt x="21259" y="39305"/>
                </a:lnTo>
                <a:lnTo>
                  <a:pt x="21259" y="40016"/>
                </a:lnTo>
                <a:lnTo>
                  <a:pt x="21286" y="40701"/>
                </a:lnTo>
                <a:lnTo>
                  <a:pt x="21338" y="41412"/>
                </a:lnTo>
                <a:lnTo>
                  <a:pt x="21391" y="42097"/>
                </a:lnTo>
                <a:lnTo>
                  <a:pt x="21496" y="42808"/>
                </a:lnTo>
                <a:lnTo>
                  <a:pt x="21575" y="43493"/>
                </a:lnTo>
                <a:lnTo>
                  <a:pt x="21839" y="44890"/>
                </a:lnTo>
                <a:lnTo>
                  <a:pt x="22129" y="46260"/>
                </a:lnTo>
                <a:lnTo>
                  <a:pt x="22471" y="47629"/>
                </a:lnTo>
                <a:lnTo>
                  <a:pt x="22840" y="48973"/>
                </a:lnTo>
                <a:lnTo>
                  <a:pt x="23235" y="50316"/>
                </a:lnTo>
                <a:lnTo>
                  <a:pt x="23762" y="51976"/>
                </a:lnTo>
                <a:lnTo>
                  <a:pt x="24025" y="52819"/>
                </a:lnTo>
                <a:lnTo>
                  <a:pt x="24263" y="53662"/>
                </a:lnTo>
                <a:lnTo>
                  <a:pt x="24289" y="53688"/>
                </a:lnTo>
                <a:lnTo>
                  <a:pt x="24315" y="53715"/>
                </a:lnTo>
                <a:lnTo>
                  <a:pt x="24394" y="53741"/>
                </a:lnTo>
                <a:lnTo>
                  <a:pt x="24473" y="53715"/>
                </a:lnTo>
                <a:lnTo>
                  <a:pt x="24500" y="53688"/>
                </a:lnTo>
                <a:lnTo>
                  <a:pt x="24526" y="53636"/>
                </a:lnTo>
                <a:lnTo>
                  <a:pt x="24658" y="52872"/>
                </a:lnTo>
                <a:lnTo>
                  <a:pt x="24737" y="52081"/>
                </a:lnTo>
                <a:lnTo>
                  <a:pt x="24816" y="51291"/>
                </a:lnTo>
                <a:lnTo>
                  <a:pt x="24842" y="50501"/>
                </a:lnTo>
                <a:lnTo>
                  <a:pt x="24842" y="49711"/>
                </a:lnTo>
                <a:lnTo>
                  <a:pt x="24816" y="48920"/>
                </a:lnTo>
                <a:lnTo>
                  <a:pt x="24737" y="48130"/>
                </a:lnTo>
                <a:lnTo>
                  <a:pt x="24631" y="47366"/>
                </a:lnTo>
                <a:lnTo>
                  <a:pt x="24500" y="46628"/>
                </a:lnTo>
                <a:lnTo>
                  <a:pt x="24342" y="45891"/>
                </a:lnTo>
                <a:lnTo>
                  <a:pt x="24157" y="45153"/>
                </a:lnTo>
                <a:lnTo>
                  <a:pt x="23946" y="44442"/>
                </a:lnTo>
                <a:lnTo>
                  <a:pt x="23736" y="43731"/>
                </a:lnTo>
                <a:lnTo>
                  <a:pt x="23472" y="43019"/>
                </a:lnTo>
                <a:lnTo>
                  <a:pt x="22919" y="41623"/>
                </a:lnTo>
                <a:lnTo>
                  <a:pt x="22260" y="40095"/>
                </a:lnTo>
                <a:lnTo>
                  <a:pt x="21549" y="38567"/>
                </a:lnTo>
                <a:lnTo>
                  <a:pt x="21549" y="38488"/>
                </a:lnTo>
                <a:lnTo>
                  <a:pt x="21549" y="38435"/>
                </a:lnTo>
                <a:lnTo>
                  <a:pt x="21523" y="38409"/>
                </a:lnTo>
                <a:lnTo>
                  <a:pt x="21470" y="38356"/>
                </a:lnTo>
                <a:lnTo>
                  <a:pt x="21734" y="37013"/>
                </a:lnTo>
                <a:lnTo>
                  <a:pt x="21971" y="35643"/>
                </a:lnTo>
                <a:lnTo>
                  <a:pt x="22129" y="34484"/>
                </a:lnTo>
                <a:lnTo>
                  <a:pt x="22234" y="33298"/>
                </a:lnTo>
                <a:lnTo>
                  <a:pt x="22524" y="33878"/>
                </a:lnTo>
                <a:lnTo>
                  <a:pt x="22761" y="34484"/>
                </a:lnTo>
                <a:lnTo>
                  <a:pt x="22998" y="35090"/>
                </a:lnTo>
                <a:lnTo>
                  <a:pt x="23182" y="35696"/>
                </a:lnTo>
                <a:lnTo>
                  <a:pt x="23499" y="36960"/>
                </a:lnTo>
                <a:lnTo>
                  <a:pt x="23788" y="38198"/>
                </a:lnTo>
                <a:lnTo>
                  <a:pt x="23999" y="38910"/>
                </a:lnTo>
                <a:lnTo>
                  <a:pt x="24210" y="39595"/>
                </a:lnTo>
                <a:lnTo>
                  <a:pt x="24421" y="40279"/>
                </a:lnTo>
                <a:lnTo>
                  <a:pt x="24684" y="40964"/>
                </a:lnTo>
                <a:lnTo>
                  <a:pt x="25185" y="42334"/>
                </a:lnTo>
                <a:lnTo>
                  <a:pt x="25738" y="43678"/>
                </a:lnTo>
                <a:lnTo>
                  <a:pt x="26054" y="44468"/>
                </a:lnTo>
                <a:lnTo>
                  <a:pt x="26370" y="45232"/>
                </a:lnTo>
                <a:lnTo>
                  <a:pt x="26633" y="46022"/>
                </a:lnTo>
                <a:lnTo>
                  <a:pt x="26844" y="46839"/>
                </a:lnTo>
                <a:lnTo>
                  <a:pt x="26871" y="46865"/>
                </a:lnTo>
                <a:lnTo>
                  <a:pt x="26897" y="46892"/>
                </a:lnTo>
                <a:lnTo>
                  <a:pt x="26976" y="46918"/>
                </a:lnTo>
                <a:lnTo>
                  <a:pt x="27029" y="46892"/>
                </a:lnTo>
                <a:lnTo>
                  <a:pt x="27081" y="46839"/>
                </a:lnTo>
                <a:lnTo>
                  <a:pt x="27160" y="46101"/>
                </a:lnTo>
                <a:lnTo>
                  <a:pt x="27213" y="45364"/>
                </a:lnTo>
                <a:lnTo>
                  <a:pt x="27213" y="44600"/>
                </a:lnTo>
                <a:lnTo>
                  <a:pt x="27187" y="43862"/>
                </a:lnTo>
                <a:lnTo>
                  <a:pt x="27108" y="43125"/>
                </a:lnTo>
                <a:lnTo>
                  <a:pt x="27002" y="42361"/>
                </a:lnTo>
                <a:lnTo>
                  <a:pt x="26871" y="41649"/>
                </a:lnTo>
                <a:lnTo>
                  <a:pt x="26713" y="40912"/>
                </a:lnTo>
                <a:lnTo>
                  <a:pt x="26528" y="40200"/>
                </a:lnTo>
                <a:lnTo>
                  <a:pt x="26317" y="39463"/>
                </a:lnTo>
                <a:lnTo>
                  <a:pt x="26080" y="38778"/>
                </a:lnTo>
                <a:lnTo>
                  <a:pt x="25790" y="38067"/>
                </a:lnTo>
                <a:lnTo>
                  <a:pt x="25501" y="37382"/>
                </a:lnTo>
                <a:lnTo>
                  <a:pt x="25158" y="36697"/>
                </a:lnTo>
                <a:lnTo>
                  <a:pt x="24789" y="36038"/>
                </a:lnTo>
                <a:lnTo>
                  <a:pt x="24421" y="35406"/>
                </a:lnTo>
                <a:lnTo>
                  <a:pt x="23946" y="34695"/>
                </a:lnTo>
                <a:lnTo>
                  <a:pt x="23420" y="34036"/>
                </a:lnTo>
                <a:lnTo>
                  <a:pt x="22893" y="33377"/>
                </a:lnTo>
                <a:lnTo>
                  <a:pt x="22313" y="32772"/>
                </a:lnTo>
                <a:lnTo>
                  <a:pt x="22287" y="32745"/>
                </a:lnTo>
                <a:lnTo>
                  <a:pt x="22392" y="31349"/>
                </a:lnTo>
                <a:lnTo>
                  <a:pt x="22445" y="29926"/>
                </a:lnTo>
                <a:lnTo>
                  <a:pt x="22445" y="28504"/>
                </a:lnTo>
                <a:lnTo>
                  <a:pt x="22418" y="27081"/>
                </a:lnTo>
                <a:lnTo>
                  <a:pt x="22418" y="27081"/>
                </a:lnTo>
                <a:lnTo>
                  <a:pt x="22893" y="28293"/>
                </a:lnTo>
                <a:lnTo>
                  <a:pt x="23130" y="28899"/>
                </a:lnTo>
                <a:lnTo>
                  <a:pt x="23393" y="29505"/>
                </a:lnTo>
                <a:lnTo>
                  <a:pt x="23736" y="30269"/>
                </a:lnTo>
                <a:lnTo>
                  <a:pt x="24131" y="31059"/>
                </a:lnTo>
                <a:lnTo>
                  <a:pt x="24526" y="31823"/>
                </a:lnTo>
                <a:lnTo>
                  <a:pt x="24921" y="32561"/>
                </a:lnTo>
                <a:lnTo>
                  <a:pt x="25343" y="33325"/>
                </a:lnTo>
                <a:lnTo>
                  <a:pt x="25790" y="34062"/>
                </a:lnTo>
                <a:lnTo>
                  <a:pt x="26238" y="34800"/>
                </a:lnTo>
                <a:lnTo>
                  <a:pt x="26713" y="35538"/>
                </a:lnTo>
                <a:lnTo>
                  <a:pt x="27213" y="36275"/>
                </a:lnTo>
                <a:lnTo>
                  <a:pt x="27714" y="36987"/>
                </a:lnTo>
                <a:lnTo>
                  <a:pt x="28741" y="38435"/>
                </a:lnTo>
                <a:lnTo>
                  <a:pt x="29031" y="38883"/>
                </a:lnTo>
                <a:lnTo>
                  <a:pt x="29321" y="39305"/>
                </a:lnTo>
                <a:lnTo>
                  <a:pt x="29821" y="40227"/>
                </a:lnTo>
                <a:lnTo>
                  <a:pt x="30269" y="41149"/>
                </a:lnTo>
                <a:lnTo>
                  <a:pt x="30717" y="42071"/>
                </a:lnTo>
                <a:lnTo>
                  <a:pt x="30743" y="42124"/>
                </a:lnTo>
                <a:lnTo>
                  <a:pt x="30796" y="42150"/>
                </a:lnTo>
                <a:lnTo>
                  <a:pt x="30875" y="42124"/>
                </a:lnTo>
                <a:lnTo>
                  <a:pt x="30954" y="42071"/>
                </a:lnTo>
                <a:lnTo>
                  <a:pt x="30980" y="42045"/>
                </a:lnTo>
                <a:lnTo>
                  <a:pt x="30980" y="41992"/>
                </a:lnTo>
                <a:lnTo>
                  <a:pt x="30980" y="41518"/>
                </a:lnTo>
                <a:lnTo>
                  <a:pt x="30954" y="41043"/>
                </a:lnTo>
                <a:lnTo>
                  <a:pt x="30901" y="40596"/>
                </a:lnTo>
                <a:lnTo>
                  <a:pt x="30822" y="40121"/>
                </a:lnTo>
                <a:lnTo>
                  <a:pt x="30743" y="39674"/>
                </a:lnTo>
                <a:lnTo>
                  <a:pt x="30638" y="39226"/>
                </a:lnTo>
                <a:lnTo>
                  <a:pt x="30401" y="38304"/>
                </a:lnTo>
                <a:lnTo>
                  <a:pt x="30084" y="37434"/>
                </a:lnTo>
                <a:lnTo>
                  <a:pt x="29742" y="36565"/>
                </a:lnTo>
                <a:lnTo>
                  <a:pt x="29347" y="35696"/>
                </a:lnTo>
                <a:lnTo>
                  <a:pt x="28925" y="34879"/>
                </a:lnTo>
                <a:lnTo>
                  <a:pt x="28478" y="34036"/>
                </a:lnTo>
                <a:lnTo>
                  <a:pt x="27977" y="33193"/>
                </a:lnTo>
                <a:lnTo>
                  <a:pt x="26976" y="31533"/>
                </a:lnTo>
                <a:lnTo>
                  <a:pt x="26028" y="30084"/>
                </a:lnTo>
                <a:lnTo>
                  <a:pt x="25553" y="29373"/>
                </a:lnTo>
                <a:lnTo>
                  <a:pt x="25053" y="28688"/>
                </a:lnTo>
                <a:lnTo>
                  <a:pt x="24447" y="27951"/>
                </a:lnTo>
                <a:lnTo>
                  <a:pt x="24131" y="27608"/>
                </a:lnTo>
                <a:lnTo>
                  <a:pt x="23815" y="27266"/>
                </a:lnTo>
                <a:lnTo>
                  <a:pt x="23472" y="26950"/>
                </a:lnTo>
                <a:lnTo>
                  <a:pt x="23130" y="26633"/>
                </a:lnTo>
                <a:lnTo>
                  <a:pt x="22761" y="26344"/>
                </a:lnTo>
                <a:lnTo>
                  <a:pt x="22366" y="26080"/>
                </a:lnTo>
                <a:lnTo>
                  <a:pt x="22313" y="25132"/>
                </a:lnTo>
                <a:lnTo>
                  <a:pt x="22234" y="24210"/>
                </a:lnTo>
                <a:lnTo>
                  <a:pt x="22129" y="23261"/>
                </a:lnTo>
                <a:lnTo>
                  <a:pt x="21997" y="22339"/>
                </a:lnTo>
                <a:lnTo>
                  <a:pt x="22998" y="23683"/>
                </a:lnTo>
                <a:lnTo>
                  <a:pt x="24025" y="25053"/>
                </a:lnTo>
                <a:lnTo>
                  <a:pt x="24552" y="25711"/>
                </a:lnTo>
                <a:lnTo>
                  <a:pt x="25106" y="26370"/>
                </a:lnTo>
                <a:lnTo>
                  <a:pt x="25659" y="27002"/>
                </a:lnTo>
                <a:lnTo>
                  <a:pt x="26238" y="27608"/>
                </a:lnTo>
                <a:lnTo>
                  <a:pt x="26871" y="28267"/>
                </a:lnTo>
                <a:lnTo>
                  <a:pt x="27556" y="28899"/>
                </a:lnTo>
                <a:lnTo>
                  <a:pt x="28240" y="29479"/>
                </a:lnTo>
                <a:lnTo>
                  <a:pt x="28952" y="30032"/>
                </a:lnTo>
                <a:lnTo>
                  <a:pt x="29716" y="30532"/>
                </a:lnTo>
                <a:lnTo>
                  <a:pt x="30480" y="31007"/>
                </a:lnTo>
                <a:lnTo>
                  <a:pt x="31270" y="31454"/>
                </a:lnTo>
                <a:lnTo>
                  <a:pt x="32060" y="31902"/>
                </a:lnTo>
                <a:lnTo>
                  <a:pt x="32982" y="32403"/>
                </a:lnTo>
                <a:lnTo>
                  <a:pt x="33904" y="32956"/>
                </a:lnTo>
                <a:lnTo>
                  <a:pt x="34352" y="33246"/>
                </a:lnTo>
                <a:lnTo>
                  <a:pt x="34774" y="33562"/>
                </a:lnTo>
                <a:lnTo>
                  <a:pt x="35195" y="33904"/>
                </a:lnTo>
                <a:lnTo>
                  <a:pt x="35564" y="34273"/>
                </a:lnTo>
                <a:lnTo>
                  <a:pt x="35643" y="34299"/>
                </a:lnTo>
                <a:lnTo>
                  <a:pt x="35696" y="34273"/>
                </a:lnTo>
                <a:lnTo>
                  <a:pt x="35722" y="34220"/>
                </a:lnTo>
                <a:lnTo>
                  <a:pt x="35722" y="34168"/>
                </a:lnTo>
                <a:lnTo>
                  <a:pt x="35564" y="33746"/>
                </a:lnTo>
                <a:lnTo>
                  <a:pt x="35353" y="33325"/>
                </a:lnTo>
                <a:lnTo>
                  <a:pt x="34932" y="32482"/>
                </a:lnTo>
                <a:lnTo>
                  <a:pt x="34458" y="31665"/>
                </a:lnTo>
                <a:lnTo>
                  <a:pt x="33957" y="30901"/>
                </a:lnTo>
                <a:lnTo>
                  <a:pt x="33430" y="30137"/>
                </a:lnTo>
                <a:lnTo>
                  <a:pt x="32851" y="29373"/>
                </a:lnTo>
                <a:lnTo>
                  <a:pt x="32271" y="28662"/>
                </a:lnTo>
                <a:lnTo>
                  <a:pt x="31639" y="27977"/>
                </a:lnTo>
                <a:lnTo>
                  <a:pt x="30980" y="27292"/>
                </a:lnTo>
                <a:lnTo>
                  <a:pt x="30295" y="26633"/>
                </a:lnTo>
                <a:lnTo>
                  <a:pt x="29584" y="26001"/>
                </a:lnTo>
                <a:lnTo>
                  <a:pt x="28846" y="25395"/>
                </a:lnTo>
                <a:lnTo>
                  <a:pt x="28109" y="24816"/>
                </a:lnTo>
                <a:lnTo>
                  <a:pt x="27318" y="24289"/>
                </a:lnTo>
                <a:lnTo>
                  <a:pt x="26528" y="23762"/>
                </a:lnTo>
                <a:lnTo>
                  <a:pt x="25685" y="23314"/>
                </a:lnTo>
                <a:lnTo>
                  <a:pt x="24816" y="22840"/>
                </a:lnTo>
                <a:lnTo>
                  <a:pt x="23894" y="22445"/>
                </a:lnTo>
                <a:lnTo>
                  <a:pt x="22972" y="22076"/>
                </a:lnTo>
                <a:lnTo>
                  <a:pt x="22023" y="21760"/>
                </a:lnTo>
                <a:lnTo>
                  <a:pt x="21997" y="21734"/>
                </a:lnTo>
                <a:lnTo>
                  <a:pt x="21971" y="21707"/>
                </a:lnTo>
                <a:lnTo>
                  <a:pt x="21918" y="21681"/>
                </a:lnTo>
                <a:lnTo>
                  <a:pt x="21786" y="20812"/>
                </a:lnTo>
                <a:lnTo>
                  <a:pt x="21628" y="19942"/>
                </a:lnTo>
                <a:lnTo>
                  <a:pt x="21444" y="19099"/>
                </a:lnTo>
                <a:lnTo>
                  <a:pt x="21259" y="18230"/>
                </a:lnTo>
                <a:lnTo>
                  <a:pt x="21049" y="17387"/>
                </a:lnTo>
                <a:lnTo>
                  <a:pt x="20838" y="16517"/>
                </a:lnTo>
                <a:lnTo>
                  <a:pt x="20601" y="15674"/>
                </a:lnTo>
                <a:lnTo>
                  <a:pt x="20364" y="14831"/>
                </a:lnTo>
                <a:lnTo>
                  <a:pt x="20838" y="15490"/>
                </a:lnTo>
                <a:lnTo>
                  <a:pt x="21365" y="16149"/>
                </a:lnTo>
                <a:lnTo>
                  <a:pt x="21892" y="16755"/>
                </a:lnTo>
                <a:lnTo>
                  <a:pt x="22471" y="17334"/>
                </a:lnTo>
                <a:lnTo>
                  <a:pt x="23051" y="17887"/>
                </a:lnTo>
                <a:lnTo>
                  <a:pt x="23683" y="18441"/>
                </a:lnTo>
                <a:lnTo>
                  <a:pt x="24315" y="18941"/>
                </a:lnTo>
                <a:lnTo>
                  <a:pt x="24974" y="19415"/>
                </a:lnTo>
                <a:lnTo>
                  <a:pt x="25395" y="19679"/>
                </a:lnTo>
                <a:lnTo>
                  <a:pt x="25790" y="19916"/>
                </a:lnTo>
                <a:lnTo>
                  <a:pt x="26633" y="20364"/>
                </a:lnTo>
                <a:lnTo>
                  <a:pt x="27476" y="20785"/>
                </a:lnTo>
                <a:lnTo>
                  <a:pt x="28346" y="21180"/>
                </a:lnTo>
                <a:lnTo>
                  <a:pt x="30111" y="21918"/>
                </a:lnTo>
                <a:lnTo>
                  <a:pt x="30980" y="22287"/>
                </a:lnTo>
                <a:lnTo>
                  <a:pt x="31850" y="22682"/>
                </a:lnTo>
                <a:lnTo>
                  <a:pt x="32851" y="23156"/>
                </a:lnTo>
                <a:lnTo>
                  <a:pt x="33351" y="23420"/>
                </a:lnTo>
                <a:lnTo>
                  <a:pt x="33825" y="23683"/>
                </a:lnTo>
                <a:lnTo>
                  <a:pt x="34299" y="23999"/>
                </a:lnTo>
                <a:lnTo>
                  <a:pt x="34747" y="24342"/>
                </a:lnTo>
                <a:lnTo>
                  <a:pt x="35142" y="24684"/>
                </a:lnTo>
                <a:lnTo>
                  <a:pt x="35511" y="25079"/>
                </a:lnTo>
                <a:lnTo>
                  <a:pt x="35564" y="25132"/>
                </a:lnTo>
                <a:lnTo>
                  <a:pt x="35590" y="25132"/>
                </a:lnTo>
                <a:lnTo>
                  <a:pt x="35696" y="25106"/>
                </a:lnTo>
                <a:lnTo>
                  <a:pt x="35722" y="25079"/>
                </a:lnTo>
                <a:lnTo>
                  <a:pt x="35722" y="25053"/>
                </a:lnTo>
                <a:lnTo>
                  <a:pt x="35748" y="25000"/>
                </a:lnTo>
                <a:lnTo>
                  <a:pt x="35722" y="24947"/>
                </a:lnTo>
                <a:lnTo>
                  <a:pt x="35485" y="24552"/>
                </a:lnTo>
                <a:lnTo>
                  <a:pt x="35222" y="24157"/>
                </a:lnTo>
                <a:lnTo>
                  <a:pt x="34932" y="23788"/>
                </a:lnTo>
                <a:lnTo>
                  <a:pt x="34642" y="23393"/>
                </a:lnTo>
                <a:lnTo>
                  <a:pt x="34036" y="22682"/>
                </a:lnTo>
                <a:lnTo>
                  <a:pt x="33404" y="21971"/>
                </a:lnTo>
                <a:lnTo>
                  <a:pt x="32745" y="21286"/>
                </a:lnTo>
                <a:lnTo>
                  <a:pt x="32060" y="20627"/>
                </a:lnTo>
                <a:lnTo>
                  <a:pt x="31323" y="19995"/>
                </a:lnTo>
                <a:lnTo>
                  <a:pt x="30585" y="19389"/>
                </a:lnTo>
                <a:lnTo>
                  <a:pt x="29847" y="18862"/>
                </a:lnTo>
                <a:lnTo>
                  <a:pt x="29083" y="18335"/>
                </a:lnTo>
                <a:lnTo>
                  <a:pt x="28293" y="17861"/>
                </a:lnTo>
                <a:lnTo>
                  <a:pt x="27503" y="17387"/>
                </a:lnTo>
                <a:lnTo>
                  <a:pt x="26633" y="16965"/>
                </a:lnTo>
                <a:lnTo>
                  <a:pt x="25738" y="16544"/>
                </a:lnTo>
                <a:lnTo>
                  <a:pt x="24842" y="16201"/>
                </a:lnTo>
                <a:lnTo>
                  <a:pt x="23920" y="15833"/>
                </a:lnTo>
                <a:lnTo>
                  <a:pt x="22945" y="15464"/>
                </a:lnTo>
                <a:lnTo>
                  <a:pt x="21971" y="15042"/>
                </a:lnTo>
                <a:lnTo>
                  <a:pt x="21496" y="14831"/>
                </a:lnTo>
                <a:lnTo>
                  <a:pt x="21022" y="14568"/>
                </a:lnTo>
                <a:lnTo>
                  <a:pt x="20574" y="14305"/>
                </a:lnTo>
                <a:lnTo>
                  <a:pt x="20127" y="13988"/>
                </a:lnTo>
                <a:lnTo>
                  <a:pt x="20048" y="13883"/>
                </a:lnTo>
                <a:lnTo>
                  <a:pt x="19573" y="12540"/>
                </a:lnTo>
                <a:lnTo>
                  <a:pt x="19073" y="11196"/>
                </a:lnTo>
                <a:lnTo>
                  <a:pt x="18520" y="9853"/>
                </a:lnTo>
                <a:lnTo>
                  <a:pt x="17914" y="8535"/>
                </a:lnTo>
                <a:lnTo>
                  <a:pt x="17466" y="7587"/>
                </a:lnTo>
                <a:lnTo>
                  <a:pt x="18151" y="8298"/>
                </a:lnTo>
                <a:lnTo>
                  <a:pt x="18862" y="9010"/>
                </a:lnTo>
                <a:lnTo>
                  <a:pt x="19626" y="9694"/>
                </a:lnTo>
                <a:lnTo>
                  <a:pt x="20390" y="10353"/>
                </a:lnTo>
                <a:lnTo>
                  <a:pt x="21180" y="10985"/>
                </a:lnTo>
                <a:lnTo>
                  <a:pt x="21997" y="11618"/>
                </a:lnTo>
                <a:lnTo>
                  <a:pt x="22840" y="12171"/>
                </a:lnTo>
                <a:lnTo>
                  <a:pt x="23683" y="12724"/>
                </a:lnTo>
                <a:lnTo>
                  <a:pt x="24579" y="13225"/>
                </a:lnTo>
                <a:lnTo>
                  <a:pt x="25474" y="13699"/>
                </a:lnTo>
                <a:lnTo>
                  <a:pt x="26370" y="14120"/>
                </a:lnTo>
                <a:lnTo>
                  <a:pt x="27318" y="14489"/>
                </a:lnTo>
                <a:lnTo>
                  <a:pt x="28267" y="14805"/>
                </a:lnTo>
                <a:lnTo>
                  <a:pt x="29241" y="15069"/>
                </a:lnTo>
                <a:lnTo>
                  <a:pt x="30243" y="15279"/>
                </a:lnTo>
                <a:lnTo>
                  <a:pt x="30717" y="15358"/>
                </a:lnTo>
                <a:lnTo>
                  <a:pt x="31244" y="15437"/>
                </a:lnTo>
                <a:lnTo>
                  <a:pt x="31876" y="15490"/>
                </a:lnTo>
                <a:lnTo>
                  <a:pt x="32508" y="15543"/>
                </a:lnTo>
                <a:lnTo>
                  <a:pt x="33140" y="15569"/>
                </a:lnTo>
                <a:lnTo>
                  <a:pt x="33799" y="15569"/>
                </a:lnTo>
                <a:lnTo>
                  <a:pt x="34431" y="15543"/>
                </a:lnTo>
                <a:lnTo>
                  <a:pt x="35063" y="15516"/>
                </a:lnTo>
                <a:lnTo>
                  <a:pt x="36354" y="15411"/>
                </a:lnTo>
                <a:lnTo>
                  <a:pt x="36433" y="15358"/>
                </a:lnTo>
                <a:lnTo>
                  <a:pt x="36486" y="15306"/>
                </a:lnTo>
                <a:lnTo>
                  <a:pt x="36486" y="15200"/>
                </a:lnTo>
                <a:lnTo>
                  <a:pt x="36460" y="15174"/>
                </a:lnTo>
                <a:lnTo>
                  <a:pt x="36433" y="15121"/>
                </a:lnTo>
                <a:lnTo>
                  <a:pt x="35617" y="14515"/>
                </a:lnTo>
                <a:lnTo>
                  <a:pt x="34800" y="13936"/>
                </a:lnTo>
                <a:lnTo>
                  <a:pt x="33931" y="13383"/>
                </a:lnTo>
                <a:lnTo>
                  <a:pt x="33088" y="12856"/>
                </a:lnTo>
                <a:lnTo>
                  <a:pt x="32192" y="12355"/>
                </a:lnTo>
                <a:lnTo>
                  <a:pt x="31296" y="11881"/>
                </a:lnTo>
                <a:lnTo>
                  <a:pt x="30374" y="11460"/>
                </a:lnTo>
                <a:lnTo>
                  <a:pt x="29452" y="11064"/>
                </a:lnTo>
                <a:lnTo>
                  <a:pt x="28478" y="10722"/>
                </a:lnTo>
                <a:lnTo>
                  <a:pt x="27503" y="10406"/>
                </a:lnTo>
                <a:lnTo>
                  <a:pt x="26528" y="10142"/>
                </a:lnTo>
                <a:lnTo>
                  <a:pt x="25527" y="9905"/>
                </a:lnTo>
                <a:lnTo>
                  <a:pt x="24394" y="9694"/>
                </a:lnTo>
                <a:lnTo>
                  <a:pt x="23261" y="9510"/>
                </a:lnTo>
                <a:lnTo>
                  <a:pt x="22155" y="9299"/>
                </a:lnTo>
                <a:lnTo>
                  <a:pt x="21602" y="9168"/>
                </a:lnTo>
                <a:lnTo>
                  <a:pt x="21049" y="9010"/>
                </a:lnTo>
                <a:lnTo>
                  <a:pt x="20522" y="8851"/>
                </a:lnTo>
                <a:lnTo>
                  <a:pt x="19995" y="8667"/>
                </a:lnTo>
                <a:lnTo>
                  <a:pt x="19494" y="8430"/>
                </a:lnTo>
                <a:lnTo>
                  <a:pt x="18994" y="8167"/>
                </a:lnTo>
                <a:lnTo>
                  <a:pt x="18730" y="7982"/>
                </a:lnTo>
                <a:lnTo>
                  <a:pt x="18441" y="7798"/>
                </a:lnTo>
                <a:lnTo>
                  <a:pt x="17914" y="7376"/>
                </a:lnTo>
                <a:lnTo>
                  <a:pt x="17387" y="6955"/>
                </a:lnTo>
                <a:lnTo>
                  <a:pt x="17150" y="6718"/>
                </a:lnTo>
                <a:lnTo>
                  <a:pt x="16913" y="6481"/>
                </a:lnTo>
                <a:lnTo>
                  <a:pt x="16728" y="6217"/>
                </a:lnTo>
                <a:lnTo>
                  <a:pt x="16570" y="5927"/>
                </a:lnTo>
                <a:lnTo>
                  <a:pt x="16280" y="5348"/>
                </a:lnTo>
                <a:lnTo>
                  <a:pt x="15912" y="4742"/>
                </a:lnTo>
                <a:lnTo>
                  <a:pt x="15543" y="4136"/>
                </a:lnTo>
                <a:lnTo>
                  <a:pt x="15490" y="4057"/>
                </a:lnTo>
                <a:lnTo>
                  <a:pt x="15938" y="4136"/>
                </a:lnTo>
                <a:lnTo>
                  <a:pt x="16386" y="4241"/>
                </a:lnTo>
                <a:lnTo>
                  <a:pt x="16807" y="4399"/>
                </a:lnTo>
                <a:lnTo>
                  <a:pt x="17229" y="4557"/>
                </a:lnTo>
                <a:lnTo>
                  <a:pt x="18045" y="4953"/>
                </a:lnTo>
                <a:lnTo>
                  <a:pt x="18836" y="5374"/>
                </a:lnTo>
                <a:lnTo>
                  <a:pt x="19652" y="5796"/>
                </a:lnTo>
                <a:lnTo>
                  <a:pt x="20495" y="6164"/>
                </a:lnTo>
                <a:lnTo>
                  <a:pt x="21365" y="6507"/>
                </a:lnTo>
                <a:lnTo>
                  <a:pt x="22234" y="6797"/>
                </a:lnTo>
                <a:lnTo>
                  <a:pt x="23130" y="7060"/>
                </a:lnTo>
                <a:lnTo>
                  <a:pt x="24052" y="7297"/>
                </a:lnTo>
                <a:lnTo>
                  <a:pt x="24974" y="7508"/>
                </a:lnTo>
                <a:lnTo>
                  <a:pt x="25896" y="7666"/>
                </a:lnTo>
                <a:lnTo>
                  <a:pt x="26818" y="7824"/>
                </a:lnTo>
                <a:lnTo>
                  <a:pt x="27740" y="7929"/>
                </a:lnTo>
                <a:lnTo>
                  <a:pt x="28688" y="8035"/>
                </a:lnTo>
                <a:lnTo>
                  <a:pt x="29610" y="8140"/>
                </a:lnTo>
                <a:lnTo>
                  <a:pt x="31744" y="8298"/>
                </a:lnTo>
                <a:lnTo>
                  <a:pt x="33878" y="8456"/>
                </a:lnTo>
                <a:lnTo>
                  <a:pt x="33931" y="8456"/>
                </a:lnTo>
                <a:lnTo>
                  <a:pt x="33983" y="8430"/>
                </a:lnTo>
                <a:lnTo>
                  <a:pt x="34036" y="8404"/>
                </a:lnTo>
                <a:lnTo>
                  <a:pt x="34036" y="8377"/>
                </a:lnTo>
                <a:lnTo>
                  <a:pt x="34062" y="8325"/>
                </a:lnTo>
                <a:lnTo>
                  <a:pt x="34036" y="8272"/>
                </a:lnTo>
                <a:lnTo>
                  <a:pt x="34010" y="8219"/>
                </a:lnTo>
                <a:lnTo>
                  <a:pt x="33983" y="8193"/>
                </a:lnTo>
                <a:lnTo>
                  <a:pt x="33140" y="7692"/>
                </a:lnTo>
                <a:lnTo>
                  <a:pt x="32271" y="7218"/>
                </a:lnTo>
                <a:lnTo>
                  <a:pt x="31402" y="6744"/>
                </a:lnTo>
                <a:lnTo>
                  <a:pt x="30506" y="6296"/>
                </a:lnTo>
                <a:lnTo>
                  <a:pt x="29610" y="5875"/>
                </a:lnTo>
                <a:lnTo>
                  <a:pt x="28715" y="5479"/>
                </a:lnTo>
                <a:lnTo>
                  <a:pt x="27793" y="5111"/>
                </a:lnTo>
                <a:lnTo>
                  <a:pt x="26897" y="4742"/>
                </a:lnTo>
                <a:lnTo>
                  <a:pt x="26001" y="4426"/>
                </a:lnTo>
                <a:lnTo>
                  <a:pt x="25079" y="4136"/>
                </a:lnTo>
                <a:lnTo>
                  <a:pt x="24184" y="3873"/>
                </a:lnTo>
                <a:lnTo>
                  <a:pt x="23261" y="3635"/>
                </a:lnTo>
                <a:lnTo>
                  <a:pt x="22313" y="3425"/>
                </a:lnTo>
                <a:lnTo>
                  <a:pt x="21391" y="3267"/>
                </a:lnTo>
                <a:lnTo>
                  <a:pt x="20443" y="3161"/>
                </a:lnTo>
                <a:lnTo>
                  <a:pt x="19494" y="3082"/>
                </a:lnTo>
                <a:lnTo>
                  <a:pt x="18941" y="3056"/>
                </a:lnTo>
                <a:lnTo>
                  <a:pt x="18414" y="3030"/>
                </a:lnTo>
                <a:lnTo>
                  <a:pt x="17861" y="3056"/>
                </a:lnTo>
                <a:lnTo>
                  <a:pt x="17334" y="3082"/>
                </a:lnTo>
                <a:lnTo>
                  <a:pt x="16781" y="3161"/>
                </a:lnTo>
                <a:lnTo>
                  <a:pt x="16254" y="3267"/>
                </a:lnTo>
                <a:lnTo>
                  <a:pt x="15727" y="3425"/>
                </a:lnTo>
                <a:lnTo>
                  <a:pt x="15227" y="3609"/>
                </a:lnTo>
                <a:lnTo>
                  <a:pt x="14726" y="2819"/>
                </a:lnTo>
                <a:lnTo>
                  <a:pt x="14226" y="2055"/>
                </a:lnTo>
                <a:lnTo>
                  <a:pt x="13857" y="1528"/>
                </a:lnTo>
                <a:lnTo>
                  <a:pt x="13488" y="1027"/>
                </a:lnTo>
                <a:lnTo>
                  <a:pt x="13093" y="527"/>
                </a:lnTo>
                <a:lnTo>
                  <a:pt x="12671" y="53"/>
                </a:lnTo>
                <a:lnTo>
                  <a:pt x="12619" y="26"/>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Philosopher"/>
              <a:buNone/>
              <a:defRPr sz="2800">
                <a:solidFill>
                  <a:schemeClr val="lt1"/>
                </a:solidFill>
                <a:latin typeface="Philosopher"/>
                <a:ea typeface="Philosopher"/>
                <a:cs typeface="Philosopher"/>
                <a:sym typeface="Philosopher"/>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2"/>
              </a:buClr>
              <a:buSzPts val="1600"/>
              <a:buFont typeface="Didact Gothic"/>
              <a:buChar char="●"/>
              <a:defRPr sz="1600">
                <a:solidFill>
                  <a:schemeClr val="dk2"/>
                </a:solidFill>
                <a:latin typeface="Didact Gothic"/>
                <a:ea typeface="Didact Gothic"/>
                <a:cs typeface="Didact Gothic"/>
                <a:sym typeface="Didact Gothic"/>
              </a:defRPr>
            </a:lvl1pPr>
            <a:lvl2pPr marL="914400" lvl="1" indent="-330200">
              <a:lnSpc>
                <a:spcPct val="100000"/>
              </a:lnSpc>
              <a:spcBef>
                <a:spcPts val="0"/>
              </a:spcBef>
              <a:spcAft>
                <a:spcPts val="0"/>
              </a:spcAft>
              <a:buClr>
                <a:schemeClr val="dk2"/>
              </a:buClr>
              <a:buSzPts val="1600"/>
              <a:buFont typeface="Didact Gothic"/>
              <a:buChar char="○"/>
              <a:defRPr sz="1600">
                <a:solidFill>
                  <a:schemeClr val="dk2"/>
                </a:solidFill>
                <a:latin typeface="Didact Gothic"/>
                <a:ea typeface="Didact Gothic"/>
                <a:cs typeface="Didact Gothic"/>
                <a:sym typeface="Didact Gothic"/>
              </a:defRPr>
            </a:lvl2pPr>
            <a:lvl3pPr marL="1371600" lvl="2" indent="-330200">
              <a:lnSpc>
                <a:spcPct val="100000"/>
              </a:lnSpc>
              <a:spcBef>
                <a:spcPts val="0"/>
              </a:spcBef>
              <a:spcAft>
                <a:spcPts val="0"/>
              </a:spcAft>
              <a:buClr>
                <a:schemeClr val="dk2"/>
              </a:buClr>
              <a:buSzPts val="1600"/>
              <a:buFont typeface="Didact Gothic"/>
              <a:buChar char="■"/>
              <a:defRPr sz="1600">
                <a:solidFill>
                  <a:schemeClr val="dk2"/>
                </a:solidFill>
                <a:latin typeface="Didact Gothic"/>
                <a:ea typeface="Didact Gothic"/>
                <a:cs typeface="Didact Gothic"/>
                <a:sym typeface="Didact Gothic"/>
              </a:defRPr>
            </a:lvl3pPr>
            <a:lvl4pPr marL="1828800" lvl="3" indent="-330200">
              <a:lnSpc>
                <a:spcPct val="100000"/>
              </a:lnSpc>
              <a:spcBef>
                <a:spcPts val="0"/>
              </a:spcBef>
              <a:spcAft>
                <a:spcPts val="0"/>
              </a:spcAft>
              <a:buClr>
                <a:schemeClr val="dk2"/>
              </a:buClr>
              <a:buSzPts val="1600"/>
              <a:buFont typeface="Didact Gothic"/>
              <a:buChar char="●"/>
              <a:defRPr sz="1600">
                <a:solidFill>
                  <a:schemeClr val="dk2"/>
                </a:solidFill>
                <a:latin typeface="Didact Gothic"/>
                <a:ea typeface="Didact Gothic"/>
                <a:cs typeface="Didact Gothic"/>
                <a:sym typeface="Didact Gothic"/>
              </a:defRPr>
            </a:lvl4pPr>
            <a:lvl5pPr marL="2286000" lvl="4" indent="-330200">
              <a:lnSpc>
                <a:spcPct val="100000"/>
              </a:lnSpc>
              <a:spcBef>
                <a:spcPts val="0"/>
              </a:spcBef>
              <a:spcAft>
                <a:spcPts val="0"/>
              </a:spcAft>
              <a:buClr>
                <a:schemeClr val="dk2"/>
              </a:buClr>
              <a:buSzPts val="1600"/>
              <a:buFont typeface="Didact Gothic"/>
              <a:buChar char="○"/>
              <a:defRPr sz="1600">
                <a:solidFill>
                  <a:schemeClr val="dk2"/>
                </a:solidFill>
                <a:latin typeface="Didact Gothic"/>
                <a:ea typeface="Didact Gothic"/>
                <a:cs typeface="Didact Gothic"/>
                <a:sym typeface="Didact Gothic"/>
              </a:defRPr>
            </a:lvl5pPr>
            <a:lvl6pPr marL="2743200" lvl="5" indent="-330200">
              <a:lnSpc>
                <a:spcPct val="100000"/>
              </a:lnSpc>
              <a:spcBef>
                <a:spcPts val="0"/>
              </a:spcBef>
              <a:spcAft>
                <a:spcPts val="0"/>
              </a:spcAft>
              <a:buClr>
                <a:schemeClr val="dk2"/>
              </a:buClr>
              <a:buSzPts val="1600"/>
              <a:buFont typeface="Didact Gothic"/>
              <a:buChar char="■"/>
              <a:defRPr sz="1600">
                <a:solidFill>
                  <a:schemeClr val="dk2"/>
                </a:solidFill>
                <a:latin typeface="Didact Gothic"/>
                <a:ea typeface="Didact Gothic"/>
                <a:cs typeface="Didact Gothic"/>
                <a:sym typeface="Didact Gothic"/>
              </a:defRPr>
            </a:lvl6pPr>
            <a:lvl7pPr marL="3200400" lvl="6" indent="-330200">
              <a:lnSpc>
                <a:spcPct val="100000"/>
              </a:lnSpc>
              <a:spcBef>
                <a:spcPts val="0"/>
              </a:spcBef>
              <a:spcAft>
                <a:spcPts val="0"/>
              </a:spcAft>
              <a:buClr>
                <a:schemeClr val="dk2"/>
              </a:buClr>
              <a:buSzPts val="1600"/>
              <a:buFont typeface="Didact Gothic"/>
              <a:buChar char="●"/>
              <a:defRPr sz="1600">
                <a:solidFill>
                  <a:schemeClr val="dk2"/>
                </a:solidFill>
                <a:latin typeface="Didact Gothic"/>
                <a:ea typeface="Didact Gothic"/>
                <a:cs typeface="Didact Gothic"/>
                <a:sym typeface="Didact Gothic"/>
              </a:defRPr>
            </a:lvl7pPr>
            <a:lvl8pPr marL="3657600" lvl="7" indent="-330200">
              <a:lnSpc>
                <a:spcPct val="100000"/>
              </a:lnSpc>
              <a:spcBef>
                <a:spcPts val="0"/>
              </a:spcBef>
              <a:spcAft>
                <a:spcPts val="0"/>
              </a:spcAft>
              <a:buClr>
                <a:schemeClr val="dk2"/>
              </a:buClr>
              <a:buSzPts val="1600"/>
              <a:buFont typeface="Didact Gothic"/>
              <a:buChar char="○"/>
              <a:defRPr sz="1600">
                <a:solidFill>
                  <a:schemeClr val="dk2"/>
                </a:solidFill>
                <a:latin typeface="Didact Gothic"/>
                <a:ea typeface="Didact Gothic"/>
                <a:cs typeface="Didact Gothic"/>
                <a:sym typeface="Didact Gothic"/>
              </a:defRPr>
            </a:lvl8pPr>
            <a:lvl9pPr marL="4114800" lvl="8" indent="-330200">
              <a:lnSpc>
                <a:spcPct val="100000"/>
              </a:lnSpc>
              <a:spcBef>
                <a:spcPts val="0"/>
              </a:spcBef>
              <a:spcAft>
                <a:spcPts val="0"/>
              </a:spcAft>
              <a:buClr>
                <a:schemeClr val="dk2"/>
              </a:buClr>
              <a:buSzPts val="1600"/>
              <a:buFont typeface="Didact Gothic"/>
              <a:buChar char="■"/>
              <a:defRPr sz="1600">
                <a:solidFill>
                  <a:schemeClr val="dk2"/>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3" r:id="rId7"/>
    <p:sldLayoutId id="2147483668" r:id="rId8"/>
    <p:sldLayoutId id="2147483671" r:id="rId9"/>
    <p:sldLayoutId id="2147483673" r:id="rId10"/>
    <p:sldLayoutId id="2147483679" r:id="rId11"/>
    <p:sldLayoutId id="214748368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322" name="Google Shape;322;p38"/>
          <p:cNvPicPr preferRelativeResize="0"/>
          <p:nvPr/>
        </p:nvPicPr>
        <p:blipFill rotWithShape="1">
          <a:blip r:embed="rId3">
            <a:alphaModFix/>
          </a:blip>
          <a:srcRect l="5822" r="5830"/>
          <a:stretch/>
        </p:blipFill>
        <p:spPr>
          <a:xfrm>
            <a:off x="793955" y="766050"/>
            <a:ext cx="3190500" cy="3611400"/>
          </a:xfrm>
          <a:prstGeom prst="round2SameRect">
            <a:avLst>
              <a:gd name="adj1" fmla="val 50000"/>
              <a:gd name="adj2" fmla="val 0"/>
            </a:avLst>
          </a:prstGeom>
          <a:noFill/>
          <a:ln w="19050" cap="flat" cmpd="sng">
            <a:solidFill>
              <a:schemeClr val="lt1"/>
            </a:solidFill>
            <a:prstDash val="solid"/>
            <a:round/>
            <a:headEnd type="none" w="sm" len="sm"/>
            <a:tailEnd type="none" w="sm" len="sm"/>
          </a:ln>
        </p:spPr>
      </p:pic>
      <p:sp>
        <p:nvSpPr>
          <p:cNvPr id="323" name="Google Shape;323;p38"/>
          <p:cNvSpPr txBox="1">
            <a:spLocks noGrp="1"/>
          </p:cNvSpPr>
          <p:nvPr>
            <p:ph type="ctrTitle"/>
          </p:nvPr>
        </p:nvSpPr>
        <p:spPr>
          <a:xfrm>
            <a:off x="4709450" y="766050"/>
            <a:ext cx="3679800" cy="218963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600" dirty="0" smtClean="0"/>
              <a:t>Mentorness Internship:</a:t>
            </a:r>
            <a:endParaRPr sz="2600" dirty="0"/>
          </a:p>
          <a:p>
            <a:pPr marL="0" lvl="0" indent="0" algn="r" rtl="0">
              <a:spcBef>
                <a:spcPts val="0"/>
              </a:spcBef>
              <a:spcAft>
                <a:spcPts val="0"/>
              </a:spcAft>
              <a:buNone/>
            </a:pPr>
            <a:r>
              <a:rPr lang="en" sz="4000" dirty="0" smtClean="0"/>
              <a:t>Hotel Reservation Analysis</a:t>
            </a:r>
            <a:endParaRPr sz="4000" dirty="0"/>
          </a:p>
        </p:txBody>
      </p:sp>
      <p:sp>
        <p:nvSpPr>
          <p:cNvPr id="324" name="Google Shape;324;p38"/>
          <p:cNvSpPr txBox="1">
            <a:spLocks noGrp="1"/>
          </p:cNvSpPr>
          <p:nvPr>
            <p:ph type="subTitle" idx="1"/>
          </p:nvPr>
        </p:nvSpPr>
        <p:spPr>
          <a:xfrm>
            <a:off x="4709425" y="3434275"/>
            <a:ext cx="3727500" cy="365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 By Faiqua Sadiq</a:t>
            </a:r>
            <a:endParaRPr dirty="0"/>
          </a:p>
        </p:txBody>
      </p:sp>
      <p:sp>
        <p:nvSpPr>
          <p:cNvPr id="325" name="Google Shape;325;p38"/>
          <p:cNvSpPr txBox="1">
            <a:spLocks noGrp="1"/>
          </p:cNvSpPr>
          <p:nvPr>
            <p:ph type="ctrTitle"/>
          </p:nvPr>
        </p:nvSpPr>
        <p:spPr>
          <a:xfrm>
            <a:off x="7293600" y="266051"/>
            <a:ext cx="1143000" cy="365700"/>
          </a:xfrm>
          <a:prstGeom prst="rect">
            <a:avLst/>
          </a:prstGeom>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500" dirty="0" smtClean="0">
                <a:solidFill>
                  <a:schemeClr val="lt1"/>
                </a:solidFill>
              </a:rPr>
              <a:t>Week 2</a:t>
            </a:r>
            <a:endParaRPr sz="1500" dirty="0">
              <a:solidFill>
                <a:schemeClr val="lt1"/>
              </a:solidFill>
            </a:endParaRPr>
          </a:p>
        </p:txBody>
      </p:sp>
      <p:sp>
        <p:nvSpPr>
          <p:cNvPr id="326" name="Google Shape;326;p38"/>
          <p:cNvSpPr/>
          <p:nvPr/>
        </p:nvSpPr>
        <p:spPr>
          <a:xfrm rot="-2843632">
            <a:off x="186440" y="33394"/>
            <a:ext cx="1184425" cy="1807816"/>
          </a:xfrm>
          <a:custGeom>
            <a:avLst/>
            <a:gdLst/>
            <a:ahLst/>
            <a:cxnLst/>
            <a:rect l="l" t="t" r="r" b="b"/>
            <a:pathLst>
              <a:path w="36487" h="55691" extrusionOk="0">
                <a:moveTo>
                  <a:pt x="19073" y="3372"/>
                </a:moveTo>
                <a:lnTo>
                  <a:pt x="20048" y="3425"/>
                </a:lnTo>
                <a:lnTo>
                  <a:pt x="20996" y="3530"/>
                </a:lnTo>
                <a:lnTo>
                  <a:pt x="21918" y="3688"/>
                </a:lnTo>
                <a:lnTo>
                  <a:pt x="22866" y="3873"/>
                </a:lnTo>
                <a:lnTo>
                  <a:pt x="23788" y="4110"/>
                </a:lnTo>
                <a:lnTo>
                  <a:pt x="24710" y="4347"/>
                </a:lnTo>
                <a:lnTo>
                  <a:pt x="25632" y="4636"/>
                </a:lnTo>
                <a:lnTo>
                  <a:pt x="26528" y="4979"/>
                </a:lnTo>
                <a:lnTo>
                  <a:pt x="27424" y="5321"/>
                </a:lnTo>
                <a:lnTo>
                  <a:pt x="28293" y="5690"/>
                </a:lnTo>
                <a:lnTo>
                  <a:pt x="29162" y="6059"/>
                </a:lnTo>
                <a:lnTo>
                  <a:pt x="30032" y="6481"/>
                </a:lnTo>
                <a:lnTo>
                  <a:pt x="30848" y="6876"/>
                </a:lnTo>
                <a:lnTo>
                  <a:pt x="31665" y="7297"/>
                </a:lnTo>
                <a:lnTo>
                  <a:pt x="33298" y="8167"/>
                </a:lnTo>
                <a:lnTo>
                  <a:pt x="31481" y="8088"/>
                </a:lnTo>
                <a:lnTo>
                  <a:pt x="30585" y="8035"/>
                </a:lnTo>
                <a:lnTo>
                  <a:pt x="29663" y="7982"/>
                </a:lnTo>
                <a:lnTo>
                  <a:pt x="28767" y="7877"/>
                </a:lnTo>
                <a:lnTo>
                  <a:pt x="27845" y="7771"/>
                </a:lnTo>
                <a:lnTo>
                  <a:pt x="26950" y="7666"/>
                </a:lnTo>
                <a:lnTo>
                  <a:pt x="26054" y="7508"/>
                </a:lnTo>
                <a:lnTo>
                  <a:pt x="25158" y="7324"/>
                </a:lnTo>
                <a:lnTo>
                  <a:pt x="24263" y="7139"/>
                </a:lnTo>
                <a:lnTo>
                  <a:pt x="23393" y="6902"/>
                </a:lnTo>
                <a:lnTo>
                  <a:pt x="22524" y="6639"/>
                </a:lnTo>
                <a:lnTo>
                  <a:pt x="21681" y="6349"/>
                </a:lnTo>
                <a:lnTo>
                  <a:pt x="20838" y="6006"/>
                </a:lnTo>
                <a:lnTo>
                  <a:pt x="19995" y="5664"/>
                </a:lnTo>
                <a:lnTo>
                  <a:pt x="19178" y="5242"/>
                </a:lnTo>
                <a:lnTo>
                  <a:pt x="18335" y="4795"/>
                </a:lnTo>
                <a:lnTo>
                  <a:pt x="17492" y="4347"/>
                </a:lnTo>
                <a:lnTo>
                  <a:pt x="17071" y="4162"/>
                </a:lnTo>
                <a:lnTo>
                  <a:pt x="16623" y="4004"/>
                </a:lnTo>
                <a:lnTo>
                  <a:pt x="16149" y="3846"/>
                </a:lnTo>
                <a:lnTo>
                  <a:pt x="15701" y="3741"/>
                </a:lnTo>
                <a:lnTo>
                  <a:pt x="16096" y="3609"/>
                </a:lnTo>
                <a:lnTo>
                  <a:pt x="16517" y="3530"/>
                </a:lnTo>
                <a:lnTo>
                  <a:pt x="16939" y="3451"/>
                </a:lnTo>
                <a:lnTo>
                  <a:pt x="17360" y="3398"/>
                </a:lnTo>
                <a:lnTo>
                  <a:pt x="17808" y="3372"/>
                </a:lnTo>
                <a:close/>
                <a:moveTo>
                  <a:pt x="18388" y="8140"/>
                </a:moveTo>
                <a:lnTo>
                  <a:pt x="18730" y="8351"/>
                </a:lnTo>
                <a:lnTo>
                  <a:pt x="19073" y="8535"/>
                </a:lnTo>
                <a:lnTo>
                  <a:pt x="19415" y="8693"/>
                </a:lnTo>
                <a:lnTo>
                  <a:pt x="19784" y="8851"/>
                </a:lnTo>
                <a:lnTo>
                  <a:pt x="20495" y="9115"/>
                </a:lnTo>
                <a:lnTo>
                  <a:pt x="21259" y="9326"/>
                </a:lnTo>
                <a:lnTo>
                  <a:pt x="22023" y="9510"/>
                </a:lnTo>
                <a:lnTo>
                  <a:pt x="22814" y="9668"/>
                </a:lnTo>
                <a:lnTo>
                  <a:pt x="24342" y="9958"/>
                </a:lnTo>
                <a:lnTo>
                  <a:pt x="25395" y="10142"/>
                </a:lnTo>
                <a:lnTo>
                  <a:pt x="26449" y="10379"/>
                </a:lnTo>
                <a:lnTo>
                  <a:pt x="27476" y="10643"/>
                </a:lnTo>
                <a:lnTo>
                  <a:pt x="28478" y="10959"/>
                </a:lnTo>
                <a:lnTo>
                  <a:pt x="29479" y="11301"/>
                </a:lnTo>
                <a:lnTo>
                  <a:pt x="30480" y="11697"/>
                </a:lnTo>
                <a:lnTo>
                  <a:pt x="31428" y="12144"/>
                </a:lnTo>
                <a:lnTo>
                  <a:pt x="32376" y="12619"/>
                </a:lnTo>
                <a:lnTo>
                  <a:pt x="33325" y="13172"/>
                </a:lnTo>
                <a:lnTo>
                  <a:pt x="34247" y="13751"/>
                </a:lnTo>
                <a:lnTo>
                  <a:pt x="34668" y="14068"/>
                </a:lnTo>
                <a:lnTo>
                  <a:pt x="35116" y="14410"/>
                </a:lnTo>
                <a:lnTo>
                  <a:pt x="35538" y="14752"/>
                </a:lnTo>
                <a:lnTo>
                  <a:pt x="35933" y="15095"/>
                </a:lnTo>
                <a:lnTo>
                  <a:pt x="33852" y="15200"/>
                </a:lnTo>
                <a:lnTo>
                  <a:pt x="32824" y="15227"/>
                </a:lnTo>
                <a:lnTo>
                  <a:pt x="32297" y="15200"/>
                </a:lnTo>
                <a:lnTo>
                  <a:pt x="31770" y="15174"/>
                </a:lnTo>
                <a:lnTo>
                  <a:pt x="31244" y="15121"/>
                </a:lnTo>
                <a:lnTo>
                  <a:pt x="30743" y="15042"/>
                </a:lnTo>
                <a:lnTo>
                  <a:pt x="30243" y="14963"/>
                </a:lnTo>
                <a:lnTo>
                  <a:pt x="29742" y="14858"/>
                </a:lnTo>
                <a:lnTo>
                  <a:pt x="28715" y="14594"/>
                </a:lnTo>
                <a:lnTo>
                  <a:pt x="27740" y="14305"/>
                </a:lnTo>
                <a:lnTo>
                  <a:pt x="26792" y="13936"/>
                </a:lnTo>
                <a:lnTo>
                  <a:pt x="25843" y="13514"/>
                </a:lnTo>
                <a:lnTo>
                  <a:pt x="24947" y="13066"/>
                </a:lnTo>
                <a:lnTo>
                  <a:pt x="24052" y="12566"/>
                </a:lnTo>
                <a:lnTo>
                  <a:pt x="23182" y="12039"/>
                </a:lnTo>
                <a:lnTo>
                  <a:pt x="22339" y="11460"/>
                </a:lnTo>
                <a:lnTo>
                  <a:pt x="21523" y="10880"/>
                </a:lnTo>
                <a:lnTo>
                  <a:pt x="20706" y="10248"/>
                </a:lnTo>
                <a:lnTo>
                  <a:pt x="20127" y="9721"/>
                </a:lnTo>
                <a:lnTo>
                  <a:pt x="19547" y="9220"/>
                </a:lnTo>
                <a:lnTo>
                  <a:pt x="18388" y="8140"/>
                </a:lnTo>
                <a:close/>
                <a:moveTo>
                  <a:pt x="20337" y="14305"/>
                </a:moveTo>
                <a:lnTo>
                  <a:pt x="20680" y="14568"/>
                </a:lnTo>
                <a:lnTo>
                  <a:pt x="21049" y="14805"/>
                </a:lnTo>
                <a:lnTo>
                  <a:pt x="21444" y="15016"/>
                </a:lnTo>
                <a:lnTo>
                  <a:pt x="21813" y="15227"/>
                </a:lnTo>
                <a:lnTo>
                  <a:pt x="22603" y="15622"/>
                </a:lnTo>
                <a:lnTo>
                  <a:pt x="23420" y="15964"/>
                </a:lnTo>
                <a:lnTo>
                  <a:pt x="25053" y="16623"/>
                </a:lnTo>
                <a:lnTo>
                  <a:pt x="25870" y="16992"/>
                </a:lnTo>
                <a:lnTo>
                  <a:pt x="26660" y="17360"/>
                </a:lnTo>
                <a:lnTo>
                  <a:pt x="27503" y="17808"/>
                </a:lnTo>
                <a:lnTo>
                  <a:pt x="28319" y="18283"/>
                </a:lnTo>
                <a:lnTo>
                  <a:pt x="29110" y="18809"/>
                </a:lnTo>
                <a:lnTo>
                  <a:pt x="29874" y="19336"/>
                </a:lnTo>
                <a:lnTo>
                  <a:pt x="30611" y="19916"/>
                </a:lnTo>
                <a:lnTo>
                  <a:pt x="31349" y="20522"/>
                </a:lnTo>
                <a:lnTo>
                  <a:pt x="32060" y="21128"/>
                </a:lnTo>
                <a:lnTo>
                  <a:pt x="32745" y="21786"/>
                </a:lnTo>
                <a:lnTo>
                  <a:pt x="33351" y="22418"/>
                </a:lnTo>
                <a:lnTo>
                  <a:pt x="33904" y="23051"/>
                </a:lnTo>
                <a:lnTo>
                  <a:pt x="34431" y="23709"/>
                </a:lnTo>
                <a:lnTo>
                  <a:pt x="34958" y="24394"/>
                </a:lnTo>
                <a:lnTo>
                  <a:pt x="34958" y="24394"/>
                </a:lnTo>
                <a:lnTo>
                  <a:pt x="34405" y="23999"/>
                </a:lnTo>
                <a:lnTo>
                  <a:pt x="33852" y="23604"/>
                </a:lnTo>
                <a:lnTo>
                  <a:pt x="33272" y="23235"/>
                </a:lnTo>
                <a:lnTo>
                  <a:pt x="32640" y="22919"/>
                </a:lnTo>
                <a:lnTo>
                  <a:pt x="31797" y="22498"/>
                </a:lnTo>
                <a:lnTo>
                  <a:pt x="30927" y="22102"/>
                </a:lnTo>
                <a:lnTo>
                  <a:pt x="29189" y="21365"/>
                </a:lnTo>
                <a:lnTo>
                  <a:pt x="28319" y="20970"/>
                </a:lnTo>
                <a:lnTo>
                  <a:pt x="27476" y="20574"/>
                </a:lnTo>
                <a:lnTo>
                  <a:pt x="26633" y="20153"/>
                </a:lnTo>
                <a:lnTo>
                  <a:pt x="25817" y="19679"/>
                </a:lnTo>
                <a:lnTo>
                  <a:pt x="25000" y="19126"/>
                </a:lnTo>
                <a:lnTo>
                  <a:pt x="24210" y="18546"/>
                </a:lnTo>
                <a:lnTo>
                  <a:pt x="23472" y="17940"/>
                </a:lnTo>
                <a:lnTo>
                  <a:pt x="22761" y="17255"/>
                </a:lnTo>
                <a:lnTo>
                  <a:pt x="22076" y="16570"/>
                </a:lnTo>
                <a:lnTo>
                  <a:pt x="21470" y="15859"/>
                </a:lnTo>
                <a:lnTo>
                  <a:pt x="20891" y="15095"/>
                </a:lnTo>
                <a:lnTo>
                  <a:pt x="20337" y="14305"/>
                </a:lnTo>
                <a:close/>
                <a:moveTo>
                  <a:pt x="14594" y="6691"/>
                </a:moveTo>
                <a:lnTo>
                  <a:pt x="14384" y="7613"/>
                </a:lnTo>
                <a:lnTo>
                  <a:pt x="14147" y="8509"/>
                </a:lnTo>
                <a:lnTo>
                  <a:pt x="13830" y="9405"/>
                </a:lnTo>
                <a:lnTo>
                  <a:pt x="13514" y="10274"/>
                </a:lnTo>
                <a:lnTo>
                  <a:pt x="13146" y="11143"/>
                </a:lnTo>
                <a:lnTo>
                  <a:pt x="12750" y="12013"/>
                </a:lnTo>
                <a:lnTo>
                  <a:pt x="12303" y="12856"/>
                </a:lnTo>
                <a:lnTo>
                  <a:pt x="11828" y="13672"/>
                </a:lnTo>
                <a:lnTo>
                  <a:pt x="11486" y="14226"/>
                </a:lnTo>
                <a:lnTo>
                  <a:pt x="11117" y="14779"/>
                </a:lnTo>
                <a:lnTo>
                  <a:pt x="10748" y="15306"/>
                </a:lnTo>
                <a:lnTo>
                  <a:pt x="10353" y="15833"/>
                </a:lnTo>
                <a:lnTo>
                  <a:pt x="9563" y="16860"/>
                </a:lnTo>
                <a:lnTo>
                  <a:pt x="8693" y="17861"/>
                </a:lnTo>
                <a:lnTo>
                  <a:pt x="7798" y="18809"/>
                </a:lnTo>
                <a:lnTo>
                  <a:pt x="6849" y="19731"/>
                </a:lnTo>
                <a:lnTo>
                  <a:pt x="5875" y="20627"/>
                </a:lnTo>
                <a:lnTo>
                  <a:pt x="4874" y="21470"/>
                </a:lnTo>
                <a:lnTo>
                  <a:pt x="3820" y="22287"/>
                </a:lnTo>
                <a:lnTo>
                  <a:pt x="2740" y="23077"/>
                </a:lnTo>
                <a:lnTo>
                  <a:pt x="1660" y="23841"/>
                </a:lnTo>
                <a:lnTo>
                  <a:pt x="553" y="24579"/>
                </a:lnTo>
                <a:lnTo>
                  <a:pt x="1133" y="23499"/>
                </a:lnTo>
                <a:lnTo>
                  <a:pt x="1739" y="22418"/>
                </a:lnTo>
                <a:lnTo>
                  <a:pt x="2371" y="21365"/>
                </a:lnTo>
                <a:lnTo>
                  <a:pt x="3030" y="20311"/>
                </a:lnTo>
                <a:lnTo>
                  <a:pt x="3714" y="19284"/>
                </a:lnTo>
                <a:lnTo>
                  <a:pt x="4426" y="18283"/>
                </a:lnTo>
                <a:lnTo>
                  <a:pt x="5163" y="17281"/>
                </a:lnTo>
                <a:lnTo>
                  <a:pt x="5927" y="16307"/>
                </a:lnTo>
                <a:lnTo>
                  <a:pt x="6744" y="15306"/>
                </a:lnTo>
                <a:lnTo>
                  <a:pt x="7587" y="14331"/>
                </a:lnTo>
                <a:lnTo>
                  <a:pt x="8456" y="13356"/>
                </a:lnTo>
                <a:lnTo>
                  <a:pt x="9352" y="12434"/>
                </a:lnTo>
                <a:lnTo>
                  <a:pt x="10300" y="11486"/>
                </a:lnTo>
                <a:lnTo>
                  <a:pt x="11301" y="10590"/>
                </a:lnTo>
                <a:lnTo>
                  <a:pt x="12250" y="9668"/>
                </a:lnTo>
                <a:lnTo>
                  <a:pt x="12724" y="9194"/>
                </a:lnTo>
                <a:lnTo>
                  <a:pt x="13172" y="8693"/>
                </a:lnTo>
                <a:lnTo>
                  <a:pt x="13567" y="8219"/>
                </a:lnTo>
                <a:lnTo>
                  <a:pt x="13962" y="7719"/>
                </a:lnTo>
                <a:lnTo>
                  <a:pt x="14305" y="7218"/>
                </a:lnTo>
                <a:lnTo>
                  <a:pt x="14594" y="6691"/>
                </a:lnTo>
                <a:close/>
                <a:moveTo>
                  <a:pt x="16623" y="9457"/>
                </a:moveTo>
                <a:lnTo>
                  <a:pt x="16517" y="11196"/>
                </a:lnTo>
                <a:lnTo>
                  <a:pt x="16465" y="12065"/>
                </a:lnTo>
                <a:lnTo>
                  <a:pt x="16386" y="12935"/>
                </a:lnTo>
                <a:lnTo>
                  <a:pt x="16254" y="14252"/>
                </a:lnTo>
                <a:lnTo>
                  <a:pt x="16043" y="15595"/>
                </a:lnTo>
                <a:lnTo>
                  <a:pt x="15806" y="16913"/>
                </a:lnTo>
                <a:lnTo>
                  <a:pt x="15648" y="17571"/>
                </a:lnTo>
                <a:lnTo>
                  <a:pt x="15490" y="18203"/>
                </a:lnTo>
                <a:lnTo>
                  <a:pt x="15306" y="18809"/>
                </a:lnTo>
                <a:lnTo>
                  <a:pt x="15121" y="19389"/>
                </a:lnTo>
                <a:lnTo>
                  <a:pt x="14911" y="19969"/>
                </a:lnTo>
                <a:lnTo>
                  <a:pt x="14700" y="20548"/>
                </a:lnTo>
                <a:lnTo>
                  <a:pt x="14463" y="21101"/>
                </a:lnTo>
                <a:lnTo>
                  <a:pt x="14199" y="21681"/>
                </a:lnTo>
                <a:lnTo>
                  <a:pt x="13936" y="22208"/>
                </a:lnTo>
                <a:lnTo>
                  <a:pt x="13646" y="22761"/>
                </a:lnTo>
                <a:lnTo>
                  <a:pt x="13330" y="23288"/>
                </a:lnTo>
                <a:lnTo>
                  <a:pt x="12987" y="23788"/>
                </a:lnTo>
                <a:lnTo>
                  <a:pt x="12645" y="24289"/>
                </a:lnTo>
                <a:lnTo>
                  <a:pt x="12276" y="24789"/>
                </a:lnTo>
                <a:lnTo>
                  <a:pt x="11881" y="25237"/>
                </a:lnTo>
                <a:lnTo>
                  <a:pt x="11460" y="25711"/>
                </a:lnTo>
                <a:lnTo>
                  <a:pt x="11012" y="26133"/>
                </a:lnTo>
                <a:lnTo>
                  <a:pt x="10564" y="26554"/>
                </a:lnTo>
                <a:lnTo>
                  <a:pt x="10037" y="26976"/>
                </a:lnTo>
                <a:lnTo>
                  <a:pt x="9510" y="27397"/>
                </a:lnTo>
                <a:lnTo>
                  <a:pt x="8957" y="27793"/>
                </a:lnTo>
                <a:lnTo>
                  <a:pt x="8404" y="28161"/>
                </a:lnTo>
                <a:lnTo>
                  <a:pt x="7245" y="28899"/>
                </a:lnTo>
                <a:lnTo>
                  <a:pt x="6085" y="29584"/>
                </a:lnTo>
                <a:lnTo>
                  <a:pt x="6981" y="27266"/>
                </a:lnTo>
                <a:lnTo>
                  <a:pt x="7903" y="24947"/>
                </a:lnTo>
                <a:lnTo>
                  <a:pt x="8377" y="23788"/>
                </a:lnTo>
                <a:lnTo>
                  <a:pt x="8878" y="22656"/>
                </a:lnTo>
                <a:lnTo>
                  <a:pt x="9378" y="21523"/>
                </a:lnTo>
                <a:lnTo>
                  <a:pt x="9932" y="20390"/>
                </a:lnTo>
                <a:lnTo>
                  <a:pt x="10485" y="19257"/>
                </a:lnTo>
                <a:lnTo>
                  <a:pt x="11091" y="18124"/>
                </a:lnTo>
                <a:lnTo>
                  <a:pt x="11697" y="16992"/>
                </a:lnTo>
                <a:lnTo>
                  <a:pt x="12355" y="15885"/>
                </a:lnTo>
                <a:lnTo>
                  <a:pt x="13040" y="14805"/>
                </a:lnTo>
                <a:lnTo>
                  <a:pt x="13751" y="13751"/>
                </a:lnTo>
                <a:lnTo>
                  <a:pt x="14515" y="12724"/>
                </a:lnTo>
                <a:lnTo>
                  <a:pt x="15253" y="11670"/>
                </a:lnTo>
                <a:lnTo>
                  <a:pt x="15648" y="11143"/>
                </a:lnTo>
                <a:lnTo>
                  <a:pt x="15991" y="10617"/>
                </a:lnTo>
                <a:lnTo>
                  <a:pt x="16333" y="10037"/>
                </a:lnTo>
                <a:lnTo>
                  <a:pt x="16623" y="9457"/>
                </a:lnTo>
                <a:close/>
                <a:moveTo>
                  <a:pt x="19837" y="15701"/>
                </a:moveTo>
                <a:lnTo>
                  <a:pt x="19784" y="16649"/>
                </a:lnTo>
                <a:lnTo>
                  <a:pt x="19705" y="17598"/>
                </a:lnTo>
                <a:lnTo>
                  <a:pt x="19547" y="18546"/>
                </a:lnTo>
                <a:lnTo>
                  <a:pt x="19363" y="19494"/>
                </a:lnTo>
                <a:lnTo>
                  <a:pt x="19152" y="20416"/>
                </a:lnTo>
                <a:lnTo>
                  <a:pt x="18862" y="21338"/>
                </a:lnTo>
                <a:lnTo>
                  <a:pt x="18546" y="22234"/>
                </a:lnTo>
                <a:lnTo>
                  <a:pt x="18177" y="23103"/>
                </a:lnTo>
                <a:lnTo>
                  <a:pt x="17703" y="24078"/>
                </a:lnTo>
                <a:lnTo>
                  <a:pt x="17176" y="25026"/>
                </a:lnTo>
                <a:lnTo>
                  <a:pt x="16597" y="25949"/>
                </a:lnTo>
                <a:lnTo>
                  <a:pt x="15964" y="26844"/>
                </a:lnTo>
                <a:lnTo>
                  <a:pt x="15306" y="27687"/>
                </a:lnTo>
                <a:lnTo>
                  <a:pt x="14594" y="28530"/>
                </a:lnTo>
                <a:lnTo>
                  <a:pt x="13857" y="29321"/>
                </a:lnTo>
                <a:lnTo>
                  <a:pt x="13093" y="30058"/>
                </a:lnTo>
                <a:lnTo>
                  <a:pt x="12276" y="30822"/>
                </a:lnTo>
                <a:lnTo>
                  <a:pt x="11407" y="31507"/>
                </a:lnTo>
                <a:lnTo>
                  <a:pt x="10511" y="32166"/>
                </a:lnTo>
                <a:lnTo>
                  <a:pt x="9589" y="32798"/>
                </a:lnTo>
                <a:lnTo>
                  <a:pt x="11749" y="29057"/>
                </a:lnTo>
                <a:lnTo>
                  <a:pt x="12829" y="27213"/>
                </a:lnTo>
                <a:lnTo>
                  <a:pt x="13936" y="25343"/>
                </a:lnTo>
                <a:lnTo>
                  <a:pt x="14515" y="24421"/>
                </a:lnTo>
                <a:lnTo>
                  <a:pt x="15121" y="23499"/>
                </a:lnTo>
                <a:lnTo>
                  <a:pt x="15754" y="22577"/>
                </a:lnTo>
                <a:lnTo>
                  <a:pt x="16386" y="21681"/>
                </a:lnTo>
                <a:lnTo>
                  <a:pt x="17677" y="19995"/>
                </a:lnTo>
                <a:lnTo>
                  <a:pt x="18309" y="19126"/>
                </a:lnTo>
                <a:lnTo>
                  <a:pt x="18599" y="18678"/>
                </a:lnTo>
                <a:lnTo>
                  <a:pt x="18862" y="18230"/>
                </a:lnTo>
                <a:lnTo>
                  <a:pt x="19178" y="17624"/>
                </a:lnTo>
                <a:lnTo>
                  <a:pt x="19442" y="16992"/>
                </a:lnTo>
                <a:lnTo>
                  <a:pt x="19652" y="16359"/>
                </a:lnTo>
                <a:lnTo>
                  <a:pt x="19758" y="16043"/>
                </a:lnTo>
                <a:lnTo>
                  <a:pt x="19837" y="15701"/>
                </a:lnTo>
                <a:close/>
                <a:moveTo>
                  <a:pt x="22234" y="22076"/>
                </a:moveTo>
                <a:lnTo>
                  <a:pt x="23077" y="22418"/>
                </a:lnTo>
                <a:lnTo>
                  <a:pt x="23894" y="22761"/>
                </a:lnTo>
                <a:lnTo>
                  <a:pt x="24710" y="23156"/>
                </a:lnTo>
                <a:lnTo>
                  <a:pt x="25501" y="23578"/>
                </a:lnTo>
                <a:lnTo>
                  <a:pt x="26291" y="24025"/>
                </a:lnTo>
                <a:lnTo>
                  <a:pt x="27055" y="24500"/>
                </a:lnTo>
                <a:lnTo>
                  <a:pt x="27793" y="25000"/>
                </a:lnTo>
                <a:lnTo>
                  <a:pt x="28530" y="25527"/>
                </a:lnTo>
                <a:lnTo>
                  <a:pt x="29215" y="26080"/>
                </a:lnTo>
                <a:lnTo>
                  <a:pt x="29900" y="26660"/>
                </a:lnTo>
                <a:lnTo>
                  <a:pt x="30559" y="27266"/>
                </a:lnTo>
                <a:lnTo>
                  <a:pt x="31217" y="27898"/>
                </a:lnTo>
                <a:lnTo>
                  <a:pt x="31823" y="28557"/>
                </a:lnTo>
                <a:lnTo>
                  <a:pt x="32403" y="29215"/>
                </a:lnTo>
                <a:lnTo>
                  <a:pt x="32956" y="29926"/>
                </a:lnTo>
                <a:lnTo>
                  <a:pt x="33483" y="30664"/>
                </a:lnTo>
                <a:lnTo>
                  <a:pt x="34010" y="31428"/>
                </a:lnTo>
                <a:lnTo>
                  <a:pt x="34484" y="32218"/>
                </a:lnTo>
                <a:lnTo>
                  <a:pt x="34932" y="33035"/>
                </a:lnTo>
                <a:lnTo>
                  <a:pt x="35353" y="33852"/>
                </a:lnTo>
                <a:lnTo>
                  <a:pt x="34721" y="33404"/>
                </a:lnTo>
                <a:lnTo>
                  <a:pt x="34062" y="32956"/>
                </a:lnTo>
                <a:lnTo>
                  <a:pt x="33404" y="32534"/>
                </a:lnTo>
                <a:lnTo>
                  <a:pt x="32719" y="32113"/>
                </a:lnTo>
                <a:lnTo>
                  <a:pt x="31138" y="31191"/>
                </a:lnTo>
                <a:lnTo>
                  <a:pt x="30348" y="30690"/>
                </a:lnTo>
                <a:lnTo>
                  <a:pt x="29558" y="30190"/>
                </a:lnTo>
                <a:lnTo>
                  <a:pt x="28846" y="29637"/>
                </a:lnTo>
                <a:lnTo>
                  <a:pt x="28135" y="29057"/>
                </a:lnTo>
                <a:lnTo>
                  <a:pt x="27476" y="28451"/>
                </a:lnTo>
                <a:lnTo>
                  <a:pt x="26818" y="27819"/>
                </a:lnTo>
                <a:lnTo>
                  <a:pt x="26186" y="27160"/>
                </a:lnTo>
                <a:lnTo>
                  <a:pt x="25606" y="26475"/>
                </a:lnTo>
                <a:lnTo>
                  <a:pt x="25000" y="25790"/>
                </a:lnTo>
                <a:lnTo>
                  <a:pt x="24447" y="25079"/>
                </a:lnTo>
                <a:lnTo>
                  <a:pt x="23314" y="23604"/>
                </a:lnTo>
                <a:lnTo>
                  <a:pt x="22234" y="22076"/>
                </a:lnTo>
                <a:close/>
                <a:moveTo>
                  <a:pt x="21786" y="26765"/>
                </a:moveTo>
                <a:lnTo>
                  <a:pt x="21391" y="27424"/>
                </a:lnTo>
                <a:lnTo>
                  <a:pt x="20970" y="28056"/>
                </a:lnTo>
                <a:lnTo>
                  <a:pt x="20522" y="28688"/>
                </a:lnTo>
                <a:lnTo>
                  <a:pt x="20074" y="29294"/>
                </a:lnTo>
                <a:lnTo>
                  <a:pt x="19600" y="29874"/>
                </a:lnTo>
                <a:lnTo>
                  <a:pt x="19099" y="30453"/>
                </a:lnTo>
                <a:lnTo>
                  <a:pt x="18572" y="31007"/>
                </a:lnTo>
                <a:lnTo>
                  <a:pt x="18045" y="31533"/>
                </a:lnTo>
                <a:lnTo>
                  <a:pt x="17492" y="32060"/>
                </a:lnTo>
                <a:lnTo>
                  <a:pt x="16913" y="32561"/>
                </a:lnTo>
                <a:lnTo>
                  <a:pt x="16333" y="33035"/>
                </a:lnTo>
                <a:lnTo>
                  <a:pt x="15727" y="33509"/>
                </a:lnTo>
                <a:lnTo>
                  <a:pt x="15095" y="33957"/>
                </a:lnTo>
                <a:lnTo>
                  <a:pt x="14489" y="34379"/>
                </a:lnTo>
                <a:lnTo>
                  <a:pt x="13830" y="34800"/>
                </a:lnTo>
                <a:lnTo>
                  <a:pt x="13172" y="35195"/>
                </a:lnTo>
                <a:lnTo>
                  <a:pt x="12487" y="35617"/>
                </a:lnTo>
                <a:lnTo>
                  <a:pt x="11749" y="35985"/>
                </a:lnTo>
                <a:lnTo>
                  <a:pt x="11038" y="36354"/>
                </a:lnTo>
                <a:lnTo>
                  <a:pt x="10300" y="36723"/>
                </a:lnTo>
                <a:lnTo>
                  <a:pt x="10748" y="36091"/>
                </a:lnTo>
                <a:lnTo>
                  <a:pt x="11222" y="35485"/>
                </a:lnTo>
                <a:lnTo>
                  <a:pt x="11697" y="34879"/>
                </a:lnTo>
                <a:lnTo>
                  <a:pt x="12197" y="34273"/>
                </a:lnTo>
                <a:lnTo>
                  <a:pt x="12724" y="33694"/>
                </a:lnTo>
                <a:lnTo>
                  <a:pt x="13251" y="33140"/>
                </a:lnTo>
                <a:lnTo>
                  <a:pt x="13778" y="32587"/>
                </a:lnTo>
                <a:lnTo>
                  <a:pt x="14331" y="32034"/>
                </a:lnTo>
                <a:lnTo>
                  <a:pt x="14911" y="31507"/>
                </a:lnTo>
                <a:lnTo>
                  <a:pt x="15490" y="31007"/>
                </a:lnTo>
                <a:lnTo>
                  <a:pt x="16070" y="30506"/>
                </a:lnTo>
                <a:lnTo>
                  <a:pt x="16676" y="30005"/>
                </a:lnTo>
                <a:lnTo>
                  <a:pt x="17281" y="29558"/>
                </a:lnTo>
                <a:lnTo>
                  <a:pt x="17914" y="29110"/>
                </a:lnTo>
                <a:lnTo>
                  <a:pt x="18546" y="28662"/>
                </a:lnTo>
                <a:lnTo>
                  <a:pt x="19205" y="28240"/>
                </a:lnTo>
                <a:lnTo>
                  <a:pt x="19837" y="27845"/>
                </a:lnTo>
                <a:lnTo>
                  <a:pt x="20469" y="27476"/>
                </a:lnTo>
                <a:lnTo>
                  <a:pt x="21128" y="27108"/>
                </a:lnTo>
                <a:lnTo>
                  <a:pt x="21786" y="26765"/>
                </a:lnTo>
                <a:close/>
                <a:moveTo>
                  <a:pt x="22418" y="26291"/>
                </a:moveTo>
                <a:lnTo>
                  <a:pt x="22735" y="26528"/>
                </a:lnTo>
                <a:lnTo>
                  <a:pt x="23051" y="26792"/>
                </a:lnTo>
                <a:lnTo>
                  <a:pt x="23630" y="27345"/>
                </a:lnTo>
                <a:lnTo>
                  <a:pt x="24184" y="27951"/>
                </a:lnTo>
                <a:lnTo>
                  <a:pt x="24710" y="28557"/>
                </a:lnTo>
                <a:lnTo>
                  <a:pt x="25185" y="29215"/>
                </a:lnTo>
                <a:lnTo>
                  <a:pt x="25659" y="29900"/>
                </a:lnTo>
                <a:lnTo>
                  <a:pt x="26107" y="30559"/>
                </a:lnTo>
                <a:lnTo>
                  <a:pt x="26554" y="31244"/>
                </a:lnTo>
                <a:lnTo>
                  <a:pt x="27529" y="32824"/>
                </a:lnTo>
                <a:lnTo>
                  <a:pt x="28003" y="33641"/>
                </a:lnTo>
                <a:lnTo>
                  <a:pt x="28451" y="34431"/>
                </a:lnTo>
                <a:lnTo>
                  <a:pt x="28899" y="35274"/>
                </a:lnTo>
                <a:lnTo>
                  <a:pt x="29294" y="36091"/>
                </a:lnTo>
                <a:lnTo>
                  <a:pt x="29663" y="36960"/>
                </a:lnTo>
                <a:lnTo>
                  <a:pt x="29979" y="37830"/>
                </a:lnTo>
                <a:lnTo>
                  <a:pt x="30243" y="38699"/>
                </a:lnTo>
                <a:lnTo>
                  <a:pt x="30453" y="39568"/>
                </a:lnTo>
                <a:lnTo>
                  <a:pt x="30585" y="40464"/>
                </a:lnTo>
                <a:lnTo>
                  <a:pt x="30638" y="40912"/>
                </a:lnTo>
                <a:lnTo>
                  <a:pt x="30690" y="41360"/>
                </a:lnTo>
                <a:lnTo>
                  <a:pt x="30348" y="40701"/>
                </a:lnTo>
                <a:lnTo>
                  <a:pt x="29979" y="40042"/>
                </a:lnTo>
                <a:lnTo>
                  <a:pt x="29610" y="39384"/>
                </a:lnTo>
                <a:lnTo>
                  <a:pt x="29215" y="38752"/>
                </a:lnTo>
                <a:lnTo>
                  <a:pt x="28715" y="38014"/>
                </a:lnTo>
                <a:lnTo>
                  <a:pt x="28214" y="37303"/>
                </a:lnTo>
                <a:lnTo>
                  <a:pt x="27687" y="36565"/>
                </a:lnTo>
                <a:lnTo>
                  <a:pt x="27213" y="35854"/>
                </a:lnTo>
                <a:lnTo>
                  <a:pt x="26739" y="35116"/>
                </a:lnTo>
                <a:lnTo>
                  <a:pt x="26265" y="34379"/>
                </a:lnTo>
                <a:lnTo>
                  <a:pt x="25843" y="33615"/>
                </a:lnTo>
                <a:lnTo>
                  <a:pt x="25395" y="32851"/>
                </a:lnTo>
                <a:lnTo>
                  <a:pt x="25000" y="32087"/>
                </a:lnTo>
                <a:lnTo>
                  <a:pt x="24605" y="31323"/>
                </a:lnTo>
                <a:lnTo>
                  <a:pt x="24210" y="30532"/>
                </a:lnTo>
                <a:lnTo>
                  <a:pt x="23841" y="29742"/>
                </a:lnTo>
                <a:lnTo>
                  <a:pt x="23077" y="28030"/>
                </a:lnTo>
                <a:lnTo>
                  <a:pt x="22735" y="27160"/>
                </a:lnTo>
                <a:lnTo>
                  <a:pt x="22418" y="26291"/>
                </a:lnTo>
                <a:close/>
                <a:moveTo>
                  <a:pt x="21734" y="33404"/>
                </a:moveTo>
                <a:lnTo>
                  <a:pt x="20812" y="34484"/>
                </a:lnTo>
                <a:lnTo>
                  <a:pt x="19837" y="35538"/>
                </a:lnTo>
                <a:lnTo>
                  <a:pt x="19336" y="36065"/>
                </a:lnTo>
                <a:lnTo>
                  <a:pt x="18836" y="36565"/>
                </a:lnTo>
                <a:lnTo>
                  <a:pt x="18309" y="37066"/>
                </a:lnTo>
                <a:lnTo>
                  <a:pt x="17782" y="37540"/>
                </a:lnTo>
                <a:lnTo>
                  <a:pt x="17176" y="38040"/>
                </a:lnTo>
                <a:lnTo>
                  <a:pt x="16544" y="38541"/>
                </a:lnTo>
                <a:lnTo>
                  <a:pt x="15912" y="39015"/>
                </a:lnTo>
                <a:lnTo>
                  <a:pt x="15279" y="39463"/>
                </a:lnTo>
                <a:lnTo>
                  <a:pt x="14621" y="39911"/>
                </a:lnTo>
                <a:lnTo>
                  <a:pt x="13962" y="40306"/>
                </a:lnTo>
                <a:lnTo>
                  <a:pt x="13277" y="40727"/>
                </a:lnTo>
                <a:lnTo>
                  <a:pt x="12592" y="41096"/>
                </a:lnTo>
                <a:lnTo>
                  <a:pt x="11881" y="41439"/>
                </a:lnTo>
                <a:lnTo>
                  <a:pt x="11170" y="41781"/>
                </a:lnTo>
                <a:lnTo>
                  <a:pt x="9747" y="42387"/>
                </a:lnTo>
                <a:lnTo>
                  <a:pt x="10169" y="41860"/>
                </a:lnTo>
                <a:lnTo>
                  <a:pt x="10590" y="41307"/>
                </a:lnTo>
                <a:lnTo>
                  <a:pt x="11038" y="40806"/>
                </a:lnTo>
                <a:lnTo>
                  <a:pt x="11512" y="40306"/>
                </a:lnTo>
                <a:lnTo>
                  <a:pt x="12039" y="39726"/>
                </a:lnTo>
                <a:lnTo>
                  <a:pt x="12619" y="39173"/>
                </a:lnTo>
                <a:lnTo>
                  <a:pt x="13198" y="38620"/>
                </a:lnTo>
                <a:lnTo>
                  <a:pt x="13778" y="38093"/>
                </a:lnTo>
                <a:lnTo>
                  <a:pt x="14384" y="37592"/>
                </a:lnTo>
                <a:lnTo>
                  <a:pt x="15016" y="37118"/>
                </a:lnTo>
                <a:lnTo>
                  <a:pt x="15648" y="36644"/>
                </a:lnTo>
                <a:lnTo>
                  <a:pt x="16280" y="36196"/>
                </a:lnTo>
                <a:lnTo>
                  <a:pt x="16939" y="35775"/>
                </a:lnTo>
                <a:lnTo>
                  <a:pt x="17598" y="35353"/>
                </a:lnTo>
                <a:lnTo>
                  <a:pt x="18283" y="34984"/>
                </a:lnTo>
                <a:lnTo>
                  <a:pt x="18967" y="34616"/>
                </a:lnTo>
                <a:lnTo>
                  <a:pt x="19652" y="34273"/>
                </a:lnTo>
                <a:lnTo>
                  <a:pt x="20337" y="33957"/>
                </a:lnTo>
                <a:lnTo>
                  <a:pt x="21022" y="33667"/>
                </a:lnTo>
                <a:lnTo>
                  <a:pt x="21734" y="33404"/>
                </a:lnTo>
                <a:close/>
                <a:moveTo>
                  <a:pt x="22471" y="33246"/>
                </a:moveTo>
                <a:lnTo>
                  <a:pt x="22945" y="33799"/>
                </a:lnTo>
                <a:lnTo>
                  <a:pt x="23367" y="34352"/>
                </a:lnTo>
                <a:lnTo>
                  <a:pt x="23788" y="34932"/>
                </a:lnTo>
                <a:lnTo>
                  <a:pt x="24184" y="35511"/>
                </a:lnTo>
                <a:lnTo>
                  <a:pt x="24552" y="36117"/>
                </a:lnTo>
                <a:lnTo>
                  <a:pt x="24895" y="36749"/>
                </a:lnTo>
                <a:lnTo>
                  <a:pt x="25211" y="37382"/>
                </a:lnTo>
                <a:lnTo>
                  <a:pt x="25501" y="38040"/>
                </a:lnTo>
                <a:lnTo>
                  <a:pt x="25764" y="38699"/>
                </a:lnTo>
                <a:lnTo>
                  <a:pt x="26001" y="39357"/>
                </a:lnTo>
                <a:lnTo>
                  <a:pt x="26212" y="40042"/>
                </a:lnTo>
                <a:lnTo>
                  <a:pt x="26423" y="40727"/>
                </a:lnTo>
                <a:lnTo>
                  <a:pt x="26581" y="41412"/>
                </a:lnTo>
                <a:lnTo>
                  <a:pt x="26713" y="42097"/>
                </a:lnTo>
                <a:lnTo>
                  <a:pt x="26818" y="42808"/>
                </a:lnTo>
                <a:lnTo>
                  <a:pt x="26871" y="43520"/>
                </a:lnTo>
                <a:lnTo>
                  <a:pt x="26923" y="44205"/>
                </a:lnTo>
                <a:lnTo>
                  <a:pt x="26923" y="44890"/>
                </a:lnTo>
                <a:lnTo>
                  <a:pt x="26923" y="45575"/>
                </a:lnTo>
                <a:lnTo>
                  <a:pt x="26871" y="46260"/>
                </a:lnTo>
                <a:lnTo>
                  <a:pt x="26396" y="44969"/>
                </a:lnTo>
                <a:lnTo>
                  <a:pt x="25896" y="43704"/>
                </a:lnTo>
                <a:lnTo>
                  <a:pt x="24921" y="41175"/>
                </a:lnTo>
                <a:lnTo>
                  <a:pt x="24658" y="40490"/>
                </a:lnTo>
                <a:lnTo>
                  <a:pt x="24421" y="39779"/>
                </a:lnTo>
                <a:lnTo>
                  <a:pt x="24210" y="39068"/>
                </a:lnTo>
                <a:lnTo>
                  <a:pt x="24025" y="38356"/>
                </a:lnTo>
                <a:lnTo>
                  <a:pt x="23709" y="36987"/>
                </a:lnTo>
                <a:lnTo>
                  <a:pt x="23551" y="36302"/>
                </a:lnTo>
                <a:lnTo>
                  <a:pt x="23367" y="35617"/>
                </a:lnTo>
                <a:lnTo>
                  <a:pt x="23182" y="35011"/>
                </a:lnTo>
                <a:lnTo>
                  <a:pt x="22998" y="34405"/>
                </a:lnTo>
                <a:lnTo>
                  <a:pt x="22761" y="33825"/>
                </a:lnTo>
                <a:lnTo>
                  <a:pt x="22471" y="33246"/>
                </a:lnTo>
                <a:close/>
                <a:moveTo>
                  <a:pt x="20864" y="39199"/>
                </a:moveTo>
                <a:lnTo>
                  <a:pt x="19863" y="40279"/>
                </a:lnTo>
                <a:lnTo>
                  <a:pt x="18836" y="41307"/>
                </a:lnTo>
                <a:lnTo>
                  <a:pt x="17756" y="42308"/>
                </a:lnTo>
                <a:lnTo>
                  <a:pt x="17229" y="42782"/>
                </a:lnTo>
                <a:lnTo>
                  <a:pt x="16649" y="43256"/>
                </a:lnTo>
                <a:lnTo>
                  <a:pt x="16096" y="43704"/>
                </a:lnTo>
                <a:lnTo>
                  <a:pt x="15516" y="44126"/>
                </a:lnTo>
                <a:lnTo>
                  <a:pt x="14911" y="44574"/>
                </a:lnTo>
                <a:lnTo>
                  <a:pt x="14305" y="44969"/>
                </a:lnTo>
                <a:lnTo>
                  <a:pt x="13699" y="45364"/>
                </a:lnTo>
                <a:lnTo>
                  <a:pt x="13093" y="45759"/>
                </a:lnTo>
                <a:lnTo>
                  <a:pt x="12461" y="46128"/>
                </a:lnTo>
                <a:lnTo>
                  <a:pt x="11828" y="46497"/>
                </a:lnTo>
                <a:lnTo>
                  <a:pt x="11117" y="46865"/>
                </a:lnTo>
                <a:lnTo>
                  <a:pt x="10379" y="47208"/>
                </a:lnTo>
                <a:lnTo>
                  <a:pt x="9642" y="47524"/>
                </a:lnTo>
                <a:lnTo>
                  <a:pt x="8878" y="47787"/>
                </a:lnTo>
                <a:lnTo>
                  <a:pt x="8878" y="47787"/>
                </a:lnTo>
                <a:lnTo>
                  <a:pt x="9905" y="46786"/>
                </a:lnTo>
                <a:lnTo>
                  <a:pt x="10933" y="45785"/>
                </a:lnTo>
                <a:lnTo>
                  <a:pt x="12013" y="44837"/>
                </a:lnTo>
                <a:lnTo>
                  <a:pt x="12566" y="44363"/>
                </a:lnTo>
                <a:lnTo>
                  <a:pt x="13119" y="43915"/>
                </a:lnTo>
                <a:lnTo>
                  <a:pt x="13751" y="43441"/>
                </a:lnTo>
                <a:lnTo>
                  <a:pt x="14384" y="42993"/>
                </a:lnTo>
                <a:lnTo>
                  <a:pt x="15016" y="42545"/>
                </a:lnTo>
                <a:lnTo>
                  <a:pt x="15648" y="42097"/>
                </a:lnTo>
                <a:lnTo>
                  <a:pt x="16307" y="41702"/>
                </a:lnTo>
                <a:lnTo>
                  <a:pt x="16992" y="41281"/>
                </a:lnTo>
                <a:lnTo>
                  <a:pt x="17650" y="40885"/>
                </a:lnTo>
                <a:lnTo>
                  <a:pt x="18335" y="40517"/>
                </a:lnTo>
                <a:lnTo>
                  <a:pt x="18967" y="40200"/>
                </a:lnTo>
                <a:lnTo>
                  <a:pt x="19600" y="39884"/>
                </a:lnTo>
                <a:lnTo>
                  <a:pt x="20232" y="39568"/>
                </a:lnTo>
                <a:lnTo>
                  <a:pt x="20864" y="39199"/>
                </a:lnTo>
                <a:close/>
                <a:moveTo>
                  <a:pt x="21549" y="39094"/>
                </a:moveTo>
                <a:lnTo>
                  <a:pt x="22102" y="40306"/>
                </a:lnTo>
                <a:lnTo>
                  <a:pt x="22629" y="41544"/>
                </a:lnTo>
                <a:lnTo>
                  <a:pt x="23103" y="42782"/>
                </a:lnTo>
                <a:lnTo>
                  <a:pt x="23551" y="44047"/>
                </a:lnTo>
                <a:lnTo>
                  <a:pt x="23788" y="44758"/>
                </a:lnTo>
                <a:lnTo>
                  <a:pt x="23973" y="45496"/>
                </a:lnTo>
                <a:lnTo>
                  <a:pt x="24157" y="46233"/>
                </a:lnTo>
                <a:lnTo>
                  <a:pt x="24289" y="46971"/>
                </a:lnTo>
                <a:lnTo>
                  <a:pt x="24394" y="47708"/>
                </a:lnTo>
                <a:lnTo>
                  <a:pt x="24473" y="48446"/>
                </a:lnTo>
                <a:lnTo>
                  <a:pt x="24526" y="49210"/>
                </a:lnTo>
                <a:lnTo>
                  <a:pt x="24552" y="49974"/>
                </a:lnTo>
                <a:lnTo>
                  <a:pt x="24526" y="50738"/>
                </a:lnTo>
                <a:lnTo>
                  <a:pt x="24473" y="51502"/>
                </a:lnTo>
                <a:lnTo>
                  <a:pt x="24421" y="52266"/>
                </a:lnTo>
                <a:lnTo>
                  <a:pt x="24315" y="53056"/>
                </a:lnTo>
                <a:lnTo>
                  <a:pt x="23946" y="51871"/>
                </a:lnTo>
                <a:lnTo>
                  <a:pt x="23578" y="50685"/>
                </a:lnTo>
                <a:lnTo>
                  <a:pt x="23156" y="49263"/>
                </a:lnTo>
                <a:lnTo>
                  <a:pt x="22761" y="47840"/>
                </a:lnTo>
                <a:lnTo>
                  <a:pt x="22392" y="46365"/>
                </a:lnTo>
                <a:lnTo>
                  <a:pt x="22076" y="44863"/>
                </a:lnTo>
                <a:lnTo>
                  <a:pt x="21944" y="44126"/>
                </a:lnTo>
                <a:lnTo>
                  <a:pt x="21839" y="43388"/>
                </a:lnTo>
                <a:lnTo>
                  <a:pt x="21760" y="42624"/>
                </a:lnTo>
                <a:lnTo>
                  <a:pt x="21681" y="41886"/>
                </a:lnTo>
                <a:lnTo>
                  <a:pt x="21628" y="41175"/>
                </a:lnTo>
                <a:lnTo>
                  <a:pt x="21575" y="40490"/>
                </a:lnTo>
                <a:lnTo>
                  <a:pt x="21549" y="39779"/>
                </a:lnTo>
                <a:lnTo>
                  <a:pt x="21549" y="39094"/>
                </a:lnTo>
                <a:close/>
                <a:moveTo>
                  <a:pt x="20495" y="41307"/>
                </a:moveTo>
                <a:lnTo>
                  <a:pt x="20127" y="42756"/>
                </a:lnTo>
                <a:lnTo>
                  <a:pt x="19679" y="44178"/>
                </a:lnTo>
                <a:lnTo>
                  <a:pt x="19310" y="45127"/>
                </a:lnTo>
                <a:lnTo>
                  <a:pt x="18888" y="46049"/>
                </a:lnTo>
                <a:lnTo>
                  <a:pt x="18441" y="46944"/>
                </a:lnTo>
                <a:lnTo>
                  <a:pt x="17940" y="47814"/>
                </a:lnTo>
                <a:lnTo>
                  <a:pt x="17519" y="48499"/>
                </a:lnTo>
                <a:lnTo>
                  <a:pt x="17071" y="49184"/>
                </a:lnTo>
                <a:lnTo>
                  <a:pt x="16597" y="49842"/>
                </a:lnTo>
                <a:lnTo>
                  <a:pt x="16122" y="50474"/>
                </a:lnTo>
                <a:lnTo>
                  <a:pt x="15622" y="51107"/>
                </a:lnTo>
                <a:lnTo>
                  <a:pt x="15095" y="51713"/>
                </a:lnTo>
                <a:lnTo>
                  <a:pt x="14542" y="52319"/>
                </a:lnTo>
                <a:lnTo>
                  <a:pt x="14015" y="52924"/>
                </a:lnTo>
                <a:lnTo>
                  <a:pt x="13462" y="53478"/>
                </a:lnTo>
                <a:lnTo>
                  <a:pt x="12908" y="54031"/>
                </a:lnTo>
                <a:lnTo>
                  <a:pt x="11749" y="55111"/>
                </a:lnTo>
                <a:lnTo>
                  <a:pt x="11855" y="54663"/>
                </a:lnTo>
                <a:lnTo>
                  <a:pt x="11986" y="54242"/>
                </a:lnTo>
                <a:lnTo>
                  <a:pt x="12118" y="53794"/>
                </a:lnTo>
                <a:lnTo>
                  <a:pt x="12276" y="53372"/>
                </a:lnTo>
                <a:lnTo>
                  <a:pt x="12461" y="52951"/>
                </a:lnTo>
                <a:lnTo>
                  <a:pt x="12645" y="52556"/>
                </a:lnTo>
                <a:lnTo>
                  <a:pt x="13066" y="51739"/>
                </a:lnTo>
                <a:lnTo>
                  <a:pt x="13514" y="50949"/>
                </a:lnTo>
                <a:lnTo>
                  <a:pt x="14015" y="50185"/>
                </a:lnTo>
                <a:lnTo>
                  <a:pt x="14515" y="49421"/>
                </a:lnTo>
                <a:lnTo>
                  <a:pt x="15042" y="48683"/>
                </a:lnTo>
                <a:lnTo>
                  <a:pt x="15622" y="47893"/>
                </a:lnTo>
                <a:lnTo>
                  <a:pt x="16228" y="47076"/>
                </a:lnTo>
                <a:lnTo>
                  <a:pt x="17466" y="45522"/>
                </a:lnTo>
                <a:lnTo>
                  <a:pt x="18599" y="44126"/>
                </a:lnTo>
                <a:lnTo>
                  <a:pt x="19152" y="43414"/>
                </a:lnTo>
                <a:lnTo>
                  <a:pt x="19679" y="42677"/>
                </a:lnTo>
                <a:lnTo>
                  <a:pt x="20100" y="42018"/>
                </a:lnTo>
                <a:lnTo>
                  <a:pt x="20495" y="41307"/>
                </a:lnTo>
                <a:close/>
                <a:moveTo>
                  <a:pt x="12540" y="0"/>
                </a:moveTo>
                <a:lnTo>
                  <a:pt x="12487" y="26"/>
                </a:lnTo>
                <a:lnTo>
                  <a:pt x="12434" y="53"/>
                </a:lnTo>
                <a:lnTo>
                  <a:pt x="12408" y="105"/>
                </a:lnTo>
                <a:lnTo>
                  <a:pt x="12382" y="158"/>
                </a:lnTo>
                <a:lnTo>
                  <a:pt x="12382" y="237"/>
                </a:lnTo>
                <a:lnTo>
                  <a:pt x="12382" y="290"/>
                </a:lnTo>
                <a:lnTo>
                  <a:pt x="12698" y="790"/>
                </a:lnTo>
                <a:lnTo>
                  <a:pt x="12987" y="1238"/>
                </a:lnTo>
                <a:lnTo>
                  <a:pt x="13646" y="2187"/>
                </a:lnTo>
                <a:lnTo>
                  <a:pt x="14252" y="3082"/>
                </a:lnTo>
                <a:lnTo>
                  <a:pt x="14831" y="3978"/>
                </a:lnTo>
                <a:lnTo>
                  <a:pt x="14990" y="4215"/>
                </a:lnTo>
                <a:lnTo>
                  <a:pt x="14911" y="4795"/>
                </a:lnTo>
                <a:lnTo>
                  <a:pt x="14831" y="5374"/>
                </a:lnTo>
                <a:lnTo>
                  <a:pt x="14673" y="5796"/>
                </a:lnTo>
                <a:lnTo>
                  <a:pt x="14489" y="6217"/>
                </a:lnTo>
                <a:lnTo>
                  <a:pt x="14278" y="6612"/>
                </a:lnTo>
                <a:lnTo>
                  <a:pt x="14068" y="7007"/>
                </a:lnTo>
                <a:lnTo>
                  <a:pt x="13804" y="7376"/>
                </a:lnTo>
                <a:lnTo>
                  <a:pt x="13541" y="7745"/>
                </a:lnTo>
                <a:lnTo>
                  <a:pt x="13251" y="8088"/>
                </a:lnTo>
                <a:lnTo>
                  <a:pt x="12961" y="8430"/>
                </a:lnTo>
                <a:lnTo>
                  <a:pt x="12513" y="8904"/>
                </a:lnTo>
                <a:lnTo>
                  <a:pt x="12039" y="9378"/>
                </a:lnTo>
                <a:lnTo>
                  <a:pt x="11091" y="10300"/>
                </a:lnTo>
                <a:lnTo>
                  <a:pt x="10116" y="11222"/>
                </a:lnTo>
                <a:lnTo>
                  <a:pt x="9194" y="12144"/>
                </a:lnTo>
                <a:lnTo>
                  <a:pt x="8298" y="13040"/>
                </a:lnTo>
                <a:lnTo>
                  <a:pt x="7455" y="13988"/>
                </a:lnTo>
                <a:lnTo>
                  <a:pt x="6639" y="14937"/>
                </a:lnTo>
                <a:lnTo>
                  <a:pt x="5822" y="15912"/>
                </a:lnTo>
                <a:lnTo>
                  <a:pt x="5058" y="16886"/>
                </a:lnTo>
                <a:lnTo>
                  <a:pt x="4294" y="17914"/>
                </a:lnTo>
                <a:lnTo>
                  <a:pt x="3556" y="18941"/>
                </a:lnTo>
                <a:lnTo>
                  <a:pt x="2871" y="19995"/>
                </a:lnTo>
                <a:lnTo>
                  <a:pt x="2107" y="21207"/>
                </a:lnTo>
                <a:lnTo>
                  <a:pt x="1370" y="22418"/>
                </a:lnTo>
                <a:lnTo>
                  <a:pt x="685" y="23657"/>
                </a:lnTo>
                <a:lnTo>
                  <a:pt x="26" y="24921"/>
                </a:lnTo>
                <a:lnTo>
                  <a:pt x="0" y="24974"/>
                </a:lnTo>
                <a:lnTo>
                  <a:pt x="26" y="25026"/>
                </a:lnTo>
                <a:lnTo>
                  <a:pt x="53" y="25106"/>
                </a:lnTo>
                <a:lnTo>
                  <a:pt x="132" y="25132"/>
                </a:lnTo>
                <a:lnTo>
                  <a:pt x="184" y="25132"/>
                </a:lnTo>
                <a:lnTo>
                  <a:pt x="237" y="25106"/>
                </a:lnTo>
                <a:lnTo>
                  <a:pt x="1344" y="24394"/>
                </a:lnTo>
                <a:lnTo>
                  <a:pt x="2450" y="23657"/>
                </a:lnTo>
                <a:lnTo>
                  <a:pt x="3530" y="22866"/>
                </a:lnTo>
                <a:lnTo>
                  <a:pt x="4584" y="22076"/>
                </a:lnTo>
                <a:lnTo>
                  <a:pt x="5611" y="21233"/>
                </a:lnTo>
                <a:lnTo>
                  <a:pt x="6612" y="20364"/>
                </a:lnTo>
                <a:lnTo>
                  <a:pt x="7561" y="19442"/>
                </a:lnTo>
                <a:lnTo>
                  <a:pt x="8509" y="18493"/>
                </a:lnTo>
                <a:lnTo>
                  <a:pt x="9378" y="17519"/>
                </a:lnTo>
                <a:lnTo>
                  <a:pt x="10221" y="16491"/>
                </a:lnTo>
                <a:lnTo>
                  <a:pt x="10617" y="15964"/>
                </a:lnTo>
                <a:lnTo>
                  <a:pt x="11012" y="15437"/>
                </a:lnTo>
                <a:lnTo>
                  <a:pt x="11380" y="14884"/>
                </a:lnTo>
                <a:lnTo>
                  <a:pt x="11749" y="14357"/>
                </a:lnTo>
                <a:lnTo>
                  <a:pt x="12092" y="13778"/>
                </a:lnTo>
                <a:lnTo>
                  <a:pt x="12434" y="13225"/>
                </a:lnTo>
                <a:lnTo>
                  <a:pt x="12750" y="12645"/>
                </a:lnTo>
                <a:lnTo>
                  <a:pt x="13040" y="12039"/>
                </a:lnTo>
                <a:lnTo>
                  <a:pt x="13330" y="11460"/>
                </a:lnTo>
                <a:lnTo>
                  <a:pt x="13593" y="10854"/>
                </a:lnTo>
                <a:lnTo>
                  <a:pt x="13857" y="10248"/>
                </a:lnTo>
                <a:lnTo>
                  <a:pt x="14094" y="9615"/>
                </a:lnTo>
                <a:lnTo>
                  <a:pt x="14410" y="8614"/>
                </a:lnTo>
                <a:lnTo>
                  <a:pt x="14700" y="7613"/>
                </a:lnTo>
                <a:lnTo>
                  <a:pt x="14911" y="6586"/>
                </a:lnTo>
                <a:lnTo>
                  <a:pt x="15095" y="5559"/>
                </a:lnTo>
                <a:lnTo>
                  <a:pt x="15200" y="5137"/>
                </a:lnTo>
                <a:lnTo>
                  <a:pt x="15306" y="4742"/>
                </a:lnTo>
                <a:lnTo>
                  <a:pt x="16043" y="6033"/>
                </a:lnTo>
                <a:lnTo>
                  <a:pt x="16755" y="7350"/>
                </a:lnTo>
                <a:lnTo>
                  <a:pt x="16728" y="7613"/>
                </a:lnTo>
                <a:lnTo>
                  <a:pt x="16702" y="7903"/>
                </a:lnTo>
                <a:lnTo>
                  <a:pt x="16676" y="8167"/>
                </a:lnTo>
                <a:lnTo>
                  <a:pt x="16597" y="8430"/>
                </a:lnTo>
                <a:lnTo>
                  <a:pt x="16438" y="8957"/>
                </a:lnTo>
                <a:lnTo>
                  <a:pt x="16228" y="9457"/>
                </a:lnTo>
                <a:lnTo>
                  <a:pt x="15964" y="9958"/>
                </a:lnTo>
                <a:lnTo>
                  <a:pt x="15674" y="10432"/>
                </a:lnTo>
                <a:lnTo>
                  <a:pt x="15385" y="10906"/>
                </a:lnTo>
                <a:lnTo>
                  <a:pt x="15069" y="11354"/>
                </a:lnTo>
                <a:lnTo>
                  <a:pt x="14357" y="12355"/>
                </a:lnTo>
                <a:lnTo>
                  <a:pt x="13646" y="13356"/>
                </a:lnTo>
                <a:lnTo>
                  <a:pt x="12961" y="14357"/>
                </a:lnTo>
                <a:lnTo>
                  <a:pt x="12329" y="15411"/>
                </a:lnTo>
                <a:lnTo>
                  <a:pt x="11670" y="16491"/>
                </a:lnTo>
                <a:lnTo>
                  <a:pt x="11064" y="17624"/>
                </a:lnTo>
                <a:lnTo>
                  <a:pt x="10485" y="18730"/>
                </a:lnTo>
                <a:lnTo>
                  <a:pt x="9932" y="19863"/>
                </a:lnTo>
                <a:lnTo>
                  <a:pt x="9378" y="21022"/>
                </a:lnTo>
                <a:lnTo>
                  <a:pt x="8851" y="22181"/>
                </a:lnTo>
                <a:lnTo>
                  <a:pt x="7824" y="24500"/>
                </a:lnTo>
                <a:lnTo>
                  <a:pt x="6718" y="27187"/>
                </a:lnTo>
                <a:lnTo>
                  <a:pt x="5638" y="29874"/>
                </a:lnTo>
                <a:lnTo>
                  <a:pt x="5638" y="29926"/>
                </a:lnTo>
                <a:lnTo>
                  <a:pt x="5638" y="29979"/>
                </a:lnTo>
                <a:lnTo>
                  <a:pt x="5690" y="30058"/>
                </a:lnTo>
                <a:lnTo>
                  <a:pt x="5769" y="30084"/>
                </a:lnTo>
                <a:lnTo>
                  <a:pt x="5822" y="30084"/>
                </a:lnTo>
                <a:lnTo>
                  <a:pt x="5875" y="30058"/>
                </a:lnTo>
                <a:lnTo>
                  <a:pt x="6981" y="29400"/>
                </a:lnTo>
                <a:lnTo>
                  <a:pt x="8114" y="28688"/>
                </a:lnTo>
                <a:lnTo>
                  <a:pt x="9194" y="27951"/>
                </a:lnTo>
                <a:lnTo>
                  <a:pt x="9721" y="27555"/>
                </a:lnTo>
                <a:lnTo>
                  <a:pt x="10248" y="27134"/>
                </a:lnTo>
                <a:lnTo>
                  <a:pt x="10696" y="26739"/>
                </a:lnTo>
                <a:lnTo>
                  <a:pt x="11170" y="26344"/>
                </a:lnTo>
                <a:lnTo>
                  <a:pt x="11591" y="25896"/>
                </a:lnTo>
                <a:lnTo>
                  <a:pt x="12013" y="25448"/>
                </a:lnTo>
                <a:lnTo>
                  <a:pt x="12408" y="25000"/>
                </a:lnTo>
                <a:lnTo>
                  <a:pt x="12803" y="24500"/>
                </a:lnTo>
                <a:lnTo>
                  <a:pt x="13172" y="23999"/>
                </a:lnTo>
                <a:lnTo>
                  <a:pt x="13514" y="23499"/>
                </a:lnTo>
                <a:lnTo>
                  <a:pt x="13857" y="22945"/>
                </a:lnTo>
                <a:lnTo>
                  <a:pt x="14173" y="22366"/>
                </a:lnTo>
                <a:lnTo>
                  <a:pt x="14463" y="21786"/>
                </a:lnTo>
                <a:lnTo>
                  <a:pt x="14726" y="21207"/>
                </a:lnTo>
                <a:lnTo>
                  <a:pt x="14990" y="20601"/>
                </a:lnTo>
                <a:lnTo>
                  <a:pt x="15227" y="19995"/>
                </a:lnTo>
                <a:lnTo>
                  <a:pt x="15437" y="19389"/>
                </a:lnTo>
                <a:lnTo>
                  <a:pt x="15622" y="18783"/>
                </a:lnTo>
                <a:lnTo>
                  <a:pt x="15806" y="18151"/>
                </a:lnTo>
                <a:lnTo>
                  <a:pt x="15964" y="17519"/>
                </a:lnTo>
                <a:lnTo>
                  <a:pt x="16122" y="16886"/>
                </a:lnTo>
                <a:lnTo>
                  <a:pt x="16254" y="16254"/>
                </a:lnTo>
                <a:lnTo>
                  <a:pt x="16465" y="14963"/>
                </a:lnTo>
                <a:lnTo>
                  <a:pt x="16623" y="13672"/>
                </a:lnTo>
                <a:lnTo>
                  <a:pt x="16755" y="12408"/>
                </a:lnTo>
                <a:lnTo>
                  <a:pt x="16860" y="11117"/>
                </a:lnTo>
                <a:lnTo>
                  <a:pt x="16913" y="9853"/>
                </a:lnTo>
                <a:lnTo>
                  <a:pt x="16965" y="8562"/>
                </a:lnTo>
                <a:lnTo>
                  <a:pt x="17018" y="8272"/>
                </a:lnTo>
                <a:lnTo>
                  <a:pt x="17071" y="7956"/>
                </a:lnTo>
                <a:lnTo>
                  <a:pt x="17440" y="8746"/>
                </a:lnTo>
                <a:lnTo>
                  <a:pt x="17808" y="9563"/>
                </a:lnTo>
                <a:lnTo>
                  <a:pt x="18177" y="10379"/>
                </a:lnTo>
                <a:lnTo>
                  <a:pt x="18520" y="11196"/>
                </a:lnTo>
                <a:lnTo>
                  <a:pt x="18862" y="12013"/>
                </a:lnTo>
                <a:lnTo>
                  <a:pt x="19178" y="12829"/>
                </a:lnTo>
                <a:lnTo>
                  <a:pt x="19468" y="13672"/>
                </a:lnTo>
                <a:lnTo>
                  <a:pt x="19758" y="14515"/>
                </a:lnTo>
                <a:lnTo>
                  <a:pt x="19705" y="15016"/>
                </a:lnTo>
                <a:lnTo>
                  <a:pt x="19600" y="15490"/>
                </a:lnTo>
                <a:lnTo>
                  <a:pt x="19494" y="15964"/>
                </a:lnTo>
                <a:lnTo>
                  <a:pt x="19336" y="16412"/>
                </a:lnTo>
                <a:lnTo>
                  <a:pt x="19152" y="16886"/>
                </a:lnTo>
                <a:lnTo>
                  <a:pt x="18941" y="17334"/>
                </a:lnTo>
                <a:lnTo>
                  <a:pt x="18704" y="17756"/>
                </a:lnTo>
                <a:lnTo>
                  <a:pt x="18467" y="18177"/>
                </a:lnTo>
                <a:lnTo>
                  <a:pt x="17940" y="19020"/>
                </a:lnTo>
                <a:lnTo>
                  <a:pt x="17360" y="19837"/>
                </a:lnTo>
                <a:lnTo>
                  <a:pt x="16175" y="21417"/>
                </a:lnTo>
                <a:lnTo>
                  <a:pt x="15543" y="22260"/>
                </a:lnTo>
                <a:lnTo>
                  <a:pt x="14937" y="23130"/>
                </a:lnTo>
                <a:lnTo>
                  <a:pt x="14357" y="24025"/>
                </a:lnTo>
                <a:lnTo>
                  <a:pt x="13804" y="24947"/>
                </a:lnTo>
                <a:lnTo>
                  <a:pt x="12724" y="26765"/>
                </a:lnTo>
                <a:lnTo>
                  <a:pt x="11670" y="28609"/>
                </a:lnTo>
                <a:lnTo>
                  <a:pt x="10406" y="30848"/>
                </a:lnTo>
                <a:lnTo>
                  <a:pt x="9168" y="33114"/>
                </a:lnTo>
                <a:lnTo>
                  <a:pt x="9141" y="33167"/>
                </a:lnTo>
                <a:lnTo>
                  <a:pt x="9194" y="33219"/>
                </a:lnTo>
                <a:lnTo>
                  <a:pt x="9247" y="33246"/>
                </a:lnTo>
                <a:lnTo>
                  <a:pt x="9326" y="33246"/>
                </a:lnTo>
                <a:lnTo>
                  <a:pt x="10248" y="32640"/>
                </a:lnTo>
                <a:lnTo>
                  <a:pt x="11143" y="32008"/>
                </a:lnTo>
                <a:lnTo>
                  <a:pt x="12039" y="31349"/>
                </a:lnTo>
                <a:lnTo>
                  <a:pt x="12882" y="30638"/>
                </a:lnTo>
                <a:lnTo>
                  <a:pt x="13699" y="29900"/>
                </a:lnTo>
                <a:lnTo>
                  <a:pt x="14489" y="29110"/>
                </a:lnTo>
                <a:lnTo>
                  <a:pt x="15227" y="28293"/>
                </a:lnTo>
                <a:lnTo>
                  <a:pt x="15938" y="27450"/>
                </a:lnTo>
                <a:lnTo>
                  <a:pt x="16597" y="26528"/>
                </a:lnTo>
                <a:lnTo>
                  <a:pt x="17229" y="25606"/>
                </a:lnTo>
                <a:lnTo>
                  <a:pt x="17782" y="24631"/>
                </a:lnTo>
                <a:lnTo>
                  <a:pt x="18309" y="23630"/>
                </a:lnTo>
                <a:lnTo>
                  <a:pt x="18546" y="23103"/>
                </a:lnTo>
                <a:lnTo>
                  <a:pt x="18757" y="22577"/>
                </a:lnTo>
                <a:lnTo>
                  <a:pt x="18967" y="22076"/>
                </a:lnTo>
                <a:lnTo>
                  <a:pt x="19152" y="21523"/>
                </a:lnTo>
                <a:lnTo>
                  <a:pt x="19336" y="20996"/>
                </a:lnTo>
                <a:lnTo>
                  <a:pt x="19494" y="20443"/>
                </a:lnTo>
                <a:lnTo>
                  <a:pt x="19626" y="19916"/>
                </a:lnTo>
                <a:lnTo>
                  <a:pt x="19758" y="19363"/>
                </a:lnTo>
                <a:lnTo>
                  <a:pt x="19916" y="18441"/>
                </a:lnTo>
                <a:lnTo>
                  <a:pt x="20048" y="17545"/>
                </a:lnTo>
                <a:lnTo>
                  <a:pt x="20100" y="16623"/>
                </a:lnTo>
                <a:lnTo>
                  <a:pt x="20127" y="15701"/>
                </a:lnTo>
                <a:lnTo>
                  <a:pt x="20232" y="16043"/>
                </a:lnTo>
                <a:lnTo>
                  <a:pt x="20574" y="17334"/>
                </a:lnTo>
                <a:lnTo>
                  <a:pt x="20891" y="18599"/>
                </a:lnTo>
                <a:lnTo>
                  <a:pt x="21154" y="19889"/>
                </a:lnTo>
                <a:lnTo>
                  <a:pt x="21391" y="21180"/>
                </a:lnTo>
                <a:lnTo>
                  <a:pt x="21602" y="22471"/>
                </a:lnTo>
                <a:lnTo>
                  <a:pt x="21760" y="23762"/>
                </a:lnTo>
                <a:lnTo>
                  <a:pt x="21892" y="25053"/>
                </a:lnTo>
                <a:lnTo>
                  <a:pt x="21971" y="26370"/>
                </a:lnTo>
                <a:lnTo>
                  <a:pt x="21259" y="26739"/>
                </a:lnTo>
                <a:lnTo>
                  <a:pt x="20574" y="27108"/>
                </a:lnTo>
                <a:lnTo>
                  <a:pt x="19863" y="27503"/>
                </a:lnTo>
                <a:lnTo>
                  <a:pt x="19178" y="27898"/>
                </a:lnTo>
                <a:lnTo>
                  <a:pt x="18520" y="28346"/>
                </a:lnTo>
                <a:lnTo>
                  <a:pt x="17861" y="28767"/>
                </a:lnTo>
                <a:lnTo>
                  <a:pt x="17202" y="29241"/>
                </a:lnTo>
                <a:lnTo>
                  <a:pt x="16570" y="29716"/>
                </a:lnTo>
                <a:lnTo>
                  <a:pt x="15938" y="30216"/>
                </a:lnTo>
                <a:lnTo>
                  <a:pt x="15332" y="30717"/>
                </a:lnTo>
                <a:lnTo>
                  <a:pt x="14726" y="31244"/>
                </a:lnTo>
                <a:lnTo>
                  <a:pt x="14147" y="31797"/>
                </a:lnTo>
                <a:lnTo>
                  <a:pt x="13567" y="32350"/>
                </a:lnTo>
                <a:lnTo>
                  <a:pt x="13014" y="32930"/>
                </a:lnTo>
                <a:lnTo>
                  <a:pt x="12461" y="33509"/>
                </a:lnTo>
                <a:lnTo>
                  <a:pt x="11934" y="34115"/>
                </a:lnTo>
                <a:lnTo>
                  <a:pt x="11354" y="34826"/>
                </a:lnTo>
                <a:lnTo>
                  <a:pt x="10775" y="35538"/>
                </a:lnTo>
                <a:lnTo>
                  <a:pt x="10221" y="36275"/>
                </a:lnTo>
                <a:lnTo>
                  <a:pt x="9721" y="37039"/>
                </a:lnTo>
                <a:lnTo>
                  <a:pt x="9694" y="37092"/>
                </a:lnTo>
                <a:lnTo>
                  <a:pt x="9694" y="37118"/>
                </a:lnTo>
                <a:lnTo>
                  <a:pt x="9721" y="37197"/>
                </a:lnTo>
                <a:lnTo>
                  <a:pt x="9800" y="37250"/>
                </a:lnTo>
                <a:lnTo>
                  <a:pt x="9853" y="37276"/>
                </a:lnTo>
                <a:lnTo>
                  <a:pt x="9905" y="37250"/>
                </a:lnTo>
                <a:lnTo>
                  <a:pt x="10643" y="36907"/>
                </a:lnTo>
                <a:lnTo>
                  <a:pt x="11380" y="36539"/>
                </a:lnTo>
                <a:lnTo>
                  <a:pt x="12118" y="36144"/>
                </a:lnTo>
                <a:lnTo>
                  <a:pt x="12856" y="35748"/>
                </a:lnTo>
                <a:lnTo>
                  <a:pt x="13567" y="35327"/>
                </a:lnTo>
                <a:lnTo>
                  <a:pt x="14278" y="34879"/>
                </a:lnTo>
                <a:lnTo>
                  <a:pt x="14963" y="34431"/>
                </a:lnTo>
                <a:lnTo>
                  <a:pt x="15648" y="33957"/>
                </a:lnTo>
                <a:lnTo>
                  <a:pt x="16307" y="33456"/>
                </a:lnTo>
                <a:lnTo>
                  <a:pt x="16939" y="32956"/>
                </a:lnTo>
                <a:lnTo>
                  <a:pt x="17571" y="32403"/>
                </a:lnTo>
                <a:lnTo>
                  <a:pt x="18177" y="31850"/>
                </a:lnTo>
                <a:lnTo>
                  <a:pt x="18783" y="31270"/>
                </a:lnTo>
                <a:lnTo>
                  <a:pt x="19336" y="30664"/>
                </a:lnTo>
                <a:lnTo>
                  <a:pt x="19889" y="30032"/>
                </a:lnTo>
                <a:lnTo>
                  <a:pt x="20390" y="29373"/>
                </a:lnTo>
                <a:lnTo>
                  <a:pt x="20838" y="28767"/>
                </a:lnTo>
                <a:lnTo>
                  <a:pt x="21259" y="28135"/>
                </a:lnTo>
                <a:lnTo>
                  <a:pt x="21655" y="27476"/>
                </a:lnTo>
                <a:lnTo>
                  <a:pt x="21997" y="26818"/>
                </a:lnTo>
                <a:lnTo>
                  <a:pt x="22050" y="28372"/>
                </a:lnTo>
                <a:lnTo>
                  <a:pt x="22050" y="29926"/>
                </a:lnTo>
                <a:lnTo>
                  <a:pt x="21997" y="31481"/>
                </a:lnTo>
                <a:lnTo>
                  <a:pt x="21892" y="33009"/>
                </a:lnTo>
                <a:lnTo>
                  <a:pt x="20495" y="33588"/>
                </a:lnTo>
                <a:lnTo>
                  <a:pt x="19784" y="33904"/>
                </a:lnTo>
                <a:lnTo>
                  <a:pt x="19099" y="34247"/>
                </a:lnTo>
                <a:lnTo>
                  <a:pt x="18441" y="34589"/>
                </a:lnTo>
                <a:lnTo>
                  <a:pt x="17756" y="34932"/>
                </a:lnTo>
                <a:lnTo>
                  <a:pt x="17097" y="35327"/>
                </a:lnTo>
                <a:lnTo>
                  <a:pt x="16465" y="35722"/>
                </a:lnTo>
                <a:lnTo>
                  <a:pt x="15780" y="36170"/>
                </a:lnTo>
                <a:lnTo>
                  <a:pt x="15121" y="36644"/>
                </a:lnTo>
                <a:lnTo>
                  <a:pt x="14489" y="37118"/>
                </a:lnTo>
                <a:lnTo>
                  <a:pt x="13883" y="37619"/>
                </a:lnTo>
                <a:lnTo>
                  <a:pt x="13277" y="38146"/>
                </a:lnTo>
                <a:lnTo>
                  <a:pt x="12671" y="38673"/>
                </a:lnTo>
                <a:lnTo>
                  <a:pt x="12092" y="39252"/>
                </a:lnTo>
                <a:lnTo>
                  <a:pt x="11539" y="39805"/>
                </a:lnTo>
                <a:lnTo>
                  <a:pt x="10933" y="40490"/>
                </a:lnTo>
                <a:lnTo>
                  <a:pt x="10353" y="41202"/>
                </a:lnTo>
                <a:lnTo>
                  <a:pt x="9247" y="42624"/>
                </a:lnTo>
                <a:lnTo>
                  <a:pt x="9220" y="42703"/>
                </a:lnTo>
                <a:lnTo>
                  <a:pt x="9220" y="42782"/>
                </a:lnTo>
                <a:lnTo>
                  <a:pt x="9299" y="42861"/>
                </a:lnTo>
                <a:lnTo>
                  <a:pt x="9378" y="42861"/>
                </a:lnTo>
                <a:lnTo>
                  <a:pt x="10142" y="42598"/>
                </a:lnTo>
                <a:lnTo>
                  <a:pt x="10854" y="42282"/>
                </a:lnTo>
                <a:lnTo>
                  <a:pt x="11591" y="41939"/>
                </a:lnTo>
                <a:lnTo>
                  <a:pt x="12276" y="41597"/>
                </a:lnTo>
                <a:lnTo>
                  <a:pt x="12987" y="41228"/>
                </a:lnTo>
                <a:lnTo>
                  <a:pt x="13699" y="40833"/>
                </a:lnTo>
                <a:lnTo>
                  <a:pt x="14384" y="40411"/>
                </a:lnTo>
                <a:lnTo>
                  <a:pt x="15069" y="39990"/>
                </a:lnTo>
                <a:lnTo>
                  <a:pt x="15727" y="39542"/>
                </a:lnTo>
                <a:lnTo>
                  <a:pt x="16359" y="39068"/>
                </a:lnTo>
                <a:lnTo>
                  <a:pt x="16992" y="38567"/>
                </a:lnTo>
                <a:lnTo>
                  <a:pt x="17624" y="38067"/>
                </a:lnTo>
                <a:lnTo>
                  <a:pt x="18230" y="37540"/>
                </a:lnTo>
                <a:lnTo>
                  <a:pt x="18809" y="37013"/>
                </a:lnTo>
                <a:lnTo>
                  <a:pt x="19389" y="36433"/>
                </a:lnTo>
                <a:lnTo>
                  <a:pt x="19916" y="35854"/>
                </a:lnTo>
                <a:lnTo>
                  <a:pt x="20443" y="35301"/>
                </a:lnTo>
                <a:lnTo>
                  <a:pt x="20943" y="34695"/>
                </a:lnTo>
                <a:lnTo>
                  <a:pt x="21417" y="34089"/>
                </a:lnTo>
                <a:lnTo>
                  <a:pt x="21865" y="33483"/>
                </a:lnTo>
                <a:lnTo>
                  <a:pt x="21760" y="34484"/>
                </a:lnTo>
                <a:lnTo>
                  <a:pt x="21628" y="35538"/>
                </a:lnTo>
                <a:lnTo>
                  <a:pt x="21470" y="36591"/>
                </a:lnTo>
                <a:lnTo>
                  <a:pt x="21312" y="37619"/>
                </a:lnTo>
                <a:lnTo>
                  <a:pt x="21101" y="38673"/>
                </a:lnTo>
                <a:lnTo>
                  <a:pt x="20785" y="38883"/>
                </a:lnTo>
                <a:lnTo>
                  <a:pt x="20469" y="39068"/>
                </a:lnTo>
                <a:lnTo>
                  <a:pt x="19810" y="39410"/>
                </a:lnTo>
                <a:lnTo>
                  <a:pt x="19126" y="39726"/>
                </a:lnTo>
                <a:lnTo>
                  <a:pt x="18467" y="40069"/>
                </a:lnTo>
                <a:lnTo>
                  <a:pt x="17782" y="40438"/>
                </a:lnTo>
                <a:lnTo>
                  <a:pt x="17097" y="40833"/>
                </a:lnTo>
                <a:lnTo>
                  <a:pt x="16412" y="41228"/>
                </a:lnTo>
                <a:lnTo>
                  <a:pt x="15754" y="41649"/>
                </a:lnTo>
                <a:lnTo>
                  <a:pt x="15095" y="42071"/>
                </a:lnTo>
                <a:lnTo>
                  <a:pt x="14463" y="42492"/>
                </a:lnTo>
                <a:lnTo>
                  <a:pt x="13830" y="42967"/>
                </a:lnTo>
                <a:lnTo>
                  <a:pt x="13225" y="43414"/>
                </a:lnTo>
                <a:lnTo>
                  <a:pt x="12619" y="43889"/>
                </a:lnTo>
                <a:lnTo>
                  <a:pt x="12013" y="44389"/>
                </a:lnTo>
                <a:lnTo>
                  <a:pt x="11407" y="44890"/>
                </a:lnTo>
                <a:lnTo>
                  <a:pt x="10827" y="45417"/>
                </a:lnTo>
                <a:lnTo>
                  <a:pt x="10169" y="46022"/>
                </a:lnTo>
                <a:lnTo>
                  <a:pt x="9536" y="46655"/>
                </a:lnTo>
                <a:lnTo>
                  <a:pt x="8904" y="47287"/>
                </a:lnTo>
                <a:lnTo>
                  <a:pt x="8325" y="47972"/>
                </a:lnTo>
                <a:lnTo>
                  <a:pt x="8298" y="48025"/>
                </a:lnTo>
                <a:lnTo>
                  <a:pt x="8272" y="48051"/>
                </a:lnTo>
                <a:lnTo>
                  <a:pt x="8298" y="48130"/>
                </a:lnTo>
                <a:lnTo>
                  <a:pt x="8377" y="48183"/>
                </a:lnTo>
                <a:lnTo>
                  <a:pt x="8404" y="48209"/>
                </a:lnTo>
                <a:lnTo>
                  <a:pt x="8456" y="48209"/>
                </a:lnTo>
                <a:lnTo>
                  <a:pt x="9220" y="47946"/>
                </a:lnTo>
                <a:lnTo>
                  <a:pt x="9984" y="47682"/>
                </a:lnTo>
                <a:lnTo>
                  <a:pt x="10722" y="47340"/>
                </a:lnTo>
                <a:lnTo>
                  <a:pt x="11460" y="46997"/>
                </a:lnTo>
                <a:lnTo>
                  <a:pt x="12171" y="46602"/>
                </a:lnTo>
                <a:lnTo>
                  <a:pt x="12856" y="46207"/>
                </a:lnTo>
                <a:lnTo>
                  <a:pt x="13541" y="45785"/>
                </a:lnTo>
                <a:lnTo>
                  <a:pt x="14226" y="45337"/>
                </a:lnTo>
                <a:lnTo>
                  <a:pt x="14858" y="44916"/>
                </a:lnTo>
                <a:lnTo>
                  <a:pt x="15490" y="44442"/>
                </a:lnTo>
                <a:lnTo>
                  <a:pt x="16122" y="43994"/>
                </a:lnTo>
                <a:lnTo>
                  <a:pt x="16728" y="43493"/>
                </a:lnTo>
                <a:lnTo>
                  <a:pt x="17334" y="43019"/>
                </a:lnTo>
                <a:lnTo>
                  <a:pt x="17914" y="42492"/>
                </a:lnTo>
                <a:lnTo>
                  <a:pt x="18493" y="41965"/>
                </a:lnTo>
                <a:lnTo>
                  <a:pt x="19046" y="41439"/>
                </a:lnTo>
                <a:lnTo>
                  <a:pt x="19547" y="40912"/>
                </a:lnTo>
                <a:lnTo>
                  <a:pt x="20048" y="40359"/>
                </a:lnTo>
                <a:lnTo>
                  <a:pt x="20522" y="39832"/>
                </a:lnTo>
                <a:lnTo>
                  <a:pt x="20996" y="39252"/>
                </a:lnTo>
                <a:lnTo>
                  <a:pt x="20891" y="39647"/>
                </a:lnTo>
                <a:lnTo>
                  <a:pt x="20601" y="40385"/>
                </a:lnTo>
                <a:lnTo>
                  <a:pt x="20258" y="41070"/>
                </a:lnTo>
                <a:lnTo>
                  <a:pt x="19889" y="41755"/>
                </a:lnTo>
                <a:lnTo>
                  <a:pt x="19468" y="42413"/>
                </a:lnTo>
                <a:lnTo>
                  <a:pt x="18941" y="43151"/>
                </a:lnTo>
                <a:lnTo>
                  <a:pt x="18388" y="43862"/>
                </a:lnTo>
                <a:lnTo>
                  <a:pt x="17255" y="45258"/>
                </a:lnTo>
                <a:lnTo>
                  <a:pt x="16043" y="46786"/>
                </a:lnTo>
                <a:lnTo>
                  <a:pt x="15464" y="47550"/>
                </a:lnTo>
                <a:lnTo>
                  <a:pt x="14884" y="48341"/>
                </a:lnTo>
                <a:lnTo>
                  <a:pt x="14331" y="49131"/>
                </a:lnTo>
                <a:lnTo>
                  <a:pt x="13778" y="49948"/>
                </a:lnTo>
                <a:lnTo>
                  <a:pt x="13277" y="50791"/>
                </a:lnTo>
                <a:lnTo>
                  <a:pt x="12803" y="51607"/>
                </a:lnTo>
                <a:lnTo>
                  <a:pt x="12540" y="52081"/>
                </a:lnTo>
                <a:lnTo>
                  <a:pt x="12329" y="52556"/>
                </a:lnTo>
                <a:lnTo>
                  <a:pt x="12118" y="53030"/>
                </a:lnTo>
                <a:lnTo>
                  <a:pt x="11907" y="53504"/>
                </a:lnTo>
                <a:lnTo>
                  <a:pt x="11749" y="54005"/>
                </a:lnTo>
                <a:lnTo>
                  <a:pt x="11591" y="54505"/>
                </a:lnTo>
                <a:lnTo>
                  <a:pt x="11460" y="55006"/>
                </a:lnTo>
                <a:lnTo>
                  <a:pt x="11354" y="55506"/>
                </a:lnTo>
                <a:lnTo>
                  <a:pt x="11354" y="55559"/>
                </a:lnTo>
                <a:lnTo>
                  <a:pt x="11380" y="55612"/>
                </a:lnTo>
                <a:lnTo>
                  <a:pt x="11460" y="55664"/>
                </a:lnTo>
                <a:lnTo>
                  <a:pt x="11539" y="55691"/>
                </a:lnTo>
                <a:lnTo>
                  <a:pt x="11591" y="55664"/>
                </a:lnTo>
                <a:lnTo>
                  <a:pt x="11644" y="55638"/>
                </a:lnTo>
                <a:lnTo>
                  <a:pt x="12803" y="54558"/>
                </a:lnTo>
                <a:lnTo>
                  <a:pt x="13383" y="53978"/>
                </a:lnTo>
                <a:lnTo>
                  <a:pt x="13962" y="53399"/>
                </a:lnTo>
                <a:lnTo>
                  <a:pt x="14515" y="52819"/>
                </a:lnTo>
                <a:lnTo>
                  <a:pt x="15042" y="52213"/>
                </a:lnTo>
                <a:lnTo>
                  <a:pt x="15595" y="51581"/>
                </a:lnTo>
                <a:lnTo>
                  <a:pt x="16096" y="50949"/>
                </a:lnTo>
                <a:lnTo>
                  <a:pt x="16597" y="50316"/>
                </a:lnTo>
                <a:lnTo>
                  <a:pt x="17071" y="49658"/>
                </a:lnTo>
                <a:lnTo>
                  <a:pt x="17519" y="48999"/>
                </a:lnTo>
                <a:lnTo>
                  <a:pt x="17966" y="48314"/>
                </a:lnTo>
                <a:lnTo>
                  <a:pt x="18362" y="47629"/>
                </a:lnTo>
                <a:lnTo>
                  <a:pt x="18757" y="46918"/>
                </a:lnTo>
                <a:lnTo>
                  <a:pt x="19099" y="46180"/>
                </a:lnTo>
                <a:lnTo>
                  <a:pt x="19442" y="45443"/>
                </a:lnTo>
                <a:lnTo>
                  <a:pt x="19731" y="44758"/>
                </a:lnTo>
                <a:lnTo>
                  <a:pt x="19969" y="44047"/>
                </a:lnTo>
                <a:lnTo>
                  <a:pt x="20179" y="43309"/>
                </a:lnTo>
                <a:lnTo>
                  <a:pt x="20364" y="42571"/>
                </a:lnTo>
                <a:lnTo>
                  <a:pt x="20838" y="40964"/>
                </a:lnTo>
                <a:lnTo>
                  <a:pt x="21049" y="40121"/>
                </a:lnTo>
                <a:lnTo>
                  <a:pt x="21259" y="39305"/>
                </a:lnTo>
                <a:lnTo>
                  <a:pt x="21259" y="40016"/>
                </a:lnTo>
                <a:lnTo>
                  <a:pt x="21286" y="40701"/>
                </a:lnTo>
                <a:lnTo>
                  <a:pt x="21338" y="41412"/>
                </a:lnTo>
                <a:lnTo>
                  <a:pt x="21391" y="42097"/>
                </a:lnTo>
                <a:lnTo>
                  <a:pt x="21496" y="42808"/>
                </a:lnTo>
                <a:lnTo>
                  <a:pt x="21575" y="43493"/>
                </a:lnTo>
                <a:lnTo>
                  <a:pt x="21839" y="44890"/>
                </a:lnTo>
                <a:lnTo>
                  <a:pt x="22129" y="46260"/>
                </a:lnTo>
                <a:lnTo>
                  <a:pt x="22471" y="47629"/>
                </a:lnTo>
                <a:lnTo>
                  <a:pt x="22840" y="48973"/>
                </a:lnTo>
                <a:lnTo>
                  <a:pt x="23235" y="50316"/>
                </a:lnTo>
                <a:lnTo>
                  <a:pt x="23762" y="51976"/>
                </a:lnTo>
                <a:lnTo>
                  <a:pt x="24025" y="52819"/>
                </a:lnTo>
                <a:lnTo>
                  <a:pt x="24263" y="53662"/>
                </a:lnTo>
                <a:lnTo>
                  <a:pt x="24289" y="53688"/>
                </a:lnTo>
                <a:lnTo>
                  <a:pt x="24315" y="53715"/>
                </a:lnTo>
                <a:lnTo>
                  <a:pt x="24394" y="53741"/>
                </a:lnTo>
                <a:lnTo>
                  <a:pt x="24473" y="53715"/>
                </a:lnTo>
                <a:lnTo>
                  <a:pt x="24500" y="53688"/>
                </a:lnTo>
                <a:lnTo>
                  <a:pt x="24526" y="53636"/>
                </a:lnTo>
                <a:lnTo>
                  <a:pt x="24658" y="52872"/>
                </a:lnTo>
                <a:lnTo>
                  <a:pt x="24737" y="52081"/>
                </a:lnTo>
                <a:lnTo>
                  <a:pt x="24816" y="51291"/>
                </a:lnTo>
                <a:lnTo>
                  <a:pt x="24842" y="50501"/>
                </a:lnTo>
                <a:lnTo>
                  <a:pt x="24842" y="49711"/>
                </a:lnTo>
                <a:lnTo>
                  <a:pt x="24816" y="48920"/>
                </a:lnTo>
                <a:lnTo>
                  <a:pt x="24737" y="48130"/>
                </a:lnTo>
                <a:lnTo>
                  <a:pt x="24631" y="47366"/>
                </a:lnTo>
                <a:lnTo>
                  <a:pt x="24500" y="46628"/>
                </a:lnTo>
                <a:lnTo>
                  <a:pt x="24342" y="45891"/>
                </a:lnTo>
                <a:lnTo>
                  <a:pt x="24157" y="45153"/>
                </a:lnTo>
                <a:lnTo>
                  <a:pt x="23946" y="44442"/>
                </a:lnTo>
                <a:lnTo>
                  <a:pt x="23736" y="43731"/>
                </a:lnTo>
                <a:lnTo>
                  <a:pt x="23472" y="43019"/>
                </a:lnTo>
                <a:lnTo>
                  <a:pt x="22919" y="41623"/>
                </a:lnTo>
                <a:lnTo>
                  <a:pt x="22260" y="40095"/>
                </a:lnTo>
                <a:lnTo>
                  <a:pt x="21549" y="38567"/>
                </a:lnTo>
                <a:lnTo>
                  <a:pt x="21549" y="38488"/>
                </a:lnTo>
                <a:lnTo>
                  <a:pt x="21549" y="38435"/>
                </a:lnTo>
                <a:lnTo>
                  <a:pt x="21523" y="38409"/>
                </a:lnTo>
                <a:lnTo>
                  <a:pt x="21470" y="38356"/>
                </a:lnTo>
                <a:lnTo>
                  <a:pt x="21734" y="37013"/>
                </a:lnTo>
                <a:lnTo>
                  <a:pt x="21971" y="35643"/>
                </a:lnTo>
                <a:lnTo>
                  <a:pt x="22129" y="34484"/>
                </a:lnTo>
                <a:lnTo>
                  <a:pt x="22234" y="33298"/>
                </a:lnTo>
                <a:lnTo>
                  <a:pt x="22524" y="33878"/>
                </a:lnTo>
                <a:lnTo>
                  <a:pt x="22761" y="34484"/>
                </a:lnTo>
                <a:lnTo>
                  <a:pt x="22998" y="35090"/>
                </a:lnTo>
                <a:lnTo>
                  <a:pt x="23182" y="35696"/>
                </a:lnTo>
                <a:lnTo>
                  <a:pt x="23499" y="36960"/>
                </a:lnTo>
                <a:lnTo>
                  <a:pt x="23788" y="38198"/>
                </a:lnTo>
                <a:lnTo>
                  <a:pt x="23999" y="38910"/>
                </a:lnTo>
                <a:lnTo>
                  <a:pt x="24210" y="39595"/>
                </a:lnTo>
                <a:lnTo>
                  <a:pt x="24421" y="40279"/>
                </a:lnTo>
                <a:lnTo>
                  <a:pt x="24684" y="40964"/>
                </a:lnTo>
                <a:lnTo>
                  <a:pt x="25185" y="42334"/>
                </a:lnTo>
                <a:lnTo>
                  <a:pt x="25738" y="43678"/>
                </a:lnTo>
                <a:lnTo>
                  <a:pt x="26054" y="44468"/>
                </a:lnTo>
                <a:lnTo>
                  <a:pt x="26370" y="45232"/>
                </a:lnTo>
                <a:lnTo>
                  <a:pt x="26633" y="46022"/>
                </a:lnTo>
                <a:lnTo>
                  <a:pt x="26844" y="46839"/>
                </a:lnTo>
                <a:lnTo>
                  <a:pt x="26871" y="46865"/>
                </a:lnTo>
                <a:lnTo>
                  <a:pt x="26897" y="46892"/>
                </a:lnTo>
                <a:lnTo>
                  <a:pt x="26976" y="46918"/>
                </a:lnTo>
                <a:lnTo>
                  <a:pt x="27029" y="46892"/>
                </a:lnTo>
                <a:lnTo>
                  <a:pt x="27081" y="46839"/>
                </a:lnTo>
                <a:lnTo>
                  <a:pt x="27160" y="46101"/>
                </a:lnTo>
                <a:lnTo>
                  <a:pt x="27213" y="45364"/>
                </a:lnTo>
                <a:lnTo>
                  <a:pt x="27213" y="44600"/>
                </a:lnTo>
                <a:lnTo>
                  <a:pt x="27187" y="43862"/>
                </a:lnTo>
                <a:lnTo>
                  <a:pt x="27108" y="43125"/>
                </a:lnTo>
                <a:lnTo>
                  <a:pt x="27002" y="42361"/>
                </a:lnTo>
                <a:lnTo>
                  <a:pt x="26871" y="41649"/>
                </a:lnTo>
                <a:lnTo>
                  <a:pt x="26713" y="40912"/>
                </a:lnTo>
                <a:lnTo>
                  <a:pt x="26528" y="40200"/>
                </a:lnTo>
                <a:lnTo>
                  <a:pt x="26317" y="39463"/>
                </a:lnTo>
                <a:lnTo>
                  <a:pt x="26080" y="38778"/>
                </a:lnTo>
                <a:lnTo>
                  <a:pt x="25790" y="38067"/>
                </a:lnTo>
                <a:lnTo>
                  <a:pt x="25501" y="37382"/>
                </a:lnTo>
                <a:lnTo>
                  <a:pt x="25158" y="36697"/>
                </a:lnTo>
                <a:lnTo>
                  <a:pt x="24789" y="36038"/>
                </a:lnTo>
                <a:lnTo>
                  <a:pt x="24421" y="35406"/>
                </a:lnTo>
                <a:lnTo>
                  <a:pt x="23946" y="34695"/>
                </a:lnTo>
                <a:lnTo>
                  <a:pt x="23420" y="34036"/>
                </a:lnTo>
                <a:lnTo>
                  <a:pt x="22893" y="33377"/>
                </a:lnTo>
                <a:lnTo>
                  <a:pt x="22313" y="32772"/>
                </a:lnTo>
                <a:lnTo>
                  <a:pt x="22287" y="32745"/>
                </a:lnTo>
                <a:lnTo>
                  <a:pt x="22392" y="31349"/>
                </a:lnTo>
                <a:lnTo>
                  <a:pt x="22445" y="29926"/>
                </a:lnTo>
                <a:lnTo>
                  <a:pt x="22445" y="28504"/>
                </a:lnTo>
                <a:lnTo>
                  <a:pt x="22418" y="27081"/>
                </a:lnTo>
                <a:lnTo>
                  <a:pt x="22418" y="27081"/>
                </a:lnTo>
                <a:lnTo>
                  <a:pt x="22893" y="28293"/>
                </a:lnTo>
                <a:lnTo>
                  <a:pt x="23130" y="28899"/>
                </a:lnTo>
                <a:lnTo>
                  <a:pt x="23393" y="29505"/>
                </a:lnTo>
                <a:lnTo>
                  <a:pt x="23736" y="30269"/>
                </a:lnTo>
                <a:lnTo>
                  <a:pt x="24131" y="31059"/>
                </a:lnTo>
                <a:lnTo>
                  <a:pt x="24526" y="31823"/>
                </a:lnTo>
                <a:lnTo>
                  <a:pt x="24921" y="32561"/>
                </a:lnTo>
                <a:lnTo>
                  <a:pt x="25343" y="33325"/>
                </a:lnTo>
                <a:lnTo>
                  <a:pt x="25790" y="34062"/>
                </a:lnTo>
                <a:lnTo>
                  <a:pt x="26238" y="34800"/>
                </a:lnTo>
                <a:lnTo>
                  <a:pt x="26713" y="35538"/>
                </a:lnTo>
                <a:lnTo>
                  <a:pt x="27213" y="36275"/>
                </a:lnTo>
                <a:lnTo>
                  <a:pt x="27714" y="36987"/>
                </a:lnTo>
                <a:lnTo>
                  <a:pt x="28741" y="38435"/>
                </a:lnTo>
                <a:lnTo>
                  <a:pt x="29031" y="38883"/>
                </a:lnTo>
                <a:lnTo>
                  <a:pt x="29321" y="39305"/>
                </a:lnTo>
                <a:lnTo>
                  <a:pt x="29821" y="40227"/>
                </a:lnTo>
                <a:lnTo>
                  <a:pt x="30269" y="41149"/>
                </a:lnTo>
                <a:lnTo>
                  <a:pt x="30717" y="42071"/>
                </a:lnTo>
                <a:lnTo>
                  <a:pt x="30743" y="42124"/>
                </a:lnTo>
                <a:lnTo>
                  <a:pt x="30796" y="42150"/>
                </a:lnTo>
                <a:lnTo>
                  <a:pt x="30875" y="42124"/>
                </a:lnTo>
                <a:lnTo>
                  <a:pt x="30954" y="42071"/>
                </a:lnTo>
                <a:lnTo>
                  <a:pt x="30980" y="42045"/>
                </a:lnTo>
                <a:lnTo>
                  <a:pt x="30980" y="41992"/>
                </a:lnTo>
                <a:lnTo>
                  <a:pt x="30980" y="41518"/>
                </a:lnTo>
                <a:lnTo>
                  <a:pt x="30954" y="41043"/>
                </a:lnTo>
                <a:lnTo>
                  <a:pt x="30901" y="40596"/>
                </a:lnTo>
                <a:lnTo>
                  <a:pt x="30822" y="40121"/>
                </a:lnTo>
                <a:lnTo>
                  <a:pt x="30743" y="39674"/>
                </a:lnTo>
                <a:lnTo>
                  <a:pt x="30638" y="39226"/>
                </a:lnTo>
                <a:lnTo>
                  <a:pt x="30401" y="38304"/>
                </a:lnTo>
                <a:lnTo>
                  <a:pt x="30084" y="37434"/>
                </a:lnTo>
                <a:lnTo>
                  <a:pt x="29742" y="36565"/>
                </a:lnTo>
                <a:lnTo>
                  <a:pt x="29347" y="35696"/>
                </a:lnTo>
                <a:lnTo>
                  <a:pt x="28925" y="34879"/>
                </a:lnTo>
                <a:lnTo>
                  <a:pt x="28478" y="34036"/>
                </a:lnTo>
                <a:lnTo>
                  <a:pt x="27977" y="33193"/>
                </a:lnTo>
                <a:lnTo>
                  <a:pt x="26976" y="31533"/>
                </a:lnTo>
                <a:lnTo>
                  <a:pt x="26028" y="30084"/>
                </a:lnTo>
                <a:lnTo>
                  <a:pt x="25553" y="29373"/>
                </a:lnTo>
                <a:lnTo>
                  <a:pt x="25053" y="28688"/>
                </a:lnTo>
                <a:lnTo>
                  <a:pt x="24447" y="27951"/>
                </a:lnTo>
                <a:lnTo>
                  <a:pt x="24131" y="27608"/>
                </a:lnTo>
                <a:lnTo>
                  <a:pt x="23815" y="27266"/>
                </a:lnTo>
                <a:lnTo>
                  <a:pt x="23472" y="26950"/>
                </a:lnTo>
                <a:lnTo>
                  <a:pt x="23130" y="26633"/>
                </a:lnTo>
                <a:lnTo>
                  <a:pt x="22761" y="26344"/>
                </a:lnTo>
                <a:lnTo>
                  <a:pt x="22366" y="26080"/>
                </a:lnTo>
                <a:lnTo>
                  <a:pt x="22313" y="25132"/>
                </a:lnTo>
                <a:lnTo>
                  <a:pt x="22234" y="24210"/>
                </a:lnTo>
                <a:lnTo>
                  <a:pt x="22129" y="23261"/>
                </a:lnTo>
                <a:lnTo>
                  <a:pt x="21997" y="22339"/>
                </a:lnTo>
                <a:lnTo>
                  <a:pt x="22998" y="23683"/>
                </a:lnTo>
                <a:lnTo>
                  <a:pt x="24025" y="25053"/>
                </a:lnTo>
                <a:lnTo>
                  <a:pt x="24552" y="25711"/>
                </a:lnTo>
                <a:lnTo>
                  <a:pt x="25106" y="26370"/>
                </a:lnTo>
                <a:lnTo>
                  <a:pt x="25659" y="27002"/>
                </a:lnTo>
                <a:lnTo>
                  <a:pt x="26238" y="27608"/>
                </a:lnTo>
                <a:lnTo>
                  <a:pt x="26871" y="28267"/>
                </a:lnTo>
                <a:lnTo>
                  <a:pt x="27556" y="28899"/>
                </a:lnTo>
                <a:lnTo>
                  <a:pt x="28240" y="29479"/>
                </a:lnTo>
                <a:lnTo>
                  <a:pt x="28952" y="30032"/>
                </a:lnTo>
                <a:lnTo>
                  <a:pt x="29716" y="30532"/>
                </a:lnTo>
                <a:lnTo>
                  <a:pt x="30480" y="31007"/>
                </a:lnTo>
                <a:lnTo>
                  <a:pt x="31270" y="31454"/>
                </a:lnTo>
                <a:lnTo>
                  <a:pt x="32060" y="31902"/>
                </a:lnTo>
                <a:lnTo>
                  <a:pt x="32982" y="32403"/>
                </a:lnTo>
                <a:lnTo>
                  <a:pt x="33904" y="32956"/>
                </a:lnTo>
                <a:lnTo>
                  <a:pt x="34352" y="33246"/>
                </a:lnTo>
                <a:lnTo>
                  <a:pt x="34774" y="33562"/>
                </a:lnTo>
                <a:lnTo>
                  <a:pt x="35195" y="33904"/>
                </a:lnTo>
                <a:lnTo>
                  <a:pt x="35564" y="34273"/>
                </a:lnTo>
                <a:lnTo>
                  <a:pt x="35643" y="34299"/>
                </a:lnTo>
                <a:lnTo>
                  <a:pt x="35696" y="34273"/>
                </a:lnTo>
                <a:lnTo>
                  <a:pt x="35722" y="34220"/>
                </a:lnTo>
                <a:lnTo>
                  <a:pt x="35722" y="34168"/>
                </a:lnTo>
                <a:lnTo>
                  <a:pt x="35564" y="33746"/>
                </a:lnTo>
                <a:lnTo>
                  <a:pt x="35353" y="33325"/>
                </a:lnTo>
                <a:lnTo>
                  <a:pt x="34932" y="32482"/>
                </a:lnTo>
                <a:lnTo>
                  <a:pt x="34458" y="31665"/>
                </a:lnTo>
                <a:lnTo>
                  <a:pt x="33957" y="30901"/>
                </a:lnTo>
                <a:lnTo>
                  <a:pt x="33430" y="30137"/>
                </a:lnTo>
                <a:lnTo>
                  <a:pt x="32851" y="29373"/>
                </a:lnTo>
                <a:lnTo>
                  <a:pt x="32271" y="28662"/>
                </a:lnTo>
                <a:lnTo>
                  <a:pt x="31639" y="27977"/>
                </a:lnTo>
                <a:lnTo>
                  <a:pt x="30980" y="27292"/>
                </a:lnTo>
                <a:lnTo>
                  <a:pt x="30295" y="26633"/>
                </a:lnTo>
                <a:lnTo>
                  <a:pt x="29584" y="26001"/>
                </a:lnTo>
                <a:lnTo>
                  <a:pt x="28846" y="25395"/>
                </a:lnTo>
                <a:lnTo>
                  <a:pt x="28109" y="24816"/>
                </a:lnTo>
                <a:lnTo>
                  <a:pt x="27318" y="24289"/>
                </a:lnTo>
                <a:lnTo>
                  <a:pt x="26528" y="23762"/>
                </a:lnTo>
                <a:lnTo>
                  <a:pt x="25685" y="23314"/>
                </a:lnTo>
                <a:lnTo>
                  <a:pt x="24816" y="22840"/>
                </a:lnTo>
                <a:lnTo>
                  <a:pt x="23894" y="22445"/>
                </a:lnTo>
                <a:lnTo>
                  <a:pt x="22972" y="22076"/>
                </a:lnTo>
                <a:lnTo>
                  <a:pt x="22023" y="21760"/>
                </a:lnTo>
                <a:lnTo>
                  <a:pt x="21997" y="21734"/>
                </a:lnTo>
                <a:lnTo>
                  <a:pt x="21971" y="21707"/>
                </a:lnTo>
                <a:lnTo>
                  <a:pt x="21918" y="21681"/>
                </a:lnTo>
                <a:lnTo>
                  <a:pt x="21786" y="20812"/>
                </a:lnTo>
                <a:lnTo>
                  <a:pt x="21628" y="19942"/>
                </a:lnTo>
                <a:lnTo>
                  <a:pt x="21444" y="19099"/>
                </a:lnTo>
                <a:lnTo>
                  <a:pt x="21259" y="18230"/>
                </a:lnTo>
                <a:lnTo>
                  <a:pt x="21049" y="17387"/>
                </a:lnTo>
                <a:lnTo>
                  <a:pt x="20838" y="16517"/>
                </a:lnTo>
                <a:lnTo>
                  <a:pt x="20601" y="15674"/>
                </a:lnTo>
                <a:lnTo>
                  <a:pt x="20364" y="14831"/>
                </a:lnTo>
                <a:lnTo>
                  <a:pt x="20838" y="15490"/>
                </a:lnTo>
                <a:lnTo>
                  <a:pt x="21365" y="16149"/>
                </a:lnTo>
                <a:lnTo>
                  <a:pt x="21892" y="16755"/>
                </a:lnTo>
                <a:lnTo>
                  <a:pt x="22471" y="17334"/>
                </a:lnTo>
                <a:lnTo>
                  <a:pt x="23051" y="17887"/>
                </a:lnTo>
                <a:lnTo>
                  <a:pt x="23683" y="18441"/>
                </a:lnTo>
                <a:lnTo>
                  <a:pt x="24315" y="18941"/>
                </a:lnTo>
                <a:lnTo>
                  <a:pt x="24974" y="19415"/>
                </a:lnTo>
                <a:lnTo>
                  <a:pt x="25395" y="19679"/>
                </a:lnTo>
                <a:lnTo>
                  <a:pt x="25790" y="19916"/>
                </a:lnTo>
                <a:lnTo>
                  <a:pt x="26633" y="20364"/>
                </a:lnTo>
                <a:lnTo>
                  <a:pt x="27476" y="20785"/>
                </a:lnTo>
                <a:lnTo>
                  <a:pt x="28346" y="21180"/>
                </a:lnTo>
                <a:lnTo>
                  <a:pt x="30111" y="21918"/>
                </a:lnTo>
                <a:lnTo>
                  <a:pt x="30980" y="22287"/>
                </a:lnTo>
                <a:lnTo>
                  <a:pt x="31850" y="22682"/>
                </a:lnTo>
                <a:lnTo>
                  <a:pt x="32851" y="23156"/>
                </a:lnTo>
                <a:lnTo>
                  <a:pt x="33351" y="23420"/>
                </a:lnTo>
                <a:lnTo>
                  <a:pt x="33825" y="23683"/>
                </a:lnTo>
                <a:lnTo>
                  <a:pt x="34299" y="23999"/>
                </a:lnTo>
                <a:lnTo>
                  <a:pt x="34747" y="24342"/>
                </a:lnTo>
                <a:lnTo>
                  <a:pt x="35142" y="24684"/>
                </a:lnTo>
                <a:lnTo>
                  <a:pt x="35511" y="25079"/>
                </a:lnTo>
                <a:lnTo>
                  <a:pt x="35564" y="25132"/>
                </a:lnTo>
                <a:lnTo>
                  <a:pt x="35590" y="25132"/>
                </a:lnTo>
                <a:lnTo>
                  <a:pt x="35696" y="25106"/>
                </a:lnTo>
                <a:lnTo>
                  <a:pt x="35722" y="25079"/>
                </a:lnTo>
                <a:lnTo>
                  <a:pt x="35722" y="25053"/>
                </a:lnTo>
                <a:lnTo>
                  <a:pt x="35748" y="25000"/>
                </a:lnTo>
                <a:lnTo>
                  <a:pt x="35722" y="24947"/>
                </a:lnTo>
                <a:lnTo>
                  <a:pt x="35485" y="24552"/>
                </a:lnTo>
                <a:lnTo>
                  <a:pt x="35222" y="24157"/>
                </a:lnTo>
                <a:lnTo>
                  <a:pt x="34932" y="23788"/>
                </a:lnTo>
                <a:lnTo>
                  <a:pt x="34642" y="23393"/>
                </a:lnTo>
                <a:lnTo>
                  <a:pt x="34036" y="22682"/>
                </a:lnTo>
                <a:lnTo>
                  <a:pt x="33404" y="21971"/>
                </a:lnTo>
                <a:lnTo>
                  <a:pt x="32745" y="21286"/>
                </a:lnTo>
                <a:lnTo>
                  <a:pt x="32060" y="20627"/>
                </a:lnTo>
                <a:lnTo>
                  <a:pt x="31323" y="19995"/>
                </a:lnTo>
                <a:lnTo>
                  <a:pt x="30585" y="19389"/>
                </a:lnTo>
                <a:lnTo>
                  <a:pt x="29847" y="18862"/>
                </a:lnTo>
                <a:lnTo>
                  <a:pt x="29083" y="18335"/>
                </a:lnTo>
                <a:lnTo>
                  <a:pt x="28293" y="17861"/>
                </a:lnTo>
                <a:lnTo>
                  <a:pt x="27503" y="17387"/>
                </a:lnTo>
                <a:lnTo>
                  <a:pt x="26633" y="16965"/>
                </a:lnTo>
                <a:lnTo>
                  <a:pt x="25738" y="16544"/>
                </a:lnTo>
                <a:lnTo>
                  <a:pt x="24842" y="16201"/>
                </a:lnTo>
                <a:lnTo>
                  <a:pt x="23920" y="15833"/>
                </a:lnTo>
                <a:lnTo>
                  <a:pt x="22945" y="15464"/>
                </a:lnTo>
                <a:lnTo>
                  <a:pt x="21971" y="15042"/>
                </a:lnTo>
                <a:lnTo>
                  <a:pt x="21496" y="14831"/>
                </a:lnTo>
                <a:lnTo>
                  <a:pt x="21022" y="14568"/>
                </a:lnTo>
                <a:lnTo>
                  <a:pt x="20574" y="14305"/>
                </a:lnTo>
                <a:lnTo>
                  <a:pt x="20127" y="13988"/>
                </a:lnTo>
                <a:lnTo>
                  <a:pt x="20048" y="13883"/>
                </a:lnTo>
                <a:lnTo>
                  <a:pt x="19573" y="12540"/>
                </a:lnTo>
                <a:lnTo>
                  <a:pt x="19073" y="11196"/>
                </a:lnTo>
                <a:lnTo>
                  <a:pt x="18520" y="9853"/>
                </a:lnTo>
                <a:lnTo>
                  <a:pt x="17914" y="8535"/>
                </a:lnTo>
                <a:lnTo>
                  <a:pt x="17466" y="7587"/>
                </a:lnTo>
                <a:lnTo>
                  <a:pt x="18151" y="8298"/>
                </a:lnTo>
                <a:lnTo>
                  <a:pt x="18862" y="9010"/>
                </a:lnTo>
                <a:lnTo>
                  <a:pt x="19626" y="9694"/>
                </a:lnTo>
                <a:lnTo>
                  <a:pt x="20390" y="10353"/>
                </a:lnTo>
                <a:lnTo>
                  <a:pt x="21180" y="10985"/>
                </a:lnTo>
                <a:lnTo>
                  <a:pt x="21997" y="11618"/>
                </a:lnTo>
                <a:lnTo>
                  <a:pt x="22840" y="12171"/>
                </a:lnTo>
                <a:lnTo>
                  <a:pt x="23683" y="12724"/>
                </a:lnTo>
                <a:lnTo>
                  <a:pt x="24579" y="13225"/>
                </a:lnTo>
                <a:lnTo>
                  <a:pt x="25474" y="13699"/>
                </a:lnTo>
                <a:lnTo>
                  <a:pt x="26370" y="14120"/>
                </a:lnTo>
                <a:lnTo>
                  <a:pt x="27318" y="14489"/>
                </a:lnTo>
                <a:lnTo>
                  <a:pt x="28267" y="14805"/>
                </a:lnTo>
                <a:lnTo>
                  <a:pt x="29241" y="15069"/>
                </a:lnTo>
                <a:lnTo>
                  <a:pt x="30243" y="15279"/>
                </a:lnTo>
                <a:lnTo>
                  <a:pt x="30717" y="15358"/>
                </a:lnTo>
                <a:lnTo>
                  <a:pt x="31244" y="15437"/>
                </a:lnTo>
                <a:lnTo>
                  <a:pt x="31876" y="15490"/>
                </a:lnTo>
                <a:lnTo>
                  <a:pt x="32508" y="15543"/>
                </a:lnTo>
                <a:lnTo>
                  <a:pt x="33140" y="15569"/>
                </a:lnTo>
                <a:lnTo>
                  <a:pt x="33799" y="15569"/>
                </a:lnTo>
                <a:lnTo>
                  <a:pt x="34431" y="15543"/>
                </a:lnTo>
                <a:lnTo>
                  <a:pt x="35063" y="15516"/>
                </a:lnTo>
                <a:lnTo>
                  <a:pt x="36354" y="15411"/>
                </a:lnTo>
                <a:lnTo>
                  <a:pt x="36433" y="15358"/>
                </a:lnTo>
                <a:lnTo>
                  <a:pt x="36486" y="15306"/>
                </a:lnTo>
                <a:lnTo>
                  <a:pt x="36486" y="15200"/>
                </a:lnTo>
                <a:lnTo>
                  <a:pt x="36460" y="15174"/>
                </a:lnTo>
                <a:lnTo>
                  <a:pt x="36433" y="15121"/>
                </a:lnTo>
                <a:lnTo>
                  <a:pt x="35617" y="14515"/>
                </a:lnTo>
                <a:lnTo>
                  <a:pt x="34800" y="13936"/>
                </a:lnTo>
                <a:lnTo>
                  <a:pt x="33931" y="13383"/>
                </a:lnTo>
                <a:lnTo>
                  <a:pt x="33088" y="12856"/>
                </a:lnTo>
                <a:lnTo>
                  <a:pt x="32192" y="12355"/>
                </a:lnTo>
                <a:lnTo>
                  <a:pt x="31296" y="11881"/>
                </a:lnTo>
                <a:lnTo>
                  <a:pt x="30374" y="11460"/>
                </a:lnTo>
                <a:lnTo>
                  <a:pt x="29452" y="11064"/>
                </a:lnTo>
                <a:lnTo>
                  <a:pt x="28478" y="10722"/>
                </a:lnTo>
                <a:lnTo>
                  <a:pt x="27503" y="10406"/>
                </a:lnTo>
                <a:lnTo>
                  <a:pt x="26528" y="10142"/>
                </a:lnTo>
                <a:lnTo>
                  <a:pt x="25527" y="9905"/>
                </a:lnTo>
                <a:lnTo>
                  <a:pt x="24394" y="9694"/>
                </a:lnTo>
                <a:lnTo>
                  <a:pt x="23261" y="9510"/>
                </a:lnTo>
                <a:lnTo>
                  <a:pt x="22155" y="9299"/>
                </a:lnTo>
                <a:lnTo>
                  <a:pt x="21602" y="9168"/>
                </a:lnTo>
                <a:lnTo>
                  <a:pt x="21049" y="9010"/>
                </a:lnTo>
                <a:lnTo>
                  <a:pt x="20522" y="8851"/>
                </a:lnTo>
                <a:lnTo>
                  <a:pt x="19995" y="8667"/>
                </a:lnTo>
                <a:lnTo>
                  <a:pt x="19494" y="8430"/>
                </a:lnTo>
                <a:lnTo>
                  <a:pt x="18994" y="8167"/>
                </a:lnTo>
                <a:lnTo>
                  <a:pt x="18730" y="7982"/>
                </a:lnTo>
                <a:lnTo>
                  <a:pt x="18441" y="7798"/>
                </a:lnTo>
                <a:lnTo>
                  <a:pt x="17914" y="7376"/>
                </a:lnTo>
                <a:lnTo>
                  <a:pt x="17387" y="6955"/>
                </a:lnTo>
                <a:lnTo>
                  <a:pt x="17150" y="6718"/>
                </a:lnTo>
                <a:lnTo>
                  <a:pt x="16913" y="6481"/>
                </a:lnTo>
                <a:lnTo>
                  <a:pt x="16728" y="6217"/>
                </a:lnTo>
                <a:lnTo>
                  <a:pt x="16570" y="5927"/>
                </a:lnTo>
                <a:lnTo>
                  <a:pt x="16280" y="5348"/>
                </a:lnTo>
                <a:lnTo>
                  <a:pt x="15912" y="4742"/>
                </a:lnTo>
                <a:lnTo>
                  <a:pt x="15543" y="4136"/>
                </a:lnTo>
                <a:lnTo>
                  <a:pt x="15490" y="4057"/>
                </a:lnTo>
                <a:lnTo>
                  <a:pt x="15938" y="4136"/>
                </a:lnTo>
                <a:lnTo>
                  <a:pt x="16386" y="4241"/>
                </a:lnTo>
                <a:lnTo>
                  <a:pt x="16807" y="4399"/>
                </a:lnTo>
                <a:lnTo>
                  <a:pt x="17229" y="4557"/>
                </a:lnTo>
                <a:lnTo>
                  <a:pt x="18045" y="4953"/>
                </a:lnTo>
                <a:lnTo>
                  <a:pt x="18836" y="5374"/>
                </a:lnTo>
                <a:lnTo>
                  <a:pt x="19652" y="5796"/>
                </a:lnTo>
                <a:lnTo>
                  <a:pt x="20495" y="6164"/>
                </a:lnTo>
                <a:lnTo>
                  <a:pt x="21365" y="6507"/>
                </a:lnTo>
                <a:lnTo>
                  <a:pt x="22234" y="6797"/>
                </a:lnTo>
                <a:lnTo>
                  <a:pt x="23130" y="7060"/>
                </a:lnTo>
                <a:lnTo>
                  <a:pt x="24052" y="7297"/>
                </a:lnTo>
                <a:lnTo>
                  <a:pt x="24974" y="7508"/>
                </a:lnTo>
                <a:lnTo>
                  <a:pt x="25896" y="7666"/>
                </a:lnTo>
                <a:lnTo>
                  <a:pt x="26818" y="7824"/>
                </a:lnTo>
                <a:lnTo>
                  <a:pt x="27740" y="7929"/>
                </a:lnTo>
                <a:lnTo>
                  <a:pt x="28688" y="8035"/>
                </a:lnTo>
                <a:lnTo>
                  <a:pt x="29610" y="8140"/>
                </a:lnTo>
                <a:lnTo>
                  <a:pt x="31744" y="8298"/>
                </a:lnTo>
                <a:lnTo>
                  <a:pt x="33878" y="8456"/>
                </a:lnTo>
                <a:lnTo>
                  <a:pt x="33931" y="8456"/>
                </a:lnTo>
                <a:lnTo>
                  <a:pt x="33983" y="8430"/>
                </a:lnTo>
                <a:lnTo>
                  <a:pt x="34036" y="8404"/>
                </a:lnTo>
                <a:lnTo>
                  <a:pt x="34036" y="8377"/>
                </a:lnTo>
                <a:lnTo>
                  <a:pt x="34062" y="8325"/>
                </a:lnTo>
                <a:lnTo>
                  <a:pt x="34036" y="8272"/>
                </a:lnTo>
                <a:lnTo>
                  <a:pt x="34010" y="8219"/>
                </a:lnTo>
                <a:lnTo>
                  <a:pt x="33983" y="8193"/>
                </a:lnTo>
                <a:lnTo>
                  <a:pt x="33140" y="7692"/>
                </a:lnTo>
                <a:lnTo>
                  <a:pt x="32271" y="7218"/>
                </a:lnTo>
                <a:lnTo>
                  <a:pt x="31402" y="6744"/>
                </a:lnTo>
                <a:lnTo>
                  <a:pt x="30506" y="6296"/>
                </a:lnTo>
                <a:lnTo>
                  <a:pt x="29610" y="5875"/>
                </a:lnTo>
                <a:lnTo>
                  <a:pt x="28715" y="5479"/>
                </a:lnTo>
                <a:lnTo>
                  <a:pt x="27793" y="5111"/>
                </a:lnTo>
                <a:lnTo>
                  <a:pt x="26897" y="4742"/>
                </a:lnTo>
                <a:lnTo>
                  <a:pt x="26001" y="4426"/>
                </a:lnTo>
                <a:lnTo>
                  <a:pt x="25079" y="4136"/>
                </a:lnTo>
                <a:lnTo>
                  <a:pt x="24184" y="3873"/>
                </a:lnTo>
                <a:lnTo>
                  <a:pt x="23261" y="3635"/>
                </a:lnTo>
                <a:lnTo>
                  <a:pt x="22313" y="3425"/>
                </a:lnTo>
                <a:lnTo>
                  <a:pt x="21391" y="3267"/>
                </a:lnTo>
                <a:lnTo>
                  <a:pt x="20443" y="3161"/>
                </a:lnTo>
                <a:lnTo>
                  <a:pt x="19494" y="3082"/>
                </a:lnTo>
                <a:lnTo>
                  <a:pt x="18941" y="3056"/>
                </a:lnTo>
                <a:lnTo>
                  <a:pt x="18414" y="3030"/>
                </a:lnTo>
                <a:lnTo>
                  <a:pt x="17861" y="3056"/>
                </a:lnTo>
                <a:lnTo>
                  <a:pt x="17334" y="3082"/>
                </a:lnTo>
                <a:lnTo>
                  <a:pt x="16781" y="3161"/>
                </a:lnTo>
                <a:lnTo>
                  <a:pt x="16254" y="3267"/>
                </a:lnTo>
                <a:lnTo>
                  <a:pt x="15727" y="3425"/>
                </a:lnTo>
                <a:lnTo>
                  <a:pt x="15227" y="3609"/>
                </a:lnTo>
                <a:lnTo>
                  <a:pt x="14726" y="2819"/>
                </a:lnTo>
                <a:lnTo>
                  <a:pt x="14226" y="2055"/>
                </a:lnTo>
                <a:lnTo>
                  <a:pt x="13857" y="1528"/>
                </a:lnTo>
                <a:lnTo>
                  <a:pt x="13488" y="1027"/>
                </a:lnTo>
                <a:lnTo>
                  <a:pt x="13093" y="527"/>
                </a:lnTo>
                <a:lnTo>
                  <a:pt x="12671" y="53"/>
                </a:lnTo>
                <a:lnTo>
                  <a:pt x="12619" y="26"/>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38"/>
          <p:cNvSpPr/>
          <p:nvPr/>
        </p:nvSpPr>
        <p:spPr>
          <a:xfrm rot="-9089344" flipH="1">
            <a:off x="3097818" y="3848766"/>
            <a:ext cx="1236232" cy="1887013"/>
          </a:xfrm>
          <a:custGeom>
            <a:avLst/>
            <a:gdLst/>
            <a:ahLst/>
            <a:cxnLst/>
            <a:rect l="l" t="t" r="r" b="b"/>
            <a:pathLst>
              <a:path w="36487" h="55691" extrusionOk="0">
                <a:moveTo>
                  <a:pt x="19073" y="3372"/>
                </a:moveTo>
                <a:lnTo>
                  <a:pt x="20048" y="3425"/>
                </a:lnTo>
                <a:lnTo>
                  <a:pt x="20996" y="3530"/>
                </a:lnTo>
                <a:lnTo>
                  <a:pt x="21918" y="3688"/>
                </a:lnTo>
                <a:lnTo>
                  <a:pt x="22866" y="3873"/>
                </a:lnTo>
                <a:lnTo>
                  <a:pt x="23788" y="4110"/>
                </a:lnTo>
                <a:lnTo>
                  <a:pt x="24710" y="4347"/>
                </a:lnTo>
                <a:lnTo>
                  <a:pt x="25632" y="4636"/>
                </a:lnTo>
                <a:lnTo>
                  <a:pt x="26528" y="4979"/>
                </a:lnTo>
                <a:lnTo>
                  <a:pt x="27424" y="5321"/>
                </a:lnTo>
                <a:lnTo>
                  <a:pt x="28293" y="5690"/>
                </a:lnTo>
                <a:lnTo>
                  <a:pt x="29162" y="6059"/>
                </a:lnTo>
                <a:lnTo>
                  <a:pt x="30032" y="6481"/>
                </a:lnTo>
                <a:lnTo>
                  <a:pt x="30848" y="6876"/>
                </a:lnTo>
                <a:lnTo>
                  <a:pt x="31665" y="7297"/>
                </a:lnTo>
                <a:lnTo>
                  <a:pt x="33298" y="8167"/>
                </a:lnTo>
                <a:lnTo>
                  <a:pt x="31481" y="8088"/>
                </a:lnTo>
                <a:lnTo>
                  <a:pt x="30585" y="8035"/>
                </a:lnTo>
                <a:lnTo>
                  <a:pt x="29663" y="7982"/>
                </a:lnTo>
                <a:lnTo>
                  <a:pt x="28767" y="7877"/>
                </a:lnTo>
                <a:lnTo>
                  <a:pt x="27845" y="7771"/>
                </a:lnTo>
                <a:lnTo>
                  <a:pt x="26950" y="7666"/>
                </a:lnTo>
                <a:lnTo>
                  <a:pt x="26054" y="7508"/>
                </a:lnTo>
                <a:lnTo>
                  <a:pt x="25158" y="7324"/>
                </a:lnTo>
                <a:lnTo>
                  <a:pt x="24263" y="7139"/>
                </a:lnTo>
                <a:lnTo>
                  <a:pt x="23393" y="6902"/>
                </a:lnTo>
                <a:lnTo>
                  <a:pt x="22524" y="6639"/>
                </a:lnTo>
                <a:lnTo>
                  <a:pt x="21681" y="6349"/>
                </a:lnTo>
                <a:lnTo>
                  <a:pt x="20838" y="6006"/>
                </a:lnTo>
                <a:lnTo>
                  <a:pt x="19995" y="5664"/>
                </a:lnTo>
                <a:lnTo>
                  <a:pt x="19178" y="5242"/>
                </a:lnTo>
                <a:lnTo>
                  <a:pt x="18335" y="4795"/>
                </a:lnTo>
                <a:lnTo>
                  <a:pt x="17492" y="4347"/>
                </a:lnTo>
                <a:lnTo>
                  <a:pt x="17071" y="4162"/>
                </a:lnTo>
                <a:lnTo>
                  <a:pt x="16623" y="4004"/>
                </a:lnTo>
                <a:lnTo>
                  <a:pt x="16149" y="3846"/>
                </a:lnTo>
                <a:lnTo>
                  <a:pt x="15701" y="3741"/>
                </a:lnTo>
                <a:lnTo>
                  <a:pt x="16096" y="3609"/>
                </a:lnTo>
                <a:lnTo>
                  <a:pt x="16517" y="3530"/>
                </a:lnTo>
                <a:lnTo>
                  <a:pt x="16939" y="3451"/>
                </a:lnTo>
                <a:lnTo>
                  <a:pt x="17360" y="3398"/>
                </a:lnTo>
                <a:lnTo>
                  <a:pt x="17808" y="3372"/>
                </a:lnTo>
                <a:close/>
                <a:moveTo>
                  <a:pt x="18388" y="8140"/>
                </a:moveTo>
                <a:lnTo>
                  <a:pt x="18730" y="8351"/>
                </a:lnTo>
                <a:lnTo>
                  <a:pt x="19073" y="8535"/>
                </a:lnTo>
                <a:lnTo>
                  <a:pt x="19415" y="8693"/>
                </a:lnTo>
                <a:lnTo>
                  <a:pt x="19784" y="8851"/>
                </a:lnTo>
                <a:lnTo>
                  <a:pt x="20495" y="9115"/>
                </a:lnTo>
                <a:lnTo>
                  <a:pt x="21259" y="9326"/>
                </a:lnTo>
                <a:lnTo>
                  <a:pt x="22023" y="9510"/>
                </a:lnTo>
                <a:lnTo>
                  <a:pt x="22814" y="9668"/>
                </a:lnTo>
                <a:lnTo>
                  <a:pt x="24342" y="9958"/>
                </a:lnTo>
                <a:lnTo>
                  <a:pt x="25395" y="10142"/>
                </a:lnTo>
                <a:lnTo>
                  <a:pt x="26449" y="10379"/>
                </a:lnTo>
                <a:lnTo>
                  <a:pt x="27476" y="10643"/>
                </a:lnTo>
                <a:lnTo>
                  <a:pt x="28478" y="10959"/>
                </a:lnTo>
                <a:lnTo>
                  <a:pt x="29479" y="11301"/>
                </a:lnTo>
                <a:lnTo>
                  <a:pt x="30480" y="11697"/>
                </a:lnTo>
                <a:lnTo>
                  <a:pt x="31428" y="12144"/>
                </a:lnTo>
                <a:lnTo>
                  <a:pt x="32376" y="12619"/>
                </a:lnTo>
                <a:lnTo>
                  <a:pt x="33325" y="13172"/>
                </a:lnTo>
                <a:lnTo>
                  <a:pt x="34247" y="13751"/>
                </a:lnTo>
                <a:lnTo>
                  <a:pt x="34668" y="14068"/>
                </a:lnTo>
                <a:lnTo>
                  <a:pt x="35116" y="14410"/>
                </a:lnTo>
                <a:lnTo>
                  <a:pt x="35538" y="14752"/>
                </a:lnTo>
                <a:lnTo>
                  <a:pt x="35933" y="15095"/>
                </a:lnTo>
                <a:lnTo>
                  <a:pt x="33852" y="15200"/>
                </a:lnTo>
                <a:lnTo>
                  <a:pt x="32824" y="15227"/>
                </a:lnTo>
                <a:lnTo>
                  <a:pt x="32297" y="15200"/>
                </a:lnTo>
                <a:lnTo>
                  <a:pt x="31770" y="15174"/>
                </a:lnTo>
                <a:lnTo>
                  <a:pt x="31244" y="15121"/>
                </a:lnTo>
                <a:lnTo>
                  <a:pt x="30743" y="15042"/>
                </a:lnTo>
                <a:lnTo>
                  <a:pt x="30243" y="14963"/>
                </a:lnTo>
                <a:lnTo>
                  <a:pt x="29742" y="14858"/>
                </a:lnTo>
                <a:lnTo>
                  <a:pt x="28715" y="14594"/>
                </a:lnTo>
                <a:lnTo>
                  <a:pt x="27740" y="14305"/>
                </a:lnTo>
                <a:lnTo>
                  <a:pt x="26792" y="13936"/>
                </a:lnTo>
                <a:lnTo>
                  <a:pt x="25843" y="13514"/>
                </a:lnTo>
                <a:lnTo>
                  <a:pt x="24947" y="13066"/>
                </a:lnTo>
                <a:lnTo>
                  <a:pt x="24052" y="12566"/>
                </a:lnTo>
                <a:lnTo>
                  <a:pt x="23182" y="12039"/>
                </a:lnTo>
                <a:lnTo>
                  <a:pt x="22339" y="11460"/>
                </a:lnTo>
                <a:lnTo>
                  <a:pt x="21523" y="10880"/>
                </a:lnTo>
                <a:lnTo>
                  <a:pt x="20706" y="10248"/>
                </a:lnTo>
                <a:lnTo>
                  <a:pt x="20127" y="9721"/>
                </a:lnTo>
                <a:lnTo>
                  <a:pt x="19547" y="9220"/>
                </a:lnTo>
                <a:lnTo>
                  <a:pt x="18388" y="8140"/>
                </a:lnTo>
                <a:close/>
                <a:moveTo>
                  <a:pt x="20337" y="14305"/>
                </a:moveTo>
                <a:lnTo>
                  <a:pt x="20680" y="14568"/>
                </a:lnTo>
                <a:lnTo>
                  <a:pt x="21049" y="14805"/>
                </a:lnTo>
                <a:lnTo>
                  <a:pt x="21444" y="15016"/>
                </a:lnTo>
                <a:lnTo>
                  <a:pt x="21813" y="15227"/>
                </a:lnTo>
                <a:lnTo>
                  <a:pt x="22603" y="15622"/>
                </a:lnTo>
                <a:lnTo>
                  <a:pt x="23420" y="15964"/>
                </a:lnTo>
                <a:lnTo>
                  <a:pt x="25053" y="16623"/>
                </a:lnTo>
                <a:lnTo>
                  <a:pt x="25870" y="16992"/>
                </a:lnTo>
                <a:lnTo>
                  <a:pt x="26660" y="17360"/>
                </a:lnTo>
                <a:lnTo>
                  <a:pt x="27503" y="17808"/>
                </a:lnTo>
                <a:lnTo>
                  <a:pt x="28319" y="18283"/>
                </a:lnTo>
                <a:lnTo>
                  <a:pt x="29110" y="18809"/>
                </a:lnTo>
                <a:lnTo>
                  <a:pt x="29874" y="19336"/>
                </a:lnTo>
                <a:lnTo>
                  <a:pt x="30611" y="19916"/>
                </a:lnTo>
                <a:lnTo>
                  <a:pt x="31349" y="20522"/>
                </a:lnTo>
                <a:lnTo>
                  <a:pt x="32060" y="21128"/>
                </a:lnTo>
                <a:lnTo>
                  <a:pt x="32745" y="21786"/>
                </a:lnTo>
                <a:lnTo>
                  <a:pt x="33351" y="22418"/>
                </a:lnTo>
                <a:lnTo>
                  <a:pt x="33904" y="23051"/>
                </a:lnTo>
                <a:lnTo>
                  <a:pt x="34431" y="23709"/>
                </a:lnTo>
                <a:lnTo>
                  <a:pt x="34958" y="24394"/>
                </a:lnTo>
                <a:lnTo>
                  <a:pt x="34958" y="24394"/>
                </a:lnTo>
                <a:lnTo>
                  <a:pt x="34405" y="23999"/>
                </a:lnTo>
                <a:lnTo>
                  <a:pt x="33852" y="23604"/>
                </a:lnTo>
                <a:lnTo>
                  <a:pt x="33272" y="23235"/>
                </a:lnTo>
                <a:lnTo>
                  <a:pt x="32640" y="22919"/>
                </a:lnTo>
                <a:lnTo>
                  <a:pt x="31797" y="22498"/>
                </a:lnTo>
                <a:lnTo>
                  <a:pt x="30927" y="22102"/>
                </a:lnTo>
                <a:lnTo>
                  <a:pt x="29189" y="21365"/>
                </a:lnTo>
                <a:lnTo>
                  <a:pt x="28319" y="20970"/>
                </a:lnTo>
                <a:lnTo>
                  <a:pt x="27476" y="20574"/>
                </a:lnTo>
                <a:lnTo>
                  <a:pt x="26633" y="20153"/>
                </a:lnTo>
                <a:lnTo>
                  <a:pt x="25817" y="19679"/>
                </a:lnTo>
                <a:lnTo>
                  <a:pt x="25000" y="19126"/>
                </a:lnTo>
                <a:lnTo>
                  <a:pt x="24210" y="18546"/>
                </a:lnTo>
                <a:lnTo>
                  <a:pt x="23472" y="17940"/>
                </a:lnTo>
                <a:lnTo>
                  <a:pt x="22761" y="17255"/>
                </a:lnTo>
                <a:lnTo>
                  <a:pt x="22076" y="16570"/>
                </a:lnTo>
                <a:lnTo>
                  <a:pt x="21470" y="15859"/>
                </a:lnTo>
                <a:lnTo>
                  <a:pt x="20891" y="15095"/>
                </a:lnTo>
                <a:lnTo>
                  <a:pt x="20337" y="14305"/>
                </a:lnTo>
                <a:close/>
                <a:moveTo>
                  <a:pt x="14594" y="6691"/>
                </a:moveTo>
                <a:lnTo>
                  <a:pt x="14384" y="7613"/>
                </a:lnTo>
                <a:lnTo>
                  <a:pt x="14147" y="8509"/>
                </a:lnTo>
                <a:lnTo>
                  <a:pt x="13830" y="9405"/>
                </a:lnTo>
                <a:lnTo>
                  <a:pt x="13514" y="10274"/>
                </a:lnTo>
                <a:lnTo>
                  <a:pt x="13146" y="11143"/>
                </a:lnTo>
                <a:lnTo>
                  <a:pt x="12750" y="12013"/>
                </a:lnTo>
                <a:lnTo>
                  <a:pt x="12303" y="12856"/>
                </a:lnTo>
                <a:lnTo>
                  <a:pt x="11828" y="13672"/>
                </a:lnTo>
                <a:lnTo>
                  <a:pt x="11486" y="14226"/>
                </a:lnTo>
                <a:lnTo>
                  <a:pt x="11117" y="14779"/>
                </a:lnTo>
                <a:lnTo>
                  <a:pt x="10748" y="15306"/>
                </a:lnTo>
                <a:lnTo>
                  <a:pt x="10353" y="15833"/>
                </a:lnTo>
                <a:lnTo>
                  <a:pt x="9563" y="16860"/>
                </a:lnTo>
                <a:lnTo>
                  <a:pt x="8693" y="17861"/>
                </a:lnTo>
                <a:lnTo>
                  <a:pt x="7798" y="18809"/>
                </a:lnTo>
                <a:lnTo>
                  <a:pt x="6849" y="19731"/>
                </a:lnTo>
                <a:lnTo>
                  <a:pt x="5875" y="20627"/>
                </a:lnTo>
                <a:lnTo>
                  <a:pt x="4874" y="21470"/>
                </a:lnTo>
                <a:lnTo>
                  <a:pt x="3820" y="22287"/>
                </a:lnTo>
                <a:lnTo>
                  <a:pt x="2740" y="23077"/>
                </a:lnTo>
                <a:lnTo>
                  <a:pt x="1660" y="23841"/>
                </a:lnTo>
                <a:lnTo>
                  <a:pt x="553" y="24579"/>
                </a:lnTo>
                <a:lnTo>
                  <a:pt x="1133" y="23499"/>
                </a:lnTo>
                <a:lnTo>
                  <a:pt x="1739" y="22418"/>
                </a:lnTo>
                <a:lnTo>
                  <a:pt x="2371" y="21365"/>
                </a:lnTo>
                <a:lnTo>
                  <a:pt x="3030" y="20311"/>
                </a:lnTo>
                <a:lnTo>
                  <a:pt x="3714" y="19284"/>
                </a:lnTo>
                <a:lnTo>
                  <a:pt x="4426" y="18283"/>
                </a:lnTo>
                <a:lnTo>
                  <a:pt x="5163" y="17281"/>
                </a:lnTo>
                <a:lnTo>
                  <a:pt x="5927" y="16307"/>
                </a:lnTo>
                <a:lnTo>
                  <a:pt x="6744" y="15306"/>
                </a:lnTo>
                <a:lnTo>
                  <a:pt x="7587" y="14331"/>
                </a:lnTo>
                <a:lnTo>
                  <a:pt x="8456" y="13356"/>
                </a:lnTo>
                <a:lnTo>
                  <a:pt x="9352" y="12434"/>
                </a:lnTo>
                <a:lnTo>
                  <a:pt x="10300" y="11486"/>
                </a:lnTo>
                <a:lnTo>
                  <a:pt x="11301" y="10590"/>
                </a:lnTo>
                <a:lnTo>
                  <a:pt x="12250" y="9668"/>
                </a:lnTo>
                <a:lnTo>
                  <a:pt x="12724" y="9194"/>
                </a:lnTo>
                <a:lnTo>
                  <a:pt x="13172" y="8693"/>
                </a:lnTo>
                <a:lnTo>
                  <a:pt x="13567" y="8219"/>
                </a:lnTo>
                <a:lnTo>
                  <a:pt x="13962" y="7719"/>
                </a:lnTo>
                <a:lnTo>
                  <a:pt x="14305" y="7218"/>
                </a:lnTo>
                <a:lnTo>
                  <a:pt x="14594" y="6691"/>
                </a:lnTo>
                <a:close/>
                <a:moveTo>
                  <a:pt x="16623" y="9457"/>
                </a:moveTo>
                <a:lnTo>
                  <a:pt x="16517" y="11196"/>
                </a:lnTo>
                <a:lnTo>
                  <a:pt x="16465" y="12065"/>
                </a:lnTo>
                <a:lnTo>
                  <a:pt x="16386" y="12935"/>
                </a:lnTo>
                <a:lnTo>
                  <a:pt x="16254" y="14252"/>
                </a:lnTo>
                <a:lnTo>
                  <a:pt x="16043" y="15595"/>
                </a:lnTo>
                <a:lnTo>
                  <a:pt x="15806" y="16913"/>
                </a:lnTo>
                <a:lnTo>
                  <a:pt x="15648" y="17571"/>
                </a:lnTo>
                <a:lnTo>
                  <a:pt x="15490" y="18203"/>
                </a:lnTo>
                <a:lnTo>
                  <a:pt x="15306" y="18809"/>
                </a:lnTo>
                <a:lnTo>
                  <a:pt x="15121" y="19389"/>
                </a:lnTo>
                <a:lnTo>
                  <a:pt x="14911" y="19969"/>
                </a:lnTo>
                <a:lnTo>
                  <a:pt x="14700" y="20548"/>
                </a:lnTo>
                <a:lnTo>
                  <a:pt x="14463" y="21101"/>
                </a:lnTo>
                <a:lnTo>
                  <a:pt x="14199" y="21681"/>
                </a:lnTo>
                <a:lnTo>
                  <a:pt x="13936" y="22208"/>
                </a:lnTo>
                <a:lnTo>
                  <a:pt x="13646" y="22761"/>
                </a:lnTo>
                <a:lnTo>
                  <a:pt x="13330" y="23288"/>
                </a:lnTo>
                <a:lnTo>
                  <a:pt x="12987" y="23788"/>
                </a:lnTo>
                <a:lnTo>
                  <a:pt x="12645" y="24289"/>
                </a:lnTo>
                <a:lnTo>
                  <a:pt x="12276" y="24789"/>
                </a:lnTo>
                <a:lnTo>
                  <a:pt x="11881" y="25237"/>
                </a:lnTo>
                <a:lnTo>
                  <a:pt x="11460" y="25711"/>
                </a:lnTo>
                <a:lnTo>
                  <a:pt x="11012" y="26133"/>
                </a:lnTo>
                <a:lnTo>
                  <a:pt x="10564" y="26554"/>
                </a:lnTo>
                <a:lnTo>
                  <a:pt x="10037" y="26976"/>
                </a:lnTo>
                <a:lnTo>
                  <a:pt x="9510" y="27397"/>
                </a:lnTo>
                <a:lnTo>
                  <a:pt x="8957" y="27793"/>
                </a:lnTo>
                <a:lnTo>
                  <a:pt x="8404" y="28161"/>
                </a:lnTo>
                <a:lnTo>
                  <a:pt x="7245" y="28899"/>
                </a:lnTo>
                <a:lnTo>
                  <a:pt x="6085" y="29584"/>
                </a:lnTo>
                <a:lnTo>
                  <a:pt x="6981" y="27266"/>
                </a:lnTo>
                <a:lnTo>
                  <a:pt x="7903" y="24947"/>
                </a:lnTo>
                <a:lnTo>
                  <a:pt x="8377" y="23788"/>
                </a:lnTo>
                <a:lnTo>
                  <a:pt x="8878" y="22656"/>
                </a:lnTo>
                <a:lnTo>
                  <a:pt x="9378" y="21523"/>
                </a:lnTo>
                <a:lnTo>
                  <a:pt x="9932" y="20390"/>
                </a:lnTo>
                <a:lnTo>
                  <a:pt x="10485" y="19257"/>
                </a:lnTo>
                <a:lnTo>
                  <a:pt x="11091" y="18124"/>
                </a:lnTo>
                <a:lnTo>
                  <a:pt x="11697" y="16992"/>
                </a:lnTo>
                <a:lnTo>
                  <a:pt x="12355" y="15885"/>
                </a:lnTo>
                <a:lnTo>
                  <a:pt x="13040" y="14805"/>
                </a:lnTo>
                <a:lnTo>
                  <a:pt x="13751" y="13751"/>
                </a:lnTo>
                <a:lnTo>
                  <a:pt x="14515" y="12724"/>
                </a:lnTo>
                <a:lnTo>
                  <a:pt x="15253" y="11670"/>
                </a:lnTo>
                <a:lnTo>
                  <a:pt x="15648" y="11143"/>
                </a:lnTo>
                <a:lnTo>
                  <a:pt x="15991" y="10617"/>
                </a:lnTo>
                <a:lnTo>
                  <a:pt x="16333" y="10037"/>
                </a:lnTo>
                <a:lnTo>
                  <a:pt x="16623" y="9457"/>
                </a:lnTo>
                <a:close/>
                <a:moveTo>
                  <a:pt x="19837" y="15701"/>
                </a:moveTo>
                <a:lnTo>
                  <a:pt x="19784" y="16649"/>
                </a:lnTo>
                <a:lnTo>
                  <a:pt x="19705" y="17598"/>
                </a:lnTo>
                <a:lnTo>
                  <a:pt x="19547" y="18546"/>
                </a:lnTo>
                <a:lnTo>
                  <a:pt x="19363" y="19494"/>
                </a:lnTo>
                <a:lnTo>
                  <a:pt x="19152" y="20416"/>
                </a:lnTo>
                <a:lnTo>
                  <a:pt x="18862" y="21338"/>
                </a:lnTo>
                <a:lnTo>
                  <a:pt x="18546" y="22234"/>
                </a:lnTo>
                <a:lnTo>
                  <a:pt x="18177" y="23103"/>
                </a:lnTo>
                <a:lnTo>
                  <a:pt x="17703" y="24078"/>
                </a:lnTo>
                <a:lnTo>
                  <a:pt x="17176" y="25026"/>
                </a:lnTo>
                <a:lnTo>
                  <a:pt x="16597" y="25949"/>
                </a:lnTo>
                <a:lnTo>
                  <a:pt x="15964" y="26844"/>
                </a:lnTo>
                <a:lnTo>
                  <a:pt x="15306" y="27687"/>
                </a:lnTo>
                <a:lnTo>
                  <a:pt x="14594" y="28530"/>
                </a:lnTo>
                <a:lnTo>
                  <a:pt x="13857" y="29321"/>
                </a:lnTo>
                <a:lnTo>
                  <a:pt x="13093" y="30058"/>
                </a:lnTo>
                <a:lnTo>
                  <a:pt x="12276" y="30822"/>
                </a:lnTo>
                <a:lnTo>
                  <a:pt x="11407" y="31507"/>
                </a:lnTo>
                <a:lnTo>
                  <a:pt x="10511" y="32166"/>
                </a:lnTo>
                <a:lnTo>
                  <a:pt x="9589" y="32798"/>
                </a:lnTo>
                <a:lnTo>
                  <a:pt x="11749" y="29057"/>
                </a:lnTo>
                <a:lnTo>
                  <a:pt x="12829" y="27213"/>
                </a:lnTo>
                <a:lnTo>
                  <a:pt x="13936" y="25343"/>
                </a:lnTo>
                <a:lnTo>
                  <a:pt x="14515" y="24421"/>
                </a:lnTo>
                <a:lnTo>
                  <a:pt x="15121" y="23499"/>
                </a:lnTo>
                <a:lnTo>
                  <a:pt x="15754" y="22577"/>
                </a:lnTo>
                <a:lnTo>
                  <a:pt x="16386" y="21681"/>
                </a:lnTo>
                <a:lnTo>
                  <a:pt x="17677" y="19995"/>
                </a:lnTo>
                <a:lnTo>
                  <a:pt x="18309" y="19126"/>
                </a:lnTo>
                <a:lnTo>
                  <a:pt x="18599" y="18678"/>
                </a:lnTo>
                <a:lnTo>
                  <a:pt x="18862" y="18230"/>
                </a:lnTo>
                <a:lnTo>
                  <a:pt x="19178" y="17624"/>
                </a:lnTo>
                <a:lnTo>
                  <a:pt x="19442" y="16992"/>
                </a:lnTo>
                <a:lnTo>
                  <a:pt x="19652" y="16359"/>
                </a:lnTo>
                <a:lnTo>
                  <a:pt x="19758" y="16043"/>
                </a:lnTo>
                <a:lnTo>
                  <a:pt x="19837" y="15701"/>
                </a:lnTo>
                <a:close/>
                <a:moveTo>
                  <a:pt x="22234" y="22076"/>
                </a:moveTo>
                <a:lnTo>
                  <a:pt x="23077" y="22418"/>
                </a:lnTo>
                <a:lnTo>
                  <a:pt x="23894" y="22761"/>
                </a:lnTo>
                <a:lnTo>
                  <a:pt x="24710" y="23156"/>
                </a:lnTo>
                <a:lnTo>
                  <a:pt x="25501" y="23578"/>
                </a:lnTo>
                <a:lnTo>
                  <a:pt x="26291" y="24025"/>
                </a:lnTo>
                <a:lnTo>
                  <a:pt x="27055" y="24500"/>
                </a:lnTo>
                <a:lnTo>
                  <a:pt x="27793" y="25000"/>
                </a:lnTo>
                <a:lnTo>
                  <a:pt x="28530" y="25527"/>
                </a:lnTo>
                <a:lnTo>
                  <a:pt x="29215" y="26080"/>
                </a:lnTo>
                <a:lnTo>
                  <a:pt x="29900" y="26660"/>
                </a:lnTo>
                <a:lnTo>
                  <a:pt x="30559" y="27266"/>
                </a:lnTo>
                <a:lnTo>
                  <a:pt x="31217" y="27898"/>
                </a:lnTo>
                <a:lnTo>
                  <a:pt x="31823" y="28557"/>
                </a:lnTo>
                <a:lnTo>
                  <a:pt x="32403" y="29215"/>
                </a:lnTo>
                <a:lnTo>
                  <a:pt x="32956" y="29926"/>
                </a:lnTo>
                <a:lnTo>
                  <a:pt x="33483" y="30664"/>
                </a:lnTo>
                <a:lnTo>
                  <a:pt x="34010" y="31428"/>
                </a:lnTo>
                <a:lnTo>
                  <a:pt x="34484" y="32218"/>
                </a:lnTo>
                <a:lnTo>
                  <a:pt x="34932" y="33035"/>
                </a:lnTo>
                <a:lnTo>
                  <a:pt x="35353" y="33852"/>
                </a:lnTo>
                <a:lnTo>
                  <a:pt x="34721" y="33404"/>
                </a:lnTo>
                <a:lnTo>
                  <a:pt x="34062" y="32956"/>
                </a:lnTo>
                <a:lnTo>
                  <a:pt x="33404" y="32534"/>
                </a:lnTo>
                <a:lnTo>
                  <a:pt x="32719" y="32113"/>
                </a:lnTo>
                <a:lnTo>
                  <a:pt x="31138" y="31191"/>
                </a:lnTo>
                <a:lnTo>
                  <a:pt x="30348" y="30690"/>
                </a:lnTo>
                <a:lnTo>
                  <a:pt x="29558" y="30190"/>
                </a:lnTo>
                <a:lnTo>
                  <a:pt x="28846" y="29637"/>
                </a:lnTo>
                <a:lnTo>
                  <a:pt x="28135" y="29057"/>
                </a:lnTo>
                <a:lnTo>
                  <a:pt x="27476" y="28451"/>
                </a:lnTo>
                <a:lnTo>
                  <a:pt x="26818" y="27819"/>
                </a:lnTo>
                <a:lnTo>
                  <a:pt x="26186" y="27160"/>
                </a:lnTo>
                <a:lnTo>
                  <a:pt x="25606" y="26475"/>
                </a:lnTo>
                <a:lnTo>
                  <a:pt x="25000" y="25790"/>
                </a:lnTo>
                <a:lnTo>
                  <a:pt x="24447" y="25079"/>
                </a:lnTo>
                <a:lnTo>
                  <a:pt x="23314" y="23604"/>
                </a:lnTo>
                <a:lnTo>
                  <a:pt x="22234" y="22076"/>
                </a:lnTo>
                <a:close/>
                <a:moveTo>
                  <a:pt x="21786" y="26765"/>
                </a:moveTo>
                <a:lnTo>
                  <a:pt x="21391" y="27424"/>
                </a:lnTo>
                <a:lnTo>
                  <a:pt x="20970" y="28056"/>
                </a:lnTo>
                <a:lnTo>
                  <a:pt x="20522" y="28688"/>
                </a:lnTo>
                <a:lnTo>
                  <a:pt x="20074" y="29294"/>
                </a:lnTo>
                <a:lnTo>
                  <a:pt x="19600" y="29874"/>
                </a:lnTo>
                <a:lnTo>
                  <a:pt x="19099" y="30453"/>
                </a:lnTo>
                <a:lnTo>
                  <a:pt x="18572" y="31007"/>
                </a:lnTo>
                <a:lnTo>
                  <a:pt x="18045" y="31533"/>
                </a:lnTo>
                <a:lnTo>
                  <a:pt x="17492" y="32060"/>
                </a:lnTo>
                <a:lnTo>
                  <a:pt x="16913" y="32561"/>
                </a:lnTo>
                <a:lnTo>
                  <a:pt x="16333" y="33035"/>
                </a:lnTo>
                <a:lnTo>
                  <a:pt x="15727" y="33509"/>
                </a:lnTo>
                <a:lnTo>
                  <a:pt x="15095" y="33957"/>
                </a:lnTo>
                <a:lnTo>
                  <a:pt x="14489" y="34379"/>
                </a:lnTo>
                <a:lnTo>
                  <a:pt x="13830" y="34800"/>
                </a:lnTo>
                <a:lnTo>
                  <a:pt x="13172" y="35195"/>
                </a:lnTo>
                <a:lnTo>
                  <a:pt x="12487" y="35617"/>
                </a:lnTo>
                <a:lnTo>
                  <a:pt x="11749" y="35985"/>
                </a:lnTo>
                <a:lnTo>
                  <a:pt x="11038" y="36354"/>
                </a:lnTo>
                <a:lnTo>
                  <a:pt x="10300" y="36723"/>
                </a:lnTo>
                <a:lnTo>
                  <a:pt x="10748" y="36091"/>
                </a:lnTo>
                <a:lnTo>
                  <a:pt x="11222" y="35485"/>
                </a:lnTo>
                <a:lnTo>
                  <a:pt x="11697" y="34879"/>
                </a:lnTo>
                <a:lnTo>
                  <a:pt x="12197" y="34273"/>
                </a:lnTo>
                <a:lnTo>
                  <a:pt x="12724" y="33694"/>
                </a:lnTo>
                <a:lnTo>
                  <a:pt x="13251" y="33140"/>
                </a:lnTo>
                <a:lnTo>
                  <a:pt x="13778" y="32587"/>
                </a:lnTo>
                <a:lnTo>
                  <a:pt x="14331" y="32034"/>
                </a:lnTo>
                <a:lnTo>
                  <a:pt x="14911" y="31507"/>
                </a:lnTo>
                <a:lnTo>
                  <a:pt x="15490" y="31007"/>
                </a:lnTo>
                <a:lnTo>
                  <a:pt x="16070" y="30506"/>
                </a:lnTo>
                <a:lnTo>
                  <a:pt x="16676" y="30005"/>
                </a:lnTo>
                <a:lnTo>
                  <a:pt x="17281" y="29558"/>
                </a:lnTo>
                <a:lnTo>
                  <a:pt x="17914" y="29110"/>
                </a:lnTo>
                <a:lnTo>
                  <a:pt x="18546" y="28662"/>
                </a:lnTo>
                <a:lnTo>
                  <a:pt x="19205" y="28240"/>
                </a:lnTo>
                <a:lnTo>
                  <a:pt x="19837" y="27845"/>
                </a:lnTo>
                <a:lnTo>
                  <a:pt x="20469" y="27476"/>
                </a:lnTo>
                <a:lnTo>
                  <a:pt x="21128" y="27108"/>
                </a:lnTo>
                <a:lnTo>
                  <a:pt x="21786" y="26765"/>
                </a:lnTo>
                <a:close/>
                <a:moveTo>
                  <a:pt x="22418" y="26291"/>
                </a:moveTo>
                <a:lnTo>
                  <a:pt x="22735" y="26528"/>
                </a:lnTo>
                <a:lnTo>
                  <a:pt x="23051" y="26792"/>
                </a:lnTo>
                <a:lnTo>
                  <a:pt x="23630" y="27345"/>
                </a:lnTo>
                <a:lnTo>
                  <a:pt x="24184" y="27951"/>
                </a:lnTo>
                <a:lnTo>
                  <a:pt x="24710" y="28557"/>
                </a:lnTo>
                <a:lnTo>
                  <a:pt x="25185" y="29215"/>
                </a:lnTo>
                <a:lnTo>
                  <a:pt x="25659" y="29900"/>
                </a:lnTo>
                <a:lnTo>
                  <a:pt x="26107" y="30559"/>
                </a:lnTo>
                <a:lnTo>
                  <a:pt x="26554" y="31244"/>
                </a:lnTo>
                <a:lnTo>
                  <a:pt x="27529" y="32824"/>
                </a:lnTo>
                <a:lnTo>
                  <a:pt x="28003" y="33641"/>
                </a:lnTo>
                <a:lnTo>
                  <a:pt x="28451" y="34431"/>
                </a:lnTo>
                <a:lnTo>
                  <a:pt x="28899" y="35274"/>
                </a:lnTo>
                <a:lnTo>
                  <a:pt x="29294" y="36091"/>
                </a:lnTo>
                <a:lnTo>
                  <a:pt x="29663" y="36960"/>
                </a:lnTo>
                <a:lnTo>
                  <a:pt x="29979" y="37830"/>
                </a:lnTo>
                <a:lnTo>
                  <a:pt x="30243" y="38699"/>
                </a:lnTo>
                <a:lnTo>
                  <a:pt x="30453" y="39568"/>
                </a:lnTo>
                <a:lnTo>
                  <a:pt x="30585" y="40464"/>
                </a:lnTo>
                <a:lnTo>
                  <a:pt x="30638" y="40912"/>
                </a:lnTo>
                <a:lnTo>
                  <a:pt x="30690" y="41360"/>
                </a:lnTo>
                <a:lnTo>
                  <a:pt x="30348" y="40701"/>
                </a:lnTo>
                <a:lnTo>
                  <a:pt x="29979" y="40042"/>
                </a:lnTo>
                <a:lnTo>
                  <a:pt x="29610" y="39384"/>
                </a:lnTo>
                <a:lnTo>
                  <a:pt x="29215" y="38752"/>
                </a:lnTo>
                <a:lnTo>
                  <a:pt x="28715" y="38014"/>
                </a:lnTo>
                <a:lnTo>
                  <a:pt x="28214" y="37303"/>
                </a:lnTo>
                <a:lnTo>
                  <a:pt x="27687" y="36565"/>
                </a:lnTo>
                <a:lnTo>
                  <a:pt x="27213" y="35854"/>
                </a:lnTo>
                <a:lnTo>
                  <a:pt x="26739" y="35116"/>
                </a:lnTo>
                <a:lnTo>
                  <a:pt x="26265" y="34379"/>
                </a:lnTo>
                <a:lnTo>
                  <a:pt x="25843" y="33615"/>
                </a:lnTo>
                <a:lnTo>
                  <a:pt x="25395" y="32851"/>
                </a:lnTo>
                <a:lnTo>
                  <a:pt x="25000" y="32087"/>
                </a:lnTo>
                <a:lnTo>
                  <a:pt x="24605" y="31323"/>
                </a:lnTo>
                <a:lnTo>
                  <a:pt x="24210" y="30532"/>
                </a:lnTo>
                <a:lnTo>
                  <a:pt x="23841" y="29742"/>
                </a:lnTo>
                <a:lnTo>
                  <a:pt x="23077" y="28030"/>
                </a:lnTo>
                <a:lnTo>
                  <a:pt x="22735" y="27160"/>
                </a:lnTo>
                <a:lnTo>
                  <a:pt x="22418" y="26291"/>
                </a:lnTo>
                <a:close/>
                <a:moveTo>
                  <a:pt x="21734" y="33404"/>
                </a:moveTo>
                <a:lnTo>
                  <a:pt x="20812" y="34484"/>
                </a:lnTo>
                <a:lnTo>
                  <a:pt x="19837" y="35538"/>
                </a:lnTo>
                <a:lnTo>
                  <a:pt x="19336" y="36065"/>
                </a:lnTo>
                <a:lnTo>
                  <a:pt x="18836" y="36565"/>
                </a:lnTo>
                <a:lnTo>
                  <a:pt x="18309" y="37066"/>
                </a:lnTo>
                <a:lnTo>
                  <a:pt x="17782" y="37540"/>
                </a:lnTo>
                <a:lnTo>
                  <a:pt x="17176" y="38040"/>
                </a:lnTo>
                <a:lnTo>
                  <a:pt x="16544" y="38541"/>
                </a:lnTo>
                <a:lnTo>
                  <a:pt x="15912" y="39015"/>
                </a:lnTo>
                <a:lnTo>
                  <a:pt x="15279" y="39463"/>
                </a:lnTo>
                <a:lnTo>
                  <a:pt x="14621" y="39911"/>
                </a:lnTo>
                <a:lnTo>
                  <a:pt x="13962" y="40306"/>
                </a:lnTo>
                <a:lnTo>
                  <a:pt x="13277" y="40727"/>
                </a:lnTo>
                <a:lnTo>
                  <a:pt x="12592" y="41096"/>
                </a:lnTo>
                <a:lnTo>
                  <a:pt x="11881" y="41439"/>
                </a:lnTo>
                <a:lnTo>
                  <a:pt x="11170" y="41781"/>
                </a:lnTo>
                <a:lnTo>
                  <a:pt x="9747" y="42387"/>
                </a:lnTo>
                <a:lnTo>
                  <a:pt x="10169" y="41860"/>
                </a:lnTo>
                <a:lnTo>
                  <a:pt x="10590" y="41307"/>
                </a:lnTo>
                <a:lnTo>
                  <a:pt x="11038" y="40806"/>
                </a:lnTo>
                <a:lnTo>
                  <a:pt x="11512" y="40306"/>
                </a:lnTo>
                <a:lnTo>
                  <a:pt x="12039" y="39726"/>
                </a:lnTo>
                <a:lnTo>
                  <a:pt x="12619" y="39173"/>
                </a:lnTo>
                <a:lnTo>
                  <a:pt x="13198" y="38620"/>
                </a:lnTo>
                <a:lnTo>
                  <a:pt x="13778" y="38093"/>
                </a:lnTo>
                <a:lnTo>
                  <a:pt x="14384" y="37592"/>
                </a:lnTo>
                <a:lnTo>
                  <a:pt x="15016" y="37118"/>
                </a:lnTo>
                <a:lnTo>
                  <a:pt x="15648" y="36644"/>
                </a:lnTo>
                <a:lnTo>
                  <a:pt x="16280" y="36196"/>
                </a:lnTo>
                <a:lnTo>
                  <a:pt x="16939" y="35775"/>
                </a:lnTo>
                <a:lnTo>
                  <a:pt x="17598" y="35353"/>
                </a:lnTo>
                <a:lnTo>
                  <a:pt x="18283" y="34984"/>
                </a:lnTo>
                <a:lnTo>
                  <a:pt x="18967" y="34616"/>
                </a:lnTo>
                <a:lnTo>
                  <a:pt x="19652" y="34273"/>
                </a:lnTo>
                <a:lnTo>
                  <a:pt x="20337" y="33957"/>
                </a:lnTo>
                <a:lnTo>
                  <a:pt x="21022" y="33667"/>
                </a:lnTo>
                <a:lnTo>
                  <a:pt x="21734" y="33404"/>
                </a:lnTo>
                <a:close/>
                <a:moveTo>
                  <a:pt x="22471" y="33246"/>
                </a:moveTo>
                <a:lnTo>
                  <a:pt x="22945" y="33799"/>
                </a:lnTo>
                <a:lnTo>
                  <a:pt x="23367" y="34352"/>
                </a:lnTo>
                <a:lnTo>
                  <a:pt x="23788" y="34932"/>
                </a:lnTo>
                <a:lnTo>
                  <a:pt x="24184" y="35511"/>
                </a:lnTo>
                <a:lnTo>
                  <a:pt x="24552" y="36117"/>
                </a:lnTo>
                <a:lnTo>
                  <a:pt x="24895" y="36749"/>
                </a:lnTo>
                <a:lnTo>
                  <a:pt x="25211" y="37382"/>
                </a:lnTo>
                <a:lnTo>
                  <a:pt x="25501" y="38040"/>
                </a:lnTo>
                <a:lnTo>
                  <a:pt x="25764" y="38699"/>
                </a:lnTo>
                <a:lnTo>
                  <a:pt x="26001" y="39357"/>
                </a:lnTo>
                <a:lnTo>
                  <a:pt x="26212" y="40042"/>
                </a:lnTo>
                <a:lnTo>
                  <a:pt x="26423" y="40727"/>
                </a:lnTo>
                <a:lnTo>
                  <a:pt x="26581" y="41412"/>
                </a:lnTo>
                <a:lnTo>
                  <a:pt x="26713" y="42097"/>
                </a:lnTo>
                <a:lnTo>
                  <a:pt x="26818" y="42808"/>
                </a:lnTo>
                <a:lnTo>
                  <a:pt x="26871" y="43520"/>
                </a:lnTo>
                <a:lnTo>
                  <a:pt x="26923" y="44205"/>
                </a:lnTo>
                <a:lnTo>
                  <a:pt x="26923" y="44890"/>
                </a:lnTo>
                <a:lnTo>
                  <a:pt x="26923" y="45575"/>
                </a:lnTo>
                <a:lnTo>
                  <a:pt x="26871" y="46260"/>
                </a:lnTo>
                <a:lnTo>
                  <a:pt x="26396" y="44969"/>
                </a:lnTo>
                <a:lnTo>
                  <a:pt x="25896" y="43704"/>
                </a:lnTo>
                <a:lnTo>
                  <a:pt x="24921" y="41175"/>
                </a:lnTo>
                <a:lnTo>
                  <a:pt x="24658" y="40490"/>
                </a:lnTo>
                <a:lnTo>
                  <a:pt x="24421" y="39779"/>
                </a:lnTo>
                <a:lnTo>
                  <a:pt x="24210" y="39068"/>
                </a:lnTo>
                <a:lnTo>
                  <a:pt x="24025" y="38356"/>
                </a:lnTo>
                <a:lnTo>
                  <a:pt x="23709" y="36987"/>
                </a:lnTo>
                <a:lnTo>
                  <a:pt x="23551" y="36302"/>
                </a:lnTo>
                <a:lnTo>
                  <a:pt x="23367" y="35617"/>
                </a:lnTo>
                <a:lnTo>
                  <a:pt x="23182" y="35011"/>
                </a:lnTo>
                <a:lnTo>
                  <a:pt x="22998" y="34405"/>
                </a:lnTo>
                <a:lnTo>
                  <a:pt x="22761" y="33825"/>
                </a:lnTo>
                <a:lnTo>
                  <a:pt x="22471" y="33246"/>
                </a:lnTo>
                <a:close/>
                <a:moveTo>
                  <a:pt x="20864" y="39199"/>
                </a:moveTo>
                <a:lnTo>
                  <a:pt x="19863" y="40279"/>
                </a:lnTo>
                <a:lnTo>
                  <a:pt x="18836" y="41307"/>
                </a:lnTo>
                <a:lnTo>
                  <a:pt x="17756" y="42308"/>
                </a:lnTo>
                <a:lnTo>
                  <a:pt x="17229" y="42782"/>
                </a:lnTo>
                <a:lnTo>
                  <a:pt x="16649" y="43256"/>
                </a:lnTo>
                <a:lnTo>
                  <a:pt x="16096" y="43704"/>
                </a:lnTo>
                <a:lnTo>
                  <a:pt x="15516" y="44126"/>
                </a:lnTo>
                <a:lnTo>
                  <a:pt x="14911" y="44574"/>
                </a:lnTo>
                <a:lnTo>
                  <a:pt x="14305" y="44969"/>
                </a:lnTo>
                <a:lnTo>
                  <a:pt x="13699" y="45364"/>
                </a:lnTo>
                <a:lnTo>
                  <a:pt x="13093" y="45759"/>
                </a:lnTo>
                <a:lnTo>
                  <a:pt x="12461" y="46128"/>
                </a:lnTo>
                <a:lnTo>
                  <a:pt x="11828" y="46497"/>
                </a:lnTo>
                <a:lnTo>
                  <a:pt x="11117" y="46865"/>
                </a:lnTo>
                <a:lnTo>
                  <a:pt x="10379" y="47208"/>
                </a:lnTo>
                <a:lnTo>
                  <a:pt x="9642" y="47524"/>
                </a:lnTo>
                <a:lnTo>
                  <a:pt x="8878" y="47787"/>
                </a:lnTo>
                <a:lnTo>
                  <a:pt x="8878" y="47787"/>
                </a:lnTo>
                <a:lnTo>
                  <a:pt x="9905" y="46786"/>
                </a:lnTo>
                <a:lnTo>
                  <a:pt x="10933" y="45785"/>
                </a:lnTo>
                <a:lnTo>
                  <a:pt x="12013" y="44837"/>
                </a:lnTo>
                <a:lnTo>
                  <a:pt x="12566" y="44363"/>
                </a:lnTo>
                <a:lnTo>
                  <a:pt x="13119" y="43915"/>
                </a:lnTo>
                <a:lnTo>
                  <a:pt x="13751" y="43441"/>
                </a:lnTo>
                <a:lnTo>
                  <a:pt x="14384" y="42993"/>
                </a:lnTo>
                <a:lnTo>
                  <a:pt x="15016" y="42545"/>
                </a:lnTo>
                <a:lnTo>
                  <a:pt x="15648" y="42097"/>
                </a:lnTo>
                <a:lnTo>
                  <a:pt x="16307" y="41702"/>
                </a:lnTo>
                <a:lnTo>
                  <a:pt x="16992" y="41281"/>
                </a:lnTo>
                <a:lnTo>
                  <a:pt x="17650" y="40885"/>
                </a:lnTo>
                <a:lnTo>
                  <a:pt x="18335" y="40517"/>
                </a:lnTo>
                <a:lnTo>
                  <a:pt x="18967" y="40200"/>
                </a:lnTo>
                <a:lnTo>
                  <a:pt x="19600" y="39884"/>
                </a:lnTo>
                <a:lnTo>
                  <a:pt x="20232" y="39568"/>
                </a:lnTo>
                <a:lnTo>
                  <a:pt x="20864" y="39199"/>
                </a:lnTo>
                <a:close/>
                <a:moveTo>
                  <a:pt x="21549" y="39094"/>
                </a:moveTo>
                <a:lnTo>
                  <a:pt x="22102" y="40306"/>
                </a:lnTo>
                <a:lnTo>
                  <a:pt x="22629" y="41544"/>
                </a:lnTo>
                <a:lnTo>
                  <a:pt x="23103" y="42782"/>
                </a:lnTo>
                <a:lnTo>
                  <a:pt x="23551" y="44047"/>
                </a:lnTo>
                <a:lnTo>
                  <a:pt x="23788" y="44758"/>
                </a:lnTo>
                <a:lnTo>
                  <a:pt x="23973" y="45496"/>
                </a:lnTo>
                <a:lnTo>
                  <a:pt x="24157" y="46233"/>
                </a:lnTo>
                <a:lnTo>
                  <a:pt x="24289" y="46971"/>
                </a:lnTo>
                <a:lnTo>
                  <a:pt x="24394" y="47708"/>
                </a:lnTo>
                <a:lnTo>
                  <a:pt x="24473" y="48446"/>
                </a:lnTo>
                <a:lnTo>
                  <a:pt x="24526" y="49210"/>
                </a:lnTo>
                <a:lnTo>
                  <a:pt x="24552" y="49974"/>
                </a:lnTo>
                <a:lnTo>
                  <a:pt x="24526" y="50738"/>
                </a:lnTo>
                <a:lnTo>
                  <a:pt x="24473" y="51502"/>
                </a:lnTo>
                <a:lnTo>
                  <a:pt x="24421" y="52266"/>
                </a:lnTo>
                <a:lnTo>
                  <a:pt x="24315" y="53056"/>
                </a:lnTo>
                <a:lnTo>
                  <a:pt x="23946" y="51871"/>
                </a:lnTo>
                <a:lnTo>
                  <a:pt x="23578" y="50685"/>
                </a:lnTo>
                <a:lnTo>
                  <a:pt x="23156" y="49263"/>
                </a:lnTo>
                <a:lnTo>
                  <a:pt x="22761" y="47840"/>
                </a:lnTo>
                <a:lnTo>
                  <a:pt x="22392" y="46365"/>
                </a:lnTo>
                <a:lnTo>
                  <a:pt x="22076" y="44863"/>
                </a:lnTo>
                <a:lnTo>
                  <a:pt x="21944" y="44126"/>
                </a:lnTo>
                <a:lnTo>
                  <a:pt x="21839" y="43388"/>
                </a:lnTo>
                <a:lnTo>
                  <a:pt x="21760" y="42624"/>
                </a:lnTo>
                <a:lnTo>
                  <a:pt x="21681" y="41886"/>
                </a:lnTo>
                <a:lnTo>
                  <a:pt x="21628" y="41175"/>
                </a:lnTo>
                <a:lnTo>
                  <a:pt x="21575" y="40490"/>
                </a:lnTo>
                <a:lnTo>
                  <a:pt x="21549" y="39779"/>
                </a:lnTo>
                <a:lnTo>
                  <a:pt x="21549" y="39094"/>
                </a:lnTo>
                <a:close/>
                <a:moveTo>
                  <a:pt x="20495" y="41307"/>
                </a:moveTo>
                <a:lnTo>
                  <a:pt x="20127" y="42756"/>
                </a:lnTo>
                <a:lnTo>
                  <a:pt x="19679" y="44178"/>
                </a:lnTo>
                <a:lnTo>
                  <a:pt x="19310" y="45127"/>
                </a:lnTo>
                <a:lnTo>
                  <a:pt x="18888" y="46049"/>
                </a:lnTo>
                <a:lnTo>
                  <a:pt x="18441" y="46944"/>
                </a:lnTo>
                <a:lnTo>
                  <a:pt x="17940" y="47814"/>
                </a:lnTo>
                <a:lnTo>
                  <a:pt x="17519" y="48499"/>
                </a:lnTo>
                <a:lnTo>
                  <a:pt x="17071" y="49184"/>
                </a:lnTo>
                <a:lnTo>
                  <a:pt x="16597" y="49842"/>
                </a:lnTo>
                <a:lnTo>
                  <a:pt x="16122" y="50474"/>
                </a:lnTo>
                <a:lnTo>
                  <a:pt x="15622" y="51107"/>
                </a:lnTo>
                <a:lnTo>
                  <a:pt x="15095" y="51713"/>
                </a:lnTo>
                <a:lnTo>
                  <a:pt x="14542" y="52319"/>
                </a:lnTo>
                <a:lnTo>
                  <a:pt x="14015" y="52924"/>
                </a:lnTo>
                <a:lnTo>
                  <a:pt x="13462" y="53478"/>
                </a:lnTo>
                <a:lnTo>
                  <a:pt x="12908" y="54031"/>
                </a:lnTo>
                <a:lnTo>
                  <a:pt x="11749" y="55111"/>
                </a:lnTo>
                <a:lnTo>
                  <a:pt x="11855" y="54663"/>
                </a:lnTo>
                <a:lnTo>
                  <a:pt x="11986" y="54242"/>
                </a:lnTo>
                <a:lnTo>
                  <a:pt x="12118" y="53794"/>
                </a:lnTo>
                <a:lnTo>
                  <a:pt x="12276" y="53372"/>
                </a:lnTo>
                <a:lnTo>
                  <a:pt x="12461" y="52951"/>
                </a:lnTo>
                <a:lnTo>
                  <a:pt x="12645" y="52556"/>
                </a:lnTo>
                <a:lnTo>
                  <a:pt x="13066" y="51739"/>
                </a:lnTo>
                <a:lnTo>
                  <a:pt x="13514" y="50949"/>
                </a:lnTo>
                <a:lnTo>
                  <a:pt x="14015" y="50185"/>
                </a:lnTo>
                <a:lnTo>
                  <a:pt x="14515" y="49421"/>
                </a:lnTo>
                <a:lnTo>
                  <a:pt x="15042" y="48683"/>
                </a:lnTo>
                <a:lnTo>
                  <a:pt x="15622" y="47893"/>
                </a:lnTo>
                <a:lnTo>
                  <a:pt x="16228" y="47076"/>
                </a:lnTo>
                <a:lnTo>
                  <a:pt x="17466" y="45522"/>
                </a:lnTo>
                <a:lnTo>
                  <a:pt x="18599" y="44126"/>
                </a:lnTo>
                <a:lnTo>
                  <a:pt x="19152" y="43414"/>
                </a:lnTo>
                <a:lnTo>
                  <a:pt x="19679" y="42677"/>
                </a:lnTo>
                <a:lnTo>
                  <a:pt x="20100" y="42018"/>
                </a:lnTo>
                <a:lnTo>
                  <a:pt x="20495" y="41307"/>
                </a:lnTo>
                <a:close/>
                <a:moveTo>
                  <a:pt x="12540" y="0"/>
                </a:moveTo>
                <a:lnTo>
                  <a:pt x="12487" y="26"/>
                </a:lnTo>
                <a:lnTo>
                  <a:pt x="12434" y="53"/>
                </a:lnTo>
                <a:lnTo>
                  <a:pt x="12408" y="105"/>
                </a:lnTo>
                <a:lnTo>
                  <a:pt x="12382" y="158"/>
                </a:lnTo>
                <a:lnTo>
                  <a:pt x="12382" y="237"/>
                </a:lnTo>
                <a:lnTo>
                  <a:pt x="12382" y="290"/>
                </a:lnTo>
                <a:lnTo>
                  <a:pt x="12698" y="790"/>
                </a:lnTo>
                <a:lnTo>
                  <a:pt x="12987" y="1238"/>
                </a:lnTo>
                <a:lnTo>
                  <a:pt x="13646" y="2187"/>
                </a:lnTo>
                <a:lnTo>
                  <a:pt x="14252" y="3082"/>
                </a:lnTo>
                <a:lnTo>
                  <a:pt x="14831" y="3978"/>
                </a:lnTo>
                <a:lnTo>
                  <a:pt x="14990" y="4215"/>
                </a:lnTo>
                <a:lnTo>
                  <a:pt x="14911" y="4795"/>
                </a:lnTo>
                <a:lnTo>
                  <a:pt x="14831" y="5374"/>
                </a:lnTo>
                <a:lnTo>
                  <a:pt x="14673" y="5796"/>
                </a:lnTo>
                <a:lnTo>
                  <a:pt x="14489" y="6217"/>
                </a:lnTo>
                <a:lnTo>
                  <a:pt x="14278" y="6612"/>
                </a:lnTo>
                <a:lnTo>
                  <a:pt x="14068" y="7007"/>
                </a:lnTo>
                <a:lnTo>
                  <a:pt x="13804" y="7376"/>
                </a:lnTo>
                <a:lnTo>
                  <a:pt x="13541" y="7745"/>
                </a:lnTo>
                <a:lnTo>
                  <a:pt x="13251" y="8088"/>
                </a:lnTo>
                <a:lnTo>
                  <a:pt x="12961" y="8430"/>
                </a:lnTo>
                <a:lnTo>
                  <a:pt x="12513" y="8904"/>
                </a:lnTo>
                <a:lnTo>
                  <a:pt x="12039" y="9378"/>
                </a:lnTo>
                <a:lnTo>
                  <a:pt x="11091" y="10300"/>
                </a:lnTo>
                <a:lnTo>
                  <a:pt x="10116" y="11222"/>
                </a:lnTo>
                <a:lnTo>
                  <a:pt x="9194" y="12144"/>
                </a:lnTo>
                <a:lnTo>
                  <a:pt x="8298" y="13040"/>
                </a:lnTo>
                <a:lnTo>
                  <a:pt x="7455" y="13988"/>
                </a:lnTo>
                <a:lnTo>
                  <a:pt x="6639" y="14937"/>
                </a:lnTo>
                <a:lnTo>
                  <a:pt x="5822" y="15912"/>
                </a:lnTo>
                <a:lnTo>
                  <a:pt x="5058" y="16886"/>
                </a:lnTo>
                <a:lnTo>
                  <a:pt x="4294" y="17914"/>
                </a:lnTo>
                <a:lnTo>
                  <a:pt x="3556" y="18941"/>
                </a:lnTo>
                <a:lnTo>
                  <a:pt x="2871" y="19995"/>
                </a:lnTo>
                <a:lnTo>
                  <a:pt x="2107" y="21207"/>
                </a:lnTo>
                <a:lnTo>
                  <a:pt x="1370" y="22418"/>
                </a:lnTo>
                <a:lnTo>
                  <a:pt x="685" y="23657"/>
                </a:lnTo>
                <a:lnTo>
                  <a:pt x="26" y="24921"/>
                </a:lnTo>
                <a:lnTo>
                  <a:pt x="0" y="24974"/>
                </a:lnTo>
                <a:lnTo>
                  <a:pt x="26" y="25026"/>
                </a:lnTo>
                <a:lnTo>
                  <a:pt x="53" y="25106"/>
                </a:lnTo>
                <a:lnTo>
                  <a:pt x="132" y="25132"/>
                </a:lnTo>
                <a:lnTo>
                  <a:pt x="184" y="25132"/>
                </a:lnTo>
                <a:lnTo>
                  <a:pt x="237" y="25106"/>
                </a:lnTo>
                <a:lnTo>
                  <a:pt x="1344" y="24394"/>
                </a:lnTo>
                <a:lnTo>
                  <a:pt x="2450" y="23657"/>
                </a:lnTo>
                <a:lnTo>
                  <a:pt x="3530" y="22866"/>
                </a:lnTo>
                <a:lnTo>
                  <a:pt x="4584" y="22076"/>
                </a:lnTo>
                <a:lnTo>
                  <a:pt x="5611" y="21233"/>
                </a:lnTo>
                <a:lnTo>
                  <a:pt x="6612" y="20364"/>
                </a:lnTo>
                <a:lnTo>
                  <a:pt x="7561" y="19442"/>
                </a:lnTo>
                <a:lnTo>
                  <a:pt x="8509" y="18493"/>
                </a:lnTo>
                <a:lnTo>
                  <a:pt x="9378" y="17519"/>
                </a:lnTo>
                <a:lnTo>
                  <a:pt x="10221" y="16491"/>
                </a:lnTo>
                <a:lnTo>
                  <a:pt x="10617" y="15964"/>
                </a:lnTo>
                <a:lnTo>
                  <a:pt x="11012" y="15437"/>
                </a:lnTo>
                <a:lnTo>
                  <a:pt x="11380" y="14884"/>
                </a:lnTo>
                <a:lnTo>
                  <a:pt x="11749" y="14357"/>
                </a:lnTo>
                <a:lnTo>
                  <a:pt x="12092" y="13778"/>
                </a:lnTo>
                <a:lnTo>
                  <a:pt x="12434" y="13225"/>
                </a:lnTo>
                <a:lnTo>
                  <a:pt x="12750" y="12645"/>
                </a:lnTo>
                <a:lnTo>
                  <a:pt x="13040" y="12039"/>
                </a:lnTo>
                <a:lnTo>
                  <a:pt x="13330" y="11460"/>
                </a:lnTo>
                <a:lnTo>
                  <a:pt x="13593" y="10854"/>
                </a:lnTo>
                <a:lnTo>
                  <a:pt x="13857" y="10248"/>
                </a:lnTo>
                <a:lnTo>
                  <a:pt x="14094" y="9615"/>
                </a:lnTo>
                <a:lnTo>
                  <a:pt x="14410" y="8614"/>
                </a:lnTo>
                <a:lnTo>
                  <a:pt x="14700" y="7613"/>
                </a:lnTo>
                <a:lnTo>
                  <a:pt x="14911" y="6586"/>
                </a:lnTo>
                <a:lnTo>
                  <a:pt x="15095" y="5559"/>
                </a:lnTo>
                <a:lnTo>
                  <a:pt x="15200" y="5137"/>
                </a:lnTo>
                <a:lnTo>
                  <a:pt x="15306" y="4742"/>
                </a:lnTo>
                <a:lnTo>
                  <a:pt x="16043" y="6033"/>
                </a:lnTo>
                <a:lnTo>
                  <a:pt x="16755" y="7350"/>
                </a:lnTo>
                <a:lnTo>
                  <a:pt x="16728" y="7613"/>
                </a:lnTo>
                <a:lnTo>
                  <a:pt x="16702" y="7903"/>
                </a:lnTo>
                <a:lnTo>
                  <a:pt x="16676" y="8167"/>
                </a:lnTo>
                <a:lnTo>
                  <a:pt x="16597" y="8430"/>
                </a:lnTo>
                <a:lnTo>
                  <a:pt x="16438" y="8957"/>
                </a:lnTo>
                <a:lnTo>
                  <a:pt x="16228" y="9457"/>
                </a:lnTo>
                <a:lnTo>
                  <a:pt x="15964" y="9958"/>
                </a:lnTo>
                <a:lnTo>
                  <a:pt x="15674" y="10432"/>
                </a:lnTo>
                <a:lnTo>
                  <a:pt x="15385" y="10906"/>
                </a:lnTo>
                <a:lnTo>
                  <a:pt x="15069" y="11354"/>
                </a:lnTo>
                <a:lnTo>
                  <a:pt x="14357" y="12355"/>
                </a:lnTo>
                <a:lnTo>
                  <a:pt x="13646" y="13356"/>
                </a:lnTo>
                <a:lnTo>
                  <a:pt x="12961" y="14357"/>
                </a:lnTo>
                <a:lnTo>
                  <a:pt x="12329" y="15411"/>
                </a:lnTo>
                <a:lnTo>
                  <a:pt x="11670" y="16491"/>
                </a:lnTo>
                <a:lnTo>
                  <a:pt x="11064" y="17624"/>
                </a:lnTo>
                <a:lnTo>
                  <a:pt x="10485" y="18730"/>
                </a:lnTo>
                <a:lnTo>
                  <a:pt x="9932" y="19863"/>
                </a:lnTo>
                <a:lnTo>
                  <a:pt x="9378" y="21022"/>
                </a:lnTo>
                <a:lnTo>
                  <a:pt x="8851" y="22181"/>
                </a:lnTo>
                <a:lnTo>
                  <a:pt x="7824" y="24500"/>
                </a:lnTo>
                <a:lnTo>
                  <a:pt x="6718" y="27187"/>
                </a:lnTo>
                <a:lnTo>
                  <a:pt x="5638" y="29874"/>
                </a:lnTo>
                <a:lnTo>
                  <a:pt x="5638" y="29926"/>
                </a:lnTo>
                <a:lnTo>
                  <a:pt x="5638" y="29979"/>
                </a:lnTo>
                <a:lnTo>
                  <a:pt x="5690" y="30058"/>
                </a:lnTo>
                <a:lnTo>
                  <a:pt x="5769" y="30084"/>
                </a:lnTo>
                <a:lnTo>
                  <a:pt x="5822" y="30084"/>
                </a:lnTo>
                <a:lnTo>
                  <a:pt x="5875" y="30058"/>
                </a:lnTo>
                <a:lnTo>
                  <a:pt x="6981" y="29400"/>
                </a:lnTo>
                <a:lnTo>
                  <a:pt x="8114" y="28688"/>
                </a:lnTo>
                <a:lnTo>
                  <a:pt x="9194" y="27951"/>
                </a:lnTo>
                <a:lnTo>
                  <a:pt x="9721" y="27555"/>
                </a:lnTo>
                <a:lnTo>
                  <a:pt x="10248" y="27134"/>
                </a:lnTo>
                <a:lnTo>
                  <a:pt x="10696" y="26739"/>
                </a:lnTo>
                <a:lnTo>
                  <a:pt x="11170" y="26344"/>
                </a:lnTo>
                <a:lnTo>
                  <a:pt x="11591" y="25896"/>
                </a:lnTo>
                <a:lnTo>
                  <a:pt x="12013" y="25448"/>
                </a:lnTo>
                <a:lnTo>
                  <a:pt x="12408" y="25000"/>
                </a:lnTo>
                <a:lnTo>
                  <a:pt x="12803" y="24500"/>
                </a:lnTo>
                <a:lnTo>
                  <a:pt x="13172" y="23999"/>
                </a:lnTo>
                <a:lnTo>
                  <a:pt x="13514" y="23499"/>
                </a:lnTo>
                <a:lnTo>
                  <a:pt x="13857" y="22945"/>
                </a:lnTo>
                <a:lnTo>
                  <a:pt x="14173" y="22366"/>
                </a:lnTo>
                <a:lnTo>
                  <a:pt x="14463" y="21786"/>
                </a:lnTo>
                <a:lnTo>
                  <a:pt x="14726" y="21207"/>
                </a:lnTo>
                <a:lnTo>
                  <a:pt x="14990" y="20601"/>
                </a:lnTo>
                <a:lnTo>
                  <a:pt x="15227" y="19995"/>
                </a:lnTo>
                <a:lnTo>
                  <a:pt x="15437" y="19389"/>
                </a:lnTo>
                <a:lnTo>
                  <a:pt x="15622" y="18783"/>
                </a:lnTo>
                <a:lnTo>
                  <a:pt x="15806" y="18151"/>
                </a:lnTo>
                <a:lnTo>
                  <a:pt x="15964" y="17519"/>
                </a:lnTo>
                <a:lnTo>
                  <a:pt x="16122" y="16886"/>
                </a:lnTo>
                <a:lnTo>
                  <a:pt x="16254" y="16254"/>
                </a:lnTo>
                <a:lnTo>
                  <a:pt x="16465" y="14963"/>
                </a:lnTo>
                <a:lnTo>
                  <a:pt x="16623" y="13672"/>
                </a:lnTo>
                <a:lnTo>
                  <a:pt x="16755" y="12408"/>
                </a:lnTo>
                <a:lnTo>
                  <a:pt x="16860" y="11117"/>
                </a:lnTo>
                <a:lnTo>
                  <a:pt x="16913" y="9853"/>
                </a:lnTo>
                <a:lnTo>
                  <a:pt x="16965" y="8562"/>
                </a:lnTo>
                <a:lnTo>
                  <a:pt x="17018" y="8272"/>
                </a:lnTo>
                <a:lnTo>
                  <a:pt x="17071" y="7956"/>
                </a:lnTo>
                <a:lnTo>
                  <a:pt x="17440" y="8746"/>
                </a:lnTo>
                <a:lnTo>
                  <a:pt x="17808" y="9563"/>
                </a:lnTo>
                <a:lnTo>
                  <a:pt x="18177" y="10379"/>
                </a:lnTo>
                <a:lnTo>
                  <a:pt x="18520" y="11196"/>
                </a:lnTo>
                <a:lnTo>
                  <a:pt x="18862" y="12013"/>
                </a:lnTo>
                <a:lnTo>
                  <a:pt x="19178" y="12829"/>
                </a:lnTo>
                <a:lnTo>
                  <a:pt x="19468" y="13672"/>
                </a:lnTo>
                <a:lnTo>
                  <a:pt x="19758" y="14515"/>
                </a:lnTo>
                <a:lnTo>
                  <a:pt x="19705" y="15016"/>
                </a:lnTo>
                <a:lnTo>
                  <a:pt x="19600" y="15490"/>
                </a:lnTo>
                <a:lnTo>
                  <a:pt x="19494" y="15964"/>
                </a:lnTo>
                <a:lnTo>
                  <a:pt x="19336" y="16412"/>
                </a:lnTo>
                <a:lnTo>
                  <a:pt x="19152" y="16886"/>
                </a:lnTo>
                <a:lnTo>
                  <a:pt x="18941" y="17334"/>
                </a:lnTo>
                <a:lnTo>
                  <a:pt x="18704" y="17756"/>
                </a:lnTo>
                <a:lnTo>
                  <a:pt x="18467" y="18177"/>
                </a:lnTo>
                <a:lnTo>
                  <a:pt x="17940" y="19020"/>
                </a:lnTo>
                <a:lnTo>
                  <a:pt x="17360" y="19837"/>
                </a:lnTo>
                <a:lnTo>
                  <a:pt x="16175" y="21417"/>
                </a:lnTo>
                <a:lnTo>
                  <a:pt x="15543" y="22260"/>
                </a:lnTo>
                <a:lnTo>
                  <a:pt x="14937" y="23130"/>
                </a:lnTo>
                <a:lnTo>
                  <a:pt x="14357" y="24025"/>
                </a:lnTo>
                <a:lnTo>
                  <a:pt x="13804" y="24947"/>
                </a:lnTo>
                <a:lnTo>
                  <a:pt x="12724" y="26765"/>
                </a:lnTo>
                <a:lnTo>
                  <a:pt x="11670" y="28609"/>
                </a:lnTo>
                <a:lnTo>
                  <a:pt x="10406" y="30848"/>
                </a:lnTo>
                <a:lnTo>
                  <a:pt x="9168" y="33114"/>
                </a:lnTo>
                <a:lnTo>
                  <a:pt x="9141" y="33167"/>
                </a:lnTo>
                <a:lnTo>
                  <a:pt x="9194" y="33219"/>
                </a:lnTo>
                <a:lnTo>
                  <a:pt x="9247" y="33246"/>
                </a:lnTo>
                <a:lnTo>
                  <a:pt x="9326" y="33246"/>
                </a:lnTo>
                <a:lnTo>
                  <a:pt x="10248" y="32640"/>
                </a:lnTo>
                <a:lnTo>
                  <a:pt x="11143" y="32008"/>
                </a:lnTo>
                <a:lnTo>
                  <a:pt x="12039" y="31349"/>
                </a:lnTo>
                <a:lnTo>
                  <a:pt x="12882" y="30638"/>
                </a:lnTo>
                <a:lnTo>
                  <a:pt x="13699" y="29900"/>
                </a:lnTo>
                <a:lnTo>
                  <a:pt x="14489" y="29110"/>
                </a:lnTo>
                <a:lnTo>
                  <a:pt x="15227" y="28293"/>
                </a:lnTo>
                <a:lnTo>
                  <a:pt x="15938" y="27450"/>
                </a:lnTo>
                <a:lnTo>
                  <a:pt x="16597" y="26528"/>
                </a:lnTo>
                <a:lnTo>
                  <a:pt x="17229" y="25606"/>
                </a:lnTo>
                <a:lnTo>
                  <a:pt x="17782" y="24631"/>
                </a:lnTo>
                <a:lnTo>
                  <a:pt x="18309" y="23630"/>
                </a:lnTo>
                <a:lnTo>
                  <a:pt x="18546" y="23103"/>
                </a:lnTo>
                <a:lnTo>
                  <a:pt x="18757" y="22577"/>
                </a:lnTo>
                <a:lnTo>
                  <a:pt x="18967" y="22076"/>
                </a:lnTo>
                <a:lnTo>
                  <a:pt x="19152" y="21523"/>
                </a:lnTo>
                <a:lnTo>
                  <a:pt x="19336" y="20996"/>
                </a:lnTo>
                <a:lnTo>
                  <a:pt x="19494" y="20443"/>
                </a:lnTo>
                <a:lnTo>
                  <a:pt x="19626" y="19916"/>
                </a:lnTo>
                <a:lnTo>
                  <a:pt x="19758" y="19363"/>
                </a:lnTo>
                <a:lnTo>
                  <a:pt x="19916" y="18441"/>
                </a:lnTo>
                <a:lnTo>
                  <a:pt x="20048" y="17545"/>
                </a:lnTo>
                <a:lnTo>
                  <a:pt x="20100" y="16623"/>
                </a:lnTo>
                <a:lnTo>
                  <a:pt x="20127" y="15701"/>
                </a:lnTo>
                <a:lnTo>
                  <a:pt x="20232" y="16043"/>
                </a:lnTo>
                <a:lnTo>
                  <a:pt x="20574" y="17334"/>
                </a:lnTo>
                <a:lnTo>
                  <a:pt x="20891" y="18599"/>
                </a:lnTo>
                <a:lnTo>
                  <a:pt x="21154" y="19889"/>
                </a:lnTo>
                <a:lnTo>
                  <a:pt x="21391" y="21180"/>
                </a:lnTo>
                <a:lnTo>
                  <a:pt x="21602" y="22471"/>
                </a:lnTo>
                <a:lnTo>
                  <a:pt x="21760" y="23762"/>
                </a:lnTo>
                <a:lnTo>
                  <a:pt x="21892" y="25053"/>
                </a:lnTo>
                <a:lnTo>
                  <a:pt x="21971" y="26370"/>
                </a:lnTo>
                <a:lnTo>
                  <a:pt x="21259" y="26739"/>
                </a:lnTo>
                <a:lnTo>
                  <a:pt x="20574" y="27108"/>
                </a:lnTo>
                <a:lnTo>
                  <a:pt x="19863" y="27503"/>
                </a:lnTo>
                <a:lnTo>
                  <a:pt x="19178" y="27898"/>
                </a:lnTo>
                <a:lnTo>
                  <a:pt x="18520" y="28346"/>
                </a:lnTo>
                <a:lnTo>
                  <a:pt x="17861" y="28767"/>
                </a:lnTo>
                <a:lnTo>
                  <a:pt x="17202" y="29241"/>
                </a:lnTo>
                <a:lnTo>
                  <a:pt x="16570" y="29716"/>
                </a:lnTo>
                <a:lnTo>
                  <a:pt x="15938" y="30216"/>
                </a:lnTo>
                <a:lnTo>
                  <a:pt x="15332" y="30717"/>
                </a:lnTo>
                <a:lnTo>
                  <a:pt x="14726" y="31244"/>
                </a:lnTo>
                <a:lnTo>
                  <a:pt x="14147" y="31797"/>
                </a:lnTo>
                <a:lnTo>
                  <a:pt x="13567" y="32350"/>
                </a:lnTo>
                <a:lnTo>
                  <a:pt x="13014" y="32930"/>
                </a:lnTo>
                <a:lnTo>
                  <a:pt x="12461" y="33509"/>
                </a:lnTo>
                <a:lnTo>
                  <a:pt x="11934" y="34115"/>
                </a:lnTo>
                <a:lnTo>
                  <a:pt x="11354" y="34826"/>
                </a:lnTo>
                <a:lnTo>
                  <a:pt x="10775" y="35538"/>
                </a:lnTo>
                <a:lnTo>
                  <a:pt x="10221" y="36275"/>
                </a:lnTo>
                <a:lnTo>
                  <a:pt x="9721" y="37039"/>
                </a:lnTo>
                <a:lnTo>
                  <a:pt x="9694" y="37092"/>
                </a:lnTo>
                <a:lnTo>
                  <a:pt x="9694" y="37118"/>
                </a:lnTo>
                <a:lnTo>
                  <a:pt x="9721" y="37197"/>
                </a:lnTo>
                <a:lnTo>
                  <a:pt x="9800" y="37250"/>
                </a:lnTo>
                <a:lnTo>
                  <a:pt x="9853" y="37276"/>
                </a:lnTo>
                <a:lnTo>
                  <a:pt x="9905" y="37250"/>
                </a:lnTo>
                <a:lnTo>
                  <a:pt x="10643" y="36907"/>
                </a:lnTo>
                <a:lnTo>
                  <a:pt x="11380" y="36539"/>
                </a:lnTo>
                <a:lnTo>
                  <a:pt x="12118" y="36144"/>
                </a:lnTo>
                <a:lnTo>
                  <a:pt x="12856" y="35748"/>
                </a:lnTo>
                <a:lnTo>
                  <a:pt x="13567" y="35327"/>
                </a:lnTo>
                <a:lnTo>
                  <a:pt x="14278" y="34879"/>
                </a:lnTo>
                <a:lnTo>
                  <a:pt x="14963" y="34431"/>
                </a:lnTo>
                <a:lnTo>
                  <a:pt x="15648" y="33957"/>
                </a:lnTo>
                <a:lnTo>
                  <a:pt x="16307" y="33456"/>
                </a:lnTo>
                <a:lnTo>
                  <a:pt x="16939" y="32956"/>
                </a:lnTo>
                <a:lnTo>
                  <a:pt x="17571" y="32403"/>
                </a:lnTo>
                <a:lnTo>
                  <a:pt x="18177" y="31850"/>
                </a:lnTo>
                <a:lnTo>
                  <a:pt x="18783" y="31270"/>
                </a:lnTo>
                <a:lnTo>
                  <a:pt x="19336" y="30664"/>
                </a:lnTo>
                <a:lnTo>
                  <a:pt x="19889" y="30032"/>
                </a:lnTo>
                <a:lnTo>
                  <a:pt x="20390" y="29373"/>
                </a:lnTo>
                <a:lnTo>
                  <a:pt x="20838" y="28767"/>
                </a:lnTo>
                <a:lnTo>
                  <a:pt x="21259" y="28135"/>
                </a:lnTo>
                <a:lnTo>
                  <a:pt x="21655" y="27476"/>
                </a:lnTo>
                <a:lnTo>
                  <a:pt x="21997" y="26818"/>
                </a:lnTo>
                <a:lnTo>
                  <a:pt x="22050" y="28372"/>
                </a:lnTo>
                <a:lnTo>
                  <a:pt x="22050" y="29926"/>
                </a:lnTo>
                <a:lnTo>
                  <a:pt x="21997" y="31481"/>
                </a:lnTo>
                <a:lnTo>
                  <a:pt x="21892" y="33009"/>
                </a:lnTo>
                <a:lnTo>
                  <a:pt x="20495" y="33588"/>
                </a:lnTo>
                <a:lnTo>
                  <a:pt x="19784" y="33904"/>
                </a:lnTo>
                <a:lnTo>
                  <a:pt x="19099" y="34247"/>
                </a:lnTo>
                <a:lnTo>
                  <a:pt x="18441" y="34589"/>
                </a:lnTo>
                <a:lnTo>
                  <a:pt x="17756" y="34932"/>
                </a:lnTo>
                <a:lnTo>
                  <a:pt x="17097" y="35327"/>
                </a:lnTo>
                <a:lnTo>
                  <a:pt x="16465" y="35722"/>
                </a:lnTo>
                <a:lnTo>
                  <a:pt x="15780" y="36170"/>
                </a:lnTo>
                <a:lnTo>
                  <a:pt x="15121" y="36644"/>
                </a:lnTo>
                <a:lnTo>
                  <a:pt x="14489" y="37118"/>
                </a:lnTo>
                <a:lnTo>
                  <a:pt x="13883" y="37619"/>
                </a:lnTo>
                <a:lnTo>
                  <a:pt x="13277" y="38146"/>
                </a:lnTo>
                <a:lnTo>
                  <a:pt x="12671" y="38673"/>
                </a:lnTo>
                <a:lnTo>
                  <a:pt x="12092" y="39252"/>
                </a:lnTo>
                <a:lnTo>
                  <a:pt x="11539" y="39805"/>
                </a:lnTo>
                <a:lnTo>
                  <a:pt x="10933" y="40490"/>
                </a:lnTo>
                <a:lnTo>
                  <a:pt x="10353" y="41202"/>
                </a:lnTo>
                <a:lnTo>
                  <a:pt x="9247" y="42624"/>
                </a:lnTo>
                <a:lnTo>
                  <a:pt x="9220" y="42703"/>
                </a:lnTo>
                <a:lnTo>
                  <a:pt x="9220" y="42782"/>
                </a:lnTo>
                <a:lnTo>
                  <a:pt x="9299" y="42861"/>
                </a:lnTo>
                <a:lnTo>
                  <a:pt x="9378" y="42861"/>
                </a:lnTo>
                <a:lnTo>
                  <a:pt x="10142" y="42598"/>
                </a:lnTo>
                <a:lnTo>
                  <a:pt x="10854" y="42282"/>
                </a:lnTo>
                <a:lnTo>
                  <a:pt x="11591" y="41939"/>
                </a:lnTo>
                <a:lnTo>
                  <a:pt x="12276" y="41597"/>
                </a:lnTo>
                <a:lnTo>
                  <a:pt x="12987" y="41228"/>
                </a:lnTo>
                <a:lnTo>
                  <a:pt x="13699" y="40833"/>
                </a:lnTo>
                <a:lnTo>
                  <a:pt x="14384" y="40411"/>
                </a:lnTo>
                <a:lnTo>
                  <a:pt x="15069" y="39990"/>
                </a:lnTo>
                <a:lnTo>
                  <a:pt x="15727" y="39542"/>
                </a:lnTo>
                <a:lnTo>
                  <a:pt x="16359" y="39068"/>
                </a:lnTo>
                <a:lnTo>
                  <a:pt x="16992" y="38567"/>
                </a:lnTo>
                <a:lnTo>
                  <a:pt x="17624" y="38067"/>
                </a:lnTo>
                <a:lnTo>
                  <a:pt x="18230" y="37540"/>
                </a:lnTo>
                <a:lnTo>
                  <a:pt x="18809" y="37013"/>
                </a:lnTo>
                <a:lnTo>
                  <a:pt x="19389" y="36433"/>
                </a:lnTo>
                <a:lnTo>
                  <a:pt x="19916" y="35854"/>
                </a:lnTo>
                <a:lnTo>
                  <a:pt x="20443" y="35301"/>
                </a:lnTo>
                <a:lnTo>
                  <a:pt x="20943" y="34695"/>
                </a:lnTo>
                <a:lnTo>
                  <a:pt x="21417" y="34089"/>
                </a:lnTo>
                <a:lnTo>
                  <a:pt x="21865" y="33483"/>
                </a:lnTo>
                <a:lnTo>
                  <a:pt x="21760" y="34484"/>
                </a:lnTo>
                <a:lnTo>
                  <a:pt x="21628" y="35538"/>
                </a:lnTo>
                <a:lnTo>
                  <a:pt x="21470" y="36591"/>
                </a:lnTo>
                <a:lnTo>
                  <a:pt x="21312" y="37619"/>
                </a:lnTo>
                <a:lnTo>
                  <a:pt x="21101" y="38673"/>
                </a:lnTo>
                <a:lnTo>
                  <a:pt x="20785" y="38883"/>
                </a:lnTo>
                <a:lnTo>
                  <a:pt x="20469" y="39068"/>
                </a:lnTo>
                <a:lnTo>
                  <a:pt x="19810" y="39410"/>
                </a:lnTo>
                <a:lnTo>
                  <a:pt x="19126" y="39726"/>
                </a:lnTo>
                <a:lnTo>
                  <a:pt x="18467" y="40069"/>
                </a:lnTo>
                <a:lnTo>
                  <a:pt x="17782" y="40438"/>
                </a:lnTo>
                <a:lnTo>
                  <a:pt x="17097" y="40833"/>
                </a:lnTo>
                <a:lnTo>
                  <a:pt x="16412" y="41228"/>
                </a:lnTo>
                <a:lnTo>
                  <a:pt x="15754" y="41649"/>
                </a:lnTo>
                <a:lnTo>
                  <a:pt x="15095" y="42071"/>
                </a:lnTo>
                <a:lnTo>
                  <a:pt x="14463" y="42492"/>
                </a:lnTo>
                <a:lnTo>
                  <a:pt x="13830" y="42967"/>
                </a:lnTo>
                <a:lnTo>
                  <a:pt x="13225" y="43414"/>
                </a:lnTo>
                <a:lnTo>
                  <a:pt x="12619" y="43889"/>
                </a:lnTo>
                <a:lnTo>
                  <a:pt x="12013" y="44389"/>
                </a:lnTo>
                <a:lnTo>
                  <a:pt x="11407" y="44890"/>
                </a:lnTo>
                <a:lnTo>
                  <a:pt x="10827" y="45417"/>
                </a:lnTo>
                <a:lnTo>
                  <a:pt x="10169" y="46022"/>
                </a:lnTo>
                <a:lnTo>
                  <a:pt x="9536" y="46655"/>
                </a:lnTo>
                <a:lnTo>
                  <a:pt x="8904" y="47287"/>
                </a:lnTo>
                <a:lnTo>
                  <a:pt x="8325" y="47972"/>
                </a:lnTo>
                <a:lnTo>
                  <a:pt x="8298" y="48025"/>
                </a:lnTo>
                <a:lnTo>
                  <a:pt x="8272" y="48051"/>
                </a:lnTo>
                <a:lnTo>
                  <a:pt x="8298" y="48130"/>
                </a:lnTo>
                <a:lnTo>
                  <a:pt x="8377" y="48183"/>
                </a:lnTo>
                <a:lnTo>
                  <a:pt x="8404" y="48209"/>
                </a:lnTo>
                <a:lnTo>
                  <a:pt x="8456" y="48209"/>
                </a:lnTo>
                <a:lnTo>
                  <a:pt x="9220" y="47946"/>
                </a:lnTo>
                <a:lnTo>
                  <a:pt x="9984" y="47682"/>
                </a:lnTo>
                <a:lnTo>
                  <a:pt x="10722" y="47340"/>
                </a:lnTo>
                <a:lnTo>
                  <a:pt x="11460" y="46997"/>
                </a:lnTo>
                <a:lnTo>
                  <a:pt x="12171" y="46602"/>
                </a:lnTo>
                <a:lnTo>
                  <a:pt x="12856" y="46207"/>
                </a:lnTo>
                <a:lnTo>
                  <a:pt x="13541" y="45785"/>
                </a:lnTo>
                <a:lnTo>
                  <a:pt x="14226" y="45337"/>
                </a:lnTo>
                <a:lnTo>
                  <a:pt x="14858" y="44916"/>
                </a:lnTo>
                <a:lnTo>
                  <a:pt x="15490" y="44442"/>
                </a:lnTo>
                <a:lnTo>
                  <a:pt x="16122" y="43994"/>
                </a:lnTo>
                <a:lnTo>
                  <a:pt x="16728" y="43493"/>
                </a:lnTo>
                <a:lnTo>
                  <a:pt x="17334" y="43019"/>
                </a:lnTo>
                <a:lnTo>
                  <a:pt x="17914" y="42492"/>
                </a:lnTo>
                <a:lnTo>
                  <a:pt x="18493" y="41965"/>
                </a:lnTo>
                <a:lnTo>
                  <a:pt x="19046" y="41439"/>
                </a:lnTo>
                <a:lnTo>
                  <a:pt x="19547" y="40912"/>
                </a:lnTo>
                <a:lnTo>
                  <a:pt x="20048" y="40359"/>
                </a:lnTo>
                <a:lnTo>
                  <a:pt x="20522" y="39832"/>
                </a:lnTo>
                <a:lnTo>
                  <a:pt x="20996" y="39252"/>
                </a:lnTo>
                <a:lnTo>
                  <a:pt x="20891" y="39647"/>
                </a:lnTo>
                <a:lnTo>
                  <a:pt x="20601" y="40385"/>
                </a:lnTo>
                <a:lnTo>
                  <a:pt x="20258" y="41070"/>
                </a:lnTo>
                <a:lnTo>
                  <a:pt x="19889" y="41755"/>
                </a:lnTo>
                <a:lnTo>
                  <a:pt x="19468" y="42413"/>
                </a:lnTo>
                <a:lnTo>
                  <a:pt x="18941" y="43151"/>
                </a:lnTo>
                <a:lnTo>
                  <a:pt x="18388" y="43862"/>
                </a:lnTo>
                <a:lnTo>
                  <a:pt x="17255" y="45258"/>
                </a:lnTo>
                <a:lnTo>
                  <a:pt x="16043" y="46786"/>
                </a:lnTo>
                <a:lnTo>
                  <a:pt x="15464" y="47550"/>
                </a:lnTo>
                <a:lnTo>
                  <a:pt x="14884" y="48341"/>
                </a:lnTo>
                <a:lnTo>
                  <a:pt x="14331" y="49131"/>
                </a:lnTo>
                <a:lnTo>
                  <a:pt x="13778" y="49948"/>
                </a:lnTo>
                <a:lnTo>
                  <a:pt x="13277" y="50791"/>
                </a:lnTo>
                <a:lnTo>
                  <a:pt x="12803" y="51607"/>
                </a:lnTo>
                <a:lnTo>
                  <a:pt x="12540" y="52081"/>
                </a:lnTo>
                <a:lnTo>
                  <a:pt x="12329" y="52556"/>
                </a:lnTo>
                <a:lnTo>
                  <a:pt x="12118" y="53030"/>
                </a:lnTo>
                <a:lnTo>
                  <a:pt x="11907" y="53504"/>
                </a:lnTo>
                <a:lnTo>
                  <a:pt x="11749" y="54005"/>
                </a:lnTo>
                <a:lnTo>
                  <a:pt x="11591" y="54505"/>
                </a:lnTo>
                <a:lnTo>
                  <a:pt x="11460" y="55006"/>
                </a:lnTo>
                <a:lnTo>
                  <a:pt x="11354" y="55506"/>
                </a:lnTo>
                <a:lnTo>
                  <a:pt x="11354" y="55559"/>
                </a:lnTo>
                <a:lnTo>
                  <a:pt x="11380" y="55612"/>
                </a:lnTo>
                <a:lnTo>
                  <a:pt x="11460" y="55664"/>
                </a:lnTo>
                <a:lnTo>
                  <a:pt x="11539" y="55691"/>
                </a:lnTo>
                <a:lnTo>
                  <a:pt x="11591" y="55664"/>
                </a:lnTo>
                <a:lnTo>
                  <a:pt x="11644" y="55638"/>
                </a:lnTo>
                <a:lnTo>
                  <a:pt x="12803" y="54558"/>
                </a:lnTo>
                <a:lnTo>
                  <a:pt x="13383" y="53978"/>
                </a:lnTo>
                <a:lnTo>
                  <a:pt x="13962" y="53399"/>
                </a:lnTo>
                <a:lnTo>
                  <a:pt x="14515" y="52819"/>
                </a:lnTo>
                <a:lnTo>
                  <a:pt x="15042" y="52213"/>
                </a:lnTo>
                <a:lnTo>
                  <a:pt x="15595" y="51581"/>
                </a:lnTo>
                <a:lnTo>
                  <a:pt x="16096" y="50949"/>
                </a:lnTo>
                <a:lnTo>
                  <a:pt x="16597" y="50316"/>
                </a:lnTo>
                <a:lnTo>
                  <a:pt x="17071" y="49658"/>
                </a:lnTo>
                <a:lnTo>
                  <a:pt x="17519" y="48999"/>
                </a:lnTo>
                <a:lnTo>
                  <a:pt x="17966" y="48314"/>
                </a:lnTo>
                <a:lnTo>
                  <a:pt x="18362" y="47629"/>
                </a:lnTo>
                <a:lnTo>
                  <a:pt x="18757" y="46918"/>
                </a:lnTo>
                <a:lnTo>
                  <a:pt x="19099" y="46180"/>
                </a:lnTo>
                <a:lnTo>
                  <a:pt x="19442" y="45443"/>
                </a:lnTo>
                <a:lnTo>
                  <a:pt x="19731" y="44758"/>
                </a:lnTo>
                <a:lnTo>
                  <a:pt x="19969" y="44047"/>
                </a:lnTo>
                <a:lnTo>
                  <a:pt x="20179" y="43309"/>
                </a:lnTo>
                <a:lnTo>
                  <a:pt x="20364" y="42571"/>
                </a:lnTo>
                <a:lnTo>
                  <a:pt x="20838" y="40964"/>
                </a:lnTo>
                <a:lnTo>
                  <a:pt x="21049" y="40121"/>
                </a:lnTo>
                <a:lnTo>
                  <a:pt x="21259" y="39305"/>
                </a:lnTo>
                <a:lnTo>
                  <a:pt x="21259" y="40016"/>
                </a:lnTo>
                <a:lnTo>
                  <a:pt x="21286" y="40701"/>
                </a:lnTo>
                <a:lnTo>
                  <a:pt x="21338" y="41412"/>
                </a:lnTo>
                <a:lnTo>
                  <a:pt x="21391" y="42097"/>
                </a:lnTo>
                <a:lnTo>
                  <a:pt x="21496" y="42808"/>
                </a:lnTo>
                <a:lnTo>
                  <a:pt x="21575" y="43493"/>
                </a:lnTo>
                <a:lnTo>
                  <a:pt x="21839" y="44890"/>
                </a:lnTo>
                <a:lnTo>
                  <a:pt x="22129" y="46260"/>
                </a:lnTo>
                <a:lnTo>
                  <a:pt x="22471" y="47629"/>
                </a:lnTo>
                <a:lnTo>
                  <a:pt x="22840" y="48973"/>
                </a:lnTo>
                <a:lnTo>
                  <a:pt x="23235" y="50316"/>
                </a:lnTo>
                <a:lnTo>
                  <a:pt x="23762" y="51976"/>
                </a:lnTo>
                <a:lnTo>
                  <a:pt x="24025" y="52819"/>
                </a:lnTo>
                <a:lnTo>
                  <a:pt x="24263" y="53662"/>
                </a:lnTo>
                <a:lnTo>
                  <a:pt x="24289" y="53688"/>
                </a:lnTo>
                <a:lnTo>
                  <a:pt x="24315" y="53715"/>
                </a:lnTo>
                <a:lnTo>
                  <a:pt x="24394" y="53741"/>
                </a:lnTo>
                <a:lnTo>
                  <a:pt x="24473" y="53715"/>
                </a:lnTo>
                <a:lnTo>
                  <a:pt x="24500" y="53688"/>
                </a:lnTo>
                <a:lnTo>
                  <a:pt x="24526" y="53636"/>
                </a:lnTo>
                <a:lnTo>
                  <a:pt x="24658" y="52872"/>
                </a:lnTo>
                <a:lnTo>
                  <a:pt x="24737" y="52081"/>
                </a:lnTo>
                <a:lnTo>
                  <a:pt x="24816" y="51291"/>
                </a:lnTo>
                <a:lnTo>
                  <a:pt x="24842" y="50501"/>
                </a:lnTo>
                <a:lnTo>
                  <a:pt x="24842" y="49711"/>
                </a:lnTo>
                <a:lnTo>
                  <a:pt x="24816" y="48920"/>
                </a:lnTo>
                <a:lnTo>
                  <a:pt x="24737" y="48130"/>
                </a:lnTo>
                <a:lnTo>
                  <a:pt x="24631" y="47366"/>
                </a:lnTo>
                <a:lnTo>
                  <a:pt x="24500" y="46628"/>
                </a:lnTo>
                <a:lnTo>
                  <a:pt x="24342" y="45891"/>
                </a:lnTo>
                <a:lnTo>
                  <a:pt x="24157" y="45153"/>
                </a:lnTo>
                <a:lnTo>
                  <a:pt x="23946" y="44442"/>
                </a:lnTo>
                <a:lnTo>
                  <a:pt x="23736" y="43731"/>
                </a:lnTo>
                <a:lnTo>
                  <a:pt x="23472" y="43019"/>
                </a:lnTo>
                <a:lnTo>
                  <a:pt x="22919" y="41623"/>
                </a:lnTo>
                <a:lnTo>
                  <a:pt x="22260" y="40095"/>
                </a:lnTo>
                <a:lnTo>
                  <a:pt x="21549" y="38567"/>
                </a:lnTo>
                <a:lnTo>
                  <a:pt x="21549" y="38488"/>
                </a:lnTo>
                <a:lnTo>
                  <a:pt x="21549" y="38435"/>
                </a:lnTo>
                <a:lnTo>
                  <a:pt x="21523" y="38409"/>
                </a:lnTo>
                <a:lnTo>
                  <a:pt x="21470" y="38356"/>
                </a:lnTo>
                <a:lnTo>
                  <a:pt x="21734" y="37013"/>
                </a:lnTo>
                <a:lnTo>
                  <a:pt x="21971" y="35643"/>
                </a:lnTo>
                <a:lnTo>
                  <a:pt x="22129" y="34484"/>
                </a:lnTo>
                <a:lnTo>
                  <a:pt x="22234" y="33298"/>
                </a:lnTo>
                <a:lnTo>
                  <a:pt x="22524" y="33878"/>
                </a:lnTo>
                <a:lnTo>
                  <a:pt x="22761" y="34484"/>
                </a:lnTo>
                <a:lnTo>
                  <a:pt x="22998" y="35090"/>
                </a:lnTo>
                <a:lnTo>
                  <a:pt x="23182" y="35696"/>
                </a:lnTo>
                <a:lnTo>
                  <a:pt x="23499" y="36960"/>
                </a:lnTo>
                <a:lnTo>
                  <a:pt x="23788" y="38198"/>
                </a:lnTo>
                <a:lnTo>
                  <a:pt x="23999" y="38910"/>
                </a:lnTo>
                <a:lnTo>
                  <a:pt x="24210" y="39595"/>
                </a:lnTo>
                <a:lnTo>
                  <a:pt x="24421" y="40279"/>
                </a:lnTo>
                <a:lnTo>
                  <a:pt x="24684" y="40964"/>
                </a:lnTo>
                <a:lnTo>
                  <a:pt x="25185" y="42334"/>
                </a:lnTo>
                <a:lnTo>
                  <a:pt x="25738" y="43678"/>
                </a:lnTo>
                <a:lnTo>
                  <a:pt x="26054" y="44468"/>
                </a:lnTo>
                <a:lnTo>
                  <a:pt x="26370" y="45232"/>
                </a:lnTo>
                <a:lnTo>
                  <a:pt x="26633" y="46022"/>
                </a:lnTo>
                <a:lnTo>
                  <a:pt x="26844" y="46839"/>
                </a:lnTo>
                <a:lnTo>
                  <a:pt x="26871" y="46865"/>
                </a:lnTo>
                <a:lnTo>
                  <a:pt x="26897" y="46892"/>
                </a:lnTo>
                <a:lnTo>
                  <a:pt x="26976" y="46918"/>
                </a:lnTo>
                <a:lnTo>
                  <a:pt x="27029" y="46892"/>
                </a:lnTo>
                <a:lnTo>
                  <a:pt x="27081" y="46839"/>
                </a:lnTo>
                <a:lnTo>
                  <a:pt x="27160" y="46101"/>
                </a:lnTo>
                <a:lnTo>
                  <a:pt x="27213" y="45364"/>
                </a:lnTo>
                <a:lnTo>
                  <a:pt x="27213" y="44600"/>
                </a:lnTo>
                <a:lnTo>
                  <a:pt x="27187" y="43862"/>
                </a:lnTo>
                <a:lnTo>
                  <a:pt x="27108" y="43125"/>
                </a:lnTo>
                <a:lnTo>
                  <a:pt x="27002" y="42361"/>
                </a:lnTo>
                <a:lnTo>
                  <a:pt x="26871" y="41649"/>
                </a:lnTo>
                <a:lnTo>
                  <a:pt x="26713" y="40912"/>
                </a:lnTo>
                <a:lnTo>
                  <a:pt x="26528" y="40200"/>
                </a:lnTo>
                <a:lnTo>
                  <a:pt x="26317" y="39463"/>
                </a:lnTo>
                <a:lnTo>
                  <a:pt x="26080" y="38778"/>
                </a:lnTo>
                <a:lnTo>
                  <a:pt x="25790" y="38067"/>
                </a:lnTo>
                <a:lnTo>
                  <a:pt x="25501" y="37382"/>
                </a:lnTo>
                <a:lnTo>
                  <a:pt x="25158" y="36697"/>
                </a:lnTo>
                <a:lnTo>
                  <a:pt x="24789" y="36038"/>
                </a:lnTo>
                <a:lnTo>
                  <a:pt x="24421" y="35406"/>
                </a:lnTo>
                <a:lnTo>
                  <a:pt x="23946" y="34695"/>
                </a:lnTo>
                <a:lnTo>
                  <a:pt x="23420" y="34036"/>
                </a:lnTo>
                <a:lnTo>
                  <a:pt x="22893" y="33377"/>
                </a:lnTo>
                <a:lnTo>
                  <a:pt x="22313" y="32772"/>
                </a:lnTo>
                <a:lnTo>
                  <a:pt x="22287" y="32745"/>
                </a:lnTo>
                <a:lnTo>
                  <a:pt x="22392" y="31349"/>
                </a:lnTo>
                <a:lnTo>
                  <a:pt x="22445" y="29926"/>
                </a:lnTo>
                <a:lnTo>
                  <a:pt x="22445" y="28504"/>
                </a:lnTo>
                <a:lnTo>
                  <a:pt x="22418" y="27081"/>
                </a:lnTo>
                <a:lnTo>
                  <a:pt x="22418" y="27081"/>
                </a:lnTo>
                <a:lnTo>
                  <a:pt x="22893" y="28293"/>
                </a:lnTo>
                <a:lnTo>
                  <a:pt x="23130" y="28899"/>
                </a:lnTo>
                <a:lnTo>
                  <a:pt x="23393" y="29505"/>
                </a:lnTo>
                <a:lnTo>
                  <a:pt x="23736" y="30269"/>
                </a:lnTo>
                <a:lnTo>
                  <a:pt x="24131" y="31059"/>
                </a:lnTo>
                <a:lnTo>
                  <a:pt x="24526" y="31823"/>
                </a:lnTo>
                <a:lnTo>
                  <a:pt x="24921" y="32561"/>
                </a:lnTo>
                <a:lnTo>
                  <a:pt x="25343" y="33325"/>
                </a:lnTo>
                <a:lnTo>
                  <a:pt x="25790" y="34062"/>
                </a:lnTo>
                <a:lnTo>
                  <a:pt x="26238" y="34800"/>
                </a:lnTo>
                <a:lnTo>
                  <a:pt x="26713" y="35538"/>
                </a:lnTo>
                <a:lnTo>
                  <a:pt x="27213" y="36275"/>
                </a:lnTo>
                <a:lnTo>
                  <a:pt x="27714" y="36987"/>
                </a:lnTo>
                <a:lnTo>
                  <a:pt x="28741" y="38435"/>
                </a:lnTo>
                <a:lnTo>
                  <a:pt x="29031" y="38883"/>
                </a:lnTo>
                <a:lnTo>
                  <a:pt x="29321" y="39305"/>
                </a:lnTo>
                <a:lnTo>
                  <a:pt x="29821" y="40227"/>
                </a:lnTo>
                <a:lnTo>
                  <a:pt x="30269" y="41149"/>
                </a:lnTo>
                <a:lnTo>
                  <a:pt x="30717" y="42071"/>
                </a:lnTo>
                <a:lnTo>
                  <a:pt x="30743" y="42124"/>
                </a:lnTo>
                <a:lnTo>
                  <a:pt x="30796" y="42150"/>
                </a:lnTo>
                <a:lnTo>
                  <a:pt x="30875" y="42124"/>
                </a:lnTo>
                <a:lnTo>
                  <a:pt x="30954" y="42071"/>
                </a:lnTo>
                <a:lnTo>
                  <a:pt x="30980" y="42045"/>
                </a:lnTo>
                <a:lnTo>
                  <a:pt x="30980" y="41992"/>
                </a:lnTo>
                <a:lnTo>
                  <a:pt x="30980" y="41518"/>
                </a:lnTo>
                <a:lnTo>
                  <a:pt x="30954" y="41043"/>
                </a:lnTo>
                <a:lnTo>
                  <a:pt x="30901" y="40596"/>
                </a:lnTo>
                <a:lnTo>
                  <a:pt x="30822" y="40121"/>
                </a:lnTo>
                <a:lnTo>
                  <a:pt x="30743" y="39674"/>
                </a:lnTo>
                <a:lnTo>
                  <a:pt x="30638" y="39226"/>
                </a:lnTo>
                <a:lnTo>
                  <a:pt x="30401" y="38304"/>
                </a:lnTo>
                <a:lnTo>
                  <a:pt x="30084" y="37434"/>
                </a:lnTo>
                <a:lnTo>
                  <a:pt x="29742" y="36565"/>
                </a:lnTo>
                <a:lnTo>
                  <a:pt x="29347" y="35696"/>
                </a:lnTo>
                <a:lnTo>
                  <a:pt x="28925" y="34879"/>
                </a:lnTo>
                <a:lnTo>
                  <a:pt x="28478" y="34036"/>
                </a:lnTo>
                <a:lnTo>
                  <a:pt x="27977" y="33193"/>
                </a:lnTo>
                <a:lnTo>
                  <a:pt x="26976" y="31533"/>
                </a:lnTo>
                <a:lnTo>
                  <a:pt x="26028" y="30084"/>
                </a:lnTo>
                <a:lnTo>
                  <a:pt x="25553" y="29373"/>
                </a:lnTo>
                <a:lnTo>
                  <a:pt x="25053" y="28688"/>
                </a:lnTo>
                <a:lnTo>
                  <a:pt x="24447" y="27951"/>
                </a:lnTo>
                <a:lnTo>
                  <a:pt x="24131" y="27608"/>
                </a:lnTo>
                <a:lnTo>
                  <a:pt x="23815" y="27266"/>
                </a:lnTo>
                <a:lnTo>
                  <a:pt x="23472" y="26950"/>
                </a:lnTo>
                <a:lnTo>
                  <a:pt x="23130" y="26633"/>
                </a:lnTo>
                <a:lnTo>
                  <a:pt x="22761" y="26344"/>
                </a:lnTo>
                <a:lnTo>
                  <a:pt x="22366" y="26080"/>
                </a:lnTo>
                <a:lnTo>
                  <a:pt x="22313" y="25132"/>
                </a:lnTo>
                <a:lnTo>
                  <a:pt x="22234" y="24210"/>
                </a:lnTo>
                <a:lnTo>
                  <a:pt x="22129" y="23261"/>
                </a:lnTo>
                <a:lnTo>
                  <a:pt x="21997" y="22339"/>
                </a:lnTo>
                <a:lnTo>
                  <a:pt x="22998" y="23683"/>
                </a:lnTo>
                <a:lnTo>
                  <a:pt x="24025" y="25053"/>
                </a:lnTo>
                <a:lnTo>
                  <a:pt x="24552" y="25711"/>
                </a:lnTo>
                <a:lnTo>
                  <a:pt x="25106" y="26370"/>
                </a:lnTo>
                <a:lnTo>
                  <a:pt x="25659" y="27002"/>
                </a:lnTo>
                <a:lnTo>
                  <a:pt x="26238" y="27608"/>
                </a:lnTo>
                <a:lnTo>
                  <a:pt x="26871" y="28267"/>
                </a:lnTo>
                <a:lnTo>
                  <a:pt x="27556" y="28899"/>
                </a:lnTo>
                <a:lnTo>
                  <a:pt x="28240" y="29479"/>
                </a:lnTo>
                <a:lnTo>
                  <a:pt x="28952" y="30032"/>
                </a:lnTo>
                <a:lnTo>
                  <a:pt x="29716" y="30532"/>
                </a:lnTo>
                <a:lnTo>
                  <a:pt x="30480" y="31007"/>
                </a:lnTo>
                <a:lnTo>
                  <a:pt x="31270" y="31454"/>
                </a:lnTo>
                <a:lnTo>
                  <a:pt x="32060" y="31902"/>
                </a:lnTo>
                <a:lnTo>
                  <a:pt x="32982" y="32403"/>
                </a:lnTo>
                <a:lnTo>
                  <a:pt x="33904" y="32956"/>
                </a:lnTo>
                <a:lnTo>
                  <a:pt x="34352" y="33246"/>
                </a:lnTo>
                <a:lnTo>
                  <a:pt x="34774" y="33562"/>
                </a:lnTo>
                <a:lnTo>
                  <a:pt x="35195" y="33904"/>
                </a:lnTo>
                <a:lnTo>
                  <a:pt x="35564" y="34273"/>
                </a:lnTo>
                <a:lnTo>
                  <a:pt x="35643" y="34299"/>
                </a:lnTo>
                <a:lnTo>
                  <a:pt x="35696" y="34273"/>
                </a:lnTo>
                <a:lnTo>
                  <a:pt x="35722" y="34220"/>
                </a:lnTo>
                <a:lnTo>
                  <a:pt x="35722" y="34168"/>
                </a:lnTo>
                <a:lnTo>
                  <a:pt x="35564" y="33746"/>
                </a:lnTo>
                <a:lnTo>
                  <a:pt x="35353" y="33325"/>
                </a:lnTo>
                <a:lnTo>
                  <a:pt x="34932" y="32482"/>
                </a:lnTo>
                <a:lnTo>
                  <a:pt x="34458" y="31665"/>
                </a:lnTo>
                <a:lnTo>
                  <a:pt x="33957" y="30901"/>
                </a:lnTo>
                <a:lnTo>
                  <a:pt x="33430" y="30137"/>
                </a:lnTo>
                <a:lnTo>
                  <a:pt x="32851" y="29373"/>
                </a:lnTo>
                <a:lnTo>
                  <a:pt x="32271" y="28662"/>
                </a:lnTo>
                <a:lnTo>
                  <a:pt x="31639" y="27977"/>
                </a:lnTo>
                <a:lnTo>
                  <a:pt x="30980" y="27292"/>
                </a:lnTo>
                <a:lnTo>
                  <a:pt x="30295" y="26633"/>
                </a:lnTo>
                <a:lnTo>
                  <a:pt x="29584" y="26001"/>
                </a:lnTo>
                <a:lnTo>
                  <a:pt x="28846" y="25395"/>
                </a:lnTo>
                <a:lnTo>
                  <a:pt x="28109" y="24816"/>
                </a:lnTo>
                <a:lnTo>
                  <a:pt x="27318" y="24289"/>
                </a:lnTo>
                <a:lnTo>
                  <a:pt x="26528" y="23762"/>
                </a:lnTo>
                <a:lnTo>
                  <a:pt x="25685" y="23314"/>
                </a:lnTo>
                <a:lnTo>
                  <a:pt x="24816" y="22840"/>
                </a:lnTo>
                <a:lnTo>
                  <a:pt x="23894" y="22445"/>
                </a:lnTo>
                <a:lnTo>
                  <a:pt x="22972" y="22076"/>
                </a:lnTo>
                <a:lnTo>
                  <a:pt x="22023" y="21760"/>
                </a:lnTo>
                <a:lnTo>
                  <a:pt x="21997" y="21734"/>
                </a:lnTo>
                <a:lnTo>
                  <a:pt x="21971" y="21707"/>
                </a:lnTo>
                <a:lnTo>
                  <a:pt x="21918" y="21681"/>
                </a:lnTo>
                <a:lnTo>
                  <a:pt x="21786" y="20812"/>
                </a:lnTo>
                <a:lnTo>
                  <a:pt x="21628" y="19942"/>
                </a:lnTo>
                <a:lnTo>
                  <a:pt x="21444" y="19099"/>
                </a:lnTo>
                <a:lnTo>
                  <a:pt x="21259" y="18230"/>
                </a:lnTo>
                <a:lnTo>
                  <a:pt x="21049" y="17387"/>
                </a:lnTo>
                <a:lnTo>
                  <a:pt x="20838" y="16517"/>
                </a:lnTo>
                <a:lnTo>
                  <a:pt x="20601" y="15674"/>
                </a:lnTo>
                <a:lnTo>
                  <a:pt x="20364" y="14831"/>
                </a:lnTo>
                <a:lnTo>
                  <a:pt x="20838" y="15490"/>
                </a:lnTo>
                <a:lnTo>
                  <a:pt x="21365" y="16149"/>
                </a:lnTo>
                <a:lnTo>
                  <a:pt x="21892" y="16755"/>
                </a:lnTo>
                <a:lnTo>
                  <a:pt x="22471" y="17334"/>
                </a:lnTo>
                <a:lnTo>
                  <a:pt x="23051" y="17887"/>
                </a:lnTo>
                <a:lnTo>
                  <a:pt x="23683" y="18441"/>
                </a:lnTo>
                <a:lnTo>
                  <a:pt x="24315" y="18941"/>
                </a:lnTo>
                <a:lnTo>
                  <a:pt x="24974" y="19415"/>
                </a:lnTo>
                <a:lnTo>
                  <a:pt x="25395" y="19679"/>
                </a:lnTo>
                <a:lnTo>
                  <a:pt x="25790" y="19916"/>
                </a:lnTo>
                <a:lnTo>
                  <a:pt x="26633" y="20364"/>
                </a:lnTo>
                <a:lnTo>
                  <a:pt x="27476" y="20785"/>
                </a:lnTo>
                <a:lnTo>
                  <a:pt x="28346" y="21180"/>
                </a:lnTo>
                <a:lnTo>
                  <a:pt x="30111" y="21918"/>
                </a:lnTo>
                <a:lnTo>
                  <a:pt x="30980" y="22287"/>
                </a:lnTo>
                <a:lnTo>
                  <a:pt x="31850" y="22682"/>
                </a:lnTo>
                <a:lnTo>
                  <a:pt x="32851" y="23156"/>
                </a:lnTo>
                <a:lnTo>
                  <a:pt x="33351" y="23420"/>
                </a:lnTo>
                <a:lnTo>
                  <a:pt x="33825" y="23683"/>
                </a:lnTo>
                <a:lnTo>
                  <a:pt x="34299" y="23999"/>
                </a:lnTo>
                <a:lnTo>
                  <a:pt x="34747" y="24342"/>
                </a:lnTo>
                <a:lnTo>
                  <a:pt x="35142" y="24684"/>
                </a:lnTo>
                <a:lnTo>
                  <a:pt x="35511" y="25079"/>
                </a:lnTo>
                <a:lnTo>
                  <a:pt x="35564" y="25132"/>
                </a:lnTo>
                <a:lnTo>
                  <a:pt x="35590" y="25132"/>
                </a:lnTo>
                <a:lnTo>
                  <a:pt x="35696" y="25106"/>
                </a:lnTo>
                <a:lnTo>
                  <a:pt x="35722" y="25079"/>
                </a:lnTo>
                <a:lnTo>
                  <a:pt x="35722" y="25053"/>
                </a:lnTo>
                <a:lnTo>
                  <a:pt x="35748" y="25000"/>
                </a:lnTo>
                <a:lnTo>
                  <a:pt x="35722" y="24947"/>
                </a:lnTo>
                <a:lnTo>
                  <a:pt x="35485" y="24552"/>
                </a:lnTo>
                <a:lnTo>
                  <a:pt x="35222" y="24157"/>
                </a:lnTo>
                <a:lnTo>
                  <a:pt x="34932" y="23788"/>
                </a:lnTo>
                <a:lnTo>
                  <a:pt x="34642" y="23393"/>
                </a:lnTo>
                <a:lnTo>
                  <a:pt x="34036" y="22682"/>
                </a:lnTo>
                <a:lnTo>
                  <a:pt x="33404" y="21971"/>
                </a:lnTo>
                <a:lnTo>
                  <a:pt x="32745" y="21286"/>
                </a:lnTo>
                <a:lnTo>
                  <a:pt x="32060" y="20627"/>
                </a:lnTo>
                <a:lnTo>
                  <a:pt x="31323" y="19995"/>
                </a:lnTo>
                <a:lnTo>
                  <a:pt x="30585" y="19389"/>
                </a:lnTo>
                <a:lnTo>
                  <a:pt x="29847" y="18862"/>
                </a:lnTo>
                <a:lnTo>
                  <a:pt x="29083" y="18335"/>
                </a:lnTo>
                <a:lnTo>
                  <a:pt x="28293" y="17861"/>
                </a:lnTo>
                <a:lnTo>
                  <a:pt x="27503" y="17387"/>
                </a:lnTo>
                <a:lnTo>
                  <a:pt x="26633" y="16965"/>
                </a:lnTo>
                <a:lnTo>
                  <a:pt x="25738" y="16544"/>
                </a:lnTo>
                <a:lnTo>
                  <a:pt x="24842" y="16201"/>
                </a:lnTo>
                <a:lnTo>
                  <a:pt x="23920" y="15833"/>
                </a:lnTo>
                <a:lnTo>
                  <a:pt x="22945" y="15464"/>
                </a:lnTo>
                <a:lnTo>
                  <a:pt x="21971" y="15042"/>
                </a:lnTo>
                <a:lnTo>
                  <a:pt x="21496" y="14831"/>
                </a:lnTo>
                <a:lnTo>
                  <a:pt x="21022" y="14568"/>
                </a:lnTo>
                <a:lnTo>
                  <a:pt x="20574" y="14305"/>
                </a:lnTo>
                <a:lnTo>
                  <a:pt x="20127" y="13988"/>
                </a:lnTo>
                <a:lnTo>
                  <a:pt x="20048" y="13883"/>
                </a:lnTo>
                <a:lnTo>
                  <a:pt x="19573" y="12540"/>
                </a:lnTo>
                <a:lnTo>
                  <a:pt x="19073" y="11196"/>
                </a:lnTo>
                <a:lnTo>
                  <a:pt x="18520" y="9853"/>
                </a:lnTo>
                <a:lnTo>
                  <a:pt x="17914" y="8535"/>
                </a:lnTo>
                <a:lnTo>
                  <a:pt x="17466" y="7587"/>
                </a:lnTo>
                <a:lnTo>
                  <a:pt x="18151" y="8298"/>
                </a:lnTo>
                <a:lnTo>
                  <a:pt x="18862" y="9010"/>
                </a:lnTo>
                <a:lnTo>
                  <a:pt x="19626" y="9694"/>
                </a:lnTo>
                <a:lnTo>
                  <a:pt x="20390" y="10353"/>
                </a:lnTo>
                <a:lnTo>
                  <a:pt x="21180" y="10985"/>
                </a:lnTo>
                <a:lnTo>
                  <a:pt x="21997" y="11618"/>
                </a:lnTo>
                <a:lnTo>
                  <a:pt x="22840" y="12171"/>
                </a:lnTo>
                <a:lnTo>
                  <a:pt x="23683" y="12724"/>
                </a:lnTo>
                <a:lnTo>
                  <a:pt x="24579" y="13225"/>
                </a:lnTo>
                <a:lnTo>
                  <a:pt x="25474" y="13699"/>
                </a:lnTo>
                <a:lnTo>
                  <a:pt x="26370" y="14120"/>
                </a:lnTo>
                <a:lnTo>
                  <a:pt x="27318" y="14489"/>
                </a:lnTo>
                <a:lnTo>
                  <a:pt x="28267" y="14805"/>
                </a:lnTo>
                <a:lnTo>
                  <a:pt x="29241" y="15069"/>
                </a:lnTo>
                <a:lnTo>
                  <a:pt x="30243" y="15279"/>
                </a:lnTo>
                <a:lnTo>
                  <a:pt x="30717" y="15358"/>
                </a:lnTo>
                <a:lnTo>
                  <a:pt x="31244" y="15437"/>
                </a:lnTo>
                <a:lnTo>
                  <a:pt x="31876" y="15490"/>
                </a:lnTo>
                <a:lnTo>
                  <a:pt x="32508" y="15543"/>
                </a:lnTo>
                <a:lnTo>
                  <a:pt x="33140" y="15569"/>
                </a:lnTo>
                <a:lnTo>
                  <a:pt x="33799" y="15569"/>
                </a:lnTo>
                <a:lnTo>
                  <a:pt x="34431" y="15543"/>
                </a:lnTo>
                <a:lnTo>
                  <a:pt x="35063" y="15516"/>
                </a:lnTo>
                <a:lnTo>
                  <a:pt x="36354" y="15411"/>
                </a:lnTo>
                <a:lnTo>
                  <a:pt x="36433" y="15358"/>
                </a:lnTo>
                <a:lnTo>
                  <a:pt x="36486" y="15306"/>
                </a:lnTo>
                <a:lnTo>
                  <a:pt x="36486" y="15200"/>
                </a:lnTo>
                <a:lnTo>
                  <a:pt x="36460" y="15174"/>
                </a:lnTo>
                <a:lnTo>
                  <a:pt x="36433" y="15121"/>
                </a:lnTo>
                <a:lnTo>
                  <a:pt x="35617" y="14515"/>
                </a:lnTo>
                <a:lnTo>
                  <a:pt x="34800" y="13936"/>
                </a:lnTo>
                <a:lnTo>
                  <a:pt x="33931" y="13383"/>
                </a:lnTo>
                <a:lnTo>
                  <a:pt x="33088" y="12856"/>
                </a:lnTo>
                <a:lnTo>
                  <a:pt x="32192" y="12355"/>
                </a:lnTo>
                <a:lnTo>
                  <a:pt x="31296" y="11881"/>
                </a:lnTo>
                <a:lnTo>
                  <a:pt x="30374" y="11460"/>
                </a:lnTo>
                <a:lnTo>
                  <a:pt x="29452" y="11064"/>
                </a:lnTo>
                <a:lnTo>
                  <a:pt x="28478" y="10722"/>
                </a:lnTo>
                <a:lnTo>
                  <a:pt x="27503" y="10406"/>
                </a:lnTo>
                <a:lnTo>
                  <a:pt x="26528" y="10142"/>
                </a:lnTo>
                <a:lnTo>
                  <a:pt x="25527" y="9905"/>
                </a:lnTo>
                <a:lnTo>
                  <a:pt x="24394" y="9694"/>
                </a:lnTo>
                <a:lnTo>
                  <a:pt x="23261" y="9510"/>
                </a:lnTo>
                <a:lnTo>
                  <a:pt x="22155" y="9299"/>
                </a:lnTo>
                <a:lnTo>
                  <a:pt x="21602" y="9168"/>
                </a:lnTo>
                <a:lnTo>
                  <a:pt x="21049" y="9010"/>
                </a:lnTo>
                <a:lnTo>
                  <a:pt x="20522" y="8851"/>
                </a:lnTo>
                <a:lnTo>
                  <a:pt x="19995" y="8667"/>
                </a:lnTo>
                <a:lnTo>
                  <a:pt x="19494" y="8430"/>
                </a:lnTo>
                <a:lnTo>
                  <a:pt x="18994" y="8167"/>
                </a:lnTo>
                <a:lnTo>
                  <a:pt x="18730" y="7982"/>
                </a:lnTo>
                <a:lnTo>
                  <a:pt x="18441" y="7798"/>
                </a:lnTo>
                <a:lnTo>
                  <a:pt x="17914" y="7376"/>
                </a:lnTo>
                <a:lnTo>
                  <a:pt x="17387" y="6955"/>
                </a:lnTo>
                <a:lnTo>
                  <a:pt x="17150" y="6718"/>
                </a:lnTo>
                <a:lnTo>
                  <a:pt x="16913" y="6481"/>
                </a:lnTo>
                <a:lnTo>
                  <a:pt x="16728" y="6217"/>
                </a:lnTo>
                <a:lnTo>
                  <a:pt x="16570" y="5927"/>
                </a:lnTo>
                <a:lnTo>
                  <a:pt x="16280" y="5348"/>
                </a:lnTo>
                <a:lnTo>
                  <a:pt x="15912" y="4742"/>
                </a:lnTo>
                <a:lnTo>
                  <a:pt x="15543" y="4136"/>
                </a:lnTo>
                <a:lnTo>
                  <a:pt x="15490" y="4057"/>
                </a:lnTo>
                <a:lnTo>
                  <a:pt x="15938" y="4136"/>
                </a:lnTo>
                <a:lnTo>
                  <a:pt x="16386" y="4241"/>
                </a:lnTo>
                <a:lnTo>
                  <a:pt x="16807" y="4399"/>
                </a:lnTo>
                <a:lnTo>
                  <a:pt x="17229" y="4557"/>
                </a:lnTo>
                <a:lnTo>
                  <a:pt x="18045" y="4953"/>
                </a:lnTo>
                <a:lnTo>
                  <a:pt x="18836" y="5374"/>
                </a:lnTo>
                <a:lnTo>
                  <a:pt x="19652" y="5796"/>
                </a:lnTo>
                <a:lnTo>
                  <a:pt x="20495" y="6164"/>
                </a:lnTo>
                <a:lnTo>
                  <a:pt x="21365" y="6507"/>
                </a:lnTo>
                <a:lnTo>
                  <a:pt x="22234" y="6797"/>
                </a:lnTo>
                <a:lnTo>
                  <a:pt x="23130" y="7060"/>
                </a:lnTo>
                <a:lnTo>
                  <a:pt x="24052" y="7297"/>
                </a:lnTo>
                <a:lnTo>
                  <a:pt x="24974" y="7508"/>
                </a:lnTo>
                <a:lnTo>
                  <a:pt x="25896" y="7666"/>
                </a:lnTo>
                <a:lnTo>
                  <a:pt x="26818" y="7824"/>
                </a:lnTo>
                <a:lnTo>
                  <a:pt x="27740" y="7929"/>
                </a:lnTo>
                <a:lnTo>
                  <a:pt x="28688" y="8035"/>
                </a:lnTo>
                <a:lnTo>
                  <a:pt x="29610" y="8140"/>
                </a:lnTo>
                <a:lnTo>
                  <a:pt x="31744" y="8298"/>
                </a:lnTo>
                <a:lnTo>
                  <a:pt x="33878" y="8456"/>
                </a:lnTo>
                <a:lnTo>
                  <a:pt x="33931" y="8456"/>
                </a:lnTo>
                <a:lnTo>
                  <a:pt x="33983" y="8430"/>
                </a:lnTo>
                <a:lnTo>
                  <a:pt x="34036" y="8404"/>
                </a:lnTo>
                <a:lnTo>
                  <a:pt x="34036" y="8377"/>
                </a:lnTo>
                <a:lnTo>
                  <a:pt x="34062" y="8325"/>
                </a:lnTo>
                <a:lnTo>
                  <a:pt x="34036" y="8272"/>
                </a:lnTo>
                <a:lnTo>
                  <a:pt x="34010" y="8219"/>
                </a:lnTo>
                <a:lnTo>
                  <a:pt x="33983" y="8193"/>
                </a:lnTo>
                <a:lnTo>
                  <a:pt x="33140" y="7692"/>
                </a:lnTo>
                <a:lnTo>
                  <a:pt x="32271" y="7218"/>
                </a:lnTo>
                <a:lnTo>
                  <a:pt x="31402" y="6744"/>
                </a:lnTo>
                <a:lnTo>
                  <a:pt x="30506" y="6296"/>
                </a:lnTo>
                <a:lnTo>
                  <a:pt x="29610" y="5875"/>
                </a:lnTo>
                <a:lnTo>
                  <a:pt x="28715" y="5479"/>
                </a:lnTo>
                <a:lnTo>
                  <a:pt x="27793" y="5111"/>
                </a:lnTo>
                <a:lnTo>
                  <a:pt x="26897" y="4742"/>
                </a:lnTo>
                <a:lnTo>
                  <a:pt x="26001" y="4426"/>
                </a:lnTo>
                <a:lnTo>
                  <a:pt x="25079" y="4136"/>
                </a:lnTo>
                <a:lnTo>
                  <a:pt x="24184" y="3873"/>
                </a:lnTo>
                <a:lnTo>
                  <a:pt x="23261" y="3635"/>
                </a:lnTo>
                <a:lnTo>
                  <a:pt x="22313" y="3425"/>
                </a:lnTo>
                <a:lnTo>
                  <a:pt x="21391" y="3267"/>
                </a:lnTo>
                <a:lnTo>
                  <a:pt x="20443" y="3161"/>
                </a:lnTo>
                <a:lnTo>
                  <a:pt x="19494" y="3082"/>
                </a:lnTo>
                <a:lnTo>
                  <a:pt x="18941" y="3056"/>
                </a:lnTo>
                <a:lnTo>
                  <a:pt x="18414" y="3030"/>
                </a:lnTo>
                <a:lnTo>
                  <a:pt x="17861" y="3056"/>
                </a:lnTo>
                <a:lnTo>
                  <a:pt x="17334" y="3082"/>
                </a:lnTo>
                <a:lnTo>
                  <a:pt x="16781" y="3161"/>
                </a:lnTo>
                <a:lnTo>
                  <a:pt x="16254" y="3267"/>
                </a:lnTo>
                <a:lnTo>
                  <a:pt x="15727" y="3425"/>
                </a:lnTo>
                <a:lnTo>
                  <a:pt x="15227" y="3609"/>
                </a:lnTo>
                <a:lnTo>
                  <a:pt x="14726" y="2819"/>
                </a:lnTo>
                <a:lnTo>
                  <a:pt x="14226" y="2055"/>
                </a:lnTo>
                <a:lnTo>
                  <a:pt x="13857" y="1528"/>
                </a:lnTo>
                <a:lnTo>
                  <a:pt x="13488" y="1027"/>
                </a:lnTo>
                <a:lnTo>
                  <a:pt x="13093" y="527"/>
                </a:lnTo>
                <a:lnTo>
                  <a:pt x="12671" y="53"/>
                </a:lnTo>
                <a:lnTo>
                  <a:pt x="12619" y="26"/>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3"/>
          </p:nvPr>
        </p:nvSpPr>
        <p:spPr>
          <a:xfrm>
            <a:off x="161364" y="742278"/>
            <a:ext cx="7240401" cy="2927223"/>
          </a:xfrm>
        </p:spPr>
        <p:txBody>
          <a:bodyPr/>
          <a:lstStyle/>
          <a:p>
            <a:pPr algn="l"/>
            <a:r>
              <a:rPr lang="en-IN" sz="1200" dirty="0">
                <a:solidFill>
                  <a:schemeClr val="bg1"/>
                </a:solidFill>
              </a:rPr>
              <a:t>Problem statement </a:t>
            </a:r>
            <a:r>
              <a:rPr lang="en-IN" sz="1200" dirty="0" smtClean="0">
                <a:solidFill>
                  <a:schemeClr val="bg1"/>
                </a:solidFill>
              </a:rPr>
              <a:t>6</a:t>
            </a:r>
            <a:r>
              <a:rPr lang="en-IN" sz="1200" dirty="0" smtClean="0"/>
              <a:t>. </a:t>
            </a:r>
            <a:r>
              <a:rPr lang="en-IN" sz="1200" dirty="0"/>
              <a:t>What is the most commonly booked room type</a:t>
            </a:r>
            <a:r>
              <a:rPr lang="en-IN" sz="1200" dirty="0" smtClean="0"/>
              <a:t>?</a:t>
            </a:r>
          </a:p>
          <a:p>
            <a:pPr algn="l"/>
            <a:endParaRPr lang="en-US" sz="1200" dirty="0"/>
          </a:p>
          <a:p>
            <a:pPr algn="l"/>
            <a:r>
              <a:rPr lang="en-IN" sz="1200" dirty="0"/>
              <a:t>select top 1 </a:t>
            </a:r>
            <a:r>
              <a:rPr lang="en-IN" sz="1200" dirty="0" err="1" smtClean="0"/>
              <a:t>room_type_reserved</a:t>
            </a:r>
            <a:r>
              <a:rPr lang="en-IN" sz="1200" dirty="0" smtClean="0"/>
              <a:t>, count(</a:t>
            </a:r>
            <a:r>
              <a:rPr lang="en-IN" sz="1200" dirty="0" err="1" smtClean="0"/>
              <a:t>room_type_reserved</a:t>
            </a:r>
            <a:r>
              <a:rPr lang="en-IN" sz="1200" dirty="0"/>
              <a:t>) as </a:t>
            </a:r>
            <a:r>
              <a:rPr lang="en-IN" sz="1200" dirty="0" err="1"/>
              <a:t>common_room_type</a:t>
            </a:r>
            <a:r>
              <a:rPr lang="en-IN" sz="1200" dirty="0"/>
              <a:t> </a:t>
            </a:r>
            <a:endParaRPr lang="en-IN" sz="1200" dirty="0" smtClean="0"/>
          </a:p>
          <a:p>
            <a:pPr algn="l"/>
            <a:r>
              <a:rPr lang="en-IN" sz="1200" dirty="0" smtClean="0"/>
              <a:t>from </a:t>
            </a:r>
            <a:r>
              <a:rPr lang="en-IN" sz="1200" dirty="0" err="1"/>
              <a:t>Hotel_Rsvn_Dataset</a:t>
            </a:r>
            <a:endParaRPr lang="en-IN" sz="1200" dirty="0"/>
          </a:p>
          <a:p>
            <a:pPr algn="l"/>
            <a:r>
              <a:rPr lang="en-IN" sz="1200" dirty="0"/>
              <a:t>group by </a:t>
            </a:r>
            <a:r>
              <a:rPr lang="en-IN" sz="1200" dirty="0" err="1"/>
              <a:t>room_type_reserved</a:t>
            </a:r>
            <a:endParaRPr lang="en-IN" sz="1200" dirty="0"/>
          </a:p>
          <a:p>
            <a:pPr algn="l"/>
            <a:r>
              <a:rPr lang="en-IN" sz="1200" dirty="0"/>
              <a:t>order by </a:t>
            </a:r>
            <a:r>
              <a:rPr lang="en-IN" sz="1200" dirty="0" err="1"/>
              <a:t>common_room_type</a:t>
            </a:r>
            <a:r>
              <a:rPr lang="en-IN" sz="1200" dirty="0"/>
              <a:t> </a:t>
            </a:r>
            <a:r>
              <a:rPr lang="en-IN" sz="1200" dirty="0" err="1" smtClean="0"/>
              <a:t>desc</a:t>
            </a:r>
            <a:endParaRPr lang="en-IN" sz="1200" dirty="0" smtClean="0"/>
          </a:p>
          <a:p>
            <a:pPr algn="l"/>
            <a:endParaRPr lang="en-US" sz="1200" dirty="0"/>
          </a:p>
          <a:p>
            <a:pPr algn="l"/>
            <a:r>
              <a:rPr lang="en-US" sz="1200" dirty="0" smtClean="0"/>
              <a:t>OR </a:t>
            </a:r>
          </a:p>
          <a:p>
            <a:pPr algn="l"/>
            <a:endParaRPr lang="en-US" sz="1200" dirty="0"/>
          </a:p>
          <a:p>
            <a:pPr algn="l"/>
            <a:r>
              <a:rPr lang="en-IN" sz="1200" dirty="0"/>
              <a:t>select * from</a:t>
            </a:r>
          </a:p>
          <a:p>
            <a:pPr algn="l"/>
            <a:r>
              <a:rPr lang="en-IN" sz="1200" dirty="0"/>
              <a:t>(select </a:t>
            </a:r>
            <a:r>
              <a:rPr lang="en-IN" sz="1200" dirty="0" err="1"/>
              <a:t>room_type_reserved,count</a:t>
            </a:r>
            <a:r>
              <a:rPr lang="en-IN" sz="1200" dirty="0"/>
              <a:t>(</a:t>
            </a:r>
            <a:r>
              <a:rPr lang="en-IN" sz="1200" dirty="0" err="1"/>
              <a:t>room_type_reserved</a:t>
            </a:r>
            <a:r>
              <a:rPr lang="en-IN" sz="1200" dirty="0"/>
              <a:t>) as </a:t>
            </a:r>
            <a:r>
              <a:rPr lang="en-IN" sz="1200" dirty="0" err="1"/>
              <a:t>common_room_type</a:t>
            </a:r>
            <a:r>
              <a:rPr lang="en-IN" sz="1200" dirty="0"/>
              <a:t>,</a:t>
            </a:r>
          </a:p>
          <a:p>
            <a:pPr algn="l"/>
            <a:r>
              <a:rPr lang="en-IN" sz="1200" dirty="0"/>
              <a:t>RANK() over(order by count(</a:t>
            </a:r>
            <a:r>
              <a:rPr lang="en-IN" sz="1200" dirty="0" err="1"/>
              <a:t>room_type_reserved</a:t>
            </a:r>
            <a:r>
              <a:rPr lang="en-IN" sz="1200" dirty="0"/>
              <a:t>) </a:t>
            </a:r>
            <a:r>
              <a:rPr lang="en-IN" sz="1200" dirty="0" err="1"/>
              <a:t>desc</a:t>
            </a:r>
            <a:r>
              <a:rPr lang="en-IN" sz="1200" dirty="0"/>
              <a:t>) as </a:t>
            </a:r>
            <a:r>
              <a:rPr lang="en-IN" sz="1200" dirty="0" err="1"/>
              <a:t>rn</a:t>
            </a:r>
            <a:endParaRPr lang="en-IN" sz="1200" dirty="0"/>
          </a:p>
          <a:p>
            <a:pPr algn="l"/>
            <a:r>
              <a:rPr lang="en-IN" sz="1200" dirty="0"/>
              <a:t>from </a:t>
            </a:r>
            <a:r>
              <a:rPr lang="en-IN" sz="1200" dirty="0" err="1"/>
              <a:t>Hotel_Rsvn_Dataset</a:t>
            </a:r>
            <a:endParaRPr lang="en-IN" sz="1200" dirty="0"/>
          </a:p>
          <a:p>
            <a:pPr algn="l"/>
            <a:r>
              <a:rPr lang="en-IN" sz="1200" dirty="0"/>
              <a:t>group by </a:t>
            </a:r>
            <a:r>
              <a:rPr lang="en-IN" sz="1200" dirty="0" err="1"/>
              <a:t>room_type_reserved</a:t>
            </a:r>
            <a:r>
              <a:rPr lang="en-IN" sz="1200" dirty="0"/>
              <a:t>) a</a:t>
            </a:r>
          </a:p>
          <a:p>
            <a:pPr algn="l"/>
            <a:r>
              <a:rPr lang="en-IN" sz="1200" dirty="0"/>
              <a:t>where </a:t>
            </a:r>
            <a:r>
              <a:rPr lang="en-IN" sz="1200" dirty="0" err="1" smtClean="0"/>
              <a:t>rn</a:t>
            </a:r>
            <a:r>
              <a:rPr lang="en-IN" sz="1200" dirty="0" smtClean="0"/>
              <a:t>=1</a:t>
            </a:r>
            <a:endParaRPr lang="en-IN" sz="1200" dirty="0"/>
          </a:p>
        </p:txBody>
      </p:sp>
      <p:sp>
        <p:nvSpPr>
          <p:cNvPr id="13" name="Title 12"/>
          <p:cNvSpPr>
            <a:spLocks noGrp="1"/>
          </p:cNvSpPr>
          <p:nvPr>
            <p:ph type="title" idx="4"/>
          </p:nvPr>
        </p:nvSpPr>
        <p:spPr>
          <a:xfrm>
            <a:off x="795303" y="119952"/>
            <a:ext cx="7704000" cy="457200"/>
          </a:xfrm>
        </p:spPr>
        <p:txBody>
          <a:bodyPr/>
          <a:lstStyle/>
          <a:p>
            <a:r>
              <a:rPr lang="en-IN" dirty="0"/>
              <a:t>Dataset Analysis</a:t>
            </a:r>
          </a:p>
        </p:txBody>
      </p:sp>
      <p:pic>
        <p:nvPicPr>
          <p:cNvPr id="14" name="Picture 13"/>
          <p:cNvPicPr/>
          <p:nvPr/>
        </p:nvPicPr>
        <p:blipFill>
          <a:blip r:embed="rId2"/>
          <a:stretch>
            <a:fillRect/>
          </a:stretch>
        </p:blipFill>
        <p:spPr>
          <a:xfrm>
            <a:off x="6125640" y="1283070"/>
            <a:ext cx="2571750" cy="666750"/>
          </a:xfrm>
          <a:prstGeom prst="rect">
            <a:avLst/>
          </a:prstGeom>
        </p:spPr>
      </p:pic>
      <p:pic>
        <p:nvPicPr>
          <p:cNvPr id="15" name="Picture 14"/>
          <p:cNvPicPr/>
          <p:nvPr/>
        </p:nvPicPr>
        <p:blipFill>
          <a:blip r:embed="rId3"/>
          <a:stretch>
            <a:fillRect/>
          </a:stretch>
        </p:blipFill>
        <p:spPr>
          <a:xfrm>
            <a:off x="6125640" y="2573876"/>
            <a:ext cx="2828925" cy="676275"/>
          </a:xfrm>
          <a:prstGeom prst="rect">
            <a:avLst/>
          </a:prstGeom>
        </p:spPr>
      </p:pic>
      <p:sp>
        <p:nvSpPr>
          <p:cNvPr id="16" name="Subtitle 11"/>
          <p:cNvSpPr>
            <a:spLocks noGrp="1"/>
          </p:cNvSpPr>
          <p:nvPr>
            <p:ph type="subTitle" idx="3"/>
          </p:nvPr>
        </p:nvSpPr>
        <p:spPr>
          <a:xfrm>
            <a:off x="850862" y="3566833"/>
            <a:ext cx="4738408" cy="1559858"/>
          </a:xfrm>
        </p:spPr>
        <p:txBody>
          <a:bodyPr/>
          <a:lstStyle/>
          <a:p>
            <a:pPr algn="l"/>
            <a:r>
              <a:rPr lang="en-IN" sz="1200" dirty="0" smtClean="0">
                <a:solidFill>
                  <a:schemeClr val="bg1"/>
                </a:solidFill>
              </a:rPr>
              <a:t>Problem </a:t>
            </a:r>
            <a:r>
              <a:rPr lang="en-IN" sz="1200" dirty="0">
                <a:solidFill>
                  <a:schemeClr val="bg1"/>
                </a:solidFill>
              </a:rPr>
              <a:t>statement </a:t>
            </a:r>
            <a:r>
              <a:rPr lang="en-IN" sz="1200" dirty="0" smtClean="0">
                <a:solidFill>
                  <a:schemeClr val="bg1"/>
                </a:solidFill>
              </a:rPr>
              <a:t>7</a:t>
            </a:r>
            <a:r>
              <a:rPr lang="en-IN" sz="1200" dirty="0" smtClean="0"/>
              <a:t>. </a:t>
            </a:r>
            <a:r>
              <a:rPr lang="en-IN" sz="1200" dirty="0"/>
              <a:t>What is the most common market segment type for reservations?</a:t>
            </a:r>
            <a:endParaRPr lang="en-US" sz="1200" dirty="0"/>
          </a:p>
          <a:p>
            <a:pPr algn="l"/>
            <a:r>
              <a:rPr lang="en-IN" sz="1200" dirty="0"/>
              <a:t>select top 1 </a:t>
            </a:r>
            <a:r>
              <a:rPr lang="en-IN" sz="1200" dirty="0" err="1"/>
              <a:t>market_segment_type,COUNT</a:t>
            </a:r>
            <a:r>
              <a:rPr lang="en-IN" sz="1200" dirty="0"/>
              <a:t>(*) </a:t>
            </a:r>
            <a:r>
              <a:rPr lang="en-IN" sz="1200" dirty="0" err="1"/>
              <a:t>count_market_segment_type</a:t>
            </a:r>
            <a:r>
              <a:rPr lang="en-IN" sz="1200" dirty="0"/>
              <a:t> from </a:t>
            </a:r>
            <a:r>
              <a:rPr lang="en-IN" sz="1200" dirty="0" err="1"/>
              <a:t>Hotel_Rsvn_Dataset</a:t>
            </a:r>
            <a:endParaRPr lang="en-IN" sz="1200" dirty="0"/>
          </a:p>
          <a:p>
            <a:pPr algn="l"/>
            <a:r>
              <a:rPr lang="en-IN" sz="1200" dirty="0"/>
              <a:t>group by </a:t>
            </a:r>
            <a:r>
              <a:rPr lang="en-IN" sz="1200" dirty="0" err="1"/>
              <a:t>market_segment_type</a:t>
            </a:r>
            <a:endParaRPr lang="en-IN" sz="1200" dirty="0"/>
          </a:p>
          <a:p>
            <a:pPr algn="l"/>
            <a:r>
              <a:rPr lang="en-IN" sz="1200" dirty="0"/>
              <a:t>order by </a:t>
            </a:r>
            <a:r>
              <a:rPr lang="en-IN" sz="1200" dirty="0" err="1"/>
              <a:t>count_market_segment_type</a:t>
            </a:r>
            <a:r>
              <a:rPr lang="en-IN" sz="1200" dirty="0"/>
              <a:t> </a:t>
            </a:r>
            <a:r>
              <a:rPr lang="en-IN" sz="1200" dirty="0" err="1" smtClean="0"/>
              <a:t>desc</a:t>
            </a:r>
            <a:endParaRPr lang="en-IN" sz="1200" dirty="0"/>
          </a:p>
        </p:txBody>
      </p:sp>
      <p:pic>
        <p:nvPicPr>
          <p:cNvPr id="17" name="Picture 16"/>
          <p:cNvPicPr/>
          <p:nvPr/>
        </p:nvPicPr>
        <p:blipFill>
          <a:blip r:embed="rId4"/>
          <a:stretch>
            <a:fillRect/>
          </a:stretch>
        </p:blipFill>
        <p:spPr>
          <a:xfrm>
            <a:off x="5739877" y="3999100"/>
            <a:ext cx="3086100" cy="695325"/>
          </a:xfrm>
          <a:prstGeom prst="rect">
            <a:avLst/>
          </a:prstGeom>
        </p:spPr>
      </p:pic>
      <p:sp>
        <p:nvSpPr>
          <p:cNvPr id="2" name="Rectangle 1"/>
          <p:cNvSpPr/>
          <p:nvPr/>
        </p:nvSpPr>
        <p:spPr>
          <a:xfrm>
            <a:off x="322729" y="774551"/>
            <a:ext cx="5550946" cy="285077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989704" y="3743661"/>
            <a:ext cx="4582757" cy="125864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09537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829" y="0"/>
            <a:ext cx="4294800" cy="712500"/>
          </a:xfrm>
        </p:spPr>
        <p:txBody>
          <a:bodyPr/>
          <a:lstStyle/>
          <a:p>
            <a:r>
              <a:rPr lang="en-IN" sz="2800" dirty="0"/>
              <a:t>Dataset Analysis</a:t>
            </a:r>
          </a:p>
        </p:txBody>
      </p:sp>
      <p:sp>
        <p:nvSpPr>
          <p:cNvPr id="8" name="Subtitle 7"/>
          <p:cNvSpPr>
            <a:spLocks noGrp="1"/>
          </p:cNvSpPr>
          <p:nvPr>
            <p:ph type="subTitle" idx="1"/>
          </p:nvPr>
        </p:nvSpPr>
        <p:spPr>
          <a:xfrm>
            <a:off x="1435736" y="736987"/>
            <a:ext cx="4351878" cy="2479459"/>
          </a:xfrm>
        </p:spPr>
        <p:txBody>
          <a:bodyPr/>
          <a:lstStyle/>
          <a:p>
            <a:pPr algn="l"/>
            <a:r>
              <a:rPr lang="en-IN" sz="1200" dirty="0">
                <a:solidFill>
                  <a:schemeClr val="bg1"/>
                </a:solidFill>
              </a:rPr>
              <a:t>Problem statement </a:t>
            </a:r>
            <a:r>
              <a:rPr lang="en-IN" sz="1200" dirty="0" smtClean="0">
                <a:solidFill>
                  <a:schemeClr val="bg1"/>
                </a:solidFill>
              </a:rPr>
              <a:t>8</a:t>
            </a:r>
            <a:r>
              <a:rPr lang="en-IN" sz="1200" dirty="0" smtClean="0"/>
              <a:t>. </a:t>
            </a:r>
            <a:r>
              <a:rPr lang="en-IN" sz="1200" dirty="0"/>
              <a:t>What is the highest and lowest lead time for reservations</a:t>
            </a:r>
            <a:r>
              <a:rPr lang="en-IN" sz="1200" dirty="0" smtClean="0"/>
              <a:t>?</a:t>
            </a:r>
          </a:p>
          <a:p>
            <a:pPr algn="l"/>
            <a:endParaRPr lang="en-US" sz="1200" dirty="0"/>
          </a:p>
          <a:p>
            <a:pPr algn="l"/>
            <a:r>
              <a:rPr lang="en-IN" sz="1200" dirty="0"/>
              <a:t>select *,</a:t>
            </a:r>
          </a:p>
          <a:p>
            <a:pPr algn="l"/>
            <a:r>
              <a:rPr lang="en-IN" sz="1200" dirty="0"/>
              <a:t>case</a:t>
            </a:r>
          </a:p>
          <a:p>
            <a:pPr algn="l"/>
            <a:r>
              <a:rPr lang="en-IN" sz="1200" dirty="0"/>
              <a:t>	when </a:t>
            </a:r>
            <a:r>
              <a:rPr lang="en-IN" sz="1200" dirty="0" err="1"/>
              <a:t>lead_time_rank</a:t>
            </a:r>
            <a:r>
              <a:rPr lang="en-IN" sz="1200" dirty="0"/>
              <a:t>=1 then 'Highest Lead Time'</a:t>
            </a:r>
          </a:p>
          <a:p>
            <a:pPr algn="l"/>
            <a:r>
              <a:rPr lang="en-IN" sz="1200" dirty="0"/>
              <a:t>	when </a:t>
            </a:r>
            <a:r>
              <a:rPr lang="en-IN" sz="1200" dirty="0" err="1"/>
              <a:t>lead_time_rank</a:t>
            </a:r>
            <a:r>
              <a:rPr lang="en-IN" sz="1200" dirty="0"/>
              <a:t>=700 then 'Lowest Lead Time'</a:t>
            </a:r>
          </a:p>
          <a:p>
            <a:pPr algn="l"/>
            <a:r>
              <a:rPr lang="en-IN" sz="1200" dirty="0"/>
              <a:t>end as </a:t>
            </a:r>
            <a:r>
              <a:rPr lang="en-IN" sz="1200" dirty="0" err="1"/>
              <a:t>Lead_Time_Status</a:t>
            </a:r>
            <a:endParaRPr lang="en-IN" sz="1200" dirty="0"/>
          </a:p>
          <a:p>
            <a:pPr algn="l"/>
            <a:r>
              <a:rPr lang="en-IN" sz="1200" dirty="0"/>
              <a:t>from</a:t>
            </a:r>
          </a:p>
          <a:p>
            <a:pPr algn="l"/>
            <a:r>
              <a:rPr lang="en-IN" sz="1200" dirty="0"/>
              <a:t>(select </a:t>
            </a:r>
            <a:r>
              <a:rPr lang="en-IN" sz="1200" dirty="0" err="1"/>
              <a:t>lead_time</a:t>
            </a:r>
            <a:r>
              <a:rPr lang="en-IN" sz="1200" dirty="0"/>
              <a:t>,</a:t>
            </a:r>
          </a:p>
          <a:p>
            <a:pPr algn="l"/>
            <a:r>
              <a:rPr lang="en-IN" sz="1200" dirty="0" err="1"/>
              <a:t>row_number</a:t>
            </a:r>
            <a:r>
              <a:rPr lang="en-IN" sz="1200" dirty="0"/>
              <a:t>() over(order by </a:t>
            </a:r>
            <a:r>
              <a:rPr lang="en-IN" sz="1200" dirty="0" err="1"/>
              <a:t>lead_time</a:t>
            </a:r>
            <a:r>
              <a:rPr lang="en-IN" sz="1200" dirty="0"/>
              <a:t> </a:t>
            </a:r>
            <a:r>
              <a:rPr lang="en-IN" sz="1200" dirty="0" err="1"/>
              <a:t>desc</a:t>
            </a:r>
            <a:r>
              <a:rPr lang="en-IN" sz="1200" dirty="0"/>
              <a:t>) </a:t>
            </a:r>
            <a:r>
              <a:rPr lang="en-IN" sz="1200" dirty="0" err="1"/>
              <a:t>lead_time_rank</a:t>
            </a:r>
            <a:endParaRPr lang="en-IN" sz="1200" dirty="0"/>
          </a:p>
          <a:p>
            <a:pPr algn="l"/>
            <a:r>
              <a:rPr lang="en-IN" sz="1200" dirty="0"/>
              <a:t>from </a:t>
            </a:r>
            <a:r>
              <a:rPr lang="en-IN" sz="1200" dirty="0" err="1"/>
              <a:t>Hotel_Rsvn_Dataset</a:t>
            </a:r>
            <a:r>
              <a:rPr lang="en-IN" sz="1200" dirty="0"/>
              <a:t>) a</a:t>
            </a:r>
          </a:p>
          <a:p>
            <a:pPr algn="l"/>
            <a:r>
              <a:rPr lang="en-IN" sz="1200" dirty="0"/>
              <a:t>where </a:t>
            </a:r>
            <a:r>
              <a:rPr lang="en-IN" sz="1200" dirty="0" err="1"/>
              <a:t>lead_time_rank</a:t>
            </a:r>
            <a:r>
              <a:rPr lang="en-IN" sz="1200" dirty="0"/>
              <a:t> in (1,700</a:t>
            </a:r>
            <a:r>
              <a:rPr lang="en-IN" sz="1200" dirty="0" smtClean="0"/>
              <a:t>)</a:t>
            </a:r>
            <a:endParaRPr lang="en-US" sz="1200" dirty="0"/>
          </a:p>
        </p:txBody>
      </p:sp>
      <p:pic>
        <p:nvPicPr>
          <p:cNvPr id="9" name="Picture 8"/>
          <p:cNvPicPr/>
          <p:nvPr/>
        </p:nvPicPr>
        <p:blipFill>
          <a:blip r:embed="rId2"/>
          <a:stretch>
            <a:fillRect/>
          </a:stretch>
        </p:blipFill>
        <p:spPr>
          <a:xfrm>
            <a:off x="6107598" y="1548092"/>
            <a:ext cx="2867025" cy="857250"/>
          </a:xfrm>
          <a:prstGeom prst="rect">
            <a:avLst/>
          </a:prstGeom>
        </p:spPr>
      </p:pic>
      <p:sp>
        <p:nvSpPr>
          <p:cNvPr id="10" name="Subtitle 7"/>
          <p:cNvSpPr txBox="1">
            <a:spLocks/>
          </p:cNvSpPr>
          <p:nvPr/>
        </p:nvSpPr>
        <p:spPr>
          <a:xfrm>
            <a:off x="394038" y="3639074"/>
            <a:ext cx="5490395" cy="109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1pPr>
            <a:lvl2pPr marL="914400" marR="0" lvl="1"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2pPr>
            <a:lvl3pPr marL="1371600" marR="0" lvl="2"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3pPr>
            <a:lvl4pPr marL="1828800" marR="0" lvl="3"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4pPr>
            <a:lvl5pPr marL="2286000" marR="0" lvl="4"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5pPr>
            <a:lvl6pPr marL="2743200" marR="0" lvl="5"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6pPr>
            <a:lvl7pPr marL="3200400" marR="0" lvl="6"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7pPr>
            <a:lvl8pPr marL="3657600" marR="0" lvl="7"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8pPr>
            <a:lvl9pPr marL="4114800" marR="0" lvl="8"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9pPr>
          </a:lstStyle>
          <a:p>
            <a:pPr algn="l"/>
            <a:r>
              <a:rPr lang="en-IN" sz="1200" dirty="0" smtClean="0">
                <a:solidFill>
                  <a:schemeClr val="bg1"/>
                </a:solidFill>
              </a:rPr>
              <a:t>Problem statement 9</a:t>
            </a:r>
            <a:r>
              <a:rPr lang="en-IN" sz="1200" dirty="0" smtClean="0"/>
              <a:t>. </a:t>
            </a:r>
            <a:r>
              <a:rPr lang="en-IN" sz="1200" dirty="0"/>
              <a:t>How many reservations have a booking status of "Confirmed</a:t>
            </a:r>
            <a:r>
              <a:rPr lang="en-IN" sz="1200" dirty="0" smtClean="0"/>
              <a:t>"?</a:t>
            </a:r>
          </a:p>
          <a:p>
            <a:pPr algn="l"/>
            <a:endParaRPr lang="en-US" sz="1200" dirty="0"/>
          </a:p>
          <a:p>
            <a:pPr algn="l"/>
            <a:r>
              <a:rPr lang="en-IN" sz="1200" dirty="0"/>
              <a:t>select count(</a:t>
            </a:r>
            <a:r>
              <a:rPr lang="en-IN" sz="1200" dirty="0" err="1"/>
              <a:t>booking_status</a:t>
            </a:r>
            <a:r>
              <a:rPr lang="en-IN" sz="1200" dirty="0"/>
              <a:t>) as </a:t>
            </a:r>
            <a:r>
              <a:rPr lang="en-IN" sz="1200" dirty="0" err="1"/>
              <a:t>confirmed_bookings</a:t>
            </a:r>
            <a:r>
              <a:rPr lang="en-IN" sz="1200" dirty="0"/>
              <a:t> from </a:t>
            </a:r>
            <a:r>
              <a:rPr lang="en-IN" sz="1200" dirty="0" err="1"/>
              <a:t>Hotel_Rsvn_Dataset</a:t>
            </a:r>
            <a:endParaRPr lang="en-IN" sz="1200" dirty="0"/>
          </a:p>
          <a:p>
            <a:pPr algn="l"/>
            <a:r>
              <a:rPr lang="en-IN" sz="1200" dirty="0"/>
              <a:t>where </a:t>
            </a:r>
            <a:r>
              <a:rPr lang="en-IN" sz="1200" dirty="0" err="1"/>
              <a:t>booking_status</a:t>
            </a:r>
            <a:r>
              <a:rPr lang="en-IN" sz="1200" dirty="0"/>
              <a:t>  = '</a:t>
            </a:r>
            <a:r>
              <a:rPr lang="en-IN" sz="1200" dirty="0" err="1"/>
              <a:t>Not_Canceled</a:t>
            </a:r>
            <a:r>
              <a:rPr lang="en-IN" sz="1200" dirty="0"/>
              <a:t>'</a:t>
            </a:r>
            <a:endParaRPr lang="en-US" sz="1200" dirty="0" smtClean="0"/>
          </a:p>
          <a:p>
            <a:pPr algn="l"/>
            <a:endParaRPr lang="en-US" sz="1200" dirty="0" smtClean="0"/>
          </a:p>
          <a:p>
            <a:pPr algn="l"/>
            <a:endParaRPr lang="en-IN" dirty="0"/>
          </a:p>
        </p:txBody>
      </p:sp>
      <p:pic>
        <p:nvPicPr>
          <p:cNvPr id="11" name="Picture 10"/>
          <p:cNvPicPr/>
          <p:nvPr/>
        </p:nvPicPr>
        <p:blipFill>
          <a:blip r:embed="rId3"/>
          <a:stretch>
            <a:fillRect/>
          </a:stretch>
        </p:blipFill>
        <p:spPr>
          <a:xfrm>
            <a:off x="6267506" y="3639074"/>
            <a:ext cx="1514475" cy="723900"/>
          </a:xfrm>
          <a:prstGeom prst="rect">
            <a:avLst/>
          </a:prstGeom>
        </p:spPr>
      </p:pic>
      <p:sp>
        <p:nvSpPr>
          <p:cNvPr id="2" name="Rectangle 1"/>
          <p:cNvSpPr/>
          <p:nvPr/>
        </p:nvSpPr>
        <p:spPr>
          <a:xfrm>
            <a:off x="1570616" y="742278"/>
            <a:ext cx="4066391" cy="2528047"/>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548640" y="3463962"/>
            <a:ext cx="5088367" cy="117258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393364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4300" y="175818"/>
            <a:ext cx="7704000" cy="457200"/>
          </a:xfrm>
        </p:spPr>
        <p:txBody>
          <a:bodyPr/>
          <a:lstStyle/>
          <a:p>
            <a:r>
              <a:rPr lang="en-IN" dirty="0"/>
              <a:t>Dataset Analysis</a:t>
            </a:r>
          </a:p>
        </p:txBody>
      </p:sp>
      <p:sp>
        <p:nvSpPr>
          <p:cNvPr id="6" name="Subtitle 7"/>
          <p:cNvSpPr txBox="1">
            <a:spLocks/>
          </p:cNvSpPr>
          <p:nvPr/>
        </p:nvSpPr>
        <p:spPr>
          <a:xfrm>
            <a:off x="1464303" y="1020565"/>
            <a:ext cx="5300180" cy="109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1pPr>
            <a:lvl2pPr marL="914400" marR="0" lvl="1"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2pPr>
            <a:lvl3pPr marL="1371600" marR="0" lvl="2"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3pPr>
            <a:lvl4pPr marL="1828800" marR="0" lvl="3"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4pPr>
            <a:lvl5pPr marL="2286000" marR="0" lvl="4"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5pPr>
            <a:lvl6pPr marL="2743200" marR="0" lvl="5"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6pPr>
            <a:lvl7pPr marL="3200400" marR="0" lvl="6"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7pPr>
            <a:lvl8pPr marL="3657600" marR="0" lvl="7"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8pPr>
            <a:lvl9pPr marL="4114800" marR="0" lvl="8"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9pPr>
          </a:lstStyle>
          <a:p>
            <a:pPr algn="l"/>
            <a:r>
              <a:rPr lang="en-IN" sz="1200" dirty="0" smtClean="0">
                <a:solidFill>
                  <a:schemeClr val="bg1"/>
                </a:solidFill>
              </a:rPr>
              <a:t>Problem statement 10</a:t>
            </a:r>
            <a:r>
              <a:rPr lang="en-IN" sz="1200" dirty="0" smtClean="0"/>
              <a:t>. </a:t>
            </a:r>
            <a:r>
              <a:rPr lang="en-IN" sz="1200" dirty="0"/>
              <a:t>What is the total number of adults and children across all reservations</a:t>
            </a:r>
            <a:r>
              <a:rPr lang="en-IN" sz="1200" dirty="0" smtClean="0"/>
              <a:t>?</a:t>
            </a:r>
          </a:p>
          <a:p>
            <a:pPr algn="l"/>
            <a:endParaRPr lang="en-US" sz="1200" dirty="0"/>
          </a:p>
          <a:p>
            <a:pPr algn="l"/>
            <a:r>
              <a:rPr lang="en-IN" sz="1200" dirty="0"/>
              <a:t>select sum(</a:t>
            </a:r>
            <a:r>
              <a:rPr lang="en-IN" sz="1200" dirty="0" err="1"/>
              <a:t>no_of_adults</a:t>
            </a:r>
            <a:r>
              <a:rPr lang="en-IN" sz="1200" dirty="0"/>
              <a:t>) </a:t>
            </a:r>
            <a:r>
              <a:rPr lang="en-IN" sz="1200" dirty="0" err="1"/>
              <a:t>total_adults</a:t>
            </a:r>
            <a:r>
              <a:rPr lang="en-IN" sz="1200" dirty="0"/>
              <a:t> ,sum(</a:t>
            </a:r>
            <a:r>
              <a:rPr lang="en-IN" sz="1200" dirty="0" err="1"/>
              <a:t>no_of_children</a:t>
            </a:r>
            <a:r>
              <a:rPr lang="en-IN" sz="1200" dirty="0"/>
              <a:t>) </a:t>
            </a:r>
            <a:r>
              <a:rPr lang="en-IN" sz="1200" dirty="0" err="1"/>
              <a:t>total_children</a:t>
            </a:r>
            <a:r>
              <a:rPr lang="en-IN" sz="1200" dirty="0"/>
              <a:t> from </a:t>
            </a:r>
            <a:r>
              <a:rPr lang="en-IN" sz="1200" dirty="0" err="1"/>
              <a:t>Hotel_Rsvn_Dataset</a:t>
            </a:r>
            <a:endParaRPr lang="en-IN" sz="1200" dirty="0"/>
          </a:p>
          <a:p>
            <a:pPr algn="l"/>
            <a:endParaRPr lang="en-US" sz="1200" dirty="0" smtClean="0"/>
          </a:p>
          <a:p>
            <a:pPr algn="l"/>
            <a:endParaRPr lang="en-IN" dirty="0"/>
          </a:p>
        </p:txBody>
      </p:sp>
      <p:pic>
        <p:nvPicPr>
          <p:cNvPr id="7" name="Picture 6"/>
          <p:cNvPicPr/>
          <p:nvPr/>
        </p:nvPicPr>
        <p:blipFill>
          <a:blip r:embed="rId2"/>
          <a:stretch>
            <a:fillRect/>
          </a:stretch>
        </p:blipFill>
        <p:spPr>
          <a:xfrm>
            <a:off x="6934633" y="1020565"/>
            <a:ext cx="1800225" cy="676275"/>
          </a:xfrm>
          <a:prstGeom prst="rect">
            <a:avLst/>
          </a:prstGeom>
        </p:spPr>
      </p:pic>
      <p:sp>
        <p:nvSpPr>
          <p:cNvPr id="8" name="Subtitle 7"/>
          <p:cNvSpPr txBox="1">
            <a:spLocks/>
          </p:cNvSpPr>
          <p:nvPr/>
        </p:nvSpPr>
        <p:spPr>
          <a:xfrm>
            <a:off x="332508" y="2105794"/>
            <a:ext cx="5300180" cy="12704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1pPr>
            <a:lvl2pPr marL="914400" marR="0" lvl="1"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2pPr>
            <a:lvl3pPr marL="1371600" marR="0" lvl="2"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3pPr>
            <a:lvl4pPr marL="1828800" marR="0" lvl="3"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4pPr>
            <a:lvl5pPr marL="2286000" marR="0" lvl="4"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5pPr>
            <a:lvl6pPr marL="2743200" marR="0" lvl="5"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6pPr>
            <a:lvl7pPr marL="3200400" marR="0" lvl="6"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7pPr>
            <a:lvl8pPr marL="3657600" marR="0" lvl="7"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8pPr>
            <a:lvl9pPr marL="4114800" marR="0" lvl="8"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9pPr>
          </a:lstStyle>
          <a:p>
            <a:pPr algn="l"/>
            <a:r>
              <a:rPr lang="en-IN" sz="1200" dirty="0" smtClean="0">
                <a:solidFill>
                  <a:schemeClr val="bg1"/>
                </a:solidFill>
              </a:rPr>
              <a:t>Problem statement 11. </a:t>
            </a:r>
            <a:r>
              <a:rPr lang="en-IN" sz="1200" dirty="0" smtClean="0"/>
              <a:t> </a:t>
            </a:r>
            <a:r>
              <a:rPr lang="en-IN" sz="1200" dirty="0"/>
              <a:t>What is the average number of weekend nights for reservations involving children</a:t>
            </a:r>
            <a:r>
              <a:rPr lang="en-IN" sz="1200" dirty="0" smtClean="0"/>
              <a:t>?</a:t>
            </a:r>
          </a:p>
          <a:p>
            <a:pPr algn="l"/>
            <a:endParaRPr lang="en-US" sz="1200" dirty="0"/>
          </a:p>
          <a:p>
            <a:pPr algn="l"/>
            <a:r>
              <a:rPr lang="en-IN" sz="1200" dirty="0"/>
              <a:t>select AVG(</a:t>
            </a:r>
            <a:r>
              <a:rPr lang="en-IN" sz="1200" dirty="0" err="1"/>
              <a:t>no_of_weekend_nights</a:t>
            </a:r>
            <a:r>
              <a:rPr lang="en-IN" sz="1200" dirty="0"/>
              <a:t>) as </a:t>
            </a:r>
            <a:r>
              <a:rPr lang="en-IN" sz="1200" dirty="0" err="1"/>
              <a:t>avg_weekend_night</a:t>
            </a:r>
            <a:r>
              <a:rPr lang="en-IN" sz="1200" dirty="0"/>
              <a:t> from </a:t>
            </a:r>
            <a:r>
              <a:rPr lang="en-IN" sz="1200" dirty="0" err="1"/>
              <a:t>Hotel_Rsvn_Dataset</a:t>
            </a:r>
            <a:endParaRPr lang="en-IN" sz="1200" dirty="0"/>
          </a:p>
          <a:p>
            <a:pPr algn="l"/>
            <a:r>
              <a:rPr lang="en-IN" sz="1200" dirty="0"/>
              <a:t>where </a:t>
            </a:r>
            <a:r>
              <a:rPr lang="en-IN" sz="1200" dirty="0" err="1"/>
              <a:t>no_of_children</a:t>
            </a:r>
            <a:r>
              <a:rPr lang="en-IN" sz="1200" dirty="0"/>
              <a:t>&gt;0</a:t>
            </a:r>
          </a:p>
          <a:p>
            <a:pPr algn="l"/>
            <a:endParaRPr lang="en-IN" dirty="0"/>
          </a:p>
        </p:txBody>
      </p:sp>
      <p:pic>
        <p:nvPicPr>
          <p:cNvPr id="9" name="Picture 8"/>
          <p:cNvPicPr/>
          <p:nvPr/>
        </p:nvPicPr>
        <p:blipFill>
          <a:blip r:embed="rId3"/>
          <a:stretch>
            <a:fillRect/>
          </a:stretch>
        </p:blipFill>
        <p:spPr>
          <a:xfrm>
            <a:off x="6089940" y="2353157"/>
            <a:ext cx="1495425" cy="685800"/>
          </a:xfrm>
          <a:prstGeom prst="rect">
            <a:avLst/>
          </a:prstGeom>
        </p:spPr>
      </p:pic>
      <p:sp>
        <p:nvSpPr>
          <p:cNvPr id="10" name="Subtitle 7"/>
          <p:cNvSpPr txBox="1">
            <a:spLocks/>
          </p:cNvSpPr>
          <p:nvPr/>
        </p:nvSpPr>
        <p:spPr>
          <a:xfrm>
            <a:off x="3646826" y="3393890"/>
            <a:ext cx="5300180" cy="159740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1pPr>
            <a:lvl2pPr marL="914400" marR="0" lvl="1"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2pPr>
            <a:lvl3pPr marL="1371600" marR="0" lvl="2"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3pPr>
            <a:lvl4pPr marL="1828800" marR="0" lvl="3"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4pPr>
            <a:lvl5pPr marL="2286000" marR="0" lvl="4"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5pPr>
            <a:lvl6pPr marL="2743200" marR="0" lvl="5"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6pPr>
            <a:lvl7pPr marL="3200400" marR="0" lvl="6"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7pPr>
            <a:lvl8pPr marL="3657600" marR="0" lvl="7"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8pPr>
            <a:lvl9pPr marL="4114800" marR="0" lvl="8"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9pPr>
          </a:lstStyle>
          <a:p>
            <a:pPr algn="l"/>
            <a:r>
              <a:rPr lang="en-IN" sz="1200" dirty="0" smtClean="0">
                <a:solidFill>
                  <a:schemeClr val="bg1"/>
                </a:solidFill>
              </a:rPr>
              <a:t>Problem statement 12. </a:t>
            </a:r>
            <a:r>
              <a:rPr lang="en-IN" sz="1200" dirty="0"/>
              <a:t>. What is the average number of nights (both weekend and weekday) spent by guests for each room type?</a:t>
            </a:r>
          </a:p>
          <a:p>
            <a:pPr algn="l"/>
            <a:endParaRPr lang="en-US" sz="1200" dirty="0"/>
          </a:p>
          <a:p>
            <a:pPr algn="l"/>
            <a:r>
              <a:rPr lang="en-IN" sz="1200" dirty="0"/>
              <a:t>select </a:t>
            </a:r>
            <a:r>
              <a:rPr lang="en-IN" sz="1200" dirty="0" err="1"/>
              <a:t>room_type_reserved</a:t>
            </a:r>
            <a:r>
              <a:rPr lang="en-IN" sz="1200" dirty="0"/>
              <a:t>, </a:t>
            </a:r>
            <a:r>
              <a:rPr lang="en-IN" sz="1200" dirty="0" err="1"/>
              <a:t>avg</a:t>
            </a:r>
            <a:r>
              <a:rPr lang="en-IN" sz="1200" dirty="0"/>
              <a:t>(</a:t>
            </a:r>
            <a:r>
              <a:rPr lang="en-IN" sz="1200" dirty="0" err="1"/>
              <a:t>no_of_weekend_nights+no_of_week_nights</a:t>
            </a:r>
            <a:r>
              <a:rPr lang="en-IN" sz="1200" dirty="0"/>
              <a:t>) </a:t>
            </a:r>
            <a:r>
              <a:rPr lang="en-IN" sz="1200" dirty="0" err="1"/>
              <a:t>ang_nights</a:t>
            </a:r>
            <a:endParaRPr lang="en-IN" sz="1200" dirty="0"/>
          </a:p>
          <a:p>
            <a:pPr algn="l"/>
            <a:r>
              <a:rPr lang="en-IN" sz="1200" dirty="0"/>
              <a:t>from </a:t>
            </a:r>
            <a:r>
              <a:rPr lang="en-IN" sz="1200" dirty="0" err="1"/>
              <a:t>Hotel_Rsvn_Dataset</a:t>
            </a:r>
            <a:endParaRPr lang="en-IN" sz="1200" dirty="0"/>
          </a:p>
          <a:p>
            <a:pPr algn="l"/>
            <a:r>
              <a:rPr lang="en-IN" sz="1200" dirty="0"/>
              <a:t>group by </a:t>
            </a:r>
            <a:r>
              <a:rPr lang="en-IN" sz="1200" dirty="0" err="1"/>
              <a:t>room_type_reserved</a:t>
            </a:r>
            <a:endParaRPr lang="en-IN" sz="1200" dirty="0"/>
          </a:p>
          <a:p>
            <a:pPr algn="l"/>
            <a:endParaRPr lang="en-IN" dirty="0"/>
          </a:p>
        </p:txBody>
      </p:sp>
      <p:pic>
        <p:nvPicPr>
          <p:cNvPr id="11" name="Picture 10"/>
          <p:cNvPicPr/>
          <p:nvPr/>
        </p:nvPicPr>
        <p:blipFill>
          <a:blip r:embed="rId4"/>
          <a:stretch>
            <a:fillRect/>
          </a:stretch>
        </p:blipFill>
        <p:spPr>
          <a:xfrm>
            <a:off x="1370784" y="3376278"/>
            <a:ext cx="2162175" cy="1543050"/>
          </a:xfrm>
          <a:prstGeom prst="rect">
            <a:avLst/>
          </a:prstGeom>
        </p:spPr>
      </p:pic>
      <p:sp>
        <p:nvSpPr>
          <p:cNvPr id="2" name="Rectangle 1"/>
          <p:cNvSpPr/>
          <p:nvPr/>
        </p:nvSpPr>
        <p:spPr>
          <a:xfrm>
            <a:off x="1641764" y="841664"/>
            <a:ext cx="5122719" cy="105987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332508" y="1984664"/>
            <a:ext cx="5101937" cy="12573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3646826" y="3376278"/>
            <a:ext cx="5382874" cy="1434713"/>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487905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4300" y="176092"/>
            <a:ext cx="7704000" cy="457200"/>
          </a:xfrm>
        </p:spPr>
        <p:txBody>
          <a:bodyPr/>
          <a:lstStyle/>
          <a:p>
            <a:r>
              <a:rPr lang="en-IN" dirty="0"/>
              <a:t>Dataset Analysis</a:t>
            </a:r>
          </a:p>
        </p:txBody>
      </p:sp>
      <p:sp>
        <p:nvSpPr>
          <p:cNvPr id="6" name="Subtitle 7"/>
          <p:cNvSpPr txBox="1">
            <a:spLocks/>
          </p:cNvSpPr>
          <p:nvPr/>
        </p:nvSpPr>
        <p:spPr>
          <a:xfrm>
            <a:off x="1270927" y="841420"/>
            <a:ext cx="5300180" cy="12555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1pPr>
            <a:lvl2pPr marL="914400" marR="0" lvl="1"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2pPr>
            <a:lvl3pPr marL="1371600" marR="0" lvl="2"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3pPr>
            <a:lvl4pPr marL="1828800" marR="0" lvl="3"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4pPr>
            <a:lvl5pPr marL="2286000" marR="0" lvl="4"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5pPr>
            <a:lvl6pPr marL="2743200" marR="0" lvl="5"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6pPr>
            <a:lvl7pPr marL="3200400" marR="0" lvl="6"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7pPr>
            <a:lvl8pPr marL="3657600" marR="0" lvl="7"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8pPr>
            <a:lvl9pPr marL="4114800" marR="0" lvl="8"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9pPr>
          </a:lstStyle>
          <a:p>
            <a:pPr algn="l"/>
            <a:r>
              <a:rPr lang="en-IN" sz="1200" dirty="0" smtClean="0">
                <a:solidFill>
                  <a:schemeClr val="bg1"/>
                </a:solidFill>
              </a:rPr>
              <a:t>Problem statement 13</a:t>
            </a:r>
            <a:r>
              <a:rPr lang="en-IN" sz="1200" dirty="0" smtClean="0"/>
              <a:t>. </a:t>
            </a:r>
            <a:r>
              <a:rPr lang="en-IN" sz="1200" dirty="0"/>
              <a:t>How many reservations were made in each month of the year</a:t>
            </a:r>
            <a:r>
              <a:rPr lang="en-IN" sz="1200" dirty="0" smtClean="0"/>
              <a:t>?</a:t>
            </a:r>
          </a:p>
          <a:p>
            <a:pPr algn="l"/>
            <a:endParaRPr lang="en-US" sz="1200" dirty="0"/>
          </a:p>
          <a:p>
            <a:pPr algn="l"/>
            <a:r>
              <a:rPr lang="en-IN" sz="1200" dirty="0"/>
              <a:t>select month(</a:t>
            </a:r>
            <a:r>
              <a:rPr lang="en-IN" sz="1200" dirty="0" err="1"/>
              <a:t>arrival_date</a:t>
            </a:r>
            <a:r>
              <a:rPr lang="en-IN" sz="1200" dirty="0"/>
              <a:t>) as </a:t>
            </a:r>
            <a:r>
              <a:rPr lang="en-IN" sz="1200" dirty="0" err="1"/>
              <a:t>month_of_rsvn</a:t>
            </a:r>
            <a:r>
              <a:rPr lang="en-IN" sz="1200" dirty="0"/>
              <a:t> ,COUNT(</a:t>
            </a:r>
            <a:r>
              <a:rPr lang="en-IN" sz="1200" dirty="0" err="1"/>
              <a:t>Booking_ID</a:t>
            </a:r>
            <a:r>
              <a:rPr lang="en-IN" sz="1200" dirty="0"/>
              <a:t>) as </a:t>
            </a:r>
            <a:r>
              <a:rPr lang="en-IN" sz="1200" dirty="0" err="1"/>
              <a:t>no_of_bookings</a:t>
            </a:r>
            <a:r>
              <a:rPr lang="en-IN" sz="1200" dirty="0"/>
              <a:t> from </a:t>
            </a:r>
            <a:r>
              <a:rPr lang="en-IN" sz="1200" dirty="0" err="1"/>
              <a:t>Hotel_Rsvn_Dataset</a:t>
            </a:r>
            <a:endParaRPr lang="en-IN" sz="1200" dirty="0"/>
          </a:p>
          <a:p>
            <a:pPr algn="l"/>
            <a:r>
              <a:rPr lang="en-IN" sz="1200" dirty="0"/>
              <a:t>group by month(</a:t>
            </a:r>
            <a:r>
              <a:rPr lang="en-IN" sz="1200" dirty="0" err="1"/>
              <a:t>arrival_date</a:t>
            </a:r>
            <a:r>
              <a:rPr lang="en-IN" sz="1200" dirty="0"/>
              <a:t>)</a:t>
            </a:r>
          </a:p>
          <a:p>
            <a:pPr algn="l"/>
            <a:endParaRPr lang="en-US" sz="1200" dirty="0" smtClean="0"/>
          </a:p>
        </p:txBody>
      </p:sp>
      <p:sp>
        <p:nvSpPr>
          <p:cNvPr id="8" name="Subtitle 7"/>
          <p:cNvSpPr txBox="1">
            <a:spLocks/>
          </p:cNvSpPr>
          <p:nvPr/>
        </p:nvSpPr>
        <p:spPr>
          <a:xfrm>
            <a:off x="123509" y="2261575"/>
            <a:ext cx="6453570" cy="22101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1pPr>
            <a:lvl2pPr marL="914400" marR="0" lvl="1"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2pPr>
            <a:lvl3pPr marL="1371600" marR="0" lvl="2"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3pPr>
            <a:lvl4pPr marL="1828800" marR="0" lvl="3"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4pPr>
            <a:lvl5pPr marL="2286000" marR="0" lvl="4"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5pPr>
            <a:lvl6pPr marL="2743200" marR="0" lvl="5"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6pPr>
            <a:lvl7pPr marL="3200400" marR="0" lvl="6"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7pPr>
            <a:lvl8pPr marL="3657600" marR="0" lvl="7"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8pPr>
            <a:lvl9pPr marL="4114800" marR="0" lvl="8"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9pPr>
          </a:lstStyle>
          <a:p>
            <a:pPr algn="l"/>
            <a:r>
              <a:rPr lang="en-IN" sz="1200" dirty="0" smtClean="0">
                <a:solidFill>
                  <a:schemeClr val="bg1"/>
                </a:solidFill>
              </a:rPr>
              <a:t>Problem statement 14. </a:t>
            </a:r>
            <a:r>
              <a:rPr lang="en-IN" sz="1200" dirty="0"/>
              <a:t>For reservations involving children, what is the most common room type, and what is the </a:t>
            </a:r>
            <a:r>
              <a:rPr lang="en-IN" sz="1200" dirty="0" smtClean="0"/>
              <a:t>average </a:t>
            </a:r>
            <a:r>
              <a:rPr lang="en-IN" sz="1200" dirty="0"/>
              <a:t>price for that room type?</a:t>
            </a:r>
          </a:p>
          <a:p>
            <a:pPr algn="l"/>
            <a:endParaRPr lang="en-IN" sz="1200" dirty="0" smtClean="0"/>
          </a:p>
          <a:p>
            <a:pPr algn="l"/>
            <a:r>
              <a:rPr lang="en-IN" sz="1200" dirty="0" smtClean="0"/>
              <a:t>select </a:t>
            </a:r>
            <a:r>
              <a:rPr lang="en-IN" sz="1200" dirty="0"/>
              <a:t>top 1 </a:t>
            </a:r>
            <a:r>
              <a:rPr lang="en-IN" sz="1200" dirty="0" err="1"/>
              <a:t>room_type_reserved</a:t>
            </a:r>
            <a:r>
              <a:rPr lang="en-IN" sz="1200" dirty="0"/>
              <a:t>, COUNT(*) </a:t>
            </a:r>
            <a:r>
              <a:rPr lang="en-IN" sz="1200" dirty="0" err="1"/>
              <a:t>no_reg</a:t>
            </a:r>
            <a:r>
              <a:rPr lang="en-IN" sz="1200" dirty="0"/>
              <a:t> ,round(</a:t>
            </a:r>
            <a:r>
              <a:rPr lang="en-IN" sz="1200" dirty="0" err="1"/>
              <a:t>avg</a:t>
            </a:r>
            <a:r>
              <a:rPr lang="en-IN" sz="1200" dirty="0"/>
              <a:t>(</a:t>
            </a:r>
            <a:r>
              <a:rPr lang="en-IN" sz="1200" dirty="0" err="1"/>
              <a:t>avg_price_per_room</a:t>
            </a:r>
            <a:r>
              <a:rPr lang="en-IN" sz="1200" dirty="0"/>
              <a:t>),0) </a:t>
            </a:r>
            <a:r>
              <a:rPr lang="en-IN" sz="1200" dirty="0" err="1"/>
              <a:t>avg_price</a:t>
            </a:r>
            <a:endParaRPr lang="en-IN" sz="1200" dirty="0"/>
          </a:p>
          <a:p>
            <a:pPr algn="l"/>
            <a:r>
              <a:rPr lang="en-IN" sz="1200" dirty="0"/>
              <a:t>from </a:t>
            </a:r>
            <a:r>
              <a:rPr lang="en-IN" sz="1200" dirty="0" err="1"/>
              <a:t>Hotel_Rsvn_Dataset</a:t>
            </a:r>
            <a:endParaRPr lang="en-IN" sz="1200" dirty="0"/>
          </a:p>
          <a:p>
            <a:pPr algn="l"/>
            <a:r>
              <a:rPr lang="en-IN" sz="1200" dirty="0"/>
              <a:t>where </a:t>
            </a:r>
            <a:r>
              <a:rPr lang="en-IN" sz="1200" dirty="0" err="1"/>
              <a:t>no_of_children</a:t>
            </a:r>
            <a:r>
              <a:rPr lang="en-IN" sz="1200" dirty="0"/>
              <a:t>!=0</a:t>
            </a:r>
          </a:p>
          <a:p>
            <a:pPr algn="l"/>
            <a:r>
              <a:rPr lang="en-IN" sz="1200" dirty="0"/>
              <a:t>group by </a:t>
            </a:r>
            <a:r>
              <a:rPr lang="en-IN" sz="1200" dirty="0" err="1"/>
              <a:t>room_type_reserved</a:t>
            </a:r>
            <a:endParaRPr lang="en-IN" sz="1200" dirty="0"/>
          </a:p>
          <a:p>
            <a:pPr algn="l"/>
            <a:r>
              <a:rPr lang="en-IN" sz="1200" dirty="0"/>
              <a:t>order by </a:t>
            </a:r>
            <a:r>
              <a:rPr lang="en-IN" sz="1200" dirty="0" err="1"/>
              <a:t>no_reg</a:t>
            </a:r>
            <a:r>
              <a:rPr lang="en-IN" sz="1200" dirty="0"/>
              <a:t> </a:t>
            </a:r>
            <a:r>
              <a:rPr lang="en-IN" sz="1200" dirty="0" err="1" smtClean="0"/>
              <a:t>desc</a:t>
            </a:r>
            <a:endParaRPr lang="en-IN" sz="1200" dirty="0" smtClean="0"/>
          </a:p>
          <a:p>
            <a:pPr algn="l"/>
            <a:endParaRPr lang="en-US" sz="1200" dirty="0"/>
          </a:p>
          <a:p>
            <a:pPr algn="l"/>
            <a:r>
              <a:rPr lang="en-US" sz="1200" dirty="0" smtClean="0"/>
              <a:t>OR</a:t>
            </a:r>
          </a:p>
        </p:txBody>
      </p:sp>
      <p:pic>
        <p:nvPicPr>
          <p:cNvPr id="12" name="Picture 11"/>
          <p:cNvPicPr/>
          <p:nvPr/>
        </p:nvPicPr>
        <p:blipFill>
          <a:blip r:embed="rId2"/>
          <a:stretch>
            <a:fillRect/>
          </a:stretch>
        </p:blipFill>
        <p:spPr>
          <a:xfrm>
            <a:off x="6724650" y="646942"/>
            <a:ext cx="2095500" cy="2676525"/>
          </a:xfrm>
          <a:prstGeom prst="rect">
            <a:avLst/>
          </a:prstGeom>
        </p:spPr>
      </p:pic>
      <p:sp>
        <p:nvSpPr>
          <p:cNvPr id="14" name="TextBox 13"/>
          <p:cNvSpPr txBox="1"/>
          <p:nvPr/>
        </p:nvSpPr>
        <p:spPr>
          <a:xfrm>
            <a:off x="2753589" y="3356264"/>
            <a:ext cx="3647209" cy="1815882"/>
          </a:xfrm>
          <a:prstGeom prst="rect">
            <a:avLst/>
          </a:prstGeom>
          <a:noFill/>
        </p:spPr>
        <p:txBody>
          <a:bodyPr wrap="square" rtlCol="0">
            <a:spAutoFit/>
          </a:bodyPr>
          <a:lstStyle/>
          <a:p>
            <a:r>
              <a:rPr lang="en-IN" sz="1200" dirty="0">
                <a:solidFill>
                  <a:schemeClr val="accent4"/>
                </a:solidFill>
                <a:latin typeface="Didact Gothic" charset="0"/>
              </a:rPr>
              <a:t>select * from</a:t>
            </a:r>
          </a:p>
          <a:p>
            <a:r>
              <a:rPr lang="en-IN" sz="1200" dirty="0">
                <a:solidFill>
                  <a:schemeClr val="accent4"/>
                </a:solidFill>
                <a:latin typeface="Didact Gothic" charset="0"/>
              </a:rPr>
              <a:t>(select </a:t>
            </a:r>
            <a:r>
              <a:rPr lang="en-IN" sz="1200" dirty="0" err="1">
                <a:solidFill>
                  <a:schemeClr val="accent4"/>
                </a:solidFill>
                <a:latin typeface="Didact Gothic" charset="0"/>
              </a:rPr>
              <a:t>room_type_reserved,COUNT</a:t>
            </a:r>
            <a:r>
              <a:rPr lang="en-IN" sz="1200" dirty="0">
                <a:solidFill>
                  <a:schemeClr val="accent4"/>
                </a:solidFill>
                <a:latin typeface="Didact Gothic" charset="0"/>
              </a:rPr>
              <a:t>(*) </a:t>
            </a:r>
            <a:r>
              <a:rPr lang="en-IN" sz="1200" dirty="0" err="1">
                <a:solidFill>
                  <a:schemeClr val="accent4"/>
                </a:solidFill>
                <a:latin typeface="Didact Gothic" charset="0"/>
              </a:rPr>
              <a:t>no_reg,round</a:t>
            </a:r>
            <a:r>
              <a:rPr lang="en-IN" sz="1200" dirty="0">
                <a:solidFill>
                  <a:schemeClr val="accent4"/>
                </a:solidFill>
                <a:latin typeface="Didact Gothic" charset="0"/>
              </a:rPr>
              <a:t>(</a:t>
            </a:r>
            <a:r>
              <a:rPr lang="en-IN" sz="1200" dirty="0" err="1">
                <a:solidFill>
                  <a:schemeClr val="accent4"/>
                </a:solidFill>
                <a:latin typeface="Didact Gothic" charset="0"/>
              </a:rPr>
              <a:t>avg</a:t>
            </a:r>
            <a:r>
              <a:rPr lang="en-IN" sz="1200" dirty="0">
                <a:solidFill>
                  <a:schemeClr val="accent4"/>
                </a:solidFill>
                <a:latin typeface="Didact Gothic" charset="0"/>
              </a:rPr>
              <a:t>(</a:t>
            </a:r>
            <a:r>
              <a:rPr lang="en-IN" sz="1200" dirty="0" err="1">
                <a:solidFill>
                  <a:schemeClr val="accent4"/>
                </a:solidFill>
                <a:latin typeface="Didact Gothic" charset="0"/>
              </a:rPr>
              <a:t>avg_price_per_room</a:t>
            </a:r>
            <a:r>
              <a:rPr lang="en-IN" sz="1200" dirty="0">
                <a:solidFill>
                  <a:schemeClr val="accent4"/>
                </a:solidFill>
                <a:latin typeface="Didact Gothic" charset="0"/>
              </a:rPr>
              <a:t>),0) </a:t>
            </a:r>
            <a:r>
              <a:rPr lang="en-IN" sz="1200" dirty="0" err="1">
                <a:solidFill>
                  <a:schemeClr val="accent4"/>
                </a:solidFill>
                <a:latin typeface="Didact Gothic" charset="0"/>
              </a:rPr>
              <a:t>avg_price</a:t>
            </a:r>
            <a:r>
              <a:rPr lang="en-IN" sz="1200" dirty="0">
                <a:solidFill>
                  <a:schemeClr val="accent4"/>
                </a:solidFill>
                <a:latin typeface="Didact Gothic" charset="0"/>
              </a:rPr>
              <a:t>,</a:t>
            </a:r>
          </a:p>
          <a:p>
            <a:r>
              <a:rPr lang="en-IN" sz="1200" dirty="0">
                <a:solidFill>
                  <a:schemeClr val="accent4"/>
                </a:solidFill>
                <a:latin typeface="Didact Gothic" charset="0"/>
              </a:rPr>
              <a:t>DENSE_RANK() over(order by COUNT(*) </a:t>
            </a:r>
            <a:r>
              <a:rPr lang="en-IN" sz="1200" dirty="0" err="1">
                <a:solidFill>
                  <a:schemeClr val="accent4"/>
                </a:solidFill>
                <a:latin typeface="Didact Gothic" charset="0"/>
              </a:rPr>
              <a:t>desc</a:t>
            </a:r>
            <a:r>
              <a:rPr lang="en-IN" sz="1200" dirty="0">
                <a:solidFill>
                  <a:schemeClr val="accent4"/>
                </a:solidFill>
                <a:latin typeface="Didact Gothic" charset="0"/>
              </a:rPr>
              <a:t>) </a:t>
            </a:r>
            <a:r>
              <a:rPr lang="en-IN" sz="1200" dirty="0" err="1">
                <a:solidFill>
                  <a:schemeClr val="accent4"/>
                </a:solidFill>
                <a:latin typeface="Didact Gothic" charset="0"/>
              </a:rPr>
              <a:t>rnk</a:t>
            </a:r>
            <a:endParaRPr lang="en-IN" sz="1200" dirty="0">
              <a:solidFill>
                <a:schemeClr val="accent4"/>
              </a:solidFill>
              <a:latin typeface="Didact Gothic" charset="0"/>
            </a:endParaRPr>
          </a:p>
          <a:p>
            <a:r>
              <a:rPr lang="en-IN" sz="1200" dirty="0">
                <a:solidFill>
                  <a:schemeClr val="accent4"/>
                </a:solidFill>
                <a:latin typeface="Didact Gothic" charset="0"/>
              </a:rPr>
              <a:t>from </a:t>
            </a:r>
            <a:r>
              <a:rPr lang="en-IN" sz="1200" dirty="0" err="1">
                <a:solidFill>
                  <a:schemeClr val="accent4"/>
                </a:solidFill>
                <a:latin typeface="Didact Gothic" charset="0"/>
              </a:rPr>
              <a:t>Hotel_Rsvn_Dataset</a:t>
            </a:r>
            <a:endParaRPr lang="en-IN" sz="1200" dirty="0">
              <a:solidFill>
                <a:schemeClr val="accent4"/>
              </a:solidFill>
              <a:latin typeface="Didact Gothic" charset="0"/>
            </a:endParaRPr>
          </a:p>
          <a:p>
            <a:r>
              <a:rPr lang="en-IN" sz="1200" dirty="0">
                <a:solidFill>
                  <a:schemeClr val="accent4"/>
                </a:solidFill>
                <a:latin typeface="Didact Gothic" charset="0"/>
              </a:rPr>
              <a:t>where </a:t>
            </a:r>
            <a:r>
              <a:rPr lang="en-IN" sz="1200" dirty="0" err="1">
                <a:solidFill>
                  <a:schemeClr val="accent4"/>
                </a:solidFill>
                <a:latin typeface="Didact Gothic" charset="0"/>
              </a:rPr>
              <a:t>no_of_children</a:t>
            </a:r>
            <a:r>
              <a:rPr lang="en-IN" sz="1200" dirty="0">
                <a:solidFill>
                  <a:schemeClr val="accent4"/>
                </a:solidFill>
                <a:latin typeface="Didact Gothic" charset="0"/>
              </a:rPr>
              <a:t>!=0</a:t>
            </a:r>
          </a:p>
          <a:p>
            <a:r>
              <a:rPr lang="en-IN" sz="1200" dirty="0">
                <a:solidFill>
                  <a:schemeClr val="accent4"/>
                </a:solidFill>
                <a:latin typeface="Didact Gothic" charset="0"/>
              </a:rPr>
              <a:t>group by </a:t>
            </a:r>
            <a:r>
              <a:rPr lang="en-IN" sz="1200" dirty="0" err="1">
                <a:solidFill>
                  <a:schemeClr val="accent4"/>
                </a:solidFill>
                <a:latin typeface="Didact Gothic" charset="0"/>
              </a:rPr>
              <a:t>room_type_reserved</a:t>
            </a:r>
            <a:r>
              <a:rPr lang="en-IN" sz="1200" dirty="0">
                <a:solidFill>
                  <a:schemeClr val="accent4"/>
                </a:solidFill>
                <a:latin typeface="Didact Gothic" charset="0"/>
              </a:rPr>
              <a:t>) b</a:t>
            </a:r>
          </a:p>
          <a:p>
            <a:r>
              <a:rPr lang="en-IN" sz="1200" dirty="0">
                <a:solidFill>
                  <a:schemeClr val="accent4"/>
                </a:solidFill>
                <a:latin typeface="Didact Gothic" charset="0"/>
              </a:rPr>
              <a:t>where </a:t>
            </a:r>
            <a:r>
              <a:rPr lang="en-IN" sz="1200" dirty="0" err="1">
                <a:solidFill>
                  <a:schemeClr val="accent4"/>
                </a:solidFill>
                <a:latin typeface="Didact Gothic" charset="0"/>
              </a:rPr>
              <a:t>rnk</a:t>
            </a:r>
            <a:r>
              <a:rPr lang="en-IN" sz="1200" dirty="0">
                <a:solidFill>
                  <a:schemeClr val="accent4"/>
                </a:solidFill>
                <a:latin typeface="Didact Gothic" charset="0"/>
              </a:rPr>
              <a:t>=1</a:t>
            </a:r>
            <a:endParaRPr lang="en-US" sz="1200" dirty="0">
              <a:solidFill>
                <a:schemeClr val="accent4"/>
              </a:solidFill>
              <a:latin typeface="Didact Gothic" charset="0"/>
            </a:endParaRPr>
          </a:p>
          <a:p>
            <a:endParaRPr lang="en-IN" dirty="0"/>
          </a:p>
        </p:txBody>
      </p:sp>
      <p:sp>
        <p:nvSpPr>
          <p:cNvPr id="15" name="Rectangle 14"/>
          <p:cNvSpPr/>
          <p:nvPr/>
        </p:nvSpPr>
        <p:spPr>
          <a:xfrm>
            <a:off x="1423555" y="768684"/>
            <a:ext cx="4977243" cy="125552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207818" y="2261575"/>
            <a:ext cx="6363289" cy="272606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p:cNvPicPr/>
          <p:nvPr/>
        </p:nvPicPr>
        <p:blipFill>
          <a:blip r:embed="rId3"/>
          <a:stretch>
            <a:fillRect/>
          </a:stretch>
        </p:blipFill>
        <p:spPr>
          <a:xfrm>
            <a:off x="6577079" y="3952512"/>
            <a:ext cx="2419350" cy="714375"/>
          </a:xfrm>
          <a:prstGeom prst="rect">
            <a:avLst/>
          </a:prstGeom>
        </p:spPr>
      </p:pic>
    </p:spTree>
    <p:extLst>
      <p:ext uri="{BB962C8B-B14F-4D97-AF65-F5344CB8AC3E}">
        <p14:creationId xmlns:p14="http://schemas.microsoft.com/office/powerpoint/2010/main" val="2736915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4300" y="176092"/>
            <a:ext cx="7704000" cy="457200"/>
          </a:xfrm>
        </p:spPr>
        <p:txBody>
          <a:bodyPr/>
          <a:lstStyle/>
          <a:p>
            <a:r>
              <a:rPr lang="en-IN" dirty="0"/>
              <a:t>Dataset Analysis</a:t>
            </a:r>
          </a:p>
        </p:txBody>
      </p:sp>
      <p:sp>
        <p:nvSpPr>
          <p:cNvPr id="8" name="Subtitle 7"/>
          <p:cNvSpPr txBox="1">
            <a:spLocks/>
          </p:cNvSpPr>
          <p:nvPr/>
        </p:nvSpPr>
        <p:spPr>
          <a:xfrm>
            <a:off x="271081" y="1158743"/>
            <a:ext cx="5786820" cy="37401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1pPr>
            <a:lvl2pPr marL="914400" marR="0" lvl="1"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2pPr>
            <a:lvl3pPr marL="1371600" marR="0" lvl="2"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3pPr>
            <a:lvl4pPr marL="1828800" marR="0" lvl="3"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4pPr>
            <a:lvl5pPr marL="2286000" marR="0" lvl="4"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5pPr>
            <a:lvl6pPr marL="2743200" marR="0" lvl="5"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6pPr>
            <a:lvl7pPr marL="3200400" marR="0" lvl="6"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7pPr>
            <a:lvl8pPr marL="3657600" marR="0" lvl="7"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8pPr>
            <a:lvl9pPr marL="4114800" marR="0" lvl="8"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9pPr>
          </a:lstStyle>
          <a:p>
            <a:pPr algn="l"/>
            <a:r>
              <a:rPr lang="en-IN" sz="1200" dirty="0" smtClean="0">
                <a:solidFill>
                  <a:schemeClr val="bg1"/>
                </a:solidFill>
              </a:rPr>
              <a:t>Problem statement 15. </a:t>
            </a:r>
            <a:r>
              <a:rPr lang="en-IN" sz="1200" dirty="0"/>
              <a:t>Find the market segment type that generates the highest average price per room.</a:t>
            </a:r>
          </a:p>
          <a:p>
            <a:pPr algn="l"/>
            <a:endParaRPr lang="en-IN" sz="1200" dirty="0" smtClean="0"/>
          </a:p>
          <a:p>
            <a:pPr algn="l"/>
            <a:r>
              <a:rPr lang="en-IN" sz="1200" dirty="0"/>
              <a:t>select top 1 </a:t>
            </a:r>
            <a:r>
              <a:rPr lang="en-IN" sz="1200" dirty="0" err="1"/>
              <a:t>market_segment_type</a:t>
            </a:r>
            <a:r>
              <a:rPr lang="en-IN" sz="1200" dirty="0"/>
              <a:t>, round(</a:t>
            </a:r>
            <a:r>
              <a:rPr lang="en-IN" sz="1200" dirty="0" err="1"/>
              <a:t>avg</a:t>
            </a:r>
            <a:r>
              <a:rPr lang="en-IN" sz="1200" dirty="0"/>
              <a:t>(</a:t>
            </a:r>
            <a:r>
              <a:rPr lang="en-IN" sz="1200" dirty="0" err="1"/>
              <a:t>avg_price_per_room</a:t>
            </a:r>
            <a:r>
              <a:rPr lang="en-IN" sz="1200" dirty="0"/>
              <a:t>),0) as </a:t>
            </a:r>
            <a:r>
              <a:rPr lang="en-IN" sz="1200" dirty="0" err="1"/>
              <a:t>avg_price_market_segment</a:t>
            </a:r>
            <a:r>
              <a:rPr lang="en-IN" sz="1200" dirty="0"/>
              <a:t> from </a:t>
            </a:r>
            <a:r>
              <a:rPr lang="en-IN" sz="1200" dirty="0" err="1"/>
              <a:t>Hotel_Rsvn_Dataset</a:t>
            </a:r>
            <a:endParaRPr lang="en-IN" sz="1200" dirty="0"/>
          </a:p>
          <a:p>
            <a:pPr algn="l"/>
            <a:r>
              <a:rPr lang="en-IN" sz="1200" dirty="0"/>
              <a:t>group by </a:t>
            </a:r>
            <a:r>
              <a:rPr lang="en-IN" sz="1200" dirty="0" err="1"/>
              <a:t>market_segment_type</a:t>
            </a:r>
            <a:endParaRPr lang="en-IN" sz="1200" dirty="0"/>
          </a:p>
          <a:p>
            <a:pPr algn="l"/>
            <a:r>
              <a:rPr lang="en-IN" sz="1200" dirty="0"/>
              <a:t>order by </a:t>
            </a:r>
            <a:r>
              <a:rPr lang="en-IN" sz="1200" dirty="0" err="1"/>
              <a:t>avg_price_market_segment</a:t>
            </a:r>
            <a:r>
              <a:rPr lang="en-IN" sz="1200" dirty="0"/>
              <a:t> </a:t>
            </a:r>
            <a:r>
              <a:rPr lang="en-IN" sz="1200" dirty="0" err="1"/>
              <a:t>desc</a:t>
            </a:r>
            <a:endParaRPr lang="en-IN" sz="1200" dirty="0"/>
          </a:p>
          <a:p>
            <a:pPr algn="l"/>
            <a:endParaRPr lang="en-US" sz="1200" dirty="0"/>
          </a:p>
          <a:p>
            <a:pPr algn="l"/>
            <a:r>
              <a:rPr lang="en-US" sz="1200" dirty="0" smtClean="0"/>
              <a:t>OR</a:t>
            </a:r>
          </a:p>
          <a:p>
            <a:pPr algn="l"/>
            <a:endParaRPr lang="en-US" sz="1200" dirty="0"/>
          </a:p>
          <a:p>
            <a:pPr algn="l"/>
            <a:r>
              <a:rPr lang="en-IN" sz="1200" dirty="0"/>
              <a:t>select * from</a:t>
            </a:r>
          </a:p>
          <a:p>
            <a:pPr algn="l"/>
            <a:r>
              <a:rPr lang="en-IN" sz="1200" dirty="0"/>
              <a:t>(select  </a:t>
            </a:r>
            <a:r>
              <a:rPr lang="en-IN" sz="1200" dirty="0" err="1"/>
              <a:t>market_segment_type,round</a:t>
            </a:r>
            <a:r>
              <a:rPr lang="en-IN" sz="1200" dirty="0"/>
              <a:t>(</a:t>
            </a:r>
            <a:r>
              <a:rPr lang="en-IN" sz="1200" dirty="0" err="1"/>
              <a:t>avg</a:t>
            </a:r>
            <a:r>
              <a:rPr lang="en-IN" sz="1200" dirty="0"/>
              <a:t>(</a:t>
            </a:r>
            <a:r>
              <a:rPr lang="en-IN" sz="1200" dirty="0" err="1"/>
              <a:t>avg_price_per_room</a:t>
            </a:r>
            <a:r>
              <a:rPr lang="en-IN" sz="1200" dirty="0"/>
              <a:t>),0) as </a:t>
            </a:r>
            <a:r>
              <a:rPr lang="en-IN" sz="1200" dirty="0" err="1"/>
              <a:t>avg_price_market_segment</a:t>
            </a:r>
            <a:r>
              <a:rPr lang="en-IN" sz="1200" dirty="0"/>
              <a:t>,</a:t>
            </a:r>
          </a:p>
          <a:p>
            <a:pPr algn="l"/>
            <a:r>
              <a:rPr lang="en-IN" sz="1200" dirty="0"/>
              <a:t>DENSE_RANK() over(order by round(</a:t>
            </a:r>
            <a:r>
              <a:rPr lang="en-IN" sz="1200" dirty="0" err="1"/>
              <a:t>avg</a:t>
            </a:r>
            <a:r>
              <a:rPr lang="en-IN" sz="1200" dirty="0"/>
              <a:t>(</a:t>
            </a:r>
            <a:r>
              <a:rPr lang="en-IN" sz="1200" dirty="0" err="1"/>
              <a:t>avg_price_per_room</a:t>
            </a:r>
            <a:r>
              <a:rPr lang="en-IN" sz="1200" dirty="0"/>
              <a:t>),0) </a:t>
            </a:r>
            <a:r>
              <a:rPr lang="en-IN" sz="1200" dirty="0" err="1"/>
              <a:t>desc</a:t>
            </a:r>
            <a:r>
              <a:rPr lang="en-IN" sz="1200" dirty="0"/>
              <a:t>) </a:t>
            </a:r>
            <a:r>
              <a:rPr lang="en-IN" sz="1200" dirty="0" err="1"/>
              <a:t>rnk</a:t>
            </a:r>
            <a:endParaRPr lang="en-IN" sz="1200" dirty="0"/>
          </a:p>
          <a:p>
            <a:pPr algn="l"/>
            <a:r>
              <a:rPr lang="en-IN" sz="1200" dirty="0"/>
              <a:t>from </a:t>
            </a:r>
            <a:r>
              <a:rPr lang="en-IN" sz="1200" dirty="0" err="1"/>
              <a:t>Hotel_Rsvn_Dataset</a:t>
            </a:r>
            <a:endParaRPr lang="en-IN" sz="1200" dirty="0"/>
          </a:p>
          <a:p>
            <a:pPr algn="l"/>
            <a:r>
              <a:rPr lang="en-IN" sz="1200" dirty="0"/>
              <a:t>group by </a:t>
            </a:r>
            <a:r>
              <a:rPr lang="en-IN" sz="1200" dirty="0" err="1"/>
              <a:t>market_segment_type</a:t>
            </a:r>
            <a:r>
              <a:rPr lang="en-IN" sz="1200" dirty="0"/>
              <a:t>) b</a:t>
            </a:r>
          </a:p>
          <a:p>
            <a:pPr algn="l"/>
            <a:r>
              <a:rPr lang="en-IN" sz="1200" dirty="0"/>
              <a:t>where </a:t>
            </a:r>
            <a:r>
              <a:rPr lang="en-IN" sz="1200" dirty="0" err="1"/>
              <a:t>rnk</a:t>
            </a:r>
            <a:r>
              <a:rPr lang="en-IN" sz="1200" dirty="0"/>
              <a:t>=1</a:t>
            </a:r>
          </a:p>
          <a:p>
            <a:pPr algn="l"/>
            <a:endParaRPr lang="en-US" sz="1200" dirty="0" smtClean="0"/>
          </a:p>
        </p:txBody>
      </p:sp>
      <p:sp>
        <p:nvSpPr>
          <p:cNvPr id="2" name="Rectangle 1"/>
          <p:cNvSpPr/>
          <p:nvPr/>
        </p:nvSpPr>
        <p:spPr>
          <a:xfrm>
            <a:off x="374073" y="1319645"/>
            <a:ext cx="5237018" cy="328352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p:cNvPicPr/>
          <p:nvPr/>
        </p:nvPicPr>
        <p:blipFill>
          <a:blip r:embed="rId2"/>
          <a:stretch>
            <a:fillRect/>
          </a:stretch>
        </p:blipFill>
        <p:spPr>
          <a:xfrm>
            <a:off x="5820641" y="1847850"/>
            <a:ext cx="3009900" cy="723900"/>
          </a:xfrm>
          <a:prstGeom prst="rect">
            <a:avLst/>
          </a:prstGeom>
        </p:spPr>
      </p:pic>
      <p:pic>
        <p:nvPicPr>
          <p:cNvPr id="13" name="Picture 12"/>
          <p:cNvPicPr/>
          <p:nvPr/>
        </p:nvPicPr>
        <p:blipFill>
          <a:blip r:embed="rId3"/>
          <a:stretch>
            <a:fillRect/>
          </a:stretch>
        </p:blipFill>
        <p:spPr>
          <a:xfrm>
            <a:off x="5668241" y="3418175"/>
            <a:ext cx="3314700" cy="676275"/>
          </a:xfrm>
          <a:prstGeom prst="rect">
            <a:avLst/>
          </a:prstGeom>
        </p:spPr>
      </p:pic>
    </p:spTree>
    <p:extLst>
      <p:ext uri="{BB962C8B-B14F-4D97-AF65-F5344CB8AC3E}">
        <p14:creationId xmlns:p14="http://schemas.microsoft.com/office/powerpoint/2010/main" val="21472816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07975" y="1122217"/>
            <a:ext cx="6016487" cy="3647210"/>
          </a:xfrm>
        </p:spPr>
        <p:txBody>
          <a:bodyPr/>
          <a:lstStyle/>
          <a:p>
            <a:pPr algn="l">
              <a:buFont typeface="Wingdings" pitchFamily="2" charset="2"/>
              <a:buChar char="ü"/>
            </a:pPr>
            <a:r>
              <a:rPr lang="en-US" sz="1200" dirty="0" smtClean="0"/>
              <a:t>Total number of bookings – 700</a:t>
            </a:r>
          </a:p>
          <a:p>
            <a:pPr algn="l">
              <a:buFont typeface="Wingdings" pitchFamily="2" charset="2"/>
              <a:buChar char="ü"/>
            </a:pPr>
            <a:r>
              <a:rPr lang="en-US" sz="1200" dirty="0" smtClean="0"/>
              <a:t>The data set consists of data of the years 2017  having 123 bookings and 2018 </a:t>
            </a:r>
            <a:r>
              <a:rPr lang="en-US" sz="1200" dirty="0"/>
              <a:t>having </a:t>
            </a:r>
            <a:r>
              <a:rPr lang="en-US" sz="1200" dirty="0" smtClean="0"/>
              <a:t>577 bookings</a:t>
            </a:r>
          </a:p>
          <a:p>
            <a:pPr algn="l">
              <a:buFont typeface="Wingdings" pitchFamily="2" charset="2"/>
              <a:buChar char="ü"/>
            </a:pPr>
            <a:r>
              <a:rPr lang="en-US" sz="1200" dirty="0" smtClean="0"/>
              <a:t>The  online type of market segment has the highest bookings of 518 generating the highest revenue.</a:t>
            </a:r>
          </a:p>
          <a:p>
            <a:pPr algn="l">
              <a:buFont typeface="Wingdings" pitchFamily="2" charset="2"/>
              <a:buChar char="ü"/>
            </a:pPr>
            <a:r>
              <a:rPr lang="en-US" sz="1200" dirty="0" smtClean="0"/>
              <a:t>There are a total of 493 confirmed bookings.</a:t>
            </a:r>
          </a:p>
          <a:p>
            <a:pPr algn="l">
              <a:buFont typeface="Wingdings" pitchFamily="2" charset="2"/>
              <a:buChar char="ü"/>
            </a:pPr>
            <a:r>
              <a:rPr lang="en-IN" sz="1200" dirty="0"/>
              <a:t>"Room Type 1 accounts for the highest number of bookings, with a total of 534 reservations</a:t>
            </a:r>
            <a:r>
              <a:rPr lang="en-IN" sz="1200" dirty="0" smtClean="0"/>
              <a:t>.</a:t>
            </a:r>
          </a:p>
          <a:p>
            <a:pPr algn="l">
              <a:buFont typeface="Wingdings" pitchFamily="2" charset="2"/>
              <a:buChar char="ü"/>
            </a:pPr>
            <a:r>
              <a:rPr lang="en-US" sz="1200" dirty="0" smtClean="0"/>
              <a:t>Room type 4 has the highest number of nights booked.</a:t>
            </a:r>
          </a:p>
          <a:p>
            <a:pPr algn="l">
              <a:buFont typeface="Wingdings" pitchFamily="2" charset="2"/>
              <a:buChar char="ü"/>
            </a:pPr>
            <a:r>
              <a:rPr lang="en-IN" sz="1200" dirty="0"/>
              <a:t>A total of 383 bookings are for weekends, specifically Saturdays and </a:t>
            </a:r>
            <a:r>
              <a:rPr lang="en-IN" sz="1200" dirty="0" smtClean="0"/>
              <a:t>Sundays.</a:t>
            </a:r>
          </a:p>
          <a:p>
            <a:pPr algn="l">
              <a:buFont typeface="Wingdings" pitchFamily="2" charset="2"/>
              <a:buChar char="ü"/>
            </a:pPr>
            <a:r>
              <a:rPr lang="en-IN" sz="1200" dirty="0" smtClean="0"/>
              <a:t>The lead </a:t>
            </a:r>
            <a:r>
              <a:rPr lang="en-IN" sz="1200" dirty="0"/>
              <a:t>time </a:t>
            </a:r>
            <a:r>
              <a:rPr lang="en-IN" sz="1200" dirty="0" smtClean="0"/>
              <a:t>ranges </a:t>
            </a:r>
            <a:r>
              <a:rPr lang="en-IN" sz="1200" dirty="0"/>
              <a:t>from 0 to 443 days, with the highest lead time being 443 days and the lowest being 0 </a:t>
            </a:r>
            <a:r>
              <a:rPr lang="en-IN" sz="1200" dirty="0" smtClean="0"/>
              <a:t>days</a:t>
            </a:r>
            <a:r>
              <a:rPr lang="en-IN" sz="1200" dirty="0"/>
              <a:t>.</a:t>
            </a:r>
            <a:endParaRPr lang="en-IN" sz="1200" dirty="0" smtClean="0"/>
          </a:p>
          <a:p>
            <a:pPr algn="l">
              <a:buFont typeface="Wingdings" pitchFamily="2" charset="2"/>
              <a:buChar char="ü"/>
            </a:pPr>
            <a:r>
              <a:rPr lang="en-IN" sz="1200" dirty="0" smtClean="0"/>
              <a:t>A </a:t>
            </a:r>
            <a:r>
              <a:rPr lang="en-IN" sz="1200" dirty="0"/>
              <a:t>total of 1316 adults and 69 children have made reservations, with an average of 1 weekend night reserved for each child</a:t>
            </a:r>
            <a:r>
              <a:rPr lang="en-IN" sz="1200" dirty="0" smtClean="0"/>
              <a:t>.</a:t>
            </a:r>
          </a:p>
          <a:p>
            <a:pPr algn="l">
              <a:buFont typeface="Wingdings" pitchFamily="2" charset="2"/>
              <a:buChar char="ü"/>
            </a:pPr>
            <a:r>
              <a:rPr lang="en-US" sz="1200" dirty="0" smtClean="0"/>
              <a:t>The number of bookings in each month is found out and </a:t>
            </a:r>
            <a:r>
              <a:rPr lang="en-US" sz="1200" dirty="0" err="1" smtClean="0"/>
              <a:t>june</a:t>
            </a:r>
            <a:r>
              <a:rPr lang="en-US" sz="1200" dirty="0" smtClean="0"/>
              <a:t>, august, </a:t>
            </a:r>
            <a:r>
              <a:rPr lang="en-US" sz="1200" dirty="0" err="1" smtClean="0"/>
              <a:t>september</a:t>
            </a:r>
            <a:r>
              <a:rPr lang="en-US" sz="1200" dirty="0" smtClean="0"/>
              <a:t>, </a:t>
            </a:r>
            <a:r>
              <a:rPr lang="en-US" sz="1200" dirty="0" err="1" smtClean="0"/>
              <a:t>october</a:t>
            </a:r>
            <a:r>
              <a:rPr lang="en-US" sz="1200" dirty="0" smtClean="0"/>
              <a:t> are the  peak booking.</a:t>
            </a:r>
          </a:p>
          <a:p>
            <a:pPr algn="l">
              <a:buFont typeface="Wingdings" pitchFamily="2" charset="2"/>
              <a:buChar char="ü"/>
            </a:pPr>
            <a:r>
              <a:rPr lang="en-IN" sz="1200" dirty="0"/>
              <a:t>Meal Plan 1 leads with 527 orders, indicating its strong popularity among users. </a:t>
            </a:r>
          </a:p>
        </p:txBody>
      </p:sp>
      <p:sp>
        <p:nvSpPr>
          <p:cNvPr id="13" name="Title 12"/>
          <p:cNvSpPr>
            <a:spLocks noGrp="1"/>
          </p:cNvSpPr>
          <p:nvPr>
            <p:ph type="title" idx="6"/>
          </p:nvPr>
        </p:nvSpPr>
        <p:spPr>
          <a:xfrm>
            <a:off x="813518" y="248555"/>
            <a:ext cx="7704000" cy="457200"/>
          </a:xfrm>
        </p:spPr>
        <p:txBody>
          <a:bodyPr/>
          <a:lstStyle/>
          <a:p>
            <a:r>
              <a:rPr lang="en-US" dirty="0" smtClean="0"/>
              <a:t>Key Findings</a:t>
            </a:r>
            <a:endParaRPr lang="en-IN" dirty="0"/>
          </a:p>
        </p:txBody>
      </p:sp>
      <p:sp>
        <p:nvSpPr>
          <p:cNvPr id="14" name="AutoShape 2" descr="A Comprehensive guide to Microsoft Excel for Data Analysi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2743" y="1726623"/>
            <a:ext cx="2458748" cy="214918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21121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7"/>
          <p:cNvSpPr txBox="1">
            <a:spLocks noGrp="1"/>
          </p:cNvSpPr>
          <p:nvPr>
            <p:ph type="title" idx="8"/>
          </p:nvPr>
        </p:nvSpPr>
        <p:spPr>
          <a:xfrm>
            <a:off x="720000" y="7681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smtClean="0"/>
              <a:t>Conclusion</a:t>
            </a:r>
            <a:endParaRPr sz="3600" dirty="0"/>
          </a:p>
        </p:txBody>
      </p:sp>
      <p:sp>
        <p:nvSpPr>
          <p:cNvPr id="3" name="Subtitle 2"/>
          <p:cNvSpPr>
            <a:spLocks noGrp="1"/>
          </p:cNvSpPr>
          <p:nvPr>
            <p:ph type="subTitle" idx="1"/>
          </p:nvPr>
        </p:nvSpPr>
        <p:spPr>
          <a:xfrm>
            <a:off x="1174173" y="1257300"/>
            <a:ext cx="6868391" cy="3023754"/>
          </a:xfrm>
        </p:spPr>
        <p:txBody>
          <a:bodyPr/>
          <a:lstStyle/>
          <a:p>
            <a:pPr marL="127000" indent="0" algn="ctr"/>
            <a:r>
              <a:rPr lang="en-IN" sz="1300" dirty="0" smtClean="0"/>
              <a:t>The </a:t>
            </a:r>
            <a:r>
              <a:rPr lang="en-IN" sz="1300" dirty="0"/>
              <a:t>hotel reservation analysis SQL project offers a comprehensive examination of booking data to uncover trends and patterns. Through analysis of metrics such as booking frequency, lead time, and customer segmentation, the project identifies peak booking periods, popular room types, and preferred meal plans. Insights gained from the analysis inform revenue optimization strategies, including pricing adjustments and targeted marketing efforts. Additionally, the project facilitates operational enhancements such as inventory management optimization and fraud detection. Overall, the project's findings enable hotels to make data-driven decisions that enhance guest experiences, maximize revenue, and maintain competitiveness in the hospitality industry</a:t>
            </a:r>
            <a:r>
              <a:rPr lang="en-IN" sz="1300" dirty="0" smtClean="0"/>
              <a:t>.</a:t>
            </a:r>
            <a:endParaRPr lang="en-IN" sz="13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80655" y="2093612"/>
            <a:ext cx="7284027" cy="841800"/>
          </a:xfrm>
        </p:spPr>
        <p:txBody>
          <a:bodyPr/>
          <a:lstStyle/>
          <a:p>
            <a:r>
              <a:rPr lang="en-US" sz="7200" dirty="0" smtClean="0"/>
              <a:t>Thank you</a:t>
            </a:r>
            <a:endParaRPr lang="en-IN" sz="7200" dirty="0"/>
          </a:p>
        </p:txBody>
      </p:sp>
    </p:spTree>
    <p:extLst>
      <p:ext uri="{BB962C8B-B14F-4D97-AF65-F5344CB8AC3E}">
        <p14:creationId xmlns:p14="http://schemas.microsoft.com/office/powerpoint/2010/main" val="2308870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0"/>
          <p:cNvSpPr/>
          <p:nvPr/>
        </p:nvSpPr>
        <p:spPr>
          <a:xfrm>
            <a:off x="1028793" y="1527586"/>
            <a:ext cx="484118" cy="522614"/>
          </a:xfrm>
          <a:prstGeom prst="round2SameRect">
            <a:avLst>
              <a:gd name="adj1" fmla="val 50000"/>
              <a:gd name="adj2"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40"/>
          <p:cNvSpPr txBox="1">
            <a:spLocks noGrp="1"/>
          </p:cNvSpPr>
          <p:nvPr>
            <p:ph type="title" idx="15"/>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dirty="0"/>
          </a:p>
        </p:txBody>
      </p:sp>
      <p:sp>
        <p:nvSpPr>
          <p:cNvPr id="344" name="Google Shape;344;p40"/>
          <p:cNvSpPr txBox="1">
            <a:spLocks noGrp="1"/>
          </p:cNvSpPr>
          <p:nvPr>
            <p:ph type="title"/>
          </p:nvPr>
        </p:nvSpPr>
        <p:spPr>
          <a:xfrm>
            <a:off x="1665311" y="1684500"/>
            <a:ext cx="23055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smtClean="0"/>
              <a:t>Objective</a:t>
            </a:r>
            <a:endParaRPr sz="1800" dirty="0"/>
          </a:p>
        </p:txBody>
      </p:sp>
      <p:sp>
        <p:nvSpPr>
          <p:cNvPr id="348" name="Google Shape;348;p40"/>
          <p:cNvSpPr txBox="1">
            <a:spLocks noGrp="1"/>
          </p:cNvSpPr>
          <p:nvPr>
            <p:ph type="title" idx="4"/>
          </p:nvPr>
        </p:nvSpPr>
        <p:spPr>
          <a:xfrm>
            <a:off x="1599171" y="3422903"/>
            <a:ext cx="23055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smtClean="0"/>
              <a:t>Dataset Metrices</a:t>
            </a:r>
            <a:endParaRPr sz="1800" dirty="0"/>
          </a:p>
        </p:txBody>
      </p:sp>
      <p:sp>
        <p:nvSpPr>
          <p:cNvPr id="351" name="Google Shape;351;p40"/>
          <p:cNvSpPr txBox="1">
            <a:spLocks noGrp="1"/>
          </p:cNvSpPr>
          <p:nvPr>
            <p:ph type="title" idx="8"/>
          </p:nvPr>
        </p:nvSpPr>
        <p:spPr>
          <a:xfrm>
            <a:off x="903502" y="1623715"/>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01</a:t>
            </a:r>
            <a:endParaRPr sz="1600" dirty="0"/>
          </a:p>
        </p:txBody>
      </p:sp>
      <p:sp>
        <p:nvSpPr>
          <p:cNvPr id="352" name="Google Shape;352;p40"/>
          <p:cNvSpPr txBox="1">
            <a:spLocks noGrp="1"/>
          </p:cNvSpPr>
          <p:nvPr>
            <p:ph type="title" idx="9"/>
          </p:nvPr>
        </p:nvSpPr>
        <p:spPr>
          <a:xfrm>
            <a:off x="1012555" y="2489008"/>
            <a:ext cx="500356" cy="3809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02</a:t>
            </a:r>
            <a:endParaRPr sz="1600" dirty="0"/>
          </a:p>
        </p:txBody>
      </p:sp>
      <p:sp>
        <p:nvSpPr>
          <p:cNvPr id="20" name="Google Shape;338;p40"/>
          <p:cNvSpPr/>
          <p:nvPr/>
        </p:nvSpPr>
        <p:spPr>
          <a:xfrm>
            <a:off x="1028793" y="2397337"/>
            <a:ext cx="484118" cy="522614"/>
          </a:xfrm>
          <a:prstGeom prst="round2SameRect">
            <a:avLst>
              <a:gd name="adj1" fmla="val 50000"/>
              <a:gd name="adj2"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338;p40"/>
          <p:cNvSpPr/>
          <p:nvPr/>
        </p:nvSpPr>
        <p:spPr>
          <a:xfrm>
            <a:off x="4991193" y="1527586"/>
            <a:ext cx="484118" cy="522614"/>
          </a:xfrm>
          <a:prstGeom prst="round2SameRect">
            <a:avLst>
              <a:gd name="adj1" fmla="val 50000"/>
              <a:gd name="adj2"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338;p40"/>
          <p:cNvSpPr/>
          <p:nvPr/>
        </p:nvSpPr>
        <p:spPr>
          <a:xfrm>
            <a:off x="1028793" y="3265989"/>
            <a:ext cx="484118" cy="522614"/>
          </a:xfrm>
          <a:prstGeom prst="round2SameRect">
            <a:avLst>
              <a:gd name="adj1" fmla="val 50000"/>
              <a:gd name="adj2"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48;p40"/>
          <p:cNvSpPr txBox="1">
            <a:spLocks noGrp="1"/>
          </p:cNvSpPr>
          <p:nvPr>
            <p:ph type="title" idx="4"/>
          </p:nvPr>
        </p:nvSpPr>
        <p:spPr>
          <a:xfrm>
            <a:off x="1645258" y="2541875"/>
            <a:ext cx="23055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smtClean="0"/>
              <a:t>Table Overview</a:t>
            </a:r>
            <a:endParaRPr sz="1800" dirty="0"/>
          </a:p>
        </p:txBody>
      </p:sp>
      <p:sp>
        <p:nvSpPr>
          <p:cNvPr id="31" name="Google Shape;338;p40"/>
          <p:cNvSpPr/>
          <p:nvPr/>
        </p:nvSpPr>
        <p:spPr>
          <a:xfrm>
            <a:off x="4991193" y="3265989"/>
            <a:ext cx="484118" cy="522614"/>
          </a:xfrm>
          <a:prstGeom prst="round2SameRect">
            <a:avLst>
              <a:gd name="adj1" fmla="val 50000"/>
              <a:gd name="adj2"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38;p40"/>
          <p:cNvSpPr/>
          <p:nvPr/>
        </p:nvSpPr>
        <p:spPr>
          <a:xfrm>
            <a:off x="4991193" y="2384961"/>
            <a:ext cx="484118" cy="522614"/>
          </a:xfrm>
          <a:prstGeom prst="round2SameRect">
            <a:avLst>
              <a:gd name="adj1" fmla="val 50000"/>
              <a:gd name="adj2"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8;p40"/>
          <p:cNvSpPr/>
          <p:nvPr/>
        </p:nvSpPr>
        <p:spPr>
          <a:xfrm>
            <a:off x="1032047" y="4125557"/>
            <a:ext cx="484118" cy="522614"/>
          </a:xfrm>
          <a:prstGeom prst="round2SameRect">
            <a:avLst>
              <a:gd name="adj1" fmla="val 50000"/>
              <a:gd name="adj2"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8;p40"/>
          <p:cNvSpPr txBox="1">
            <a:spLocks noGrp="1"/>
          </p:cNvSpPr>
          <p:nvPr>
            <p:ph type="title" idx="4"/>
          </p:nvPr>
        </p:nvSpPr>
        <p:spPr>
          <a:xfrm>
            <a:off x="1624272" y="4282471"/>
            <a:ext cx="23055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smtClean="0"/>
              <a:t>Datatypes &amp; SQl Concepts</a:t>
            </a:r>
            <a:endParaRPr sz="1800" dirty="0"/>
          </a:p>
        </p:txBody>
      </p:sp>
      <p:sp>
        <p:nvSpPr>
          <p:cNvPr id="35" name="Google Shape;344;p40"/>
          <p:cNvSpPr txBox="1">
            <a:spLocks noGrp="1"/>
          </p:cNvSpPr>
          <p:nvPr>
            <p:ph type="title"/>
          </p:nvPr>
        </p:nvSpPr>
        <p:spPr>
          <a:xfrm>
            <a:off x="5550837" y="1609197"/>
            <a:ext cx="23055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smtClean="0"/>
              <a:t>Dataset Analysis</a:t>
            </a:r>
            <a:endParaRPr sz="1800" dirty="0"/>
          </a:p>
        </p:txBody>
      </p:sp>
      <p:sp>
        <p:nvSpPr>
          <p:cNvPr id="36" name="Google Shape;344;p40"/>
          <p:cNvSpPr txBox="1">
            <a:spLocks noGrp="1"/>
          </p:cNvSpPr>
          <p:nvPr>
            <p:ph type="title"/>
          </p:nvPr>
        </p:nvSpPr>
        <p:spPr>
          <a:xfrm>
            <a:off x="5638691" y="2505091"/>
            <a:ext cx="23055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smtClean="0"/>
              <a:t>Key Findings</a:t>
            </a:r>
            <a:endParaRPr sz="1800" dirty="0"/>
          </a:p>
        </p:txBody>
      </p:sp>
      <p:sp>
        <p:nvSpPr>
          <p:cNvPr id="37" name="Google Shape;344;p40"/>
          <p:cNvSpPr txBox="1">
            <a:spLocks noGrp="1"/>
          </p:cNvSpPr>
          <p:nvPr>
            <p:ph type="title"/>
          </p:nvPr>
        </p:nvSpPr>
        <p:spPr>
          <a:xfrm>
            <a:off x="5672757" y="3422903"/>
            <a:ext cx="23055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smtClean="0"/>
              <a:t>Conclusison</a:t>
            </a:r>
            <a:endParaRPr sz="1800" dirty="0"/>
          </a:p>
        </p:txBody>
      </p:sp>
      <p:sp>
        <p:nvSpPr>
          <p:cNvPr id="38" name="Google Shape;352;p40"/>
          <p:cNvSpPr txBox="1">
            <a:spLocks noGrp="1"/>
          </p:cNvSpPr>
          <p:nvPr>
            <p:ph type="title" idx="9"/>
          </p:nvPr>
        </p:nvSpPr>
        <p:spPr>
          <a:xfrm>
            <a:off x="1032047" y="4196397"/>
            <a:ext cx="500356" cy="3809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t>04</a:t>
            </a:r>
            <a:endParaRPr sz="1600" dirty="0"/>
          </a:p>
        </p:txBody>
      </p:sp>
      <p:sp>
        <p:nvSpPr>
          <p:cNvPr id="39" name="Google Shape;352;p40"/>
          <p:cNvSpPr txBox="1">
            <a:spLocks noGrp="1"/>
          </p:cNvSpPr>
          <p:nvPr>
            <p:ph type="title" idx="9"/>
          </p:nvPr>
        </p:nvSpPr>
        <p:spPr>
          <a:xfrm>
            <a:off x="1032047" y="3336829"/>
            <a:ext cx="500356" cy="3809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t>03</a:t>
            </a:r>
            <a:endParaRPr sz="1600" dirty="0"/>
          </a:p>
        </p:txBody>
      </p:sp>
      <p:sp>
        <p:nvSpPr>
          <p:cNvPr id="40" name="Google Shape;352;p40"/>
          <p:cNvSpPr txBox="1">
            <a:spLocks noGrp="1"/>
          </p:cNvSpPr>
          <p:nvPr>
            <p:ph type="title" idx="9"/>
          </p:nvPr>
        </p:nvSpPr>
        <p:spPr>
          <a:xfrm>
            <a:off x="4974955" y="3336829"/>
            <a:ext cx="500356" cy="3809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t>07</a:t>
            </a:r>
            <a:endParaRPr sz="1600" dirty="0"/>
          </a:p>
        </p:txBody>
      </p:sp>
      <p:sp>
        <p:nvSpPr>
          <p:cNvPr id="41" name="Google Shape;352;p40"/>
          <p:cNvSpPr txBox="1">
            <a:spLocks noGrp="1"/>
          </p:cNvSpPr>
          <p:nvPr>
            <p:ph type="title" idx="9"/>
          </p:nvPr>
        </p:nvSpPr>
        <p:spPr>
          <a:xfrm>
            <a:off x="4991193" y="2468177"/>
            <a:ext cx="500356" cy="3809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t>06</a:t>
            </a:r>
            <a:endParaRPr sz="1600" dirty="0"/>
          </a:p>
        </p:txBody>
      </p:sp>
      <p:sp>
        <p:nvSpPr>
          <p:cNvPr id="42" name="Google Shape;352;p40"/>
          <p:cNvSpPr txBox="1">
            <a:spLocks noGrp="1"/>
          </p:cNvSpPr>
          <p:nvPr>
            <p:ph type="title" idx="9"/>
          </p:nvPr>
        </p:nvSpPr>
        <p:spPr>
          <a:xfrm>
            <a:off x="4983074" y="1598426"/>
            <a:ext cx="500356" cy="3809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t>05</a:t>
            </a:r>
            <a:endParaRPr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3"/>
          <p:cNvSpPr txBox="1">
            <a:spLocks noGrp="1"/>
          </p:cNvSpPr>
          <p:nvPr>
            <p:ph type="title"/>
          </p:nvPr>
        </p:nvSpPr>
        <p:spPr>
          <a:xfrm>
            <a:off x="1338917" y="320769"/>
            <a:ext cx="4294800" cy="712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Objective</a:t>
            </a:r>
            <a:endParaRPr dirty="0"/>
          </a:p>
        </p:txBody>
      </p:sp>
      <p:sp>
        <p:nvSpPr>
          <p:cNvPr id="378" name="Google Shape;378;p43"/>
          <p:cNvSpPr txBox="1">
            <a:spLocks noGrp="1"/>
          </p:cNvSpPr>
          <p:nvPr>
            <p:ph type="subTitle" idx="1"/>
          </p:nvPr>
        </p:nvSpPr>
        <p:spPr>
          <a:xfrm>
            <a:off x="811793" y="1237128"/>
            <a:ext cx="4294800" cy="3463963"/>
          </a:xfrm>
          <a:prstGeom prst="rect">
            <a:avLst/>
          </a:prstGeom>
        </p:spPr>
        <p:txBody>
          <a:bodyPr spcFirstLastPara="1" wrap="square" lIns="91425" tIns="91425" rIns="91425" bIns="91425" anchor="ctr" anchorCtr="0">
            <a:noAutofit/>
          </a:bodyPr>
          <a:lstStyle/>
          <a:p>
            <a:pPr marL="0" lvl="0" indent="0" algn="just"/>
            <a:r>
              <a:rPr lang="en-IN" sz="1400" dirty="0"/>
              <a:t>The Hotel Reservation Analysis project aims to leverage SQL to extract valuable insights from booking data. By </a:t>
            </a:r>
            <a:r>
              <a:rPr lang="en-IN" sz="1400" dirty="0" smtClean="0"/>
              <a:t>analysing </a:t>
            </a:r>
            <a:r>
              <a:rPr lang="en-IN" sz="1400" dirty="0"/>
              <a:t>historical booking trends, the project seeks to optimize revenue generation by identifying </a:t>
            </a:r>
            <a:r>
              <a:rPr lang="en-IN" sz="1400" dirty="0" smtClean="0"/>
              <a:t>booking and cancellations, popular </a:t>
            </a:r>
            <a:r>
              <a:rPr lang="en-IN" sz="1400" dirty="0"/>
              <a:t>room </a:t>
            </a:r>
            <a:r>
              <a:rPr lang="en-IN" sz="1400" dirty="0" smtClean="0"/>
              <a:t>types, etc. </a:t>
            </a:r>
            <a:r>
              <a:rPr lang="en-IN" sz="1400" dirty="0"/>
              <a:t>Additionally, customer segmentation will be utilized to personalize marketing efforts and enhance guest experiences. </a:t>
            </a:r>
            <a:r>
              <a:rPr lang="en-IN" sz="1400" dirty="0" smtClean="0"/>
              <a:t>Through </a:t>
            </a:r>
            <a:r>
              <a:rPr lang="en-IN" sz="1400" dirty="0"/>
              <a:t>data-driven insights, the project aims to streamline booking processes, enhance customer satisfaction, and maintain a competitive edge in the hospitality industry</a:t>
            </a:r>
            <a:r>
              <a:rPr lang="en-IN" dirty="0"/>
              <a:t>.</a:t>
            </a:r>
            <a:endParaRPr dirty="0"/>
          </a:p>
        </p:txBody>
      </p:sp>
      <p:pic>
        <p:nvPicPr>
          <p:cNvPr id="379" name="Google Shape;379;p43"/>
          <p:cNvPicPr preferRelativeResize="0"/>
          <p:nvPr/>
        </p:nvPicPr>
        <p:blipFill rotWithShape="1">
          <a:blip r:embed="rId3">
            <a:alphaModFix/>
          </a:blip>
          <a:srcRect l="39210" r="1896"/>
          <a:stretch/>
        </p:blipFill>
        <p:spPr>
          <a:xfrm>
            <a:off x="5432150" y="922010"/>
            <a:ext cx="2889300" cy="3270600"/>
          </a:xfrm>
          <a:prstGeom prst="round2SameRect">
            <a:avLst>
              <a:gd name="adj1" fmla="val 50000"/>
              <a:gd name="adj2" fmla="val 0"/>
            </a:avLst>
          </a:prstGeom>
          <a:noFill/>
          <a:ln w="19050" cap="flat" cmpd="sng">
            <a:solidFill>
              <a:schemeClr val="lt1"/>
            </a:solidFill>
            <a:prstDash val="solid"/>
            <a:round/>
            <a:headEnd type="none" w="sm" len="sm"/>
            <a:tailEnd type="none" w="sm" len="sm"/>
          </a:ln>
        </p:spPr>
      </p:pic>
      <p:sp>
        <p:nvSpPr>
          <p:cNvPr id="380" name="Google Shape;380;p43"/>
          <p:cNvSpPr/>
          <p:nvPr/>
        </p:nvSpPr>
        <p:spPr>
          <a:xfrm rot="-10387570">
            <a:off x="7956616" y="3249098"/>
            <a:ext cx="1236217" cy="1887024"/>
          </a:xfrm>
          <a:custGeom>
            <a:avLst/>
            <a:gdLst/>
            <a:ahLst/>
            <a:cxnLst/>
            <a:rect l="l" t="t" r="r" b="b"/>
            <a:pathLst>
              <a:path w="36487" h="55691" extrusionOk="0">
                <a:moveTo>
                  <a:pt x="19073" y="3372"/>
                </a:moveTo>
                <a:lnTo>
                  <a:pt x="20048" y="3425"/>
                </a:lnTo>
                <a:lnTo>
                  <a:pt x="20996" y="3530"/>
                </a:lnTo>
                <a:lnTo>
                  <a:pt x="21918" y="3688"/>
                </a:lnTo>
                <a:lnTo>
                  <a:pt x="22866" y="3873"/>
                </a:lnTo>
                <a:lnTo>
                  <a:pt x="23788" y="4110"/>
                </a:lnTo>
                <a:lnTo>
                  <a:pt x="24710" y="4347"/>
                </a:lnTo>
                <a:lnTo>
                  <a:pt x="25632" y="4636"/>
                </a:lnTo>
                <a:lnTo>
                  <a:pt x="26528" y="4979"/>
                </a:lnTo>
                <a:lnTo>
                  <a:pt x="27424" y="5321"/>
                </a:lnTo>
                <a:lnTo>
                  <a:pt x="28293" y="5690"/>
                </a:lnTo>
                <a:lnTo>
                  <a:pt x="29162" y="6059"/>
                </a:lnTo>
                <a:lnTo>
                  <a:pt x="30032" y="6481"/>
                </a:lnTo>
                <a:lnTo>
                  <a:pt x="30848" y="6876"/>
                </a:lnTo>
                <a:lnTo>
                  <a:pt x="31665" y="7297"/>
                </a:lnTo>
                <a:lnTo>
                  <a:pt x="33298" y="8167"/>
                </a:lnTo>
                <a:lnTo>
                  <a:pt x="31481" y="8088"/>
                </a:lnTo>
                <a:lnTo>
                  <a:pt x="30585" y="8035"/>
                </a:lnTo>
                <a:lnTo>
                  <a:pt x="29663" y="7982"/>
                </a:lnTo>
                <a:lnTo>
                  <a:pt x="28767" y="7877"/>
                </a:lnTo>
                <a:lnTo>
                  <a:pt x="27845" y="7771"/>
                </a:lnTo>
                <a:lnTo>
                  <a:pt x="26950" y="7666"/>
                </a:lnTo>
                <a:lnTo>
                  <a:pt x="26054" y="7508"/>
                </a:lnTo>
                <a:lnTo>
                  <a:pt x="25158" y="7324"/>
                </a:lnTo>
                <a:lnTo>
                  <a:pt x="24263" y="7139"/>
                </a:lnTo>
                <a:lnTo>
                  <a:pt x="23393" y="6902"/>
                </a:lnTo>
                <a:lnTo>
                  <a:pt x="22524" y="6639"/>
                </a:lnTo>
                <a:lnTo>
                  <a:pt x="21681" y="6349"/>
                </a:lnTo>
                <a:lnTo>
                  <a:pt x="20838" y="6006"/>
                </a:lnTo>
                <a:lnTo>
                  <a:pt x="19995" y="5664"/>
                </a:lnTo>
                <a:lnTo>
                  <a:pt x="19178" y="5242"/>
                </a:lnTo>
                <a:lnTo>
                  <a:pt x="18335" y="4795"/>
                </a:lnTo>
                <a:lnTo>
                  <a:pt x="17492" y="4347"/>
                </a:lnTo>
                <a:lnTo>
                  <a:pt x="17071" y="4162"/>
                </a:lnTo>
                <a:lnTo>
                  <a:pt x="16623" y="4004"/>
                </a:lnTo>
                <a:lnTo>
                  <a:pt x="16149" y="3846"/>
                </a:lnTo>
                <a:lnTo>
                  <a:pt x="15701" y="3741"/>
                </a:lnTo>
                <a:lnTo>
                  <a:pt x="16096" y="3609"/>
                </a:lnTo>
                <a:lnTo>
                  <a:pt x="16517" y="3530"/>
                </a:lnTo>
                <a:lnTo>
                  <a:pt x="16939" y="3451"/>
                </a:lnTo>
                <a:lnTo>
                  <a:pt x="17360" y="3398"/>
                </a:lnTo>
                <a:lnTo>
                  <a:pt x="17808" y="3372"/>
                </a:lnTo>
                <a:close/>
                <a:moveTo>
                  <a:pt x="18388" y="8140"/>
                </a:moveTo>
                <a:lnTo>
                  <a:pt x="18730" y="8351"/>
                </a:lnTo>
                <a:lnTo>
                  <a:pt x="19073" y="8535"/>
                </a:lnTo>
                <a:lnTo>
                  <a:pt x="19415" y="8693"/>
                </a:lnTo>
                <a:lnTo>
                  <a:pt x="19784" y="8851"/>
                </a:lnTo>
                <a:lnTo>
                  <a:pt x="20495" y="9115"/>
                </a:lnTo>
                <a:lnTo>
                  <a:pt x="21259" y="9326"/>
                </a:lnTo>
                <a:lnTo>
                  <a:pt x="22023" y="9510"/>
                </a:lnTo>
                <a:lnTo>
                  <a:pt x="22814" y="9668"/>
                </a:lnTo>
                <a:lnTo>
                  <a:pt x="24342" y="9958"/>
                </a:lnTo>
                <a:lnTo>
                  <a:pt x="25395" y="10142"/>
                </a:lnTo>
                <a:lnTo>
                  <a:pt x="26449" y="10379"/>
                </a:lnTo>
                <a:lnTo>
                  <a:pt x="27476" y="10643"/>
                </a:lnTo>
                <a:lnTo>
                  <a:pt x="28478" y="10959"/>
                </a:lnTo>
                <a:lnTo>
                  <a:pt x="29479" y="11301"/>
                </a:lnTo>
                <a:lnTo>
                  <a:pt x="30480" y="11697"/>
                </a:lnTo>
                <a:lnTo>
                  <a:pt x="31428" y="12144"/>
                </a:lnTo>
                <a:lnTo>
                  <a:pt x="32376" y="12619"/>
                </a:lnTo>
                <a:lnTo>
                  <a:pt x="33325" y="13172"/>
                </a:lnTo>
                <a:lnTo>
                  <a:pt x="34247" y="13751"/>
                </a:lnTo>
                <a:lnTo>
                  <a:pt x="34668" y="14068"/>
                </a:lnTo>
                <a:lnTo>
                  <a:pt x="35116" y="14410"/>
                </a:lnTo>
                <a:lnTo>
                  <a:pt x="35538" y="14752"/>
                </a:lnTo>
                <a:lnTo>
                  <a:pt x="35933" y="15095"/>
                </a:lnTo>
                <a:lnTo>
                  <a:pt x="33852" y="15200"/>
                </a:lnTo>
                <a:lnTo>
                  <a:pt x="32824" y="15227"/>
                </a:lnTo>
                <a:lnTo>
                  <a:pt x="32297" y="15200"/>
                </a:lnTo>
                <a:lnTo>
                  <a:pt x="31770" y="15174"/>
                </a:lnTo>
                <a:lnTo>
                  <a:pt x="31244" y="15121"/>
                </a:lnTo>
                <a:lnTo>
                  <a:pt x="30743" y="15042"/>
                </a:lnTo>
                <a:lnTo>
                  <a:pt x="30243" y="14963"/>
                </a:lnTo>
                <a:lnTo>
                  <a:pt x="29742" y="14858"/>
                </a:lnTo>
                <a:lnTo>
                  <a:pt x="28715" y="14594"/>
                </a:lnTo>
                <a:lnTo>
                  <a:pt x="27740" y="14305"/>
                </a:lnTo>
                <a:lnTo>
                  <a:pt x="26792" y="13936"/>
                </a:lnTo>
                <a:lnTo>
                  <a:pt x="25843" y="13514"/>
                </a:lnTo>
                <a:lnTo>
                  <a:pt x="24947" y="13066"/>
                </a:lnTo>
                <a:lnTo>
                  <a:pt x="24052" y="12566"/>
                </a:lnTo>
                <a:lnTo>
                  <a:pt x="23182" y="12039"/>
                </a:lnTo>
                <a:lnTo>
                  <a:pt x="22339" y="11460"/>
                </a:lnTo>
                <a:lnTo>
                  <a:pt x="21523" y="10880"/>
                </a:lnTo>
                <a:lnTo>
                  <a:pt x="20706" y="10248"/>
                </a:lnTo>
                <a:lnTo>
                  <a:pt x="20127" y="9721"/>
                </a:lnTo>
                <a:lnTo>
                  <a:pt x="19547" y="9220"/>
                </a:lnTo>
                <a:lnTo>
                  <a:pt x="18388" y="8140"/>
                </a:lnTo>
                <a:close/>
                <a:moveTo>
                  <a:pt x="20337" y="14305"/>
                </a:moveTo>
                <a:lnTo>
                  <a:pt x="20680" y="14568"/>
                </a:lnTo>
                <a:lnTo>
                  <a:pt x="21049" y="14805"/>
                </a:lnTo>
                <a:lnTo>
                  <a:pt x="21444" y="15016"/>
                </a:lnTo>
                <a:lnTo>
                  <a:pt x="21813" y="15227"/>
                </a:lnTo>
                <a:lnTo>
                  <a:pt x="22603" y="15622"/>
                </a:lnTo>
                <a:lnTo>
                  <a:pt x="23420" y="15964"/>
                </a:lnTo>
                <a:lnTo>
                  <a:pt x="25053" y="16623"/>
                </a:lnTo>
                <a:lnTo>
                  <a:pt x="25870" y="16992"/>
                </a:lnTo>
                <a:lnTo>
                  <a:pt x="26660" y="17360"/>
                </a:lnTo>
                <a:lnTo>
                  <a:pt x="27503" y="17808"/>
                </a:lnTo>
                <a:lnTo>
                  <a:pt x="28319" y="18283"/>
                </a:lnTo>
                <a:lnTo>
                  <a:pt x="29110" y="18809"/>
                </a:lnTo>
                <a:lnTo>
                  <a:pt x="29874" y="19336"/>
                </a:lnTo>
                <a:lnTo>
                  <a:pt x="30611" y="19916"/>
                </a:lnTo>
                <a:lnTo>
                  <a:pt x="31349" y="20522"/>
                </a:lnTo>
                <a:lnTo>
                  <a:pt x="32060" y="21128"/>
                </a:lnTo>
                <a:lnTo>
                  <a:pt x="32745" y="21786"/>
                </a:lnTo>
                <a:lnTo>
                  <a:pt x="33351" y="22418"/>
                </a:lnTo>
                <a:lnTo>
                  <a:pt x="33904" y="23051"/>
                </a:lnTo>
                <a:lnTo>
                  <a:pt x="34431" y="23709"/>
                </a:lnTo>
                <a:lnTo>
                  <a:pt x="34958" y="24394"/>
                </a:lnTo>
                <a:lnTo>
                  <a:pt x="34958" y="24394"/>
                </a:lnTo>
                <a:lnTo>
                  <a:pt x="34405" y="23999"/>
                </a:lnTo>
                <a:lnTo>
                  <a:pt x="33852" y="23604"/>
                </a:lnTo>
                <a:lnTo>
                  <a:pt x="33272" y="23235"/>
                </a:lnTo>
                <a:lnTo>
                  <a:pt x="32640" y="22919"/>
                </a:lnTo>
                <a:lnTo>
                  <a:pt x="31797" y="22498"/>
                </a:lnTo>
                <a:lnTo>
                  <a:pt x="30927" y="22102"/>
                </a:lnTo>
                <a:lnTo>
                  <a:pt x="29189" y="21365"/>
                </a:lnTo>
                <a:lnTo>
                  <a:pt x="28319" y="20970"/>
                </a:lnTo>
                <a:lnTo>
                  <a:pt x="27476" y="20574"/>
                </a:lnTo>
                <a:lnTo>
                  <a:pt x="26633" y="20153"/>
                </a:lnTo>
                <a:lnTo>
                  <a:pt x="25817" y="19679"/>
                </a:lnTo>
                <a:lnTo>
                  <a:pt x="25000" y="19126"/>
                </a:lnTo>
                <a:lnTo>
                  <a:pt x="24210" y="18546"/>
                </a:lnTo>
                <a:lnTo>
                  <a:pt x="23472" y="17940"/>
                </a:lnTo>
                <a:lnTo>
                  <a:pt x="22761" y="17255"/>
                </a:lnTo>
                <a:lnTo>
                  <a:pt x="22076" y="16570"/>
                </a:lnTo>
                <a:lnTo>
                  <a:pt x="21470" y="15859"/>
                </a:lnTo>
                <a:lnTo>
                  <a:pt x="20891" y="15095"/>
                </a:lnTo>
                <a:lnTo>
                  <a:pt x="20337" y="14305"/>
                </a:lnTo>
                <a:close/>
                <a:moveTo>
                  <a:pt x="14594" y="6691"/>
                </a:moveTo>
                <a:lnTo>
                  <a:pt x="14384" y="7613"/>
                </a:lnTo>
                <a:lnTo>
                  <a:pt x="14147" y="8509"/>
                </a:lnTo>
                <a:lnTo>
                  <a:pt x="13830" y="9405"/>
                </a:lnTo>
                <a:lnTo>
                  <a:pt x="13514" y="10274"/>
                </a:lnTo>
                <a:lnTo>
                  <a:pt x="13146" y="11143"/>
                </a:lnTo>
                <a:lnTo>
                  <a:pt x="12750" y="12013"/>
                </a:lnTo>
                <a:lnTo>
                  <a:pt x="12303" y="12856"/>
                </a:lnTo>
                <a:lnTo>
                  <a:pt x="11828" y="13672"/>
                </a:lnTo>
                <a:lnTo>
                  <a:pt x="11486" y="14226"/>
                </a:lnTo>
                <a:lnTo>
                  <a:pt x="11117" y="14779"/>
                </a:lnTo>
                <a:lnTo>
                  <a:pt x="10748" y="15306"/>
                </a:lnTo>
                <a:lnTo>
                  <a:pt x="10353" y="15833"/>
                </a:lnTo>
                <a:lnTo>
                  <a:pt x="9563" y="16860"/>
                </a:lnTo>
                <a:lnTo>
                  <a:pt x="8693" y="17861"/>
                </a:lnTo>
                <a:lnTo>
                  <a:pt x="7798" y="18809"/>
                </a:lnTo>
                <a:lnTo>
                  <a:pt x="6849" y="19731"/>
                </a:lnTo>
                <a:lnTo>
                  <a:pt x="5875" y="20627"/>
                </a:lnTo>
                <a:lnTo>
                  <a:pt x="4874" y="21470"/>
                </a:lnTo>
                <a:lnTo>
                  <a:pt x="3820" y="22287"/>
                </a:lnTo>
                <a:lnTo>
                  <a:pt x="2740" y="23077"/>
                </a:lnTo>
                <a:lnTo>
                  <a:pt x="1660" y="23841"/>
                </a:lnTo>
                <a:lnTo>
                  <a:pt x="553" y="24579"/>
                </a:lnTo>
                <a:lnTo>
                  <a:pt x="1133" y="23499"/>
                </a:lnTo>
                <a:lnTo>
                  <a:pt x="1739" y="22418"/>
                </a:lnTo>
                <a:lnTo>
                  <a:pt x="2371" y="21365"/>
                </a:lnTo>
                <a:lnTo>
                  <a:pt x="3030" y="20311"/>
                </a:lnTo>
                <a:lnTo>
                  <a:pt x="3714" y="19284"/>
                </a:lnTo>
                <a:lnTo>
                  <a:pt x="4426" y="18283"/>
                </a:lnTo>
                <a:lnTo>
                  <a:pt x="5163" y="17281"/>
                </a:lnTo>
                <a:lnTo>
                  <a:pt x="5927" y="16307"/>
                </a:lnTo>
                <a:lnTo>
                  <a:pt x="6744" y="15306"/>
                </a:lnTo>
                <a:lnTo>
                  <a:pt x="7587" y="14331"/>
                </a:lnTo>
                <a:lnTo>
                  <a:pt x="8456" y="13356"/>
                </a:lnTo>
                <a:lnTo>
                  <a:pt x="9352" y="12434"/>
                </a:lnTo>
                <a:lnTo>
                  <a:pt x="10300" y="11486"/>
                </a:lnTo>
                <a:lnTo>
                  <a:pt x="11301" y="10590"/>
                </a:lnTo>
                <a:lnTo>
                  <a:pt x="12250" y="9668"/>
                </a:lnTo>
                <a:lnTo>
                  <a:pt x="12724" y="9194"/>
                </a:lnTo>
                <a:lnTo>
                  <a:pt x="13172" y="8693"/>
                </a:lnTo>
                <a:lnTo>
                  <a:pt x="13567" y="8219"/>
                </a:lnTo>
                <a:lnTo>
                  <a:pt x="13962" y="7719"/>
                </a:lnTo>
                <a:lnTo>
                  <a:pt x="14305" y="7218"/>
                </a:lnTo>
                <a:lnTo>
                  <a:pt x="14594" y="6691"/>
                </a:lnTo>
                <a:close/>
                <a:moveTo>
                  <a:pt x="16623" y="9457"/>
                </a:moveTo>
                <a:lnTo>
                  <a:pt x="16517" y="11196"/>
                </a:lnTo>
                <a:lnTo>
                  <a:pt x="16465" y="12065"/>
                </a:lnTo>
                <a:lnTo>
                  <a:pt x="16386" y="12935"/>
                </a:lnTo>
                <a:lnTo>
                  <a:pt x="16254" y="14252"/>
                </a:lnTo>
                <a:lnTo>
                  <a:pt x="16043" y="15595"/>
                </a:lnTo>
                <a:lnTo>
                  <a:pt x="15806" y="16913"/>
                </a:lnTo>
                <a:lnTo>
                  <a:pt x="15648" y="17571"/>
                </a:lnTo>
                <a:lnTo>
                  <a:pt x="15490" y="18203"/>
                </a:lnTo>
                <a:lnTo>
                  <a:pt x="15306" y="18809"/>
                </a:lnTo>
                <a:lnTo>
                  <a:pt x="15121" y="19389"/>
                </a:lnTo>
                <a:lnTo>
                  <a:pt x="14911" y="19969"/>
                </a:lnTo>
                <a:lnTo>
                  <a:pt x="14700" y="20548"/>
                </a:lnTo>
                <a:lnTo>
                  <a:pt x="14463" y="21101"/>
                </a:lnTo>
                <a:lnTo>
                  <a:pt x="14199" y="21681"/>
                </a:lnTo>
                <a:lnTo>
                  <a:pt x="13936" y="22208"/>
                </a:lnTo>
                <a:lnTo>
                  <a:pt x="13646" y="22761"/>
                </a:lnTo>
                <a:lnTo>
                  <a:pt x="13330" y="23288"/>
                </a:lnTo>
                <a:lnTo>
                  <a:pt x="12987" y="23788"/>
                </a:lnTo>
                <a:lnTo>
                  <a:pt x="12645" y="24289"/>
                </a:lnTo>
                <a:lnTo>
                  <a:pt x="12276" y="24789"/>
                </a:lnTo>
                <a:lnTo>
                  <a:pt x="11881" y="25237"/>
                </a:lnTo>
                <a:lnTo>
                  <a:pt x="11460" y="25711"/>
                </a:lnTo>
                <a:lnTo>
                  <a:pt x="11012" y="26133"/>
                </a:lnTo>
                <a:lnTo>
                  <a:pt x="10564" y="26554"/>
                </a:lnTo>
                <a:lnTo>
                  <a:pt x="10037" y="26976"/>
                </a:lnTo>
                <a:lnTo>
                  <a:pt x="9510" y="27397"/>
                </a:lnTo>
                <a:lnTo>
                  <a:pt x="8957" y="27793"/>
                </a:lnTo>
                <a:lnTo>
                  <a:pt x="8404" y="28161"/>
                </a:lnTo>
                <a:lnTo>
                  <a:pt x="7245" y="28899"/>
                </a:lnTo>
                <a:lnTo>
                  <a:pt x="6085" y="29584"/>
                </a:lnTo>
                <a:lnTo>
                  <a:pt x="6981" y="27266"/>
                </a:lnTo>
                <a:lnTo>
                  <a:pt x="7903" y="24947"/>
                </a:lnTo>
                <a:lnTo>
                  <a:pt x="8377" y="23788"/>
                </a:lnTo>
                <a:lnTo>
                  <a:pt x="8878" y="22656"/>
                </a:lnTo>
                <a:lnTo>
                  <a:pt x="9378" y="21523"/>
                </a:lnTo>
                <a:lnTo>
                  <a:pt x="9932" y="20390"/>
                </a:lnTo>
                <a:lnTo>
                  <a:pt x="10485" y="19257"/>
                </a:lnTo>
                <a:lnTo>
                  <a:pt x="11091" y="18124"/>
                </a:lnTo>
                <a:lnTo>
                  <a:pt x="11697" y="16992"/>
                </a:lnTo>
                <a:lnTo>
                  <a:pt x="12355" y="15885"/>
                </a:lnTo>
                <a:lnTo>
                  <a:pt x="13040" y="14805"/>
                </a:lnTo>
                <a:lnTo>
                  <a:pt x="13751" y="13751"/>
                </a:lnTo>
                <a:lnTo>
                  <a:pt x="14515" y="12724"/>
                </a:lnTo>
                <a:lnTo>
                  <a:pt x="15253" y="11670"/>
                </a:lnTo>
                <a:lnTo>
                  <a:pt x="15648" y="11143"/>
                </a:lnTo>
                <a:lnTo>
                  <a:pt x="15991" y="10617"/>
                </a:lnTo>
                <a:lnTo>
                  <a:pt x="16333" y="10037"/>
                </a:lnTo>
                <a:lnTo>
                  <a:pt x="16623" y="9457"/>
                </a:lnTo>
                <a:close/>
                <a:moveTo>
                  <a:pt x="19837" y="15701"/>
                </a:moveTo>
                <a:lnTo>
                  <a:pt x="19784" y="16649"/>
                </a:lnTo>
                <a:lnTo>
                  <a:pt x="19705" y="17598"/>
                </a:lnTo>
                <a:lnTo>
                  <a:pt x="19547" y="18546"/>
                </a:lnTo>
                <a:lnTo>
                  <a:pt x="19363" y="19494"/>
                </a:lnTo>
                <a:lnTo>
                  <a:pt x="19152" y="20416"/>
                </a:lnTo>
                <a:lnTo>
                  <a:pt x="18862" y="21338"/>
                </a:lnTo>
                <a:lnTo>
                  <a:pt x="18546" y="22234"/>
                </a:lnTo>
                <a:lnTo>
                  <a:pt x="18177" y="23103"/>
                </a:lnTo>
                <a:lnTo>
                  <a:pt x="17703" y="24078"/>
                </a:lnTo>
                <a:lnTo>
                  <a:pt x="17176" y="25026"/>
                </a:lnTo>
                <a:lnTo>
                  <a:pt x="16597" y="25949"/>
                </a:lnTo>
                <a:lnTo>
                  <a:pt x="15964" y="26844"/>
                </a:lnTo>
                <a:lnTo>
                  <a:pt x="15306" y="27687"/>
                </a:lnTo>
                <a:lnTo>
                  <a:pt x="14594" y="28530"/>
                </a:lnTo>
                <a:lnTo>
                  <a:pt x="13857" y="29321"/>
                </a:lnTo>
                <a:lnTo>
                  <a:pt x="13093" y="30058"/>
                </a:lnTo>
                <a:lnTo>
                  <a:pt x="12276" y="30822"/>
                </a:lnTo>
                <a:lnTo>
                  <a:pt x="11407" y="31507"/>
                </a:lnTo>
                <a:lnTo>
                  <a:pt x="10511" y="32166"/>
                </a:lnTo>
                <a:lnTo>
                  <a:pt x="9589" y="32798"/>
                </a:lnTo>
                <a:lnTo>
                  <a:pt x="11749" y="29057"/>
                </a:lnTo>
                <a:lnTo>
                  <a:pt x="12829" y="27213"/>
                </a:lnTo>
                <a:lnTo>
                  <a:pt x="13936" y="25343"/>
                </a:lnTo>
                <a:lnTo>
                  <a:pt x="14515" y="24421"/>
                </a:lnTo>
                <a:lnTo>
                  <a:pt x="15121" y="23499"/>
                </a:lnTo>
                <a:lnTo>
                  <a:pt x="15754" y="22577"/>
                </a:lnTo>
                <a:lnTo>
                  <a:pt x="16386" y="21681"/>
                </a:lnTo>
                <a:lnTo>
                  <a:pt x="17677" y="19995"/>
                </a:lnTo>
                <a:lnTo>
                  <a:pt x="18309" y="19126"/>
                </a:lnTo>
                <a:lnTo>
                  <a:pt x="18599" y="18678"/>
                </a:lnTo>
                <a:lnTo>
                  <a:pt x="18862" y="18230"/>
                </a:lnTo>
                <a:lnTo>
                  <a:pt x="19178" y="17624"/>
                </a:lnTo>
                <a:lnTo>
                  <a:pt x="19442" y="16992"/>
                </a:lnTo>
                <a:lnTo>
                  <a:pt x="19652" y="16359"/>
                </a:lnTo>
                <a:lnTo>
                  <a:pt x="19758" y="16043"/>
                </a:lnTo>
                <a:lnTo>
                  <a:pt x="19837" y="15701"/>
                </a:lnTo>
                <a:close/>
                <a:moveTo>
                  <a:pt x="22234" y="22076"/>
                </a:moveTo>
                <a:lnTo>
                  <a:pt x="23077" y="22418"/>
                </a:lnTo>
                <a:lnTo>
                  <a:pt x="23894" y="22761"/>
                </a:lnTo>
                <a:lnTo>
                  <a:pt x="24710" y="23156"/>
                </a:lnTo>
                <a:lnTo>
                  <a:pt x="25501" y="23578"/>
                </a:lnTo>
                <a:lnTo>
                  <a:pt x="26291" y="24025"/>
                </a:lnTo>
                <a:lnTo>
                  <a:pt x="27055" y="24500"/>
                </a:lnTo>
                <a:lnTo>
                  <a:pt x="27793" y="25000"/>
                </a:lnTo>
                <a:lnTo>
                  <a:pt x="28530" y="25527"/>
                </a:lnTo>
                <a:lnTo>
                  <a:pt x="29215" y="26080"/>
                </a:lnTo>
                <a:lnTo>
                  <a:pt x="29900" y="26660"/>
                </a:lnTo>
                <a:lnTo>
                  <a:pt x="30559" y="27266"/>
                </a:lnTo>
                <a:lnTo>
                  <a:pt x="31217" y="27898"/>
                </a:lnTo>
                <a:lnTo>
                  <a:pt x="31823" y="28557"/>
                </a:lnTo>
                <a:lnTo>
                  <a:pt x="32403" y="29215"/>
                </a:lnTo>
                <a:lnTo>
                  <a:pt x="32956" y="29926"/>
                </a:lnTo>
                <a:lnTo>
                  <a:pt x="33483" y="30664"/>
                </a:lnTo>
                <a:lnTo>
                  <a:pt x="34010" y="31428"/>
                </a:lnTo>
                <a:lnTo>
                  <a:pt x="34484" y="32218"/>
                </a:lnTo>
                <a:lnTo>
                  <a:pt x="34932" y="33035"/>
                </a:lnTo>
                <a:lnTo>
                  <a:pt x="35353" y="33852"/>
                </a:lnTo>
                <a:lnTo>
                  <a:pt x="34721" y="33404"/>
                </a:lnTo>
                <a:lnTo>
                  <a:pt x="34062" y="32956"/>
                </a:lnTo>
                <a:lnTo>
                  <a:pt x="33404" y="32534"/>
                </a:lnTo>
                <a:lnTo>
                  <a:pt x="32719" y="32113"/>
                </a:lnTo>
                <a:lnTo>
                  <a:pt x="31138" y="31191"/>
                </a:lnTo>
                <a:lnTo>
                  <a:pt x="30348" y="30690"/>
                </a:lnTo>
                <a:lnTo>
                  <a:pt x="29558" y="30190"/>
                </a:lnTo>
                <a:lnTo>
                  <a:pt x="28846" y="29637"/>
                </a:lnTo>
                <a:lnTo>
                  <a:pt x="28135" y="29057"/>
                </a:lnTo>
                <a:lnTo>
                  <a:pt x="27476" y="28451"/>
                </a:lnTo>
                <a:lnTo>
                  <a:pt x="26818" y="27819"/>
                </a:lnTo>
                <a:lnTo>
                  <a:pt x="26186" y="27160"/>
                </a:lnTo>
                <a:lnTo>
                  <a:pt x="25606" y="26475"/>
                </a:lnTo>
                <a:lnTo>
                  <a:pt x="25000" y="25790"/>
                </a:lnTo>
                <a:lnTo>
                  <a:pt x="24447" y="25079"/>
                </a:lnTo>
                <a:lnTo>
                  <a:pt x="23314" y="23604"/>
                </a:lnTo>
                <a:lnTo>
                  <a:pt x="22234" y="22076"/>
                </a:lnTo>
                <a:close/>
                <a:moveTo>
                  <a:pt x="21786" y="26765"/>
                </a:moveTo>
                <a:lnTo>
                  <a:pt x="21391" y="27424"/>
                </a:lnTo>
                <a:lnTo>
                  <a:pt x="20970" y="28056"/>
                </a:lnTo>
                <a:lnTo>
                  <a:pt x="20522" y="28688"/>
                </a:lnTo>
                <a:lnTo>
                  <a:pt x="20074" y="29294"/>
                </a:lnTo>
                <a:lnTo>
                  <a:pt x="19600" y="29874"/>
                </a:lnTo>
                <a:lnTo>
                  <a:pt x="19099" y="30453"/>
                </a:lnTo>
                <a:lnTo>
                  <a:pt x="18572" y="31007"/>
                </a:lnTo>
                <a:lnTo>
                  <a:pt x="18045" y="31533"/>
                </a:lnTo>
                <a:lnTo>
                  <a:pt x="17492" y="32060"/>
                </a:lnTo>
                <a:lnTo>
                  <a:pt x="16913" y="32561"/>
                </a:lnTo>
                <a:lnTo>
                  <a:pt x="16333" y="33035"/>
                </a:lnTo>
                <a:lnTo>
                  <a:pt x="15727" y="33509"/>
                </a:lnTo>
                <a:lnTo>
                  <a:pt x="15095" y="33957"/>
                </a:lnTo>
                <a:lnTo>
                  <a:pt x="14489" y="34379"/>
                </a:lnTo>
                <a:lnTo>
                  <a:pt x="13830" y="34800"/>
                </a:lnTo>
                <a:lnTo>
                  <a:pt x="13172" y="35195"/>
                </a:lnTo>
                <a:lnTo>
                  <a:pt x="12487" y="35617"/>
                </a:lnTo>
                <a:lnTo>
                  <a:pt x="11749" y="35985"/>
                </a:lnTo>
                <a:lnTo>
                  <a:pt x="11038" y="36354"/>
                </a:lnTo>
                <a:lnTo>
                  <a:pt x="10300" y="36723"/>
                </a:lnTo>
                <a:lnTo>
                  <a:pt x="10748" y="36091"/>
                </a:lnTo>
                <a:lnTo>
                  <a:pt x="11222" y="35485"/>
                </a:lnTo>
                <a:lnTo>
                  <a:pt x="11697" y="34879"/>
                </a:lnTo>
                <a:lnTo>
                  <a:pt x="12197" y="34273"/>
                </a:lnTo>
                <a:lnTo>
                  <a:pt x="12724" y="33694"/>
                </a:lnTo>
                <a:lnTo>
                  <a:pt x="13251" y="33140"/>
                </a:lnTo>
                <a:lnTo>
                  <a:pt x="13778" y="32587"/>
                </a:lnTo>
                <a:lnTo>
                  <a:pt x="14331" y="32034"/>
                </a:lnTo>
                <a:lnTo>
                  <a:pt x="14911" y="31507"/>
                </a:lnTo>
                <a:lnTo>
                  <a:pt x="15490" y="31007"/>
                </a:lnTo>
                <a:lnTo>
                  <a:pt x="16070" y="30506"/>
                </a:lnTo>
                <a:lnTo>
                  <a:pt x="16676" y="30005"/>
                </a:lnTo>
                <a:lnTo>
                  <a:pt x="17281" y="29558"/>
                </a:lnTo>
                <a:lnTo>
                  <a:pt x="17914" y="29110"/>
                </a:lnTo>
                <a:lnTo>
                  <a:pt x="18546" y="28662"/>
                </a:lnTo>
                <a:lnTo>
                  <a:pt x="19205" y="28240"/>
                </a:lnTo>
                <a:lnTo>
                  <a:pt x="19837" y="27845"/>
                </a:lnTo>
                <a:lnTo>
                  <a:pt x="20469" y="27476"/>
                </a:lnTo>
                <a:lnTo>
                  <a:pt x="21128" y="27108"/>
                </a:lnTo>
                <a:lnTo>
                  <a:pt x="21786" y="26765"/>
                </a:lnTo>
                <a:close/>
                <a:moveTo>
                  <a:pt x="22418" y="26291"/>
                </a:moveTo>
                <a:lnTo>
                  <a:pt x="22735" y="26528"/>
                </a:lnTo>
                <a:lnTo>
                  <a:pt x="23051" y="26792"/>
                </a:lnTo>
                <a:lnTo>
                  <a:pt x="23630" y="27345"/>
                </a:lnTo>
                <a:lnTo>
                  <a:pt x="24184" y="27951"/>
                </a:lnTo>
                <a:lnTo>
                  <a:pt x="24710" y="28557"/>
                </a:lnTo>
                <a:lnTo>
                  <a:pt x="25185" y="29215"/>
                </a:lnTo>
                <a:lnTo>
                  <a:pt x="25659" y="29900"/>
                </a:lnTo>
                <a:lnTo>
                  <a:pt x="26107" y="30559"/>
                </a:lnTo>
                <a:lnTo>
                  <a:pt x="26554" y="31244"/>
                </a:lnTo>
                <a:lnTo>
                  <a:pt x="27529" y="32824"/>
                </a:lnTo>
                <a:lnTo>
                  <a:pt x="28003" y="33641"/>
                </a:lnTo>
                <a:lnTo>
                  <a:pt x="28451" y="34431"/>
                </a:lnTo>
                <a:lnTo>
                  <a:pt x="28899" y="35274"/>
                </a:lnTo>
                <a:lnTo>
                  <a:pt x="29294" y="36091"/>
                </a:lnTo>
                <a:lnTo>
                  <a:pt x="29663" y="36960"/>
                </a:lnTo>
                <a:lnTo>
                  <a:pt x="29979" y="37830"/>
                </a:lnTo>
                <a:lnTo>
                  <a:pt x="30243" y="38699"/>
                </a:lnTo>
                <a:lnTo>
                  <a:pt x="30453" y="39568"/>
                </a:lnTo>
                <a:lnTo>
                  <a:pt x="30585" y="40464"/>
                </a:lnTo>
                <a:lnTo>
                  <a:pt x="30638" y="40912"/>
                </a:lnTo>
                <a:lnTo>
                  <a:pt x="30690" y="41360"/>
                </a:lnTo>
                <a:lnTo>
                  <a:pt x="30348" y="40701"/>
                </a:lnTo>
                <a:lnTo>
                  <a:pt x="29979" y="40042"/>
                </a:lnTo>
                <a:lnTo>
                  <a:pt x="29610" y="39384"/>
                </a:lnTo>
                <a:lnTo>
                  <a:pt x="29215" y="38752"/>
                </a:lnTo>
                <a:lnTo>
                  <a:pt x="28715" y="38014"/>
                </a:lnTo>
                <a:lnTo>
                  <a:pt x="28214" y="37303"/>
                </a:lnTo>
                <a:lnTo>
                  <a:pt x="27687" y="36565"/>
                </a:lnTo>
                <a:lnTo>
                  <a:pt x="27213" y="35854"/>
                </a:lnTo>
                <a:lnTo>
                  <a:pt x="26739" y="35116"/>
                </a:lnTo>
                <a:lnTo>
                  <a:pt x="26265" y="34379"/>
                </a:lnTo>
                <a:lnTo>
                  <a:pt x="25843" y="33615"/>
                </a:lnTo>
                <a:lnTo>
                  <a:pt x="25395" y="32851"/>
                </a:lnTo>
                <a:lnTo>
                  <a:pt x="25000" y="32087"/>
                </a:lnTo>
                <a:lnTo>
                  <a:pt x="24605" y="31323"/>
                </a:lnTo>
                <a:lnTo>
                  <a:pt x="24210" y="30532"/>
                </a:lnTo>
                <a:lnTo>
                  <a:pt x="23841" y="29742"/>
                </a:lnTo>
                <a:lnTo>
                  <a:pt x="23077" y="28030"/>
                </a:lnTo>
                <a:lnTo>
                  <a:pt x="22735" y="27160"/>
                </a:lnTo>
                <a:lnTo>
                  <a:pt x="22418" y="26291"/>
                </a:lnTo>
                <a:close/>
                <a:moveTo>
                  <a:pt x="21734" y="33404"/>
                </a:moveTo>
                <a:lnTo>
                  <a:pt x="20812" y="34484"/>
                </a:lnTo>
                <a:lnTo>
                  <a:pt x="19837" y="35538"/>
                </a:lnTo>
                <a:lnTo>
                  <a:pt x="19336" y="36065"/>
                </a:lnTo>
                <a:lnTo>
                  <a:pt x="18836" y="36565"/>
                </a:lnTo>
                <a:lnTo>
                  <a:pt x="18309" y="37066"/>
                </a:lnTo>
                <a:lnTo>
                  <a:pt x="17782" y="37540"/>
                </a:lnTo>
                <a:lnTo>
                  <a:pt x="17176" y="38040"/>
                </a:lnTo>
                <a:lnTo>
                  <a:pt x="16544" y="38541"/>
                </a:lnTo>
                <a:lnTo>
                  <a:pt x="15912" y="39015"/>
                </a:lnTo>
                <a:lnTo>
                  <a:pt x="15279" y="39463"/>
                </a:lnTo>
                <a:lnTo>
                  <a:pt x="14621" y="39911"/>
                </a:lnTo>
                <a:lnTo>
                  <a:pt x="13962" y="40306"/>
                </a:lnTo>
                <a:lnTo>
                  <a:pt x="13277" y="40727"/>
                </a:lnTo>
                <a:lnTo>
                  <a:pt x="12592" y="41096"/>
                </a:lnTo>
                <a:lnTo>
                  <a:pt x="11881" y="41439"/>
                </a:lnTo>
                <a:lnTo>
                  <a:pt x="11170" y="41781"/>
                </a:lnTo>
                <a:lnTo>
                  <a:pt x="9747" y="42387"/>
                </a:lnTo>
                <a:lnTo>
                  <a:pt x="10169" y="41860"/>
                </a:lnTo>
                <a:lnTo>
                  <a:pt x="10590" y="41307"/>
                </a:lnTo>
                <a:lnTo>
                  <a:pt x="11038" y="40806"/>
                </a:lnTo>
                <a:lnTo>
                  <a:pt x="11512" y="40306"/>
                </a:lnTo>
                <a:lnTo>
                  <a:pt x="12039" y="39726"/>
                </a:lnTo>
                <a:lnTo>
                  <a:pt x="12619" y="39173"/>
                </a:lnTo>
                <a:lnTo>
                  <a:pt x="13198" y="38620"/>
                </a:lnTo>
                <a:lnTo>
                  <a:pt x="13778" y="38093"/>
                </a:lnTo>
                <a:lnTo>
                  <a:pt x="14384" y="37592"/>
                </a:lnTo>
                <a:lnTo>
                  <a:pt x="15016" y="37118"/>
                </a:lnTo>
                <a:lnTo>
                  <a:pt x="15648" y="36644"/>
                </a:lnTo>
                <a:lnTo>
                  <a:pt x="16280" y="36196"/>
                </a:lnTo>
                <a:lnTo>
                  <a:pt x="16939" y="35775"/>
                </a:lnTo>
                <a:lnTo>
                  <a:pt x="17598" y="35353"/>
                </a:lnTo>
                <a:lnTo>
                  <a:pt x="18283" y="34984"/>
                </a:lnTo>
                <a:lnTo>
                  <a:pt x="18967" y="34616"/>
                </a:lnTo>
                <a:lnTo>
                  <a:pt x="19652" y="34273"/>
                </a:lnTo>
                <a:lnTo>
                  <a:pt x="20337" y="33957"/>
                </a:lnTo>
                <a:lnTo>
                  <a:pt x="21022" y="33667"/>
                </a:lnTo>
                <a:lnTo>
                  <a:pt x="21734" y="33404"/>
                </a:lnTo>
                <a:close/>
                <a:moveTo>
                  <a:pt x="22471" y="33246"/>
                </a:moveTo>
                <a:lnTo>
                  <a:pt x="22945" y="33799"/>
                </a:lnTo>
                <a:lnTo>
                  <a:pt x="23367" y="34352"/>
                </a:lnTo>
                <a:lnTo>
                  <a:pt x="23788" y="34932"/>
                </a:lnTo>
                <a:lnTo>
                  <a:pt x="24184" y="35511"/>
                </a:lnTo>
                <a:lnTo>
                  <a:pt x="24552" y="36117"/>
                </a:lnTo>
                <a:lnTo>
                  <a:pt x="24895" y="36749"/>
                </a:lnTo>
                <a:lnTo>
                  <a:pt x="25211" y="37382"/>
                </a:lnTo>
                <a:lnTo>
                  <a:pt x="25501" y="38040"/>
                </a:lnTo>
                <a:lnTo>
                  <a:pt x="25764" y="38699"/>
                </a:lnTo>
                <a:lnTo>
                  <a:pt x="26001" y="39357"/>
                </a:lnTo>
                <a:lnTo>
                  <a:pt x="26212" y="40042"/>
                </a:lnTo>
                <a:lnTo>
                  <a:pt x="26423" y="40727"/>
                </a:lnTo>
                <a:lnTo>
                  <a:pt x="26581" y="41412"/>
                </a:lnTo>
                <a:lnTo>
                  <a:pt x="26713" y="42097"/>
                </a:lnTo>
                <a:lnTo>
                  <a:pt x="26818" y="42808"/>
                </a:lnTo>
                <a:lnTo>
                  <a:pt x="26871" y="43520"/>
                </a:lnTo>
                <a:lnTo>
                  <a:pt x="26923" y="44205"/>
                </a:lnTo>
                <a:lnTo>
                  <a:pt x="26923" y="44890"/>
                </a:lnTo>
                <a:lnTo>
                  <a:pt x="26923" y="45575"/>
                </a:lnTo>
                <a:lnTo>
                  <a:pt x="26871" y="46260"/>
                </a:lnTo>
                <a:lnTo>
                  <a:pt x="26396" y="44969"/>
                </a:lnTo>
                <a:lnTo>
                  <a:pt x="25896" y="43704"/>
                </a:lnTo>
                <a:lnTo>
                  <a:pt x="24921" y="41175"/>
                </a:lnTo>
                <a:lnTo>
                  <a:pt x="24658" y="40490"/>
                </a:lnTo>
                <a:lnTo>
                  <a:pt x="24421" y="39779"/>
                </a:lnTo>
                <a:lnTo>
                  <a:pt x="24210" y="39068"/>
                </a:lnTo>
                <a:lnTo>
                  <a:pt x="24025" y="38356"/>
                </a:lnTo>
                <a:lnTo>
                  <a:pt x="23709" y="36987"/>
                </a:lnTo>
                <a:lnTo>
                  <a:pt x="23551" y="36302"/>
                </a:lnTo>
                <a:lnTo>
                  <a:pt x="23367" y="35617"/>
                </a:lnTo>
                <a:lnTo>
                  <a:pt x="23182" y="35011"/>
                </a:lnTo>
                <a:lnTo>
                  <a:pt x="22998" y="34405"/>
                </a:lnTo>
                <a:lnTo>
                  <a:pt x="22761" y="33825"/>
                </a:lnTo>
                <a:lnTo>
                  <a:pt x="22471" y="33246"/>
                </a:lnTo>
                <a:close/>
                <a:moveTo>
                  <a:pt x="20864" y="39199"/>
                </a:moveTo>
                <a:lnTo>
                  <a:pt x="19863" y="40279"/>
                </a:lnTo>
                <a:lnTo>
                  <a:pt x="18836" y="41307"/>
                </a:lnTo>
                <a:lnTo>
                  <a:pt x="17756" y="42308"/>
                </a:lnTo>
                <a:lnTo>
                  <a:pt x="17229" y="42782"/>
                </a:lnTo>
                <a:lnTo>
                  <a:pt x="16649" y="43256"/>
                </a:lnTo>
                <a:lnTo>
                  <a:pt x="16096" y="43704"/>
                </a:lnTo>
                <a:lnTo>
                  <a:pt x="15516" y="44126"/>
                </a:lnTo>
                <a:lnTo>
                  <a:pt x="14911" y="44574"/>
                </a:lnTo>
                <a:lnTo>
                  <a:pt x="14305" y="44969"/>
                </a:lnTo>
                <a:lnTo>
                  <a:pt x="13699" y="45364"/>
                </a:lnTo>
                <a:lnTo>
                  <a:pt x="13093" y="45759"/>
                </a:lnTo>
                <a:lnTo>
                  <a:pt x="12461" y="46128"/>
                </a:lnTo>
                <a:lnTo>
                  <a:pt x="11828" y="46497"/>
                </a:lnTo>
                <a:lnTo>
                  <a:pt x="11117" y="46865"/>
                </a:lnTo>
                <a:lnTo>
                  <a:pt x="10379" y="47208"/>
                </a:lnTo>
                <a:lnTo>
                  <a:pt x="9642" y="47524"/>
                </a:lnTo>
                <a:lnTo>
                  <a:pt x="8878" y="47787"/>
                </a:lnTo>
                <a:lnTo>
                  <a:pt x="8878" y="47787"/>
                </a:lnTo>
                <a:lnTo>
                  <a:pt x="9905" y="46786"/>
                </a:lnTo>
                <a:lnTo>
                  <a:pt x="10933" y="45785"/>
                </a:lnTo>
                <a:lnTo>
                  <a:pt x="12013" y="44837"/>
                </a:lnTo>
                <a:lnTo>
                  <a:pt x="12566" y="44363"/>
                </a:lnTo>
                <a:lnTo>
                  <a:pt x="13119" y="43915"/>
                </a:lnTo>
                <a:lnTo>
                  <a:pt x="13751" y="43441"/>
                </a:lnTo>
                <a:lnTo>
                  <a:pt x="14384" y="42993"/>
                </a:lnTo>
                <a:lnTo>
                  <a:pt x="15016" y="42545"/>
                </a:lnTo>
                <a:lnTo>
                  <a:pt x="15648" y="42097"/>
                </a:lnTo>
                <a:lnTo>
                  <a:pt x="16307" y="41702"/>
                </a:lnTo>
                <a:lnTo>
                  <a:pt x="16992" y="41281"/>
                </a:lnTo>
                <a:lnTo>
                  <a:pt x="17650" y="40885"/>
                </a:lnTo>
                <a:lnTo>
                  <a:pt x="18335" y="40517"/>
                </a:lnTo>
                <a:lnTo>
                  <a:pt x="18967" y="40200"/>
                </a:lnTo>
                <a:lnTo>
                  <a:pt x="19600" y="39884"/>
                </a:lnTo>
                <a:lnTo>
                  <a:pt x="20232" y="39568"/>
                </a:lnTo>
                <a:lnTo>
                  <a:pt x="20864" y="39199"/>
                </a:lnTo>
                <a:close/>
                <a:moveTo>
                  <a:pt x="21549" y="39094"/>
                </a:moveTo>
                <a:lnTo>
                  <a:pt x="22102" y="40306"/>
                </a:lnTo>
                <a:lnTo>
                  <a:pt x="22629" y="41544"/>
                </a:lnTo>
                <a:lnTo>
                  <a:pt x="23103" y="42782"/>
                </a:lnTo>
                <a:lnTo>
                  <a:pt x="23551" y="44047"/>
                </a:lnTo>
                <a:lnTo>
                  <a:pt x="23788" y="44758"/>
                </a:lnTo>
                <a:lnTo>
                  <a:pt x="23973" y="45496"/>
                </a:lnTo>
                <a:lnTo>
                  <a:pt x="24157" y="46233"/>
                </a:lnTo>
                <a:lnTo>
                  <a:pt x="24289" y="46971"/>
                </a:lnTo>
                <a:lnTo>
                  <a:pt x="24394" y="47708"/>
                </a:lnTo>
                <a:lnTo>
                  <a:pt x="24473" y="48446"/>
                </a:lnTo>
                <a:lnTo>
                  <a:pt x="24526" y="49210"/>
                </a:lnTo>
                <a:lnTo>
                  <a:pt x="24552" y="49974"/>
                </a:lnTo>
                <a:lnTo>
                  <a:pt x="24526" y="50738"/>
                </a:lnTo>
                <a:lnTo>
                  <a:pt x="24473" y="51502"/>
                </a:lnTo>
                <a:lnTo>
                  <a:pt x="24421" y="52266"/>
                </a:lnTo>
                <a:lnTo>
                  <a:pt x="24315" y="53056"/>
                </a:lnTo>
                <a:lnTo>
                  <a:pt x="23946" y="51871"/>
                </a:lnTo>
                <a:lnTo>
                  <a:pt x="23578" y="50685"/>
                </a:lnTo>
                <a:lnTo>
                  <a:pt x="23156" y="49263"/>
                </a:lnTo>
                <a:lnTo>
                  <a:pt x="22761" y="47840"/>
                </a:lnTo>
                <a:lnTo>
                  <a:pt x="22392" y="46365"/>
                </a:lnTo>
                <a:lnTo>
                  <a:pt x="22076" y="44863"/>
                </a:lnTo>
                <a:lnTo>
                  <a:pt x="21944" y="44126"/>
                </a:lnTo>
                <a:lnTo>
                  <a:pt x="21839" y="43388"/>
                </a:lnTo>
                <a:lnTo>
                  <a:pt x="21760" y="42624"/>
                </a:lnTo>
                <a:lnTo>
                  <a:pt x="21681" y="41886"/>
                </a:lnTo>
                <a:lnTo>
                  <a:pt x="21628" y="41175"/>
                </a:lnTo>
                <a:lnTo>
                  <a:pt x="21575" y="40490"/>
                </a:lnTo>
                <a:lnTo>
                  <a:pt x="21549" y="39779"/>
                </a:lnTo>
                <a:lnTo>
                  <a:pt x="21549" y="39094"/>
                </a:lnTo>
                <a:close/>
                <a:moveTo>
                  <a:pt x="20495" y="41307"/>
                </a:moveTo>
                <a:lnTo>
                  <a:pt x="20127" y="42756"/>
                </a:lnTo>
                <a:lnTo>
                  <a:pt x="19679" y="44178"/>
                </a:lnTo>
                <a:lnTo>
                  <a:pt x="19310" y="45127"/>
                </a:lnTo>
                <a:lnTo>
                  <a:pt x="18888" y="46049"/>
                </a:lnTo>
                <a:lnTo>
                  <a:pt x="18441" y="46944"/>
                </a:lnTo>
                <a:lnTo>
                  <a:pt x="17940" y="47814"/>
                </a:lnTo>
                <a:lnTo>
                  <a:pt x="17519" y="48499"/>
                </a:lnTo>
                <a:lnTo>
                  <a:pt x="17071" y="49184"/>
                </a:lnTo>
                <a:lnTo>
                  <a:pt x="16597" y="49842"/>
                </a:lnTo>
                <a:lnTo>
                  <a:pt x="16122" y="50474"/>
                </a:lnTo>
                <a:lnTo>
                  <a:pt x="15622" y="51107"/>
                </a:lnTo>
                <a:lnTo>
                  <a:pt x="15095" y="51713"/>
                </a:lnTo>
                <a:lnTo>
                  <a:pt x="14542" y="52319"/>
                </a:lnTo>
                <a:lnTo>
                  <a:pt x="14015" y="52924"/>
                </a:lnTo>
                <a:lnTo>
                  <a:pt x="13462" y="53478"/>
                </a:lnTo>
                <a:lnTo>
                  <a:pt x="12908" y="54031"/>
                </a:lnTo>
                <a:lnTo>
                  <a:pt x="11749" y="55111"/>
                </a:lnTo>
                <a:lnTo>
                  <a:pt x="11855" y="54663"/>
                </a:lnTo>
                <a:lnTo>
                  <a:pt x="11986" y="54242"/>
                </a:lnTo>
                <a:lnTo>
                  <a:pt x="12118" y="53794"/>
                </a:lnTo>
                <a:lnTo>
                  <a:pt x="12276" y="53372"/>
                </a:lnTo>
                <a:lnTo>
                  <a:pt x="12461" y="52951"/>
                </a:lnTo>
                <a:lnTo>
                  <a:pt x="12645" y="52556"/>
                </a:lnTo>
                <a:lnTo>
                  <a:pt x="13066" y="51739"/>
                </a:lnTo>
                <a:lnTo>
                  <a:pt x="13514" y="50949"/>
                </a:lnTo>
                <a:lnTo>
                  <a:pt x="14015" y="50185"/>
                </a:lnTo>
                <a:lnTo>
                  <a:pt x="14515" y="49421"/>
                </a:lnTo>
                <a:lnTo>
                  <a:pt x="15042" y="48683"/>
                </a:lnTo>
                <a:lnTo>
                  <a:pt x="15622" y="47893"/>
                </a:lnTo>
                <a:lnTo>
                  <a:pt x="16228" y="47076"/>
                </a:lnTo>
                <a:lnTo>
                  <a:pt x="17466" y="45522"/>
                </a:lnTo>
                <a:lnTo>
                  <a:pt x="18599" y="44126"/>
                </a:lnTo>
                <a:lnTo>
                  <a:pt x="19152" y="43414"/>
                </a:lnTo>
                <a:lnTo>
                  <a:pt x="19679" y="42677"/>
                </a:lnTo>
                <a:lnTo>
                  <a:pt x="20100" y="42018"/>
                </a:lnTo>
                <a:lnTo>
                  <a:pt x="20495" y="41307"/>
                </a:lnTo>
                <a:close/>
                <a:moveTo>
                  <a:pt x="12540" y="0"/>
                </a:moveTo>
                <a:lnTo>
                  <a:pt x="12487" y="26"/>
                </a:lnTo>
                <a:lnTo>
                  <a:pt x="12434" y="53"/>
                </a:lnTo>
                <a:lnTo>
                  <a:pt x="12408" y="105"/>
                </a:lnTo>
                <a:lnTo>
                  <a:pt x="12382" y="158"/>
                </a:lnTo>
                <a:lnTo>
                  <a:pt x="12382" y="237"/>
                </a:lnTo>
                <a:lnTo>
                  <a:pt x="12382" y="290"/>
                </a:lnTo>
                <a:lnTo>
                  <a:pt x="12698" y="790"/>
                </a:lnTo>
                <a:lnTo>
                  <a:pt x="12987" y="1238"/>
                </a:lnTo>
                <a:lnTo>
                  <a:pt x="13646" y="2187"/>
                </a:lnTo>
                <a:lnTo>
                  <a:pt x="14252" y="3082"/>
                </a:lnTo>
                <a:lnTo>
                  <a:pt x="14831" y="3978"/>
                </a:lnTo>
                <a:lnTo>
                  <a:pt x="14990" y="4215"/>
                </a:lnTo>
                <a:lnTo>
                  <a:pt x="14911" y="4795"/>
                </a:lnTo>
                <a:lnTo>
                  <a:pt x="14831" y="5374"/>
                </a:lnTo>
                <a:lnTo>
                  <a:pt x="14673" y="5796"/>
                </a:lnTo>
                <a:lnTo>
                  <a:pt x="14489" y="6217"/>
                </a:lnTo>
                <a:lnTo>
                  <a:pt x="14278" y="6612"/>
                </a:lnTo>
                <a:lnTo>
                  <a:pt x="14068" y="7007"/>
                </a:lnTo>
                <a:lnTo>
                  <a:pt x="13804" y="7376"/>
                </a:lnTo>
                <a:lnTo>
                  <a:pt x="13541" y="7745"/>
                </a:lnTo>
                <a:lnTo>
                  <a:pt x="13251" y="8088"/>
                </a:lnTo>
                <a:lnTo>
                  <a:pt x="12961" y="8430"/>
                </a:lnTo>
                <a:lnTo>
                  <a:pt x="12513" y="8904"/>
                </a:lnTo>
                <a:lnTo>
                  <a:pt x="12039" y="9378"/>
                </a:lnTo>
                <a:lnTo>
                  <a:pt x="11091" y="10300"/>
                </a:lnTo>
                <a:lnTo>
                  <a:pt x="10116" y="11222"/>
                </a:lnTo>
                <a:lnTo>
                  <a:pt x="9194" y="12144"/>
                </a:lnTo>
                <a:lnTo>
                  <a:pt x="8298" y="13040"/>
                </a:lnTo>
                <a:lnTo>
                  <a:pt x="7455" y="13988"/>
                </a:lnTo>
                <a:lnTo>
                  <a:pt x="6639" y="14937"/>
                </a:lnTo>
                <a:lnTo>
                  <a:pt x="5822" y="15912"/>
                </a:lnTo>
                <a:lnTo>
                  <a:pt x="5058" y="16886"/>
                </a:lnTo>
                <a:lnTo>
                  <a:pt x="4294" y="17914"/>
                </a:lnTo>
                <a:lnTo>
                  <a:pt x="3556" y="18941"/>
                </a:lnTo>
                <a:lnTo>
                  <a:pt x="2871" y="19995"/>
                </a:lnTo>
                <a:lnTo>
                  <a:pt x="2107" y="21207"/>
                </a:lnTo>
                <a:lnTo>
                  <a:pt x="1370" y="22418"/>
                </a:lnTo>
                <a:lnTo>
                  <a:pt x="685" y="23657"/>
                </a:lnTo>
                <a:lnTo>
                  <a:pt x="26" y="24921"/>
                </a:lnTo>
                <a:lnTo>
                  <a:pt x="0" y="24974"/>
                </a:lnTo>
                <a:lnTo>
                  <a:pt x="26" y="25026"/>
                </a:lnTo>
                <a:lnTo>
                  <a:pt x="53" y="25106"/>
                </a:lnTo>
                <a:lnTo>
                  <a:pt x="132" y="25132"/>
                </a:lnTo>
                <a:lnTo>
                  <a:pt x="184" y="25132"/>
                </a:lnTo>
                <a:lnTo>
                  <a:pt x="237" y="25106"/>
                </a:lnTo>
                <a:lnTo>
                  <a:pt x="1344" y="24394"/>
                </a:lnTo>
                <a:lnTo>
                  <a:pt x="2450" y="23657"/>
                </a:lnTo>
                <a:lnTo>
                  <a:pt x="3530" y="22866"/>
                </a:lnTo>
                <a:lnTo>
                  <a:pt x="4584" y="22076"/>
                </a:lnTo>
                <a:lnTo>
                  <a:pt x="5611" y="21233"/>
                </a:lnTo>
                <a:lnTo>
                  <a:pt x="6612" y="20364"/>
                </a:lnTo>
                <a:lnTo>
                  <a:pt x="7561" y="19442"/>
                </a:lnTo>
                <a:lnTo>
                  <a:pt x="8509" y="18493"/>
                </a:lnTo>
                <a:lnTo>
                  <a:pt x="9378" y="17519"/>
                </a:lnTo>
                <a:lnTo>
                  <a:pt x="10221" y="16491"/>
                </a:lnTo>
                <a:lnTo>
                  <a:pt x="10617" y="15964"/>
                </a:lnTo>
                <a:lnTo>
                  <a:pt x="11012" y="15437"/>
                </a:lnTo>
                <a:lnTo>
                  <a:pt x="11380" y="14884"/>
                </a:lnTo>
                <a:lnTo>
                  <a:pt x="11749" y="14357"/>
                </a:lnTo>
                <a:lnTo>
                  <a:pt x="12092" y="13778"/>
                </a:lnTo>
                <a:lnTo>
                  <a:pt x="12434" y="13225"/>
                </a:lnTo>
                <a:lnTo>
                  <a:pt x="12750" y="12645"/>
                </a:lnTo>
                <a:lnTo>
                  <a:pt x="13040" y="12039"/>
                </a:lnTo>
                <a:lnTo>
                  <a:pt x="13330" y="11460"/>
                </a:lnTo>
                <a:lnTo>
                  <a:pt x="13593" y="10854"/>
                </a:lnTo>
                <a:lnTo>
                  <a:pt x="13857" y="10248"/>
                </a:lnTo>
                <a:lnTo>
                  <a:pt x="14094" y="9615"/>
                </a:lnTo>
                <a:lnTo>
                  <a:pt x="14410" y="8614"/>
                </a:lnTo>
                <a:lnTo>
                  <a:pt x="14700" y="7613"/>
                </a:lnTo>
                <a:lnTo>
                  <a:pt x="14911" y="6586"/>
                </a:lnTo>
                <a:lnTo>
                  <a:pt x="15095" y="5559"/>
                </a:lnTo>
                <a:lnTo>
                  <a:pt x="15200" y="5137"/>
                </a:lnTo>
                <a:lnTo>
                  <a:pt x="15306" y="4742"/>
                </a:lnTo>
                <a:lnTo>
                  <a:pt x="16043" y="6033"/>
                </a:lnTo>
                <a:lnTo>
                  <a:pt x="16755" y="7350"/>
                </a:lnTo>
                <a:lnTo>
                  <a:pt x="16728" y="7613"/>
                </a:lnTo>
                <a:lnTo>
                  <a:pt x="16702" y="7903"/>
                </a:lnTo>
                <a:lnTo>
                  <a:pt x="16676" y="8167"/>
                </a:lnTo>
                <a:lnTo>
                  <a:pt x="16597" y="8430"/>
                </a:lnTo>
                <a:lnTo>
                  <a:pt x="16438" y="8957"/>
                </a:lnTo>
                <a:lnTo>
                  <a:pt x="16228" y="9457"/>
                </a:lnTo>
                <a:lnTo>
                  <a:pt x="15964" y="9958"/>
                </a:lnTo>
                <a:lnTo>
                  <a:pt x="15674" y="10432"/>
                </a:lnTo>
                <a:lnTo>
                  <a:pt x="15385" y="10906"/>
                </a:lnTo>
                <a:lnTo>
                  <a:pt x="15069" y="11354"/>
                </a:lnTo>
                <a:lnTo>
                  <a:pt x="14357" y="12355"/>
                </a:lnTo>
                <a:lnTo>
                  <a:pt x="13646" y="13356"/>
                </a:lnTo>
                <a:lnTo>
                  <a:pt x="12961" y="14357"/>
                </a:lnTo>
                <a:lnTo>
                  <a:pt x="12329" y="15411"/>
                </a:lnTo>
                <a:lnTo>
                  <a:pt x="11670" y="16491"/>
                </a:lnTo>
                <a:lnTo>
                  <a:pt x="11064" y="17624"/>
                </a:lnTo>
                <a:lnTo>
                  <a:pt x="10485" y="18730"/>
                </a:lnTo>
                <a:lnTo>
                  <a:pt x="9932" y="19863"/>
                </a:lnTo>
                <a:lnTo>
                  <a:pt x="9378" y="21022"/>
                </a:lnTo>
                <a:lnTo>
                  <a:pt x="8851" y="22181"/>
                </a:lnTo>
                <a:lnTo>
                  <a:pt x="7824" y="24500"/>
                </a:lnTo>
                <a:lnTo>
                  <a:pt x="6718" y="27187"/>
                </a:lnTo>
                <a:lnTo>
                  <a:pt x="5638" y="29874"/>
                </a:lnTo>
                <a:lnTo>
                  <a:pt x="5638" y="29926"/>
                </a:lnTo>
                <a:lnTo>
                  <a:pt x="5638" y="29979"/>
                </a:lnTo>
                <a:lnTo>
                  <a:pt x="5690" y="30058"/>
                </a:lnTo>
                <a:lnTo>
                  <a:pt x="5769" y="30084"/>
                </a:lnTo>
                <a:lnTo>
                  <a:pt x="5822" y="30084"/>
                </a:lnTo>
                <a:lnTo>
                  <a:pt x="5875" y="30058"/>
                </a:lnTo>
                <a:lnTo>
                  <a:pt x="6981" y="29400"/>
                </a:lnTo>
                <a:lnTo>
                  <a:pt x="8114" y="28688"/>
                </a:lnTo>
                <a:lnTo>
                  <a:pt x="9194" y="27951"/>
                </a:lnTo>
                <a:lnTo>
                  <a:pt x="9721" y="27555"/>
                </a:lnTo>
                <a:lnTo>
                  <a:pt x="10248" y="27134"/>
                </a:lnTo>
                <a:lnTo>
                  <a:pt x="10696" y="26739"/>
                </a:lnTo>
                <a:lnTo>
                  <a:pt x="11170" y="26344"/>
                </a:lnTo>
                <a:lnTo>
                  <a:pt x="11591" y="25896"/>
                </a:lnTo>
                <a:lnTo>
                  <a:pt x="12013" y="25448"/>
                </a:lnTo>
                <a:lnTo>
                  <a:pt x="12408" y="25000"/>
                </a:lnTo>
                <a:lnTo>
                  <a:pt x="12803" y="24500"/>
                </a:lnTo>
                <a:lnTo>
                  <a:pt x="13172" y="23999"/>
                </a:lnTo>
                <a:lnTo>
                  <a:pt x="13514" y="23499"/>
                </a:lnTo>
                <a:lnTo>
                  <a:pt x="13857" y="22945"/>
                </a:lnTo>
                <a:lnTo>
                  <a:pt x="14173" y="22366"/>
                </a:lnTo>
                <a:lnTo>
                  <a:pt x="14463" y="21786"/>
                </a:lnTo>
                <a:lnTo>
                  <a:pt x="14726" y="21207"/>
                </a:lnTo>
                <a:lnTo>
                  <a:pt x="14990" y="20601"/>
                </a:lnTo>
                <a:lnTo>
                  <a:pt x="15227" y="19995"/>
                </a:lnTo>
                <a:lnTo>
                  <a:pt x="15437" y="19389"/>
                </a:lnTo>
                <a:lnTo>
                  <a:pt x="15622" y="18783"/>
                </a:lnTo>
                <a:lnTo>
                  <a:pt x="15806" y="18151"/>
                </a:lnTo>
                <a:lnTo>
                  <a:pt x="15964" y="17519"/>
                </a:lnTo>
                <a:lnTo>
                  <a:pt x="16122" y="16886"/>
                </a:lnTo>
                <a:lnTo>
                  <a:pt x="16254" y="16254"/>
                </a:lnTo>
                <a:lnTo>
                  <a:pt x="16465" y="14963"/>
                </a:lnTo>
                <a:lnTo>
                  <a:pt x="16623" y="13672"/>
                </a:lnTo>
                <a:lnTo>
                  <a:pt x="16755" y="12408"/>
                </a:lnTo>
                <a:lnTo>
                  <a:pt x="16860" y="11117"/>
                </a:lnTo>
                <a:lnTo>
                  <a:pt x="16913" y="9853"/>
                </a:lnTo>
                <a:lnTo>
                  <a:pt x="16965" y="8562"/>
                </a:lnTo>
                <a:lnTo>
                  <a:pt x="17018" y="8272"/>
                </a:lnTo>
                <a:lnTo>
                  <a:pt x="17071" y="7956"/>
                </a:lnTo>
                <a:lnTo>
                  <a:pt x="17440" y="8746"/>
                </a:lnTo>
                <a:lnTo>
                  <a:pt x="17808" y="9563"/>
                </a:lnTo>
                <a:lnTo>
                  <a:pt x="18177" y="10379"/>
                </a:lnTo>
                <a:lnTo>
                  <a:pt x="18520" y="11196"/>
                </a:lnTo>
                <a:lnTo>
                  <a:pt x="18862" y="12013"/>
                </a:lnTo>
                <a:lnTo>
                  <a:pt x="19178" y="12829"/>
                </a:lnTo>
                <a:lnTo>
                  <a:pt x="19468" y="13672"/>
                </a:lnTo>
                <a:lnTo>
                  <a:pt x="19758" y="14515"/>
                </a:lnTo>
                <a:lnTo>
                  <a:pt x="19705" y="15016"/>
                </a:lnTo>
                <a:lnTo>
                  <a:pt x="19600" y="15490"/>
                </a:lnTo>
                <a:lnTo>
                  <a:pt x="19494" y="15964"/>
                </a:lnTo>
                <a:lnTo>
                  <a:pt x="19336" y="16412"/>
                </a:lnTo>
                <a:lnTo>
                  <a:pt x="19152" y="16886"/>
                </a:lnTo>
                <a:lnTo>
                  <a:pt x="18941" y="17334"/>
                </a:lnTo>
                <a:lnTo>
                  <a:pt x="18704" y="17756"/>
                </a:lnTo>
                <a:lnTo>
                  <a:pt x="18467" y="18177"/>
                </a:lnTo>
                <a:lnTo>
                  <a:pt x="17940" y="19020"/>
                </a:lnTo>
                <a:lnTo>
                  <a:pt x="17360" y="19837"/>
                </a:lnTo>
                <a:lnTo>
                  <a:pt x="16175" y="21417"/>
                </a:lnTo>
                <a:lnTo>
                  <a:pt x="15543" y="22260"/>
                </a:lnTo>
                <a:lnTo>
                  <a:pt x="14937" y="23130"/>
                </a:lnTo>
                <a:lnTo>
                  <a:pt x="14357" y="24025"/>
                </a:lnTo>
                <a:lnTo>
                  <a:pt x="13804" y="24947"/>
                </a:lnTo>
                <a:lnTo>
                  <a:pt x="12724" y="26765"/>
                </a:lnTo>
                <a:lnTo>
                  <a:pt x="11670" y="28609"/>
                </a:lnTo>
                <a:lnTo>
                  <a:pt x="10406" y="30848"/>
                </a:lnTo>
                <a:lnTo>
                  <a:pt x="9168" y="33114"/>
                </a:lnTo>
                <a:lnTo>
                  <a:pt x="9141" y="33167"/>
                </a:lnTo>
                <a:lnTo>
                  <a:pt x="9194" y="33219"/>
                </a:lnTo>
                <a:lnTo>
                  <a:pt x="9247" y="33246"/>
                </a:lnTo>
                <a:lnTo>
                  <a:pt x="9326" y="33246"/>
                </a:lnTo>
                <a:lnTo>
                  <a:pt x="10248" y="32640"/>
                </a:lnTo>
                <a:lnTo>
                  <a:pt x="11143" y="32008"/>
                </a:lnTo>
                <a:lnTo>
                  <a:pt x="12039" y="31349"/>
                </a:lnTo>
                <a:lnTo>
                  <a:pt x="12882" y="30638"/>
                </a:lnTo>
                <a:lnTo>
                  <a:pt x="13699" y="29900"/>
                </a:lnTo>
                <a:lnTo>
                  <a:pt x="14489" y="29110"/>
                </a:lnTo>
                <a:lnTo>
                  <a:pt x="15227" y="28293"/>
                </a:lnTo>
                <a:lnTo>
                  <a:pt x="15938" y="27450"/>
                </a:lnTo>
                <a:lnTo>
                  <a:pt x="16597" y="26528"/>
                </a:lnTo>
                <a:lnTo>
                  <a:pt x="17229" y="25606"/>
                </a:lnTo>
                <a:lnTo>
                  <a:pt x="17782" y="24631"/>
                </a:lnTo>
                <a:lnTo>
                  <a:pt x="18309" y="23630"/>
                </a:lnTo>
                <a:lnTo>
                  <a:pt x="18546" y="23103"/>
                </a:lnTo>
                <a:lnTo>
                  <a:pt x="18757" y="22577"/>
                </a:lnTo>
                <a:lnTo>
                  <a:pt x="18967" y="22076"/>
                </a:lnTo>
                <a:lnTo>
                  <a:pt x="19152" y="21523"/>
                </a:lnTo>
                <a:lnTo>
                  <a:pt x="19336" y="20996"/>
                </a:lnTo>
                <a:lnTo>
                  <a:pt x="19494" y="20443"/>
                </a:lnTo>
                <a:lnTo>
                  <a:pt x="19626" y="19916"/>
                </a:lnTo>
                <a:lnTo>
                  <a:pt x="19758" y="19363"/>
                </a:lnTo>
                <a:lnTo>
                  <a:pt x="19916" y="18441"/>
                </a:lnTo>
                <a:lnTo>
                  <a:pt x="20048" y="17545"/>
                </a:lnTo>
                <a:lnTo>
                  <a:pt x="20100" y="16623"/>
                </a:lnTo>
                <a:lnTo>
                  <a:pt x="20127" y="15701"/>
                </a:lnTo>
                <a:lnTo>
                  <a:pt x="20232" y="16043"/>
                </a:lnTo>
                <a:lnTo>
                  <a:pt x="20574" y="17334"/>
                </a:lnTo>
                <a:lnTo>
                  <a:pt x="20891" y="18599"/>
                </a:lnTo>
                <a:lnTo>
                  <a:pt x="21154" y="19889"/>
                </a:lnTo>
                <a:lnTo>
                  <a:pt x="21391" y="21180"/>
                </a:lnTo>
                <a:lnTo>
                  <a:pt x="21602" y="22471"/>
                </a:lnTo>
                <a:lnTo>
                  <a:pt x="21760" y="23762"/>
                </a:lnTo>
                <a:lnTo>
                  <a:pt x="21892" y="25053"/>
                </a:lnTo>
                <a:lnTo>
                  <a:pt x="21971" y="26370"/>
                </a:lnTo>
                <a:lnTo>
                  <a:pt x="21259" y="26739"/>
                </a:lnTo>
                <a:lnTo>
                  <a:pt x="20574" y="27108"/>
                </a:lnTo>
                <a:lnTo>
                  <a:pt x="19863" y="27503"/>
                </a:lnTo>
                <a:lnTo>
                  <a:pt x="19178" y="27898"/>
                </a:lnTo>
                <a:lnTo>
                  <a:pt x="18520" y="28346"/>
                </a:lnTo>
                <a:lnTo>
                  <a:pt x="17861" y="28767"/>
                </a:lnTo>
                <a:lnTo>
                  <a:pt x="17202" y="29241"/>
                </a:lnTo>
                <a:lnTo>
                  <a:pt x="16570" y="29716"/>
                </a:lnTo>
                <a:lnTo>
                  <a:pt x="15938" y="30216"/>
                </a:lnTo>
                <a:lnTo>
                  <a:pt x="15332" y="30717"/>
                </a:lnTo>
                <a:lnTo>
                  <a:pt x="14726" y="31244"/>
                </a:lnTo>
                <a:lnTo>
                  <a:pt x="14147" y="31797"/>
                </a:lnTo>
                <a:lnTo>
                  <a:pt x="13567" y="32350"/>
                </a:lnTo>
                <a:lnTo>
                  <a:pt x="13014" y="32930"/>
                </a:lnTo>
                <a:lnTo>
                  <a:pt x="12461" y="33509"/>
                </a:lnTo>
                <a:lnTo>
                  <a:pt x="11934" y="34115"/>
                </a:lnTo>
                <a:lnTo>
                  <a:pt x="11354" y="34826"/>
                </a:lnTo>
                <a:lnTo>
                  <a:pt x="10775" y="35538"/>
                </a:lnTo>
                <a:lnTo>
                  <a:pt x="10221" y="36275"/>
                </a:lnTo>
                <a:lnTo>
                  <a:pt x="9721" y="37039"/>
                </a:lnTo>
                <a:lnTo>
                  <a:pt x="9694" y="37092"/>
                </a:lnTo>
                <a:lnTo>
                  <a:pt x="9694" y="37118"/>
                </a:lnTo>
                <a:lnTo>
                  <a:pt x="9721" y="37197"/>
                </a:lnTo>
                <a:lnTo>
                  <a:pt x="9800" y="37250"/>
                </a:lnTo>
                <a:lnTo>
                  <a:pt x="9853" y="37276"/>
                </a:lnTo>
                <a:lnTo>
                  <a:pt x="9905" y="37250"/>
                </a:lnTo>
                <a:lnTo>
                  <a:pt x="10643" y="36907"/>
                </a:lnTo>
                <a:lnTo>
                  <a:pt x="11380" y="36539"/>
                </a:lnTo>
                <a:lnTo>
                  <a:pt x="12118" y="36144"/>
                </a:lnTo>
                <a:lnTo>
                  <a:pt x="12856" y="35748"/>
                </a:lnTo>
                <a:lnTo>
                  <a:pt x="13567" y="35327"/>
                </a:lnTo>
                <a:lnTo>
                  <a:pt x="14278" y="34879"/>
                </a:lnTo>
                <a:lnTo>
                  <a:pt x="14963" y="34431"/>
                </a:lnTo>
                <a:lnTo>
                  <a:pt x="15648" y="33957"/>
                </a:lnTo>
                <a:lnTo>
                  <a:pt x="16307" y="33456"/>
                </a:lnTo>
                <a:lnTo>
                  <a:pt x="16939" y="32956"/>
                </a:lnTo>
                <a:lnTo>
                  <a:pt x="17571" y="32403"/>
                </a:lnTo>
                <a:lnTo>
                  <a:pt x="18177" y="31850"/>
                </a:lnTo>
                <a:lnTo>
                  <a:pt x="18783" y="31270"/>
                </a:lnTo>
                <a:lnTo>
                  <a:pt x="19336" y="30664"/>
                </a:lnTo>
                <a:lnTo>
                  <a:pt x="19889" y="30032"/>
                </a:lnTo>
                <a:lnTo>
                  <a:pt x="20390" y="29373"/>
                </a:lnTo>
                <a:lnTo>
                  <a:pt x="20838" y="28767"/>
                </a:lnTo>
                <a:lnTo>
                  <a:pt x="21259" y="28135"/>
                </a:lnTo>
                <a:lnTo>
                  <a:pt x="21655" y="27476"/>
                </a:lnTo>
                <a:lnTo>
                  <a:pt x="21997" y="26818"/>
                </a:lnTo>
                <a:lnTo>
                  <a:pt x="22050" y="28372"/>
                </a:lnTo>
                <a:lnTo>
                  <a:pt x="22050" y="29926"/>
                </a:lnTo>
                <a:lnTo>
                  <a:pt x="21997" y="31481"/>
                </a:lnTo>
                <a:lnTo>
                  <a:pt x="21892" y="33009"/>
                </a:lnTo>
                <a:lnTo>
                  <a:pt x="20495" y="33588"/>
                </a:lnTo>
                <a:lnTo>
                  <a:pt x="19784" y="33904"/>
                </a:lnTo>
                <a:lnTo>
                  <a:pt x="19099" y="34247"/>
                </a:lnTo>
                <a:lnTo>
                  <a:pt x="18441" y="34589"/>
                </a:lnTo>
                <a:lnTo>
                  <a:pt x="17756" y="34932"/>
                </a:lnTo>
                <a:lnTo>
                  <a:pt x="17097" y="35327"/>
                </a:lnTo>
                <a:lnTo>
                  <a:pt x="16465" y="35722"/>
                </a:lnTo>
                <a:lnTo>
                  <a:pt x="15780" y="36170"/>
                </a:lnTo>
                <a:lnTo>
                  <a:pt x="15121" y="36644"/>
                </a:lnTo>
                <a:lnTo>
                  <a:pt x="14489" y="37118"/>
                </a:lnTo>
                <a:lnTo>
                  <a:pt x="13883" y="37619"/>
                </a:lnTo>
                <a:lnTo>
                  <a:pt x="13277" y="38146"/>
                </a:lnTo>
                <a:lnTo>
                  <a:pt x="12671" y="38673"/>
                </a:lnTo>
                <a:lnTo>
                  <a:pt x="12092" y="39252"/>
                </a:lnTo>
                <a:lnTo>
                  <a:pt x="11539" y="39805"/>
                </a:lnTo>
                <a:lnTo>
                  <a:pt x="10933" y="40490"/>
                </a:lnTo>
                <a:lnTo>
                  <a:pt x="10353" y="41202"/>
                </a:lnTo>
                <a:lnTo>
                  <a:pt x="9247" y="42624"/>
                </a:lnTo>
                <a:lnTo>
                  <a:pt x="9220" y="42703"/>
                </a:lnTo>
                <a:lnTo>
                  <a:pt x="9220" y="42782"/>
                </a:lnTo>
                <a:lnTo>
                  <a:pt x="9299" y="42861"/>
                </a:lnTo>
                <a:lnTo>
                  <a:pt x="9378" y="42861"/>
                </a:lnTo>
                <a:lnTo>
                  <a:pt x="10142" y="42598"/>
                </a:lnTo>
                <a:lnTo>
                  <a:pt x="10854" y="42282"/>
                </a:lnTo>
                <a:lnTo>
                  <a:pt x="11591" y="41939"/>
                </a:lnTo>
                <a:lnTo>
                  <a:pt x="12276" y="41597"/>
                </a:lnTo>
                <a:lnTo>
                  <a:pt x="12987" y="41228"/>
                </a:lnTo>
                <a:lnTo>
                  <a:pt x="13699" y="40833"/>
                </a:lnTo>
                <a:lnTo>
                  <a:pt x="14384" y="40411"/>
                </a:lnTo>
                <a:lnTo>
                  <a:pt x="15069" y="39990"/>
                </a:lnTo>
                <a:lnTo>
                  <a:pt x="15727" y="39542"/>
                </a:lnTo>
                <a:lnTo>
                  <a:pt x="16359" y="39068"/>
                </a:lnTo>
                <a:lnTo>
                  <a:pt x="16992" y="38567"/>
                </a:lnTo>
                <a:lnTo>
                  <a:pt x="17624" y="38067"/>
                </a:lnTo>
                <a:lnTo>
                  <a:pt x="18230" y="37540"/>
                </a:lnTo>
                <a:lnTo>
                  <a:pt x="18809" y="37013"/>
                </a:lnTo>
                <a:lnTo>
                  <a:pt x="19389" y="36433"/>
                </a:lnTo>
                <a:lnTo>
                  <a:pt x="19916" y="35854"/>
                </a:lnTo>
                <a:lnTo>
                  <a:pt x="20443" y="35301"/>
                </a:lnTo>
                <a:lnTo>
                  <a:pt x="20943" y="34695"/>
                </a:lnTo>
                <a:lnTo>
                  <a:pt x="21417" y="34089"/>
                </a:lnTo>
                <a:lnTo>
                  <a:pt x="21865" y="33483"/>
                </a:lnTo>
                <a:lnTo>
                  <a:pt x="21760" y="34484"/>
                </a:lnTo>
                <a:lnTo>
                  <a:pt x="21628" y="35538"/>
                </a:lnTo>
                <a:lnTo>
                  <a:pt x="21470" y="36591"/>
                </a:lnTo>
                <a:lnTo>
                  <a:pt x="21312" y="37619"/>
                </a:lnTo>
                <a:lnTo>
                  <a:pt x="21101" y="38673"/>
                </a:lnTo>
                <a:lnTo>
                  <a:pt x="20785" y="38883"/>
                </a:lnTo>
                <a:lnTo>
                  <a:pt x="20469" y="39068"/>
                </a:lnTo>
                <a:lnTo>
                  <a:pt x="19810" y="39410"/>
                </a:lnTo>
                <a:lnTo>
                  <a:pt x="19126" y="39726"/>
                </a:lnTo>
                <a:lnTo>
                  <a:pt x="18467" y="40069"/>
                </a:lnTo>
                <a:lnTo>
                  <a:pt x="17782" y="40438"/>
                </a:lnTo>
                <a:lnTo>
                  <a:pt x="17097" y="40833"/>
                </a:lnTo>
                <a:lnTo>
                  <a:pt x="16412" y="41228"/>
                </a:lnTo>
                <a:lnTo>
                  <a:pt x="15754" y="41649"/>
                </a:lnTo>
                <a:lnTo>
                  <a:pt x="15095" y="42071"/>
                </a:lnTo>
                <a:lnTo>
                  <a:pt x="14463" y="42492"/>
                </a:lnTo>
                <a:lnTo>
                  <a:pt x="13830" y="42967"/>
                </a:lnTo>
                <a:lnTo>
                  <a:pt x="13225" y="43414"/>
                </a:lnTo>
                <a:lnTo>
                  <a:pt x="12619" y="43889"/>
                </a:lnTo>
                <a:lnTo>
                  <a:pt x="12013" y="44389"/>
                </a:lnTo>
                <a:lnTo>
                  <a:pt x="11407" y="44890"/>
                </a:lnTo>
                <a:lnTo>
                  <a:pt x="10827" y="45417"/>
                </a:lnTo>
                <a:lnTo>
                  <a:pt x="10169" y="46022"/>
                </a:lnTo>
                <a:lnTo>
                  <a:pt x="9536" y="46655"/>
                </a:lnTo>
                <a:lnTo>
                  <a:pt x="8904" y="47287"/>
                </a:lnTo>
                <a:lnTo>
                  <a:pt x="8325" y="47972"/>
                </a:lnTo>
                <a:lnTo>
                  <a:pt x="8298" y="48025"/>
                </a:lnTo>
                <a:lnTo>
                  <a:pt x="8272" y="48051"/>
                </a:lnTo>
                <a:lnTo>
                  <a:pt x="8298" y="48130"/>
                </a:lnTo>
                <a:lnTo>
                  <a:pt x="8377" y="48183"/>
                </a:lnTo>
                <a:lnTo>
                  <a:pt x="8404" y="48209"/>
                </a:lnTo>
                <a:lnTo>
                  <a:pt x="8456" y="48209"/>
                </a:lnTo>
                <a:lnTo>
                  <a:pt x="9220" y="47946"/>
                </a:lnTo>
                <a:lnTo>
                  <a:pt x="9984" y="47682"/>
                </a:lnTo>
                <a:lnTo>
                  <a:pt x="10722" y="47340"/>
                </a:lnTo>
                <a:lnTo>
                  <a:pt x="11460" y="46997"/>
                </a:lnTo>
                <a:lnTo>
                  <a:pt x="12171" y="46602"/>
                </a:lnTo>
                <a:lnTo>
                  <a:pt x="12856" y="46207"/>
                </a:lnTo>
                <a:lnTo>
                  <a:pt x="13541" y="45785"/>
                </a:lnTo>
                <a:lnTo>
                  <a:pt x="14226" y="45337"/>
                </a:lnTo>
                <a:lnTo>
                  <a:pt x="14858" y="44916"/>
                </a:lnTo>
                <a:lnTo>
                  <a:pt x="15490" y="44442"/>
                </a:lnTo>
                <a:lnTo>
                  <a:pt x="16122" y="43994"/>
                </a:lnTo>
                <a:lnTo>
                  <a:pt x="16728" y="43493"/>
                </a:lnTo>
                <a:lnTo>
                  <a:pt x="17334" y="43019"/>
                </a:lnTo>
                <a:lnTo>
                  <a:pt x="17914" y="42492"/>
                </a:lnTo>
                <a:lnTo>
                  <a:pt x="18493" y="41965"/>
                </a:lnTo>
                <a:lnTo>
                  <a:pt x="19046" y="41439"/>
                </a:lnTo>
                <a:lnTo>
                  <a:pt x="19547" y="40912"/>
                </a:lnTo>
                <a:lnTo>
                  <a:pt x="20048" y="40359"/>
                </a:lnTo>
                <a:lnTo>
                  <a:pt x="20522" y="39832"/>
                </a:lnTo>
                <a:lnTo>
                  <a:pt x="20996" y="39252"/>
                </a:lnTo>
                <a:lnTo>
                  <a:pt x="20891" y="39647"/>
                </a:lnTo>
                <a:lnTo>
                  <a:pt x="20601" y="40385"/>
                </a:lnTo>
                <a:lnTo>
                  <a:pt x="20258" y="41070"/>
                </a:lnTo>
                <a:lnTo>
                  <a:pt x="19889" y="41755"/>
                </a:lnTo>
                <a:lnTo>
                  <a:pt x="19468" y="42413"/>
                </a:lnTo>
                <a:lnTo>
                  <a:pt x="18941" y="43151"/>
                </a:lnTo>
                <a:lnTo>
                  <a:pt x="18388" y="43862"/>
                </a:lnTo>
                <a:lnTo>
                  <a:pt x="17255" y="45258"/>
                </a:lnTo>
                <a:lnTo>
                  <a:pt x="16043" y="46786"/>
                </a:lnTo>
                <a:lnTo>
                  <a:pt x="15464" y="47550"/>
                </a:lnTo>
                <a:lnTo>
                  <a:pt x="14884" y="48341"/>
                </a:lnTo>
                <a:lnTo>
                  <a:pt x="14331" y="49131"/>
                </a:lnTo>
                <a:lnTo>
                  <a:pt x="13778" y="49948"/>
                </a:lnTo>
                <a:lnTo>
                  <a:pt x="13277" y="50791"/>
                </a:lnTo>
                <a:lnTo>
                  <a:pt x="12803" y="51607"/>
                </a:lnTo>
                <a:lnTo>
                  <a:pt x="12540" y="52081"/>
                </a:lnTo>
                <a:lnTo>
                  <a:pt x="12329" y="52556"/>
                </a:lnTo>
                <a:lnTo>
                  <a:pt x="12118" y="53030"/>
                </a:lnTo>
                <a:lnTo>
                  <a:pt x="11907" y="53504"/>
                </a:lnTo>
                <a:lnTo>
                  <a:pt x="11749" y="54005"/>
                </a:lnTo>
                <a:lnTo>
                  <a:pt x="11591" y="54505"/>
                </a:lnTo>
                <a:lnTo>
                  <a:pt x="11460" y="55006"/>
                </a:lnTo>
                <a:lnTo>
                  <a:pt x="11354" y="55506"/>
                </a:lnTo>
                <a:lnTo>
                  <a:pt x="11354" y="55559"/>
                </a:lnTo>
                <a:lnTo>
                  <a:pt x="11380" y="55612"/>
                </a:lnTo>
                <a:lnTo>
                  <a:pt x="11460" y="55664"/>
                </a:lnTo>
                <a:lnTo>
                  <a:pt x="11539" y="55691"/>
                </a:lnTo>
                <a:lnTo>
                  <a:pt x="11591" y="55664"/>
                </a:lnTo>
                <a:lnTo>
                  <a:pt x="11644" y="55638"/>
                </a:lnTo>
                <a:lnTo>
                  <a:pt x="12803" y="54558"/>
                </a:lnTo>
                <a:lnTo>
                  <a:pt x="13383" y="53978"/>
                </a:lnTo>
                <a:lnTo>
                  <a:pt x="13962" y="53399"/>
                </a:lnTo>
                <a:lnTo>
                  <a:pt x="14515" y="52819"/>
                </a:lnTo>
                <a:lnTo>
                  <a:pt x="15042" y="52213"/>
                </a:lnTo>
                <a:lnTo>
                  <a:pt x="15595" y="51581"/>
                </a:lnTo>
                <a:lnTo>
                  <a:pt x="16096" y="50949"/>
                </a:lnTo>
                <a:lnTo>
                  <a:pt x="16597" y="50316"/>
                </a:lnTo>
                <a:lnTo>
                  <a:pt x="17071" y="49658"/>
                </a:lnTo>
                <a:lnTo>
                  <a:pt x="17519" y="48999"/>
                </a:lnTo>
                <a:lnTo>
                  <a:pt x="17966" y="48314"/>
                </a:lnTo>
                <a:lnTo>
                  <a:pt x="18362" y="47629"/>
                </a:lnTo>
                <a:lnTo>
                  <a:pt x="18757" y="46918"/>
                </a:lnTo>
                <a:lnTo>
                  <a:pt x="19099" y="46180"/>
                </a:lnTo>
                <a:lnTo>
                  <a:pt x="19442" y="45443"/>
                </a:lnTo>
                <a:lnTo>
                  <a:pt x="19731" y="44758"/>
                </a:lnTo>
                <a:lnTo>
                  <a:pt x="19969" y="44047"/>
                </a:lnTo>
                <a:lnTo>
                  <a:pt x="20179" y="43309"/>
                </a:lnTo>
                <a:lnTo>
                  <a:pt x="20364" y="42571"/>
                </a:lnTo>
                <a:lnTo>
                  <a:pt x="20838" y="40964"/>
                </a:lnTo>
                <a:lnTo>
                  <a:pt x="21049" y="40121"/>
                </a:lnTo>
                <a:lnTo>
                  <a:pt x="21259" y="39305"/>
                </a:lnTo>
                <a:lnTo>
                  <a:pt x="21259" y="40016"/>
                </a:lnTo>
                <a:lnTo>
                  <a:pt x="21286" y="40701"/>
                </a:lnTo>
                <a:lnTo>
                  <a:pt x="21338" y="41412"/>
                </a:lnTo>
                <a:lnTo>
                  <a:pt x="21391" y="42097"/>
                </a:lnTo>
                <a:lnTo>
                  <a:pt x="21496" y="42808"/>
                </a:lnTo>
                <a:lnTo>
                  <a:pt x="21575" y="43493"/>
                </a:lnTo>
                <a:lnTo>
                  <a:pt x="21839" y="44890"/>
                </a:lnTo>
                <a:lnTo>
                  <a:pt x="22129" y="46260"/>
                </a:lnTo>
                <a:lnTo>
                  <a:pt x="22471" y="47629"/>
                </a:lnTo>
                <a:lnTo>
                  <a:pt x="22840" y="48973"/>
                </a:lnTo>
                <a:lnTo>
                  <a:pt x="23235" y="50316"/>
                </a:lnTo>
                <a:lnTo>
                  <a:pt x="23762" y="51976"/>
                </a:lnTo>
                <a:lnTo>
                  <a:pt x="24025" y="52819"/>
                </a:lnTo>
                <a:lnTo>
                  <a:pt x="24263" y="53662"/>
                </a:lnTo>
                <a:lnTo>
                  <a:pt x="24289" y="53688"/>
                </a:lnTo>
                <a:lnTo>
                  <a:pt x="24315" y="53715"/>
                </a:lnTo>
                <a:lnTo>
                  <a:pt x="24394" y="53741"/>
                </a:lnTo>
                <a:lnTo>
                  <a:pt x="24473" y="53715"/>
                </a:lnTo>
                <a:lnTo>
                  <a:pt x="24500" y="53688"/>
                </a:lnTo>
                <a:lnTo>
                  <a:pt x="24526" y="53636"/>
                </a:lnTo>
                <a:lnTo>
                  <a:pt x="24658" y="52872"/>
                </a:lnTo>
                <a:lnTo>
                  <a:pt x="24737" y="52081"/>
                </a:lnTo>
                <a:lnTo>
                  <a:pt x="24816" y="51291"/>
                </a:lnTo>
                <a:lnTo>
                  <a:pt x="24842" y="50501"/>
                </a:lnTo>
                <a:lnTo>
                  <a:pt x="24842" y="49711"/>
                </a:lnTo>
                <a:lnTo>
                  <a:pt x="24816" y="48920"/>
                </a:lnTo>
                <a:lnTo>
                  <a:pt x="24737" y="48130"/>
                </a:lnTo>
                <a:lnTo>
                  <a:pt x="24631" y="47366"/>
                </a:lnTo>
                <a:lnTo>
                  <a:pt x="24500" y="46628"/>
                </a:lnTo>
                <a:lnTo>
                  <a:pt x="24342" y="45891"/>
                </a:lnTo>
                <a:lnTo>
                  <a:pt x="24157" y="45153"/>
                </a:lnTo>
                <a:lnTo>
                  <a:pt x="23946" y="44442"/>
                </a:lnTo>
                <a:lnTo>
                  <a:pt x="23736" y="43731"/>
                </a:lnTo>
                <a:lnTo>
                  <a:pt x="23472" y="43019"/>
                </a:lnTo>
                <a:lnTo>
                  <a:pt x="22919" y="41623"/>
                </a:lnTo>
                <a:lnTo>
                  <a:pt x="22260" y="40095"/>
                </a:lnTo>
                <a:lnTo>
                  <a:pt x="21549" y="38567"/>
                </a:lnTo>
                <a:lnTo>
                  <a:pt x="21549" y="38488"/>
                </a:lnTo>
                <a:lnTo>
                  <a:pt x="21549" y="38435"/>
                </a:lnTo>
                <a:lnTo>
                  <a:pt x="21523" y="38409"/>
                </a:lnTo>
                <a:lnTo>
                  <a:pt x="21470" y="38356"/>
                </a:lnTo>
                <a:lnTo>
                  <a:pt x="21734" y="37013"/>
                </a:lnTo>
                <a:lnTo>
                  <a:pt x="21971" y="35643"/>
                </a:lnTo>
                <a:lnTo>
                  <a:pt x="22129" y="34484"/>
                </a:lnTo>
                <a:lnTo>
                  <a:pt x="22234" y="33298"/>
                </a:lnTo>
                <a:lnTo>
                  <a:pt x="22524" y="33878"/>
                </a:lnTo>
                <a:lnTo>
                  <a:pt x="22761" y="34484"/>
                </a:lnTo>
                <a:lnTo>
                  <a:pt x="22998" y="35090"/>
                </a:lnTo>
                <a:lnTo>
                  <a:pt x="23182" y="35696"/>
                </a:lnTo>
                <a:lnTo>
                  <a:pt x="23499" y="36960"/>
                </a:lnTo>
                <a:lnTo>
                  <a:pt x="23788" y="38198"/>
                </a:lnTo>
                <a:lnTo>
                  <a:pt x="23999" y="38910"/>
                </a:lnTo>
                <a:lnTo>
                  <a:pt x="24210" y="39595"/>
                </a:lnTo>
                <a:lnTo>
                  <a:pt x="24421" y="40279"/>
                </a:lnTo>
                <a:lnTo>
                  <a:pt x="24684" y="40964"/>
                </a:lnTo>
                <a:lnTo>
                  <a:pt x="25185" y="42334"/>
                </a:lnTo>
                <a:lnTo>
                  <a:pt x="25738" y="43678"/>
                </a:lnTo>
                <a:lnTo>
                  <a:pt x="26054" y="44468"/>
                </a:lnTo>
                <a:lnTo>
                  <a:pt x="26370" y="45232"/>
                </a:lnTo>
                <a:lnTo>
                  <a:pt x="26633" y="46022"/>
                </a:lnTo>
                <a:lnTo>
                  <a:pt x="26844" y="46839"/>
                </a:lnTo>
                <a:lnTo>
                  <a:pt x="26871" y="46865"/>
                </a:lnTo>
                <a:lnTo>
                  <a:pt x="26897" y="46892"/>
                </a:lnTo>
                <a:lnTo>
                  <a:pt x="26976" y="46918"/>
                </a:lnTo>
                <a:lnTo>
                  <a:pt x="27029" y="46892"/>
                </a:lnTo>
                <a:lnTo>
                  <a:pt x="27081" y="46839"/>
                </a:lnTo>
                <a:lnTo>
                  <a:pt x="27160" y="46101"/>
                </a:lnTo>
                <a:lnTo>
                  <a:pt x="27213" y="45364"/>
                </a:lnTo>
                <a:lnTo>
                  <a:pt x="27213" y="44600"/>
                </a:lnTo>
                <a:lnTo>
                  <a:pt x="27187" y="43862"/>
                </a:lnTo>
                <a:lnTo>
                  <a:pt x="27108" y="43125"/>
                </a:lnTo>
                <a:lnTo>
                  <a:pt x="27002" y="42361"/>
                </a:lnTo>
                <a:lnTo>
                  <a:pt x="26871" y="41649"/>
                </a:lnTo>
                <a:lnTo>
                  <a:pt x="26713" y="40912"/>
                </a:lnTo>
                <a:lnTo>
                  <a:pt x="26528" y="40200"/>
                </a:lnTo>
                <a:lnTo>
                  <a:pt x="26317" y="39463"/>
                </a:lnTo>
                <a:lnTo>
                  <a:pt x="26080" y="38778"/>
                </a:lnTo>
                <a:lnTo>
                  <a:pt x="25790" y="38067"/>
                </a:lnTo>
                <a:lnTo>
                  <a:pt x="25501" y="37382"/>
                </a:lnTo>
                <a:lnTo>
                  <a:pt x="25158" y="36697"/>
                </a:lnTo>
                <a:lnTo>
                  <a:pt x="24789" y="36038"/>
                </a:lnTo>
                <a:lnTo>
                  <a:pt x="24421" y="35406"/>
                </a:lnTo>
                <a:lnTo>
                  <a:pt x="23946" y="34695"/>
                </a:lnTo>
                <a:lnTo>
                  <a:pt x="23420" y="34036"/>
                </a:lnTo>
                <a:lnTo>
                  <a:pt x="22893" y="33377"/>
                </a:lnTo>
                <a:lnTo>
                  <a:pt x="22313" y="32772"/>
                </a:lnTo>
                <a:lnTo>
                  <a:pt x="22287" y="32745"/>
                </a:lnTo>
                <a:lnTo>
                  <a:pt x="22392" y="31349"/>
                </a:lnTo>
                <a:lnTo>
                  <a:pt x="22445" y="29926"/>
                </a:lnTo>
                <a:lnTo>
                  <a:pt x="22445" y="28504"/>
                </a:lnTo>
                <a:lnTo>
                  <a:pt x="22418" y="27081"/>
                </a:lnTo>
                <a:lnTo>
                  <a:pt x="22418" y="27081"/>
                </a:lnTo>
                <a:lnTo>
                  <a:pt x="22893" y="28293"/>
                </a:lnTo>
                <a:lnTo>
                  <a:pt x="23130" y="28899"/>
                </a:lnTo>
                <a:lnTo>
                  <a:pt x="23393" y="29505"/>
                </a:lnTo>
                <a:lnTo>
                  <a:pt x="23736" y="30269"/>
                </a:lnTo>
                <a:lnTo>
                  <a:pt x="24131" y="31059"/>
                </a:lnTo>
                <a:lnTo>
                  <a:pt x="24526" y="31823"/>
                </a:lnTo>
                <a:lnTo>
                  <a:pt x="24921" y="32561"/>
                </a:lnTo>
                <a:lnTo>
                  <a:pt x="25343" y="33325"/>
                </a:lnTo>
                <a:lnTo>
                  <a:pt x="25790" y="34062"/>
                </a:lnTo>
                <a:lnTo>
                  <a:pt x="26238" y="34800"/>
                </a:lnTo>
                <a:lnTo>
                  <a:pt x="26713" y="35538"/>
                </a:lnTo>
                <a:lnTo>
                  <a:pt x="27213" y="36275"/>
                </a:lnTo>
                <a:lnTo>
                  <a:pt x="27714" y="36987"/>
                </a:lnTo>
                <a:lnTo>
                  <a:pt x="28741" y="38435"/>
                </a:lnTo>
                <a:lnTo>
                  <a:pt x="29031" y="38883"/>
                </a:lnTo>
                <a:lnTo>
                  <a:pt x="29321" y="39305"/>
                </a:lnTo>
                <a:lnTo>
                  <a:pt x="29821" y="40227"/>
                </a:lnTo>
                <a:lnTo>
                  <a:pt x="30269" y="41149"/>
                </a:lnTo>
                <a:lnTo>
                  <a:pt x="30717" y="42071"/>
                </a:lnTo>
                <a:lnTo>
                  <a:pt x="30743" y="42124"/>
                </a:lnTo>
                <a:lnTo>
                  <a:pt x="30796" y="42150"/>
                </a:lnTo>
                <a:lnTo>
                  <a:pt x="30875" y="42124"/>
                </a:lnTo>
                <a:lnTo>
                  <a:pt x="30954" y="42071"/>
                </a:lnTo>
                <a:lnTo>
                  <a:pt x="30980" y="42045"/>
                </a:lnTo>
                <a:lnTo>
                  <a:pt x="30980" y="41992"/>
                </a:lnTo>
                <a:lnTo>
                  <a:pt x="30980" y="41518"/>
                </a:lnTo>
                <a:lnTo>
                  <a:pt x="30954" y="41043"/>
                </a:lnTo>
                <a:lnTo>
                  <a:pt x="30901" y="40596"/>
                </a:lnTo>
                <a:lnTo>
                  <a:pt x="30822" y="40121"/>
                </a:lnTo>
                <a:lnTo>
                  <a:pt x="30743" y="39674"/>
                </a:lnTo>
                <a:lnTo>
                  <a:pt x="30638" y="39226"/>
                </a:lnTo>
                <a:lnTo>
                  <a:pt x="30401" y="38304"/>
                </a:lnTo>
                <a:lnTo>
                  <a:pt x="30084" y="37434"/>
                </a:lnTo>
                <a:lnTo>
                  <a:pt x="29742" y="36565"/>
                </a:lnTo>
                <a:lnTo>
                  <a:pt x="29347" y="35696"/>
                </a:lnTo>
                <a:lnTo>
                  <a:pt x="28925" y="34879"/>
                </a:lnTo>
                <a:lnTo>
                  <a:pt x="28478" y="34036"/>
                </a:lnTo>
                <a:lnTo>
                  <a:pt x="27977" y="33193"/>
                </a:lnTo>
                <a:lnTo>
                  <a:pt x="26976" y="31533"/>
                </a:lnTo>
                <a:lnTo>
                  <a:pt x="26028" y="30084"/>
                </a:lnTo>
                <a:lnTo>
                  <a:pt x="25553" y="29373"/>
                </a:lnTo>
                <a:lnTo>
                  <a:pt x="25053" y="28688"/>
                </a:lnTo>
                <a:lnTo>
                  <a:pt x="24447" y="27951"/>
                </a:lnTo>
                <a:lnTo>
                  <a:pt x="24131" y="27608"/>
                </a:lnTo>
                <a:lnTo>
                  <a:pt x="23815" y="27266"/>
                </a:lnTo>
                <a:lnTo>
                  <a:pt x="23472" y="26950"/>
                </a:lnTo>
                <a:lnTo>
                  <a:pt x="23130" y="26633"/>
                </a:lnTo>
                <a:lnTo>
                  <a:pt x="22761" y="26344"/>
                </a:lnTo>
                <a:lnTo>
                  <a:pt x="22366" y="26080"/>
                </a:lnTo>
                <a:lnTo>
                  <a:pt x="22313" y="25132"/>
                </a:lnTo>
                <a:lnTo>
                  <a:pt x="22234" y="24210"/>
                </a:lnTo>
                <a:lnTo>
                  <a:pt x="22129" y="23261"/>
                </a:lnTo>
                <a:lnTo>
                  <a:pt x="21997" y="22339"/>
                </a:lnTo>
                <a:lnTo>
                  <a:pt x="22998" y="23683"/>
                </a:lnTo>
                <a:lnTo>
                  <a:pt x="24025" y="25053"/>
                </a:lnTo>
                <a:lnTo>
                  <a:pt x="24552" y="25711"/>
                </a:lnTo>
                <a:lnTo>
                  <a:pt x="25106" y="26370"/>
                </a:lnTo>
                <a:lnTo>
                  <a:pt x="25659" y="27002"/>
                </a:lnTo>
                <a:lnTo>
                  <a:pt x="26238" y="27608"/>
                </a:lnTo>
                <a:lnTo>
                  <a:pt x="26871" y="28267"/>
                </a:lnTo>
                <a:lnTo>
                  <a:pt x="27556" y="28899"/>
                </a:lnTo>
                <a:lnTo>
                  <a:pt x="28240" y="29479"/>
                </a:lnTo>
                <a:lnTo>
                  <a:pt x="28952" y="30032"/>
                </a:lnTo>
                <a:lnTo>
                  <a:pt x="29716" y="30532"/>
                </a:lnTo>
                <a:lnTo>
                  <a:pt x="30480" y="31007"/>
                </a:lnTo>
                <a:lnTo>
                  <a:pt x="31270" y="31454"/>
                </a:lnTo>
                <a:lnTo>
                  <a:pt x="32060" y="31902"/>
                </a:lnTo>
                <a:lnTo>
                  <a:pt x="32982" y="32403"/>
                </a:lnTo>
                <a:lnTo>
                  <a:pt x="33904" y="32956"/>
                </a:lnTo>
                <a:lnTo>
                  <a:pt x="34352" y="33246"/>
                </a:lnTo>
                <a:lnTo>
                  <a:pt x="34774" y="33562"/>
                </a:lnTo>
                <a:lnTo>
                  <a:pt x="35195" y="33904"/>
                </a:lnTo>
                <a:lnTo>
                  <a:pt x="35564" y="34273"/>
                </a:lnTo>
                <a:lnTo>
                  <a:pt x="35643" y="34299"/>
                </a:lnTo>
                <a:lnTo>
                  <a:pt x="35696" y="34273"/>
                </a:lnTo>
                <a:lnTo>
                  <a:pt x="35722" y="34220"/>
                </a:lnTo>
                <a:lnTo>
                  <a:pt x="35722" y="34168"/>
                </a:lnTo>
                <a:lnTo>
                  <a:pt x="35564" y="33746"/>
                </a:lnTo>
                <a:lnTo>
                  <a:pt x="35353" y="33325"/>
                </a:lnTo>
                <a:lnTo>
                  <a:pt x="34932" y="32482"/>
                </a:lnTo>
                <a:lnTo>
                  <a:pt x="34458" y="31665"/>
                </a:lnTo>
                <a:lnTo>
                  <a:pt x="33957" y="30901"/>
                </a:lnTo>
                <a:lnTo>
                  <a:pt x="33430" y="30137"/>
                </a:lnTo>
                <a:lnTo>
                  <a:pt x="32851" y="29373"/>
                </a:lnTo>
                <a:lnTo>
                  <a:pt x="32271" y="28662"/>
                </a:lnTo>
                <a:lnTo>
                  <a:pt x="31639" y="27977"/>
                </a:lnTo>
                <a:lnTo>
                  <a:pt x="30980" y="27292"/>
                </a:lnTo>
                <a:lnTo>
                  <a:pt x="30295" y="26633"/>
                </a:lnTo>
                <a:lnTo>
                  <a:pt x="29584" y="26001"/>
                </a:lnTo>
                <a:lnTo>
                  <a:pt x="28846" y="25395"/>
                </a:lnTo>
                <a:lnTo>
                  <a:pt x="28109" y="24816"/>
                </a:lnTo>
                <a:lnTo>
                  <a:pt x="27318" y="24289"/>
                </a:lnTo>
                <a:lnTo>
                  <a:pt x="26528" y="23762"/>
                </a:lnTo>
                <a:lnTo>
                  <a:pt x="25685" y="23314"/>
                </a:lnTo>
                <a:lnTo>
                  <a:pt x="24816" y="22840"/>
                </a:lnTo>
                <a:lnTo>
                  <a:pt x="23894" y="22445"/>
                </a:lnTo>
                <a:lnTo>
                  <a:pt x="22972" y="22076"/>
                </a:lnTo>
                <a:lnTo>
                  <a:pt x="22023" y="21760"/>
                </a:lnTo>
                <a:lnTo>
                  <a:pt x="21997" y="21734"/>
                </a:lnTo>
                <a:lnTo>
                  <a:pt x="21971" y="21707"/>
                </a:lnTo>
                <a:lnTo>
                  <a:pt x="21918" y="21681"/>
                </a:lnTo>
                <a:lnTo>
                  <a:pt x="21786" y="20812"/>
                </a:lnTo>
                <a:lnTo>
                  <a:pt x="21628" y="19942"/>
                </a:lnTo>
                <a:lnTo>
                  <a:pt x="21444" y="19099"/>
                </a:lnTo>
                <a:lnTo>
                  <a:pt x="21259" y="18230"/>
                </a:lnTo>
                <a:lnTo>
                  <a:pt x="21049" y="17387"/>
                </a:lnTo>
                <a:lnTo>
                  <a:pt x="20838" y="16517"/>
                </a:lnTo>
                <a:lnTo>
                  <a:pt x="20601" y="15674"/>
                </a:lnTo>
                <a:lnTo>
                  <a:pt x="20364" y="14831"/>
                </a:lnTo>
                <a:lnTo>
                  <a:pt x="20838" y="15490"/>
                </a:lnTo>
                <a:lnTo>
                  <a:pt x="21365" y="16149"/>
                </a:lnTo>
                <a:lnTo>
                  <a:pt x="21892" y="16755"/>
                </a:lnTo>
                <a:lnTo>
                  <a:pt x="22471" y="17334"/>
                </a:lnTo>
                <a:lnTo>
                  <a:pt x="23051" y="17887"/>
                </a:lnTo>
                <a:lnTo>
                  <a:pt x="23683" y="18441"/>
                </a:lnTo>
                <a:lnTo>
                  <a:pt x="24315" y="18941"/>
                </a:lnTo>
                <a:lnTo>
                  <a:pt x="24974" y="19415"/>
                </a:lnTo>
                <a:lnTo>
                  <a:pt x="25395" y="19679"/>
                </a:lnTo>
                <a:lnTo>
                  <a:pt x="25790" y="19916"/>
                </a:lnTo>
                <a:lnTo>
                  <a:pt x="26633" y="20364"/>
                </a:lnTo>
                <a:lnTo>
                  <a:pt x="27476" y="20785"/>
                </a:lnTo>
                <a:lnTo>
                  <a:pt x="28346" y="21180"/>
                </a:lnTo>
                <a:lnTo>
                  <a:pt x="30111" y="21918"/>
                </a:lnTo>
                <a:lnTo>
                  <a:pt x="30980" y="22287"/>
                </a:lnTo>
                <a:lnTo>
                  <a:pt x="31850" y="22682"/>
                </a:lnTo>
                <a:lnTo>
                  <a:pt x="32851" y="23156"/>
                </a:lnTo>
                <a:lnTo>
                  <a:pt x="33351" y="23420"/>
                </a:lnTo>
                <a:lnTo>
                  <a:pt x="33825" y="23683"/>
                </a:lnTo>
                <a:lnTo>
                  <a:pt x="34299" y="23999"/>
                </a:lnTo>
                <a:lnTo>
                  <a:pt x="34747" y="24342"/>
                </a:lnTo>
                <a:lnTo>
                  <a:pt x="35142" y="24684"/>
                </a:lnTo>
                <a:lnTo>
                  <a:pt x="35511" y="25079"/>
                </a:lnTo>
                <a:lnTo>
                  <a:pt x="35564" y="25132"/>
                </a:lnTo>
                <a:lnTo>
                  <a:pt x="35590" y="25132"/>
                </a:lnTo>
                <a:lnTo>
                  <a:pt x="35696" y="25106"/>
                </a:lnTo>
                <a:lnTo>
                  <a:pt x="35722" y="25079"/>
                </a:lnTo>
                <a:lnTo>
                  <a:pt x="35722" y="25053"/>
                </a:lnTo>
                <a:lnTo>
                  <a:pt x="35748" y="25000"/>
                </a:lnTo>
                <a:lnTo>
                  <a:pt x="35722" y="24947"/>
                </a:lnTo>
                <a:lnTo>
                  <a:pt x="35485" y="24552"/>
                </a:lnTo>
                <a:lnTo>
                  <a:pt x="35222" y="24157"/>
                </a:lnTo>
                <a:lnTo>
                  <a:pt x="34932" y="23788"/>
                </a:lnTo>
                <a:lnTo>
                  <a:pt x="34642" y="23393"/>
                </a:lnTo>
                <a:lnTo>
                  <a:pt x="34036" y="22682"/>
                </a:lnTo>
                <a:lnTo>
                  <a:pt x="33404" y="21971"/>
                </a:lnTo>
                <a:lnTo>
                  <a:pt x="32745" y="21286"/>
                </a:lnTo>
                <a:lnTo>
                  <a:pt x="32060" y="20627"/>
                </a:lnTo>
                <a:lnTo>
                  <a:pt x="31323" y="19995"/>
                </a:lnTo>
                <a:lnTo>
                  <a:pt x="30585" y="19389"/>
                </a:lnTo>
                <a:lnTo>
                  <a:pt x="29847" y="18862"/>
                </a:lnTo>
                <a:lnTo>
                  <a:pt x="29083" y="18335"/>
                </a:lnTo>
                <a:lnTo>
                  <a:pt x="28293" y="17861"/>
                </a:lnTo>
                <a:lnTo>
                  <a:pt x="27503" y="17387"/>
                </a:lnTo>
                <a:lnTo>
                  <a:pt x="26633" y="16965"/>
                </a:lnTo>
                <a:lnTo>
                  <a:pt x="25738" y="16544"/>
                </a:lnTo>
                <a:lnTo>
                  <a:pt x="24842" y="16201"/>
                </a:lnTo>
                <a:lnTo>
                  <a:pt x="23920" y="15833"/>
                </a:lnTo>
                <a:lnTo>
                  <a:pt x="22945" y="15464"/>
                </a:lnTo>
                <a:lnTo>
                  <a:pt x="21971" y="15042"/>
                </a:lnTo>
                <a:lnTo>
                  <a:pt x="21496" y="14831"/>
                </a:lnTo>
                <a:lnTo>
                  <a:pt x="21022" y="14568"/>
                </a:lnTo>
                <a:lnTo>
                  <a:pt x="20574" y="14305"/>
                </a:lnTo>
                <a:lnTo>
                  <a:pt x="20127" y="13988"/>
                </a:lnTo>
                <a:lnTo>
                  <a:pt x="20048" y="13883"/>
                </a:lnTo>
                <a:lnTo>
                  <a:pt x="19573" y="12540"/>
                </a:lnTo>
                <a:lnTo>
                  <a:pt x="19073" y="11196"/>
                </a:lnTo>
                <a:lnTo>
                  <a:pt x="18520" y="9853"/>
                </a:lnTo>
                <a:lnTo>
                  <a:pt x="17914" y="8535"/>
                </a:lnTo>
                <a:lnTo>
                  <a:pt x="17466" y="7587"/>
                </a:lnTo>
                <a:lnTo>
                  <a:pt x="18151" y="8298"/>
                </a:lnTo>
                <a:lnTo>
                  <a:pt x="18862" y="9010"/>
                </a:lnTo>
                <a:lnTo>
                  <a:pt x="19626" y="9694"/>
                </a:lnTo>
                <a:lnTo>
                  <a:pt x="20390" y="10353"/>
                </a:lnTo>
                <a:lnTo>
                  <a:pt x="21180" y="10985"/>
                </a:lnTo>
                <a:lnTo>
                  <a:pt x="21997" y="11618"/>
                </a:lnTo>
                <a:lnTo>
                  <a:pt x="22840" y="12171"/>
                </a:lnTo>
                <a:lnTo>
                  <a:pt x="23683" y="12724"/>
                </a:lnTo>
                <a:lnTo>
                  <a:pt x="24579" y="13225"/>
                </a:lnTo>
                <a:lnTo>
                  <a:pt x="25474" y="13699"/>
                </a:lnTo>
                <a:lnTo>
                  <a:pt x="26370" y="14120"/>
                </a:lnTo>
                <a:lnTo>
                  <a:pt x="27318" y="14489"/>
                </a:lnTo>
                <a:lnTo>
                  <a:pt x="28267" y="14805"/>
                </a:lnTo>
                <a:lnTo>
                  <a:pt x="29241" y="15069"/>
                </a:lnTo>
                <a:lnTo>
                  <a:pt x="30243" y="15279"/>
                </a:lnTo>
                <a:lnTo>
                  <a:pt x="30717" y="15358"/>
                </a:lnTo>
                <a:lnTo>
                  <a:pt x="31244" y="15437"/>
                </a:lnTo>
                <a:lnTo>
                  <a:pt x="31876" y="15490"/>
                </a:lnTo>
                <a:lnTo>
                  <a:pt x="32508" y="15543"/>
                </a:lnTo>
                <a:lnTo>
                  <a:pt x="33140" y="15569"/>
                </a:lnTo>
                <a:lnTo>
                  <a:pt x="33799" y="15569"/>
                </a:lnTo>
                <a:lnTo>
                  <a:pt x="34431" y="15543"/>
                </a:lnTo>
                <a:lnTo>
                  <a:pt x="35063" y="15516"/>
                </a:lnTo>
                <a:lnTo>
                  <a:pt x="36354" y="15411"/>
                </a:lnTo>
                <a:lnTo>
                  <a:pt x="36433" y="15358"/>
                </a:lnTo>
                <a:lnTo>
                  <a:pt x="36486" y="15306"/>
                </a:lnTo>
                <a:lnTo>
                  <a:pt x="36486" y="15200"/>
                </a:lnTo>
                <a:lnTo>
                  <a:pt x="36460" y="15174"/>
                </a:lnTo>
                <a:lnTo>
                  <a:pt x="36433" y="15121"/>
                </a:lnTo>
                <a:lnTo>
                  <a:pt x="35617" y="14515"/>
                </a:lnTo>
                <a:lnTo>
                  <a:pt x="34800" y="13936"/>
                </a:lnTo>
                <a:lnTo>
                  <a:pt x="33931" y="13383"/>
                </a:lnTo>
                <a:lnTo>
                  <a:pt x="33088" y="12856"/>
                </a:lnTo>
                <a:lnTo>
                  <a:pt x="32192" y="12355"/>
                </a:lnTo>
                <a:lnTo>
                  <a:pt x="31296" y="11881"/>
                </a:lnTo>
                <a:lnTo>
                  <a:pt x="30374" y="11460"/>
                </a:lnTo>
                <a:lnTo>
                  <a:pt x="29452" y="11064"/>
                </a:lnTo>
                <a:lnTo>
                  <a:pt x="28478" y="10722"/>
                </a:lnTo>
                <a:lnTo>
                  <a:pt x="27503" y="10406"/>
                </a:lnTo>
                <a:lnTo>
                  <a:pt x="26528" y="10142"/>
                </a:lnTo>
                <a:lnTo>
                  <a:pt x="25527" y="9905"/>
                </a:lnTo>
                <a:lnTo>
                  <a:pt x="24394" y="9694"/>
                </a:lnTo>
                <a:lnTo>
                  <a:pt x="23261" y="9510"/>
                </a:lnTo>
                <a:lnTo>
                  <a:pt x="22155" y="9299"/>
                </a:lnTo>
                <a:lnTo>
                  <a:pt x="21602" y="9168"/>
                </a:lnTo>
                <a:lnTo>
                  <a:pt x="21049" y="9010"/>
                </a:lnTo>
                <a:lnTo>
                  <a:pt x="20522" y="8851"/>
                </a:lnTo>
                <a:lnTo>
                  <a:pt x="19995" y="8667"/>
                </a:lnTo>
                <a:lnTo>
                  <a:pt x="19494" y="8430"/>
                </a:lnTo>
                <a:lnTo>
                  <a:pt x="18994" y="8167"/>
                </a:lnTo>
                <a:lnTo>
                  <a:pt x="18730" y="7982"/>
                </a:lnTo>
                <a:lnTo>
                  <a:pt x="18441" y="7798"/>
                </a:lnTo>
                <a:lnTo>
                  <a:pt x="17914" y="7376"/>
                </a:lnTo>
                <a:lnTo>
                  <a:pt x="17387" y="6955"/>
                </a:lnTo>
                <a:lnTo>
                  <a:pt x="17150" y="6718"/>
                </a:lnTo>
                <a:lnTo>
                  <a:pt x="16913" y="6481"/>
                </a:lnTo>
                <a:lnTo>
                  <a:pt x="16728" y="6217"/>
                </a:lnTo>
                <a:lnTo>
                  <a:pt x="16570" y="5927"/>
                </a:lnTo>
                <a:lnTo>
                  <a:pt x="16280" y="5348"/>
                </a:lnTo>
                <a:lnTo>
                  <a:pt x="15912" y="4742"/>
                </a:lnTo>
                <a:lnTo>
                  <a:pt x="15543" y="4136"/>
                </a:lnTo>
                <a:lnTo>
                  <a:pt x="15490" y="4057"/>
                </a:lnTo>
                <a:lnTo>
                  <a:pt x="15938" y="4136"/>
                </a:lnTo>
                <a:lnTo>
                  <a:pt x="16386" y="4241"/>
                </a:lnTo>
                <a:lnTo>
                  <a:pt x="16807" y="4399"/>
                </a:lnTo>
                <a:lnTo>
                  <a:pt x="17229" y="4557"/>
                </a:lnTo>
                <a:lnTo>
                  <a:pt x="18045" y="4953"/>
                </a:lnTo>
                <a:lnTo>
                  <a:pt x="18836" y="5374"/>
                </a:lnTo>
                <a:lnTo>
                  <a:pt x="19652" y="5796"/>
                </a:lnTo>
                <a:lnTo>
                  <a:pt x="20495" y="6164"/>
                </a:lnTo>
                <a:lnTo>
                  <a:pt x="21365" y="6507"/>
                </a:lnTo>
                <a:lnTo>
                  <a:pt x="22234" y="6797"/>
                </a:lnTo>
                <a:lnTo>
                  <a:pt x="23130" y="7060"/>
                </a:lnTo>
                <a:lnTo>
                  <a:pt x="24052" y="7297"/>
                </a:lnTo>
                <a:lnTo>
                  <a:pt x="24974" y="7508"/>
                </a:lnTo>
                <a:lnTo>
                  <a:pt x="25896" y="7666"/>
                </a:lnTo>
                <a:lnTo>
                  <a:pt x="26818" y="7824"/>
                </a:lnTo>
                <a:lnTo>
                  <a:pt x="27740" y="7929"/>
                </a:lnTo>
                <a:lnTo>
                  <a:pt x="28688" y="8035"/>
                </a:lnTo>
                <a:lnTo>
                  <a:pt x="29610" y="8140"/>
                </a:lnTo>
                <a:lnTo>
                  <a:pt x="31744" y="8298"/>
                </a:lnTo>
                <a:lnTo>
                  <a:pt x="33878" y="8456"/>
                </a:lnTo>
                <a:lnTo>
                  <a:pt x="33931" y="8456"/>
                </a:lnTo>
                <a:lnTo>
                  <a:pt x="33983" y="8430"/>
                </a:lnTo>
                <a:lnTo>
                  <a:pt x="34036" y="8404"/>
                </a:lnTo>
                <a:lnTo>
                  <a:pt x="34036" y="8377"/>
                </a:lnTo>
                <a:lnTo>
                  <a:pt x="34062" y="8325"/>
                </a:lnTo>
                <a:lnTo>
                  <a:pt x="34036" y="8272"/>
                </a:lnTo>
                <a:lnTo>
                  <a:pt x="34010" y="8219"/>
                </a:lnTo>
                <a:lnTo>
                  <a:pt x="33983" y="8193"/>
                </a:lnTo>
                <a:lnTo>
                  <a:pt x="33140" y="7692"/>
                </a:lnTo>
                <a:lnTo>
                  <a:pt x="32271" y="7218"/>
                </a:lnTo>
                <a:lnTo>
                  <a:pt x="31402" y="6744"/>
                </a:lnTo>
                <a:lnTo>
                  <a:pt x="30506" y="6296"/>
                </a:lnTo>
                <a:lnTo>
                  <a:pt x="29610" y="5875"/>
                </a:lnTo>
                <a:lnTo>
                  <a:pt x="28715" y="5479"/>
                </a:lnTo>
                <a:lnTo>
                  <a:pt x="27793" y="5111"/>
                </a:lnTo>
                <a:lnTo>
                  <a:pt x="26897" y="4742"/>
                </a:lnTo>
                <a:lnTo>
                  <a:pt x="26001" y="4426"/>
                </a:lnTo>
                <a:lnTo>
                  <a:pt x="25079" y="4136"/>
                </a:lnTo>
                <a:lnTo>
                  <a:pt x="24184" y="3873"/>
                </a:lnTo>
                <a:lnTo>
                  <a:pt x="23261" y="3635"/>
                </a:lnTo>
                <a:lnTo>
                  <a:pt x="22313" y="3425"/>
                </a:lnTo>
                <a:lnTo>
                  <a:pt x="21391" y="3267"/>
                </a:lnTo>
                <a:lnTo>
                  <a:pt x="20443" y="3161"/>
                </a:lnTo>
                <a:lnTo>
                  <a:pt x="19494" y="3082"/>
                </a:lnTo>
                <a:lnTo>
                  <a:pt x="18941" y="3056"/>
                </a:lnTo>
                <a:lnTo>
                  <a:pt x="18414" y="3030"/>
                </a:lnTo>
                <a:lnTo>
                  <a:pt x="17861" y="3056"/>
                </a:lnTo>
                <a:lnTo>
                  <a:pt x="17334" y="3082"/>
                </a:lnTo>
                <a:lnTo>
                  <a:pt x="16781" y="3161"/>
                </a:lnTo>
                <a:lnTo>
                  <a:pt x="16254" y="3267"/>
                </a:lnTo>
                <a:lnTo>
                  <a:pt x="15727" y="3425"/>
                </a:lnTo>
                <a:lnTo>
                  <a:pt x="15227" y="3609"/>
                </a:lnTo>
                <a:lnTo>
                  <a:pt x="14726" y="2819"/>
                </a:lnTo>
                <a:lnTo>
                  <a:pt x="14226" y="2055"/>
                </a:lnTo>
                <a:lnTo>
                  <a:pt x="13857" y="1528"/>
                </a:lnTo>
                <a:lnTo>
                  <a:pt x="13488" y="1027"/>
                </a:lnTo>
                <a:lnTo>
                  <a:pt x="13093" y="527"/>
                </a:lnTo>
                <a:lnTo>
                  <a:pt x="12671" y="53"/>
                </a:lnTo>
                <a:lnTo>
                  <a:pt x="12619" y="26"/>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6" name="Google Shape;396;p45"/>
          <p:cNvSpPr txBox="1">
            <a:spLocks noGrp="1"/>
          </p:cNvSpPr>
          <p:nvPr>
            <p:ph type="title" idx="4"/>
          </p:nvPr>
        </p:nvSpPr>
        <p:spPr>
          <a:xfrm>
            <a:off x="784546" y="184498"/>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Table Overview</a:t>
            </a:r>
            <a:endParaRPr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482" y="814052"/>
            <a:ext cx="7391400" cy="1692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482" y="2604024"/>
            <a:ext cx="7391400" cy="1688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1"/>
          <p:cNvSpPr txBox="1">
            <a:spLocks noGrp="1"/>
          </p:cNvSpPr>
          <p:nvPr>
            <p:ph type="title"/>
          </p:nvPr>
        </p:nvSpPr>
        <p:spPr>
          <a:xfrm>
            <a:off x="2113058" y="330056"/>
            <a:ext cx="4994698" cy="48548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t>Dataset Metrices</a:t>
            </a:r>
            <a:endParaRPr sz="2400" dirty="0"/>
          </a:p>
        </p:txBody>
      </p:sp>
      <p:sp>
        <p:nvSpPr>
          <p:cNvPr id="360" name="Google Shape;360;p41"/>
          <p:cNvSpPr txBox="1">
            <a:spLocks noGrp="1"/>
          </p:cNvSpPr>
          <p:nvPr>
            <p:ph type="subTitle" idx="1"/>
          </p:nvPr>
        </p:nvSpPr>
        <p:spPr>
          <a:xfrm>
            <a:off x="1298750" y="1058400"/>
            <a:ext cx="6894768" cy="385424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200" dirty="0" smtClean="0"/>
              <a:t>The dataset provided has the following headers:</a:t>
            </a:r>
          </a:p>
          <a:p>
            <a:pPr marL="0" lvl="0" indent="0" algn="just" rtl="0">
              <a:spcBef>
                <a:spcPts val="0"/>
              </a:spcBef>
              <a:spcAft>
                <a:spcPts val="0"/>
              </a:spcAft>
              <a:buNone/>
            </a:pPr>
            <a:endParaRPr lang="en" sz="1200" dirty="0" smtClean="0"/>
          </a:p>
          <a:p>
            <a:pPr marL="0" lvl="0" indent="0" algn="just"/>
            <a:r>
              <a:rPr lang="en-IN" sz="1200" b="1" dirty="0" smtClean="0">
                <a:solidFill>
                  <a:schemeClr val="bg1"/>
                </a:solidFill>
              </a:rPr>
              <a:t>1. </a:t>
            </a:r>
            <a:r>
              <a:rPr lang="en-IN" sz="1200" b="1" dirty="0" err="1" smtClean="0">
                <a:solidFill>
                  <a:schemeClr val="bg1"/>
                </a:solidFill>
              </a:rPr>
              <a:t>Booking_ID</a:t>
            </a:r>
            <a:r>
              <a:rPr lang="en-IN" sz="1200" dirty="0" smtClean="0"/>
              <a:t>: It </a:t>
            </a:r>
            <a:r>
              <a:rPr lang="en-IN" sz="1200" dirty="0"/>
              <a:t>is the Unique identifier for each hotel reservation booking which allows for tracking and referencing individual bookings within the dataset</a:t>
            </a:r>
            <a:r>
              <a:rPr lang="en-IN" sz="1200" dirty="0" smtClean="0"/>
              <a:t>.</a:t>
            </a:r>
          </a:p>
          <a:p>
            <a:pPr marL="0" lvl="0" indent="0" algn="just"/>
            <a:endParaRPr lang="en-IN" sz="1200" dirty="0"/>
          </a:p>
          <a:p>
            <a:pPr marL="0" lvl="0" indent="0" algn="just"/>
            <a:r>
              <a:rPr lang="en-IN" sz="1200" b="1" dirty="0">
                <a:solidFill>
                  <a:schemeClr val="bg1"/>
                </a:solidFill>
              </a:rPr>
              <a:t>2. </a:t>
            </a:r>
            <a:r>
              <a:rPr lang="en-IN" sz="1200" b="1" dirty="0" err="1" smtClean="0">
                <a:solidFill>
                  <a:schemeClr val="bg1"/>
                </a:solidFill>
              </a:rPr>
              <a:t>no_of_adults</a:t>
            </a:r>
            <a:r>
              <a:rPr lang="en-IN" sz="1200" dirty="0" smtClean="0"/>
              <a:t>: Indicates </a:t>
            </a:r>
            <a:r>
              <a:rPr lang="en-IN" sz="1200" dirty="0"/>
              <a:t>the number of adults included in each reservation</a:t>
            </a:r>
            <a:r>
              <a:rPr lang="en-IN" sz="1200" dirty="0" smtClean="0"/>
              <a:t>.</a:t>
            </a:r>
          </a:p>
          <a:p>
            <a:pPr marL="0" lvl="0" indent="0" algn="just"/>
            <a:endParaRPr lang="en-IN" sz="1200" dirty="0"/>
          </a:p>
          <a:p>
            <a:pPr marL="0" lvl="0" indent="0" algn="just"/>
            <a:r>
              <a:rPr lang="en-IN" sz="1200" b="1" dirty="0">
                <a:solidFill>
                  <a:schemeClr val="bg1"/>
                </a:solidFill>
              </a:rPr>
              <a:t>3. </a:t>
            </a:r>
            <a:r>
              <a:rPr lang="en-IN" sz="1200" b="1" dirty="0" err="1" smtClean="0">
                <a:solidFill>
                  <a:schemeClr val="bg1"/>
                </a:solidFill>
              </a:rPr>
              <a:t>no_of_children</a:t>
            </a:r>
            <a:r>
              <a:rPr lang="en-IN" sz="1200" b="1" dirty="0" smtClean="0">
                <a:solidFill>
                  <a:schemeClr val="bg1"/>
                </a:solidFill>
              </a:rPr>
              <a:t>: </a:t>
            </a:r>
            <a:r>
              <a:rPr lang="en-IN" sz="1200" dirty="0" smtClean="0"/>
              <a:t>Specifies </a:t>
            </a:r>
            <a:r>
              <a:rPr lang="en-IN" sz="1200" dirty="0"/>
              <a:t>the number of children included in each reservation. It Provides insight into the size of the booking party and accommodation needs</a:t>
            </a:r>
            <a:r>
              <a:rPr lang="en-IN" sz="1200" dirty="0" smtClean="0"/>
              <a:t>..</a:t>
            </a:r>
          </a:p>
          <a:p>
            <a:pPr marL="0" lvl="0" indent="0" algn="just"/>
            <a:endParaRPr lang="en-IN" sz="1200" dirty="0"/>
          </a:p>
          <a:p>
            <a:pPr marL="0" lvl="0" indent="0" algn="just"/>
            <a:r>
              <a:rPr lang="en-IN" sz="1200" b="1" dirty="0">
                <a:solidFill>
                  <a:schemeClr val="bg1"/>
                </a:solidFill>
              </a:rPr>
              <a:t>4. </a:t>
            </a:r>
            <a:r>
              <a:rPr lang="en-IN" sz="1200" b="1" dirty="0" err="1" smtClean="0">
                <a:solidFill>
                  <a:schemeClr val="bg1"/>
                </a:solidFill>
              </a:rPr>
              <a:t>no_of_weekend_nights</a:t>
            </a:r>
            <a:r>
              <a:rPr lang="en-IN" sz="1200" b="1" dirty="0" smtClean="0">
                <a:solidFill>
                  <a:schemeClr val="bg1"/>
                </a:solidFill>
              </a:rPr>
              <a:t>: </a:t>
            </a:r>
            <a:r>
              <a:rPr lang="en-IN" sz="1200" dirty="0" smtClean="0"/>
              <a:t>Represents </a:t>
            </a:r>
            <a:r>
              <a:rPr lang="en-IN" sz="1200" dirty="0"/>
              <a:t>the number of nights booked for weekends (typically Friday and Saturday nights).Helps in </a:t>
            </a:r>
            <a:r>
              <a:rPr lang="en-IN" sz="1200" dirty="0" err="1"/>
              <a:t>analyzing</a:t>
            </a:r>
            <a:r>
              <a:rPr lang="en-IN" sz="1200" dirty="0"/>
              <a:t> booking patterns and identifying peak demand </a:t>
            </a:r>
            <a:r>
              <a:rPr lang="en-IN" sz="1200" dirty="0" smtClean="0"/>
              <a:t> periods.</a:t>
            </a:r>
          </a:p>
          <a:p>
            <a:pPr marL="0" lvl="0" indent="0" algn="just"/>
            <a:endParaRPr lang="en-US" sz="1200" dirty="0"/>
          </a:p>
          <a:p>
            <a:pPr marL="0" lvl="0" indent="0" algn="just"/>
            <a:r>
              <a:rPr lang="en-IN" sz="1200" b="1" dirty="0">
                <a:solidFill>
                  <a:schemeClr val="bg1"/>
                </a:solidFill>
              </a:rPr>
              <a:t>5. </a:t>
            </a:r>
            <a:r>
              <a:rPr lang="en-IN" sz="1200" b="1" dirty="0" err="1" smtClean="0">
                <a:solidFill>
                  <a:schemeClr val="bg1"/>
                </a:solidFill>
              </a:rPr>
              <a:t>no_of_week_nights</a:t>
            </a:r>
            <a:r>
              <a:rPr lang="en-IN" sz="1200" b="1" dirty="0" smtClean="0">
                <a:solidFill>
                  <a:schemeClr val="bg1"/>
                </a:solidFill>
              </a:rPr>
              <a:t>: </a:t>
            </a:r>
            <a:r>
              <a:rPr lang="en-IN" sz="1200" dirty="0" smtClean="0"/>
              <a:t>Denotes </a:t>
            </a:r>
            <a:r>
              <a:rPr lang="en-IN" sz="1200" dirty="0"/>
              <a:t>the number of nights booked for weekdays (non-weekend nights). Offers insights into the duration of stays and preferences for weekday versus weekend </a:t>
            </a:r>
            <a:r>
              <a:rPr lang="en-IN" sz="1200" dirty="0" smtClean="0"/>
              <a:t>accommodations.</a:t>
            </a:r>
          </a:p>
          <a:p>
            <a:pPr marL="0" lvl="0" indent="0" algn="just"/>
            <a:endParaRPr lang="en-US" sz="1200" dirty="0"/>
          </a:p>
          <a:p>
            <a:pPr marL="0" lvl="0" indent="0" algn="just"/>
            <a:r>
              <a:rPr lang="en-IN" sz="1200" b="1" dirty="0">
                <a:solidFill>
                  <a:schemeClr val="bg1"/>
                </a:solidFill>
              </a:rPr>
              <a:t>6. </a:t>
            </a:r>
            <a:r>
              <a:rPr lang="en-IN" sz="1200" b="1" dirty="0" err="1" smtClean="0">
                <a:solidFill>
                  <a:schemeClr val="bg1"/>
                </a:solidFill>
              </a:rPr>
              <a:t>type_of_meal_plan</a:t>
            </a:r>
            <a:r>
              <a:rPr lang="en-IN" sz="1200" b="1" dirty="0" smtClean="0">
                <a:solidFill>
                  <a:schemeClr val="bg1"/>
                </a:solidFill>
              </a:rPr>
              <a:t>: </a:t>
            </a:r>
            <a:r>
              <a:rPr lang="en-IN" sz="1200" dirty="0" smtClean="0"/>
              <a:t>Indicates </a:t>
            </a:r>
            <a:r>
              <a:rPr lang="en-IN" sz="1200" dirty="0"/>
              <a:t>the meal plan selected for each reservation. Provides information on guest preferences and expectations regarding dining options.</a:t>
            </a:r>
          </a:p>
          <a:p>
            <a:pPr marL="0" lvl="0" indent="0" algn="just"/>
            <a:endParaRPr lang="en-IN" sz="1200" dirty="0"/>
          </a:p>
          <a:p>
            <a:pPr marL="0" lvl="0" indent="0" algn="just"/>
            <a:endParaRPr lang="en" sz="1200" dirty="0" smtClean="0"/>
          </a:p>
        </p:txBody>
      </p:sp>
      <p:sp>
        <p:nvSpPr>
          <p:cNvPr id="361" name="Google Shape;361;p41"/>
          <p:cNvSpPr/>
          <p:nvPr/>
        </p:nvSpPr>
        <p:spPr>
          <a:xfrm rot="2843632" flipH="1">
            <a:off x="8046530" y="-137442"/>
            <a:ext cx="685429" cy="1420479"/>
          </a:xfrm>
          <a:custGeom>
            <a:avLst/>
            <a:gdLst/>
            <a:ahLst/>
            <a:cxnLst/>
            <a:rect l="l" t="t" r="r" b="b"/>
            <a:pathLst>
              <a:path w="36487" h="55691" extrusionOk="0">
                <a:moveTo>
                  <a:pt x="19073" y="3372"/>
                </a:moveTo>
                <a:lnTo>
                  <a:pt x="20048" y="3425"/>
                </a:lnTo>
                <a:lnTo>
                  <a:pt x="20996" y="3530"/>
                </a:lnTo>
                <a:lnTo>
                  <a:pt x="21918" y="3688"/>
                </a:lnTo>
                <a:lnTo>
                  <a:pt x="22866" y="3873"/>
                </a:lnTo>
                <a:lnTo>
                  <a:pt x="23788" y="4110"/>
                </a:lnTo>
                <a:lnTo>
                  <a:pt x="24710" y="4347"/>
                </a:lnTo>
                <a:lnTo>
                  <a:pt x="25632" y="4636"/>
                </a:lnTo>
                <a:lnTo>
                  <a:pt x="26528" y="4979"/>
                </a:lnTo>
                <a:lnTo>
                  <a:pt x="27424" y="5321"/>
                </a:lnTo>
                <a:lnTo>
                  <a:pt x="28293" y="5690"/>
                </a:lnTo>
                <a:lnTo>
                  <a:pt x="29162" y="6059"/>
                </a:lnTo>
                <a:lnTo>
                  <a:pt x="30032" y="6481"/>
                </a:lnTo>
                <a:lnTo>
                  <a:pt x="30848" y="6876"/>
                </a:lnTo>
                <a:lnTo>
                  <a:pt x="31665" y="7297"/>
                </a:lnTo>
                <a:lnTo>
                  <a:pt x="33298" y="8167"/>
                </a:lnTo>
                <a:lnTo>
                  <a:pt x="31481" y="8088"/>
                </a:lnTo>
                <a:lnTo>
                  <a:pt x="30585" y="8035"/>
                </a:lnTo>
                <a:lnTo>
                  <a:pt x="29663" y="7982"/>
                </a:lnTo>
                <a:lnTo>
                  <a:pt x="28767" y="7877"/>
                </a:lnTo>
                <a:lnTo>
                  <a:pt x="27845" y="7771"/>
                </a:lnTo>
                <a:lnTo>
                  <a:pt x="26950" y="7666"/>
                </a:lnTo>
                <a:lnTo>
                  <a:pt x="26054" y="7508"/>
                </a:lnTo>
                <a:lnTo>
                  <a:pt x="25158" y="7324"/>
                </a:lnTo>
                <a:lnTo>
                  <a:pt x="24263" y="7139"/>
                </a:lnTo>
                <a:lnTo>
                  <a:pt x="23393" y="6902"/>
                </a:lnTo>
                <a:lnTo>
                  <a:pt x="22524" y="6639"/>
                </a:lnTo>
                <a:lnTo>
                  <a:pt x="21681" y="6349"/>
                </a:lnTo>
                <a:lnTo>
                  <a:pt x="20838" y="6006"/>
                </a:lnTo>
                <a:lnTo>
                  <a:pt x="19995" y="5664"/>
                </a:lnTo>
                <a:lnTo>
                  <a:pt x="19178" y="5242"/>
                </a:lnTo>
                <a:lnTo>
                  <a:pt x="18335" y="4795"/>
                </a:lnTo>
                <a:lnTo>
                  <a:pt x="17492" y="4347"/>
                </a:lnTo>
                <a:lnTo>
                  <a:pt x="17071" y="4162"/>
                </a:lnTo>
                <a:lnTo>
                  <a:pt x="16623" y="4004"/>
                </a:lnTo>
                <a:lnTo>
                  <a:pt x="16149" y="3846"/>
                </a:lnTo>
                <a:lnTo>
                  <a:pt x="15701" y="3741"/>
                </a:lnTo>
                <a:lnTo>
                  <a:pt x="16096" y="3609"/>
                </a:lnTo>
                <a:lnTo>
                  <a:pt x="16517" y="3530"/>
                </a:lnTo>
                <a:lnTo>
                  <a:pt x="16939" y="3451"/>
                </a:lnTo>
                <a:lnTo>
                  <a:pt x="17360" y="3398"/>
                </a:lnTo>
                <a:lnTo>
                  <a:pt x="17808" y="3372"/>
                </a:lnTo>
                <a:close/>
                <a:moveTo>
                  <a:pt x="18388" y="8140"/>
                </a:moveTo>
                <a:lnTo>
                  <a:pt x="18730" y="8351"/>
                </a:lnTo>
                <a:lnTo>
                  <a:pt x="19073" y="8535"/>
                </a:lnTo>
                <a:lnTo>
                  <a:pt x="19415" y="8693"/>
                </a:lnTo>
                <a:lnTo>
                  <a:pt x="19784" y="8851"/>
                </a:lnTo>
                <a:lnTo>
                  <a:pt x="20495" y="9115"/>
                </a:lnTo>
                <a:lnTo>
                  <a:pt x="21259" y="9326"/>
                </a:lnTo>
                <a:lnTo>
                  <a:pt x="22023" y="9510"/>
                </a:lnTo>
                <a:lnTo>
                  <a:pt x="22814" y="9668"/>
                </a:lnTo>
                <a:lnTo>
                  <a:pt x="24342" y="9958"/>
                </a:lnTo>
                <a:lnTo>
                  <a:pt x="25395" y="10142"/>
                </a:lnTo>
                <a:lnTo>
                  <a:pt x="26449" y="10379"/>
                </a:lnTo>
                <a:lnTo>
                  <a:pt x="27476" y="10643"/>
                </a:lnTo>
                <a:lnTo>
                  <a:pt x="28478" y="10959"/>
                </a:lnTo>
                <a:lnTo>
                  <a:pt x="29479" y="11301"/>
                </a:lnTo>
                <a:lnTo>
                  <a:pt x="30480" y="11697"/>
                </a:lnTo>
                <a:lnTo>
                  <a:pt x="31428" y="12144"/>
                </a:lnTo>
                <a:lnTo>
                  <a:pt x="32376" y="12619"/>
                </a:lnTo>
                <a:lnTo>
                  <a:pt x="33325" y="13172"/>
                </a:lnTo>
                <a:lnTo>
                  <a:pt x="34247" y="13751"/>
                </a:lnTo>
                <a:lnTo>
                  <a:pt x="34668" y="14068"/>
                </a:lnTo>
                <a:lnTo>
                  <a:pt x="35116" y="14410"/>
                </a:lnTo>
                <a:lnTo>
                  <a:pt x="35538" y="14752"/>
                </a:lnTo>
                <a:lnTo>
                  <a:pt x="35933" y="15095"/>
                </a:lnTo>
                <a:lnTo>
                  <a:pt x="33852" y="15200"/>
                </a:lnTo>
                <a:lnTo>
                  <a:pt x="32824" y="15227"/>
                </a:lnTo>
                <a:lnTo>
                  <a:pt x="32297" y="15200"/>
                </a:lnTo>
                <a:lnTo>
                  <a:pt x="31770" y="15174"/>
                </a:lnTo>
                <a:lnTo>
                  <a:pt x="31244" y="15121"/>
                </a:lnTo>
                <a:lnTo>
                  <a:pt x="30743" y="15042"/>
                </a:lnTo>
                <a:lnTo>
                  <a:pt x="30243" y="14963"/>
                </a:lnTo>
                <a:lnTo>
                  <a:pt x="29742" y="14858"/>
                </a:lnTo>
                <a:lnTo>
                  <a:pt x="28715" y="14594"/>
                </a:lnTo>
                <a:lnTo>
                  <a:pt x="27740" y="14305"/>
                </a:lnTo>
                <a:lnTo>
                  <a:pt x="26792" y="13936"/>
                </a:lnTo>
                <a:lnTo>
                  <a:pt x="25843" y="13514"/>
                </a:lnTo>
                <a:lnTo>
                  <a:pt x="24947" y="13066"/>
                </a:lnTo>
                <a:lnTo>
                  <a:pt x="24052" y="12566"/>
                </a:lnTo>
                <a:lnTo>
                  <a:pt x="23182" y="12039"/>
                </a:lnTo>
                <a:lnTo>
                  <a:pt x="22339" y="11460"/>
                </a:lnTo>
                <a:lnTo>
                  <a:pt x="21523" y="10880"/>
                </a:lnTo>
                <a:lnTo>
                  <a:pt x="20706" y="10248"/>
                </a:lnTo>
                <a:lnTo>
                  <a:pt x="20127" y="9721"/>
                </a:lnTo>
                <a:lnTo>
                  <a:pt x="19547" y="9220"/>
                </a:lnTo>
                <a:lnTo>
                  <a:pt x="18388" y="8140"/>
                </a:lnTo>
                <a:close/>
                <a:moveTo>
                  <a:pt x="20337" y="14305"/>
                </a:moveTo>
                <a:lnTo>
                  <a:pt x="20680" y="14568"/>
                </a:lnTo>
                <a:lnTo>
                  <a:pt x="21049" y="14805"/>
                </a:lnTo>
                <a:lnTo>
                  <a:pt x="21444" y="15016"/>
                </a:lnTo>
                <a:lnTo>
                  <a:pt x="21813" y="15227"/>
                </a:lnTo>
                <a:lnTo>
                  <a:pt x="22603" y="15622"/>
                </a:lnTo>
                <a:lnTo>
                  <a:pt x="23420" y="15964"/>
                </a:lnTo>
                <a:lnTo>
                  <a:pt x="25053" y="16623"/>
                </a:lnTo>
                <a:lnTo>
                  <a:pt x="25870" y="16992"/>
                </a:lnTo>
                <a:lnTo>
                  <a:pt x="26660" y="17360"/>
                </a:lnTo>
                <a:lnTo>
                  <a:pt x="27503" y="17808"/>
                </a:lnTo>
                <a:lnTo>
                  <a:pt x="28319" y="18283"/>
                </a:lnTo>
                <a:lnTo>
                  <a:pt x="29110" y="18809"/>
                </a:lnTo>
                <a:lnTo>
                  <a:pt x="29874" y="19336"/>
                </a:lnTo>
                <a:lnTo>
                  <a:pt x="30611" y="19916"/>
                </a:lnTo>
                <a:lnTo>
                  <a:pt x="31349" y="20522"/>
                </a:lnTo>
                <a:lnTo>
                  <a:pt x="32060" y="21128"/>
                </a:lnTo>
                <a:lnTo>
                  <a:pt x="32745" y="21786"/>
                </a:lnTo>
                <a:lnTo>
                  <a:pt x="33351" y="22418"/>
                </a:lnTo>
                <a:lnTo>
                  <a:pt x="33904" y="23051"/>
                </a:lnTo>
                <a:lnTo>
                  <a:pt x="34431" y="23709"/>
                </a:lnTo>
                <a:lnTo>
                  <a:pt x="34958" y="24394"/>
                </a:lnTo>
                <a:lnTo>
                  <a:pt x="34958" y="24394"/>
                </a:lnTo>
                <a:lnTo>
                  <a:pt x="34405" y="23999"/>
                </a:lnTo>
                <a:lnTo>
                  <a:pt x="33852" y="23604"/>
                </a:lnTo>
                <a:lnTo>
                  <a:pt x="33272" y="23235"/>
                </a:lnTo>
                <a:lnTo>
                  <a:pt x="32640" y="22919"/>
                </a:lnTo>
                <a:lnTo>
                  <a:pt x="31797" y="22498"/>
                </a:lnTo>
                <a:lnTo>
                  <a:pt x="30927" y="22102"/>
                </a:lnTo>
                <a:lnTo>
                  <a:pt x="29189" y="21365"/>
                </a:lnTo>
                <a:lnTo>
                  <a:pt x="28319" y="20970"/>
                </a:lnTo>
                <a:lnTo>
                  <a:pt x="27476" y="20574"/>
                </a:lnTo>
                <a:lnTo>
                  <a:pt x="26633" y="20153"/>
                </a:lnTo>
                <a:lnTo>
                  <a:pt x="25817" y="19679"/>
                </a:lnTo>
                <a:lnTo>
                  <a:pt x="25000" y="19126"/>
                </a:lnTo>
                <a:lnTo>
                  <a:pt x="24210" y="18546"/>
                </a:lnTo>
                <a:lnTo>
                  <a:pt x="23472" y="17940"/>
                </a:lnTo>
                <a:lnTo>
                  <a:pt x="22761" y="17255"/>
                </a:lnTo>
                <a:lnTo>
                  <a:pt x="22076" y="16570"/>
                </a:lnTo>
                <a:lnTo>
                  <a:pt x="21470" y="15859"/>
                </a:lnTo>
                <a:lnTo>
                  <a:pt x="20891" y="15095"/>
                </a:lnTo>
                <a:lnTo>
                  <a:pt x="20337" y="14305"/>
                </a:lnTo>
                <a:close/>
                <a:moveTo>
                  <a:pt x="14594" y="6691"/>
                </a:moveTo>
                <a:lnTo>
                  <a:pt x="14384" y="7613"/>
                </a:lnTo>
                <a:lnTo>
                  <a:pt x="14147" y="8509"/>
                </a:lnTo>
                <a:lnTo>
                  <a:pt x="13830" y="9405"/>
                </a:lnTo>
                <a:lnTo>
                  <a:pt x="13514" y="10274"/>
                </a:lnTo>
                <a:lnTo>
                  <a:pt x="13146" y="11143"/>
                </a:lnTo>
                <a:lnTo>
                  <a:pt x="12750" y="12013"/>
                </a:lnTo>
                <a:lnTo>
                  <a:pt x="12303" y="12856"/>
                </a:lnTo>
                <a:lnTo>
                  <a:pt x="11828" y="13672"/>
                </a:lnTo>
                <a:lnTo>
                  <a:pt x="11486" y="14226"/>
                </a:lnTo>
                <a:lnTo>
                  <a:pt x="11117" y="14779"/>
                </a:lnTo>
                <a:lnTo>
                  <a:pt x="10748" y="15306"/>
                </a:lnTo>
                <a:lnTo>
                  <a:pt x="10353" y="15833"/>
                </a:lnTo>
                <a:lnTo>
                  <a:pt x="9563" y="16860"/>
                </a:lnTo>
                <a:lnTo>
                  <a:pt x="8693" y="17861"/>
                </a:lnTo>
                <a:lnTo>
                  <a:pt x="7798" y="18809"/>
                </a:lnTo>
                <a:lnTo>
                  <a:pt x="6849" y="19731"/>
                </a:lnTo>
                <a:lnTo>
                  <a:pt x="5875" y="20627"/>
                </a:lnTo>
                <a:lnTo>
                  <a:pt x="4874" y="21470"/>
                </a:lnTo>
                <a:lnTo>
                  <a:pt x="3820" y="22287"/>
                </a:lnTo>
                <a:lnTo>
                  <a:pt x="2740" y="23077"/>
                </a:lnTo>
                <a:lnTo>
                  <a:pt x="1660" y="23841"/>
                </a:lnTo>
                <a:lnTo>
                  <a:pt x="553" y="24579"/>
                </a:lnTo>
                <a:lnTo>
                  <a:pt x="1133" y="23499"/>
                </a:lnTo>
                <a:lnTo>
                  <a:pt x="1739" y="22418"/>
                </a:lnTo>
                <a:lnTo>
                  <a:pt x="2371" y="21365"/>
                </a:lnTo>
                <a:lnTo>
                  <a:pt x="3030" y="20311"/>
                </a:lnTo>
                <a:lnTo>
                  <a:pt x="3714" y="19284"/>
                </a:lnTo>
                <a:lnTo>
                  <a:pt x="4426" y="18283"/>
                </a:lnTo>
                <a:lnTo>
                  <a:pt x="5163" y="17281"/>
                </a:lnTo>
                <a:lnTo>
                  <a:pt x="5927" y="16307"/>
                </a:lnTo>
                <a:lnTo>
                  <a:pt x="6744" y="15306"/>
                </a:lnTo>
                <a:lnTo>
                  <a:pt x="7587" y="14331"/>
                </a:lnTo>
                <a:lnTo>
                  <a:pt x="8456" y="13356"/>
                </a:lnTo>
                <a:lnTo>
                  <a:pt x="9352" y="12434"/>
                </a:lnTo>
                <a:lnTo>
                  <a:pt x="10300" y="11486"/>
                </a:lnTo>
                <a:lnTo>
                  <a:pt x="11301" y="10590"/>
                </a:lnTo>
                <a:lnTo>
                  <a:pt x="12250" y="9668"/>
                </a:lnTo>
                <a:lnTo>
                  <a:pt x="12724" y="9194"/>
                </a:lnTo>
                <a:lnTo>
                  <a:pt x="13172" y="8693"/>
                </a:lnTo>
                <a:lnTo>
                  <a:pt x="13567" y="8219"/>
                </a:lnTo>
                <a:lnTo>
                  <a:pt x="13962" y="7719"/>
                </a:lnTo>
                <a:lnTo>
                  <a:pt x="14305" y="7218"/>
                </a:lnTo>
                <a:lnTo>
                  <a:pt x="14594" y="6691"/>
                </a:lnTo>
                <a:close/>
                <a:moveTo>
                  <a:pt x="16623" y="9457"/>
                </a:moveTo>
                <a:lnTo>
                  <a:pt x="16517" y="11196"/>
                </a:lnTo>
                <a:lnTo>
                  <a:pt x="16465" y="12065"/>
                </a:lnTo>
                <a:lnTo>
                  <a:pt x="16386" y="12935"/>
                </a:lnTo>
                <a:lnTo>
                  <a:pt x="16254" y="14252"/>
                </a:lnTo>
                <a:lnTo>
                  <a:pt x="16043" y="15595"/>
                </a:lnTo>
                <a:lnTo>
                  <a:pt x="15806" y="16913"/>
                </a:lnTo>
                <a:lnTo>
                  <a:pt x="15648" y="17571"/>
                </a:lnTo>
                <a:lnTo>
                  <a:pt x="15490" y="18203"/>
                </a:lnTo>
                <a:lnTo>
                  <a:pt x="15306" y="18809"/>
                </a:lnTo>
                <a:lnTo>
                  <a:pt x="15121" y="19389"/>
                </a:lnTo>
                <a:lnTo>
                  <a:pt x="14911" y="19969"/>
                </a:lnTo>
                <a:lnTo>
                  <a:pt x="14700" y="20548"/>
                </a:lnTo>
                <a:lnTo>
                  <a:pt x="14463" y="21101"/>
                </a:lnTo>
                <a:lnTo>
                  <a:pt x="14199" y="21681"/>
                </a:lnTo>
                <a:lnTo>
                  <a:pt x="13936" y="22208"/>
                </a:lnTo>
                <a:lnTo>
                  <a:pt x="13646" y="22761"/>
                </a:lnTo>
                <a:lnTo>
                  <a:pt x="13330" y="23288"/>
                </a:lnTo>
                <a:lnTo>
                  <a:pt x="12987" y="23788"/>
                </a:lnTo>
                <a:lnTo>
                  <a:pt x="12645" y="24289"/>
                </a:lnTo>
                <a:lnTo>
                  <a:pt x="12276" y="24789"/>
                </a:lnTo>
                <a:lnTo>
                  <a:pt x="11881" y="25237"/>
                </a:lnTo>
                <a:lnTo>
                  <a:pt x="11460" y="25711"/>
                </a:lnTo>
                <a:lnTo>
                  <a:pt x="11012" y="26133"/>
                </a:lnTo>
                <a:lnTo>
                  <a:pt x="10564" y="26554"/>
                </a:lnTo>
                <a:lnTo>
                  <a:pt x="10037" y="26976"/>
                </a:lnTo>
                <a:lnTo>
                  <a:pt x="9510" y="27397"/>
                </a:lnTo>
                <a:lnTo>
                  <a:pt x="8957" y="27793"/>
                </a:lnTo>
                <a:lnTo>
                  <a:pt x="8404" y="28161"/>
                </a:lnTo>
                <a:lnTo>
                  <a:pt x="7245" y="28899"/>
                </a:lnTo>
                <a:lnTo>
                  <a:pt x="6085" y="29584"/>
                </a:lnTo>
                <a:lnTo>
                  <a:pt x="6981" y="27266"/>
                </a:lnTo>
                <a:lnTo>
                  <a:pt x="7903" y="24947"/>
                </a:lnTo>
                <a:lnTo>
                  <a:pt x="8377" y="23788"/>
                </a:lnTo>
                <a:lnTo>
                  <a:pt x="8878" y="22656"/>
                </a:lnTo>
                <a:lnTo>
                  <a:pt x="9378" y="21523"/>
                </a:lnTo>
                <a:lnTo>
                  <a:pt x="9932" y="20390"/>
                </a:lnTo>
                <a:lnTo>
                  <a:pt x="10485" y="19257"/>
                </a:lnTo>
                <a:lnTo>
                  <a:pt x="11091" y="18124"/>
                </a:lnTo>
                <a:lnTo>
                  <a:pt x="11697" y="16992"/>
                </a:lnTo>
                <a:lnTo>
                  <a:pt x="12355" y="15885"/>
                </a:lnTo>
                <a:lnTo>
                  <a:pt x="13040" y="14805"/>
                </a:lnTo>
                <a:lnTo>
                  <a:pt x="13751" y="13751"/>
                </a:lnTo>
                <a:lnTo>
                  <a:pt x="14515" y="12724"/>
                </a:lnTo>
                <a:lnTo>
                  <a:pt x="15253" y="11670"/>
                </a:lnTo>
                <a:lnTo>
                  <a:pt x="15648" y="11143"/>
                </a:lnTo>
                <a:lnTo>
                  <a:pt x="15991" y="10617"/>
                </a:lnTo>
                <a:lnTo>
                  <a:pt x="16333" y="10037"/>
                </a:lnTo>
                <a:lnTo>
                  <a:pt x="16623" y="9457"/>
                </a:lnTo>
                <a:close/>
                <a:moveTo>
                  <a:pt x="19837" y="15701"/>
                </a:moveTo>
                <a:lnTo>
                  <a:pt x="19784" y="16649"/>
                </a:lnTo>
                <a:lnTo>
                  <a:pt x="19705" y="17598"/>
                </a:lnTo>
                <a:lnTo>
                  <a:pt x="19547" y="18546"/>
                </a:lnTo>
                <a:lnTo>
                  <a:pt x="19363" y="19494"/>
                </a:lnTo>
                <a:lnTo>
                  <a:pt x="19152" y="20416"/>
                </a:lnTo>
                <a:lnTo>
                  <a:pt x="18862" y="21338"/>
                </a:lnTo>
                <a:lnTo>
                  <a:pt x="18546" y="22234"/>
                </a:lnTo>
                <a:lnTo>
                  <a:pt x="18177" y="23103"/>
                </a:lnTo>
                <a:lnTo>
                  <a:pt x="17703" y="24078"/>
                </a:lnTo>
                <a:lnTo>
                  <a:pt x="17176" y="25026"/>
                </a:lnTo>
                <a:lnTo>
                  <a:pt x="16597" y="25949"/>
                </a:lnTo>
                <a:lnTo>
                  <a:pt x="15964" y="26844"/>
                </a:lnTo>
                <a:lnTo>
                  <a:pt x="15306" y="27687"/>
                </a:lnTo>
                <a:lnTo>
                  <a:pt x="14594" y="28530"/>
                </a:lnTo>
                <a:lnTo>
                  <a:pt x="13857" y="29321"/>
                </a:lnTo>
                <a:lnTo>
                  <a:pt x="13093" y="30058"/>
                </a:lnTo>
                <a:lnTo>
                  <a:pt x="12276" y="30822"/>
                </a:lnTo>
                <a:lnTo>
                  <a:pt x="11407" y="31507"/>
                </a:lnTo>
                <a:lnTo>
                  <a:pt x="10511" y="32166"/>
                </a:lnTo>
                <a:lnTo>
                  <a:pt x="9589" y="32798"/>
                </a:lnTo>
                <a:lnTo>
                  <a:pt x="11749" y="29057"/>
                </a:lnTo>
                <a:lnTo>
                  <a:pt x="12829" y="27213"/>
                </a:lnTo>
                <a:lnTo>
                  <a:pt x="13936" y="25343"/>
                </a:lnTo>
                <a:lnTo>
                  <a:pt x="14515" y="24421"/>
                </a:lnTo>
                <a:lnTo>
                  <a:pt x="15121" y="23499"/>
                </a:lnTo>
                <a:lnTo>
                  <a:pt x="15754" y="22577"/>
                </a:lnTo>
                <a:lnTo>
                  <a:pt x="16386" y="21681"/>
                </a:lnTo>
                <a:lnTo>
                  <a:pt x="17677" y="19995"/>
                </a:lnTo>
                <a:lnTo>
                  <a:pt x="18309" y="19126"/>
                </a:lnTo>
                <a:lnTo>
                  <a:pt x="18599" y="18678"/>
                </a:lnTo>
                <a:lnTo>
                  <a:pt x="18862" y="18230"/>
                </a:lnTo>
                <a:lnTo>
                  <a:pt x="19178" y="17624"/>
                </a:lnTo>
                <a:lnTo>
                  <a:pt x="19442" y="16992"/>
                </a:lnTo>
                <a:lnTo>
                  <a:pt x="19652" y="16359"/>
                </a:lnTo>
                <a:lnTo>
                  <a:pt x="19758" y="16043"/>
                </a:lnTo>
                <a:lnTo>
                  <a:pt x="19837" y="15701"/>
                </a:lnTo>
                <a:close/>
                <a:moveTo>
                  <a:pt x="22234" y="22076"/>
                </a:moveTo>
                <a:lnTo>
                  <a:pt x="23077" y="22418"/>
                </a:lnTo>
                <a:lnTo>
                  <a:pt x="23894" y="22761"/>
                </a:lnTo>
                <a:lnTo>
                  <a:pt x="24710" y="23156"/>
                </a:lnTo>
                <a:lnTo>
                  <a:pt x="25501" y="23578"/>
                </a:lnTo>
                <a:lnTo>
                  <a:pt x="26291" y="24025"/>
                </a:lnTo>
                <a:lnTo>
                  <a:pt x="27055" y="24500"/>
                </a:lnTo>
                <a:lnTo>
                  <a:pt x="27793" y="25000"/>
                </a:lnTo>
                <a:lnTo>
                  <a:pt x="28530" y="25527"/>
                </a:lnTo>
                <a:lnTo>
                  <a:pt x="29215" y="26080"/>
                </a:lnTo>
                <a:lnTo>
                  <a:pt x="29900" y="26660"/>
                </a:lnTo>
                <a:lnTo>
                  <a:pt x="30559" y="27266"/>
                </a:lnTo>
                <a:lnTo>
                  <a:pt x="31217" y="27898"/>
                </a:lnTo>
                <a:lnTo>
                  <a:pt x="31823" y="28557"/>
                </a:lnTo>
                <a:lnTo>
                  <a:pt x="32403" y="29215"/>
                </a:lnTo>
                <a:lnTo>
                  <a:pt x="32956" y="29926"/>
                </a:lnTo>
                <a:lnTo>
                  <a:pt x="33483" y="30664"/>
                </a:lnTo>
                <a:lnTo>
                  <a:pt x="34010" y="31428"/>
                </a:lnTo>
                <a:lnTo>
                  <a:pt x="34484" y="32218"/>
                </a:lnTo>
                <a:lnTo>
                  <a:pt x="34932" y="33035"/>
                </a:lnTo>
                <a:lnTo>
                  <a:pt x="35353" y="33852"/>
                </a:lnTo>
                <a:lnTo>
                  <a:pt x="34721" y="33404"/>
                </a:lnTo>
                <a:lnTo>
                  <a:pt x="34062" y="32956"/>
                </a:lnTo>
                <a:lnTo>
                  <a:pt x="33404" y="32534"/>
                </a:lnTo>
                <a:lnTo>
                  <a:pt x="32719" y="32113"/>
                </a:lnTo>
                <a:lnTo>
                  <a:pt x="31138" y="31191"/>
                </a:lnTo>
                <a:lnTo>
                  <a:pt x="30348" y="30690"/>
                </a:lnTo>
                <a:lnTo>
                  <a:pt x="29558" y="30190"/>
                </a:lnTo>
                <a:lnTo>
                  <a:pt x="28846" y="29637"/>
                </a:lnTo>
                <a:lnTo>
                  <a:pt x="28135" y="29057"/>
                </a:lnTo>
                <a:lnTo>
                  <a:pt x="27476" y="28451"/>
                </a:lnTo>
                <a:lnTo>
                  <a:pt x="26818" y="27819"/>
                </a:lnTo>
                <a:lnTo>
                  <a:pt x="26186" y="27160"/>
                </a:lnTo>
                <a:lnTo>
                  <a:pt x="25606" y="26475"/>
                </a:lnTo>
                <a:lnTo>
                  <a:pt x="25000" y="25790"/>
                </a:lnTo>
                <a:lnTo>
                  <a:pt x="24447" y="25079"/>
                </a:lnTo>
                <a:lnTo>
                  <a:pt x="23314" y="23604"/>
                </a:lnTo>
                <a:lnTo>
                  <a:pt x="22234" y="22076"/>
                </a:lnTo>
                <a:close/>
                <a:moveTo>
                  <a:pt x="21786" y="26765"/>
                </a:moveTo>
                <a:lnTo>
                  <a:pt x="21391" y="27424"/>
                </a:lnTo>
                <a:lnTo>
                  <a:pt x="20970" y="28056"/>
                </a:lnTo>
                <a:lnTo>
                  <a:pt x="20522" y="28688"/>
                </a:lnTo>
                <a:lnTo>
                  <a:pt x="20074" y="29294"/>
                </a:lnTo>
                <a:lnTo>
                  <a:pt x="19600" y="29874"/>
                </a:lnTo>
                <a:lnTo>
                  <a:pt x="19099" y="30453"/>
                </a:lnTo>
                <a:lnTo>
                  <a:pt x="18572" y="31007"/>
                </a:lnTo>
                <a:lnTo>
                  <a:pt x="18045" y="31533"/>
                </a:lnTo>
                <a:lnTo>
                  <a:pt x="17492" y="32060"/>
                </a:lnTo>
                <a:lnTo>
                  <a:pt x="16913" y="32561"/>
                </a:lnTo>
                <a:lnTo>
                  <a:pt x="16333" y="33035"/>
                </a:lnTo>
                <a:lnTo>
                  <a:pt x="15727" y="33509"/>
                </a:lnTo>
                <a:lnTo>
                  <a:pt x="15095" y="33957"/>
                </a:lnTo>
                <a:lnTo>
                  <a:pt x="14489" y="34379"/>
                </a:lnTo>
                <a:lnTo>
                  <a:pt x="13830" y="34800"/>
                </a:lnTo>
                <a:lnTo>
                  <a:pt x="13172" y="35195"/>
                </a:lnTo>
                <a:lnTo>
                  <a:pt x="12487" y="35617"/>
                </a:lnTo>
                <a:lnTo>
                  <a:pt x="11749" y="35985"/>
                </a:lnTo>
                <a:lnTo>
                  <a:pt x="11038" y="36354"/>
                </a:lnTo>
                <a:lnTo>
                  <a:pt x="10300" y="36723"/>
                </a:lnTo>
                <a:lnTo>
                  <a:pt x="10748" y="36091"/>
                </a:lnTo>
                <a:lnTo>
                  <a:pt x="11222" y="35485"/>
                </a:lnTo>
                <a:lnTo>
                  <a:pt x="11697" y="34879"/>
                </a:lnTo>
                <a:lnTo>
                  <a:pt x="12197" y="34273"/>
                </a:lnTo>
                <a:lnTo>
                  <a:pt x="12724" y="33694"/>
                </a:lnTo>
                <a:lnTo>
                  <a:pt x="13251" y="33140"/>
                </a:lnTo>
                <a:lnTo>
                  <a:pt x="13778" y="32587"/>
                </a:lnTo>
                <a:lnTo>
                  <a:pt x="14331" y="32034"/>
                </a:lnTo>
                <a:lnTo>
                  <a:pt x="14911" y="31507"/>
                </a:lnTo>
                <a:lnTo>
                  <a:pt x="15490" y="31007"/>
                </a:lnTo>
                <a:lnTo>
                  <a:pt x="16070" y="30506"/>
                </a:lnTo>
                <a:lnTo>
                  <a:pt x="16676" y="30005"/>
                </a:lnTo>
                <a:lnTo>
                  <a:pt x="17281" y="29558"/>
                </a:lnTo>
                <a:lnTo>
                  <a:pt x="17914" y="29110"/>
                </a:lnTo>
                <a:lnTo>
                  <a:pt x="18546" y="28662"/>
                </a:lnTo>
                <a:lnTo>
                  <a:pt x="19205" y="28240"/>
                </a:lnTo>
                <a:lnTo>
                  <a:pt x="19837" y="27845"/>
                </a:lnTo>
                <a:lnTo>
                  <a:pt x="20469" y="27476"/>
                </a:lnTo>
                <a:lnTo>
                  <a:pt x="21128" y="27108"/>
                </a:lnTo>
                <a:lnTo>
                  <a:pt x="21786" y="26765"/>
                </a:lnTo>
                <a:close/>
                <a:moveTo>
                  <a:pt x="22418" y="26291"/>
                </a:moveTo>
                <a:lnTo>
                  <a:pt x="22735" y="26528"/>
                </a:lnTo>
                <a:lnTo>
                  <a:pt x="23051" y="26792"/>
                </a:lnTo>
                <a:lnTo>
                  <a:pt x="23630" y="27345"/>
                </a:lnTo>
                <a:lnTo>
                  <a:pt x="24184" y="27951"/>
                </a:lnTo>
                <a:lnTo>
                  <a:pt x="24710" y="28557"/>
                </a:lnTo>
                <a:lnTo>
                  <a:pt x="25185" y="29215"/>
                </a:lnTo>
                <a:lnTo>
                  <a:pt x="25659" y="29900"/>
                </a:lnTo>
                <a:lnTo>
                  <a:pt x="26107" y="30559"/>
                </a:lnTo>
                <a:lnTo>
                  <a:pt x="26554" y="31244"/>
                </a:lnTo>
                <a:lnTo>
                  <a:pt x="27529" y="32824"/>
                </a:lnTo>
                <a:lnTo>
                  <a:pt x="28003" y="33641"/>
                </a:lnTo>
                <a:lnTo>
                  <a:pt x="28451" y="34431"/>
                </a:lnTo>
                <a:lnTo>
                  <a:pt x="28899" y="35274"/>
                </a:lnTo>
                <a:lnTo>
                  <a:pt x="29294" y="36091"/>
                </a:lnTo>
                <a:lnTo>
                  <a:pt x="29663" y="36960"/>
                </a:lnTo>
                <a:lnTo>
                  <a:pt x="29979" y="37830"/>
                </a:lnTo>
                <a:lnTo>
                  <a:pt x="30243" y="38699"/>
                </a:lnTo>
                <a:lnTo>
                  <a:pt x="30453" y="39568"/>
                </a:lnTo>
                <a:lnTo>
                  <a:pt x="30585" y="40464"/>
                </a:lnTo>
                <a:lnTo>
                  <a:pt x="30638" y="40912"/>
                </a:lnTo>
                <a:lnTo>
                  <a:pt x="30690" y="41360"/>
                </a:lnTo>
                <a:lnTo>
                  <a:pt x="30348" y="40701"/>
                </a:lnTo>
                <a:lnTo>
                  <a:pt x="29979" y="40042"/>
                </a:lnTo>
                <a:lnTo>
                  <a:pt x="29610" y="39384"/>
                </a:lnTo>
                <a:lnTo>
                  <a:pt x="29215" y="38752"/>
                </a:lnTo>
                <a:lnTo>
                  <a:pt x="28715" y="38014"/>
                </a:lnTo>
                <a:lnTo>
                  <a:pt x="28214" y="37303"/>
                </a:lnTo>
                <a:lnTo>
                  <a:pt x="27687" y="36565"/>
                </a:lnTo>
                <a:lnTo>
                  <a:pt x="27213" y="35854"/>
                </a:lnTo>
                <a:lnTo>
                  <a:pt x="26739" y="35116"/>
                </a:lnTo>
                <a:lnTo>
                  <a:pt x="26265" y="34379"/>
                </a:lnTo>
                <a:lnTo>
                  <a:pt x="25843" y="33615"/>
                </a:lnTo>
                <a:lnTo>
                  <a:pt x="25395" y="32851"/>
                </a:lnTo>
                <a:lnTo>
                  <a:pt x="25000" y="32087"/>
                </a:lnTo>
                <a:lnTo>
                  <a:pt x="24605" y="31323"/>
                </a:lnTo>
                <a:lnTo>
                  <a:pt x="24210" y="30532"/>
                </a:lnTo>
                <a:lnTo>
                  <a:pt x="23841" y="29742"/>
                </a:lnTo>
                <a:lnTo>
                  <a:pt x="23077" y="28030"/>
                </a:lnTo>
                <a:lnTo>
                  <a:pt x="22735" y="27160"/>
                </a:lnTo>
                <a:lnTo>
                  <a:pt x="22418" y="26291"/>
                </a:lnTo>
                <a:close/>
                <a:moveTo>
                  <a:pt x="21734" y="33404"/>
                </a:moveTo>
                <a:lnTo>
                  <a:pt x="20812" y="34484"/>
                </a:lnTo>
                <a:lnTo>
                  <a:pt x="19837" y="35538"/>
                </a:lnTo>
                <a:lnTo>
                  <a:pt x="19336" y="36065"/>
                </a:lnTo>
                <a:lnTo>
                  <a:pt x="18836" y="36565"/>
                </a:lnTo>
                <a:lnTo>
                  <a:pt x="18309" y="37066"/>
                </a:lnTo>
                <a:lnTo>
                  <a:pt x="17782" y="37540"/>
                </a:lnTo>
                <a:lnTo>
                  <a:pt x="17176" y="38040"/>
                </a:lnTo>
                <a:lnTo>
                  <a:pt x="16544" y="38541"/>
                </a:lnTo>
                <a:lnTo>
                  <a:pt x="15912" y="39015"/>
                </a:lnTo>
                <a:lnTo>
                  <a:pt x="15279" y="39463"/>
                </a:lnTo>
                <a:lnTo>
                  <a:pt x="14621" y="39911"/>
                </a:lnTo>
                <a:lnTo>
                  <a:pt x="13962" y="40306"/>
                </a:lnTo>
                <a:lnTo>
                  <a:pt x="13277" y="40727"/>
                </a:lnTo>
                <a:lnTo>
                  <a:pt x="12592" y="41096"/>
                </a:lnTo>
                <a:lnTo>
                  <a:pt x="11881" y="41439"/>
                </a:lnTo>
                <a:lnTo>
                  <a:pt x="11170" y="41781"/>
                </a:lnTo>
                <a:lnTo>
                  <a:pt x="9747" y="42387"/>
                </a:lnTo>
                <a:lnTo>
                  <a:pt x="10169" y="41860"/>
                </a:lnTo>
                <a:lnTo>
                  <a:pt x="10590" y="41307"/>
                </a:lnTo>
                <a:lnTo>
                  <a:pt x="11038" y="40806"/>
                </a:lnTo>
                <a:lnTo>
                  <a:pt x="11512" y="40306"/>
                </a:lnTo>
                <a:lnTo>
                  <a:pt x="12039" y="39726"/>
                </a:lnTo>
                <a:lnTo>
                  <a:pt x="12619" y="39173"/>
                </a:lnTo>
                <a:lnTo>
                  <a:pt x="13198" y="38620"/>
                </a:lnTo>
                <a:lnTo>
                  <a:pt x="13778" y="38093"/>
                </a:lnTo>
                <a:lnTo>
                  <a:pt x="14384" y="37592"/>
                </a:lnTo>
                <a:lnTo>
                  <a:pt x="15016" y="37118"/>
                </a:lnTo>
                <a:lnTo>
                  <a:pt x="15648" y="36644"/>
                </a:lnTo>
                <a:lnTo>
                  <a:pt x="16280" y="36196"/>
                </a:lnTo>
                <a:lnTo>
                  <a:pt x="16939" y="35775"/>
                </a:lnTo>
                <a:lnTo>
                  <a:pt x="17598" y="35353"/>
                </a:lnTo>
                <a:lnTo>
                  <a:pt x="18283" y="34984"/>
                </a:lnTo>
                <a:lnTo>
                  <a:pt x="18967" y="34616"/>
                </a:lnTo>
                <a:lnTo>
                  <a:pt x="19652" y="34273"/>
                </a:lnTo>
                <a:lnTo>
                  <a:pt x="20337" y="33957"/>
                </a:lnTo>
                <a:lnTo>
                  <a:pt x="21022" y="33667"/>
                </a:lnTo>
                <a:lnTo>
                  <a:pt x="21734" y="33404"/>
                </a:lnTo>
                <a:close/>
                <a:moveTo>
                  <a:pt x="22471" y="33246"/>
                </a:moveTo>
                <a:lnTo>
                  <a:pt x="22945" y="33799"/>
                </a:lnTo>
                <a:lnTo>
                  <a:pt x="23367" y="34352"/>
                </a:lnTo>
                <a:lnTo>
                  <a:pt x="23788" y="34932"/>
                </a:lnTo>
                <a:lnTo>
                  <a:pt x="24184" y="35511"/>
                </a:lnTo>
                <a:lnTo>
                  <a:pt x="24552" y="36117"/>
                </a:lnTo>
                <a:lnTo>
                  <a:pt x="24895" y="36749"/>
                </a:lnTo>
                <a:lnTo>
                  <a:pt x="25211" y="37382"/>
                </a:lnTo>
                <a:lnTo>
                  <a:pt x="25501" y="38040"/>
                </a:lnTo>
                <a:lnTo>
                  <a:pt x="25764" y="38699"/>
                </a:lnTo>
                <a:lnTo>
                  <a:pt x="26001" y="39357"/>
                </a:lnTo>
                <a:lnTo>
                  <a:pt x="26212" y="40042"/>
                </a:lnTo>
                <a:lnTo>
                  <a:pt x="26423" y="40727"/>
                </a:lnTo>
                <a:lnTo>
                  <a:pt x="26581" y="41412"/>
                </a:lnTo>
                <a:lnTo>
                  <a:pt x="26713" y="42097"/>
                </a:lnTo>
                <a:lnTo>
                  <a:pt x="26818" y="42808"/>
                </a:lnTo>
                <a:lnTo>
                  <a:pt x="26871" y="43520"/>
                </a:lnTo>
                <a:lnTo>
                  <a:pt x="26923" y="44205"/>
                </a:lnTo>
                <a:lnTo>
                  <a:pt x="26923" y="44890"/>
                </a:lnTo>
                <a:lnTo>
                  <a:pt x="26923" y="45575"/>
                </a:lnTo>
                <a:lnTo>
                  <a:pt x="26871" y="46260"/>
                </a:lnTo>
                <a:lnTo>
                  <a:pt x="26396" y="44969"/>
                </a:lnTo>
                <a:lnTo>
                  <a:pt x="25896" y="43704"/>
                </a:lnTo>
                <a:lnTo>
                  <a:pt x="24921" y="41175"/>
                </a:lnTo>
                <a:lnTo>
                  <a:pt x="24658" y="40490"/>
                </a:lnTo>
                <a:lnTo>
                  <a:pt x="24421" y="39779"/>
                </a:lnTo>
                <a:lnTo>
                  <a:pt x="24210" y="39068"/>
                </a:lnTo>
                <a:lnTo>
                  <a:pt x="24025" y="38356"/>
                </a:lnTo>
                <a:lnTo>
                  <a:pt x="23709" y="36987"/>
                </a:lnTo>
                <a:lnTo>
                  <a:pt x="23551" y="36302"/>
                </a:lnTo>
                <a:lnTo>
                  <a:pt x="23367" y="35617"/>
                </a:lnTo>
                <a:lnTo>
                  <a:pt x="23182" y="35011"/>
                </a:lnTo>
                <a:lnTo>
                  <a:pt x="22998" y="34405"/>
                </a:lnTo>
                <a:lnTo>
                  <a:pt x="22761" y="33825"/>
                </a:lnTo>
                <a:lnTo>
                  <a:pt x="22471" y="33246"/>
                </a:lnTo>
                <a:close/>
                <a:moveTo>
                  <a:pt x="20864" y="39199"/>
                </a:moveTo>
                <a:lnTo>
                  <a:pt x="19863" y="40279"/>
                </a:lnTo>
                <a:lnTo>
                  <a:pt x="18836" y="41307"/>
                </a:lnTo>
                <a:lnTo>
                  <a:pt x="17756" y="42308"/>
                </a:lnTo>
                <a:lnTo>
                  <a:pt x="17229" y="42782"/>
                </a:lnTo>
                <a:lnTo>
                  <a:pt x="16649" y="43256"/>
                </a:lnTo>
                <a:lnTo>
                  <a:pt x="16096" y="43704"/>
                </a:lnTo>
                <a:lnTo>
                  <a:pt x="15516" y="44126"/>
                </a:lnTo>
                <a:lnTo>
                  <a:pt x="14911" y="44574"/>
                </a:lnTo>
                <a:lnTo>
                  <a:pt x="14305" y="44969"/>
                </a:lnTo>
                <a:lnTo>
                  <a:pt x="13699" y="45364"/>
                </a:lnTo>
                <a:lnTo>
                  <a:pt x="13093" y="45759"/>
                </a:lnTo>
                <a:lnTo>
                  <a:pt x="12461" y="46128"/>
                </a:lnTo>
                <a:lnTo>
                  <a:pt x="11828" y="46497"/>
                </a:lnTo>
                <a:lnTo>
                  <a:pt x="11117" y="46865"/>
                </a:lnTo>
                <a:lnTo>
                  <a:pt x="10379" y="47208"/>
                </a:lnTo>
                <a:lnTo>
                  <a:pt x="9642" y="47524"/>
                </a:lnTo>
                <a:lnTo>
                  <a:pt x="8878" y="47787"/>
                </a:lnTo>
                <a:lnTo>
                  <a:pt x="8878" y="47787"/>
                </a:lnTo>
                <a:lnTo>
                  <a:pt x="9905" y="46786"/>
                </a:lnTo>
                <a:lnTo>
                  <a:pt x="10933" y="45785"/>
                </a:lnTo>
                <a:lnTo>
                  <a:pt x="12013" y="44837"/>
                </a:lnTo>
                <a:lnTo>
                  <a:pt x="12566" y="44363"/>
                </a:lnTo>
                <a:lnTo>
                  <a:pt x="13119" y="43915"/>
                </a:lnTo>
                <a:lnTo>
                  <a:pt x="13751" y="43441"/>
                </a:lnTo>
                <a:lnTo>
                  <a:pt x="14384" y="42993"/>
                </a:lnTo>
                <a:lnTo>
                  <a:pt x="15016" y="42545"/>
                </a:lnTo>
                <a:lnTo>
                  <a:pt x="15648" y="42097"/>
                </a:lnTo>
                <a:lnTo>
                  <a:pt x="16307" y="41702"/>
                </a:lnTo>
                <a:lnTo>
                  <a:pt x="16992" y="41281"/>
                </a:lnTo>
                <a:lnTo>
                  <a:pt x="17650" y="40885"/>
                </a:lnTo>
                <a:lnTo>
                  <a:pt x="18335" y="40517"/>
                </a:lnTo>
                <a:lnTo>
                  <a:pt x="18967" y="40200"/>
                </a:lnTo>
                <a:lnTo>
                  <a:pt x="19600" y="39884"/>
                </a:lnTo>
                <a:lnTo>
                  <a:pt x="20232" y="39568"/>
                </a:lnTo>
                <a:lnTo>
                  <a:pt x="20864" y="39199"/>
                </a:lnTo>
                <a:close/>
                <a:moveTo>
                  <a:pt x="21549" y="39094"/>
                </a:moveTo>
                <a:lnTo>
                  <a:pt x="22102" y="40306"/>
                </a:lnTo>
                <a:lnTo>
                  <a:pt x="22629" y="41544"/>
                </a:lnTo>
                <a:lnTo>
                  <a:pt x="23103" y="42782"/>
                </a:lnTo>
                <a:lnTo>
                  <a:pt x="23551" y="44047"/>
                </a:lnTo>
                <a:lnTo>
                  <a:pt x="23788" y="44758"/>
                </a:lnTo>
                <a:lnTo>
                  <a:pt x="23973" y="45496"/>
                </a:lnTo>
                <a:lnTo>
                  <a:pt x="24157" y="46233"/>
                </a:lnTo>
                <a:lnTo>
                  <a:pt x="24289" y="46971"/>
                </a:lnTo>
                <a:lnTo>
                  <a:pt x="24394" y="47708"/>
                </a:lnTo>
                <a:lnTo>
                  <a:pt x="24473" y="48446"/>
                </a:lnTo>
                <a:lnTo>
                  <a:pt x="24526" y="49210"/>
                </a:lnTo>
                <a:lnTo>
                  <a:pt x="24552" y="49974"/>
                </a:lnTo>
                <a:lnTo>
                  <a:pt x="24526" y="50738"/>
                </a:lnTo>
                <a:lnTo>
                  <a:pt x="24473" y="51502"/>
                </a:lnTo>
                <a:lnTo>
                  <a:pt x="24421" y="52266"/>
                </a:lnTo>
                <a:lnTo>
                  <a:pt x="24315" y="53056"/>
                </a:lnTo>
                <a:lnTo>
                  <a:pt x="23946" y="51871"/>
                </a:lnTo>
                <a:lnTo>
                  <a:pt x="23578" y="50685"/>
                </a:lnTo>
                <a:lnTo>
                  <a:pt x="23156" y="49263"/>
                </a:lnTo>
                <a:lnTo>
                  <a:pt x="22761" y="47840"/>
                </a:lnTo>
                <a:lnTo>
                  <a:pt x="22392" y="46365"/>
                </a:lnTo>
                <a:lnTo>
                  <a:pt x="22076" y="44863"/>
                </a:lnTo>
                <a:lnTo>
                  <a:pt x="21944" y="44126"/>
                </a:lnTo>
                <a:lnTo>
                  <a:pt x="21839" y="43388"/>
                </a:lnTo>
                <a:lnTo>
                  <a:pt x="21760" y="42624"/>
                </a:lnTo>
                <a:lnTo>
                  <a:pt x="21681" y="41886"/>
                </a:lnTo>
                <a:lnTo>
                  <a:pt x="21628" y="41175"/>
                </a:lnTo>
                <a:lnTo>
                  <a:pt x="21575" y="40490"/>
                </a:lnTo>
                <a:lnTo>
                  <a:pt x="21549" y="39779"/>
                </a:lnTo>
                <a:lnTo>
                  <a:pt x="21549" y="39094"/>
                </a:lnTo>
                <a:close/>
                <a:moveTo>
                  <a:pt x="20495" y="41307"/>
                </a:moveTo>
                <a:lnTo>
                  <a:pt x="20127" y="42756"/>
                </a:lnTo>
                <a:lnTo>
                  <a:pt x="19679" y="44178"/>
                </a:lnTo>
                <a:lnTo>
                  <a:pt x="19310" y="45127"/>
                </a:lnTo>
                <a:lnTo>
                  <a:pt x="18888" y="46049"/>
                </a:lnTo>
                <a:lnTo>
                  <a:pt x="18441" y="46944"/>
                </a:lnTo>
                <a:lnTo>
                  <a:pt x="17940" y="47814"/>
                </a:lnTo>
                <a:lnTo>
                  <a:pt x="17519" y="48499"/>
                </a:lnTo>
                <a:lnTo>
                  <a:pt x="17071" y="49184"/>
                </a:lnTo>
                <a:lnTo>
                  <a:pt x="16597" y="49842"/>
                </a:lnTo>
                <a:lnTo>
                  <a:pt x="16122" y="50474"/>
                </a:lnTo>
                <a:lnTo>
                  <a:pt x="15622" y="51107"/>
                </a:lnTo>
                <a:lnTo>
                  <a:pt x="15095" y="51713"/>
                </a:lnTo>
                <a:lnTo>
                  <a:pt x="14542" y="52319"/>
                </a:lnTo>
                <a:lnTo>
                  <a:pt x="14015" y="52924"/>
                </a:lnTo>
                <a:lnTo>
                  <a:pt x="13462" y="53478"/>
                </a:lnTo>
                <a:lnTo>
                  <a:pt x="12908" y="54031"/>
                </a:lnTo>
                <a:lnTo>
                  <a:pt x="11749" y="55111"/>
                </a:lnTo>
                <a:lnTo>
                  <a:pt x="11855" y="54663"/>
                </a:lnTo>
                <a:lnTo>
                  <a:pt x="11986" y="54242"/>
                </a:lnTo>
                <a:lnTo>
                  <a:pt x="12118" y="53794"/>
                </a:lnTo>
                <a:lnTo>
                  <a:pt x="12276" y="53372"/>
                </a:lnTo>
                <a:lnTo>
                  <a:pt x="12461" y="52951"/>
                </a:lnTo>
                <a:lnTo>
                  <a:pt x="12645" y="52556"/>
                </a:lnTo>
                <a:lnTo>
                  <a:pt x="13066" y="51739"/>
                </a:lnTo>
                <a:lnTo>
                  <a:pt x="13514" y="50949"/>
                </a:lnTo>
                <a:lnTo>
                  <a:pt x="14015" y="50185"/>
                </a:lnTo>
                <a:lnTo>
                  <a:pt x="14515" y="49421"/>
                </a:lnTo>
                <a:lnTo>
                  <a:pt x="15042" y="48683"/>
                </a:lnTo>
                <a:lnTo>
                  <a:pt x="15622" y="47893"/>
                </a:lnTo>
                <a:lnTo>
                  <a:pt x="16228" y="47076"/>
                </a:lnTo>
                <a:lnTo>
                  <a:pt x="17466" y="45522"/>
                </a:lnTo>
                <a:lnTo>
                  <a:pt x="18599" y="44126"/>
                </a:lnTo>
                <a:lnTo>
                  <a:pt x="19152" y="43414"/>
                </a:lnTo>
                <a:lnTo>
                  <a:pt x="19679" y="42677"/>
                </a:lnTo>
                <a:lnTo>
                  <a:pt x="20100" y="42018"/>
                </a:lnTo>
                <a:lnTo>
                  <a:pt x="20495" y="41307"/>
                </a:lnTo>
                <a:close/>
                <a:moveTo>
                  <a:pt x="12540" y="0"/>
                </a:moveTo>
                <a:lnTo>
                  <a:pt x="12487" y="26"/>
                </a:lnTo>
                <a:lnTo>
                  <a:pt x="12434" y="53"/>
                </a:lnTo>
                <a:lnTo>
                  <a:pt x="12408" y="105"/>
                </a:lnTo>
                <a:lnTo>
                  <a:pt x="12382" y="158"/>
                </a:lnTo>
                <a:lnTo>
                  <a:pt x="12382" y="237"/>
                </a:lnTo>
                <a:lnTo>
                  <a:pt x="12382" y="290"/>
                </a:lnTo>
                <a:lnTo>
                  <a:pt x="12698" y="790"/>
                </a:lnTo>
                <a:lnTo>
                  <a:pt x="12987" y="1238"/>
                </a:lnTo>
                <a:lnTo>
                  <a:pt x="13646" y="2187"/>
                </a:lnTo>
                <a:lnTo>
                  <a:pt x="14252" y="3082"/>
                </a:lnTo>
                <a:lnTo>
                  <a:pt x="14831" y="3978"/>
                </a:lnTo>
                <a:lnTo>
                  <a:pt x="14990" y="4215"/>
                </a:lnTo>
                <a:lnTo>
                  <a:pt x="14911" y="4795"/>
                </a:lnTo>
                <a:lnTo>
                  <a:pt x="14831" y="5374"/>
                </a:lnTo>
                <a:lnTo>
                  <a:pt x="14673" y="5796"/>
                </a:lnTo>
                <a:lnTo>
                  <a:pt x="14489" y="6217"/>
                </a:lnTo>
                <a:lnTo>
                  <a:pt x="14278" y="6612"/>
                </a:lnTo>
                <a:lnTo>
                  <a:pt x="14068" y="7007"/>
                </a:lnTo>
                <a:lnTo>
                  <a:pt x="13804" y="7376"/>
                </a:lnTo>
                <a:lnTo>
                  <a:pt x="13541" y="7745"/>
                </a:lnTo>
                <a:lnTo>
                  <a:pt x="13251" y="8088"/>
                </a:lnTo>
                <a:lnTo>
                  <a:pt x="12961" y="8430"/>
                </a:lnTo>
                <a:lnTo>
                  <a:pt x="12513" y="8904"/>
                </a:lnTo>
                <a:lnTo>
                  <a:pt x="12039" y="9378"/>
                </a:lnTo>
                <a:lnTo>
                  <a:pt x="11091" y="10300"/>
                </a:lnTo>
                <a:lnTo>
                  <a:pt x="10116" y="11222"/>
                </a:lnTo>
                <a:lnTo>
                  <a:pt x="9194" y="12144"/>
                </a:lnTo>
                <a:lnTo>
                  <a:pt x="8298" y="13040"/>
                </a:lnTo>
                <a:lnTo>
                  <a:pt x="7455" y="13988"/>
                </a:lnTo>
                <a:lnTo>
                  <a:pt x="6639" y="14937"/>
                </a:lnTo>
                <a:lnTo>
                  <a:pt x="5822" y="15912"/>
                </a:lnTo>
                <a:lnTo>
                  <a:pt x="5058" y="16886"/>
                </a:lnTo>
                <a:lnTo>
                  <a:pt x="4294" y="17914"/>
                </a:lnTo>
                <a:lnTo>
                  <a:pt x="3556" y="18941"/>
                </a:lnTo>
                <a:lnTo>
                  <a:pt x="2871" y="19995"/>
                </a:lnTo>
                <a:lnTo>
                  <a:pt x="2107" y="21207"/>
                </a:lnTo>
                <a:lnTo>
                  <a:pt x="1370" y="22418"/>
                </a:lnTo>
                <a:lnTo>
                  <a:pt x="685" y="23657"/>
                </a:lnTo>
                <a:lnTo>
                  <a:pt x="26" y="24921"/>
                </a:lnTo>
                <a:lnTo>
                  <a:pt x="0" y="24974"/>
                </a:lnTo>
                <a:lnTo>
                  <a:pt x="26" y="25026"/>
                </a:lnTo>
                <a:lnTo>
                  <a:pt x="53" y="25106"/>
                </a:lnTo>
                <a:lnTo>
                  <a:pt x="132" y="25132"/>
                </a:lnTo>
                <a:lnTo>
                  <a:pt x="184" y="25132"/>
                </a:lnTo>
                <a:lnTo>
                  <a:pt x="237" y="25106"/>
                </a:lnTo>
                <a:lnTo>
                  <a:pt x="1344" y="24394"/>
                </a:lnTo>
                <a:lnTo>
                  <a:pt x="2450" y="23657"/>
                </a:lnTo>
                <a:lnTo>
                  <a:pt x="3530" y="22866"/>
                </a:lnTo>
                <a:lnTo>
                  <a:pt x="4584" y="22076"/>
                </a:lnTo>
                <a:lnTo>
                  <a:pt x="5611" y="21233"/>
                </a:lnTo>
                <a:lnTo>
                  <a:pt x="6612" y="20364"/>
                </a:lnTo>
                <a:lnTo>
                  <a:pt x="7561" y="19442"/>
                </a:lnTo>
                <a:lnTo>
                  <a:pt x="8509" y="18493"/>
                </a:lnTo>
                <a:lnTo>
                  <a:pt x="9378" y="17519"/>
                </a:lnTo>
                <a:lnTo>
                  <a:pt x="10221" y="16491"/>
                </a:lnTo>
                <a:lnTo>
                  <a:pt x="10617" y="15964"/>
                </a:lnTo>
                <a:lnTo>
                  <a:pt x="11012" y="15437"/>
                </a:lnTo>
                <a:lnTo>
                  <a:pt x="11380" y="14884"/>
                </a:lnTo>
                <a:lnTo>
                  <a:pt x="11749" y="14357"/>
                </a:lnTo>
                <a:lnTo>
                  <a:pt x="12092" y="13778"/>
                </a:lnTo>
                <a:lnTo>
                  <a:pt x="12434" y="13225"/>
                </a:lnTo>
                <a:lnTo>
                  <a:pt x="12750" y="12645"/>
                </a:lnTo>
                <a:lnTo>
                  <a:pt x="13040" y="12039"/>
                </a:lnTo>
                <a:lnTo>
                  <a:pt x="13330" y="11460"/>
                </a:lnTo>
                <a:lnTo>
                  <a:pt x="13593" y="10854"/>
                </a:lnTo>
                <a:lnTo>
                  <a:pt x="13857" y="10248"/>
                </a:lnTo>
                <a:lnTo>
                  <a:pt x="14094" y="9615"/>
                </a:lnTo>
                <a:lnTo>
                  <a:pt x="14410" y="8614"/>
                </a:lnTo>
                <a:lnTo>
                  <a:pt x="14700" y="7613"/>
                </a:lnTo>
                <a:lnTo>
                  <a:pt x="14911" y="6586"/>
                </a:lnTo>
                <a:lnTo>
                  <a:pt x="15095" y="5559"/>
                </a:lnTo>
                <a:lnTo>
                  <a:pt x="15200" y="5137"/>
                </a:lnTo>
                <a:lnTo>
                  <a:pt x="15306" y="4742"/>
                </a:lnTo>
                <a:lnTo>
                  <a:pt x="16043" y="6033"/>
                </a:lnTo>
                <a:lnTo>
                  <a:pt x="16755" y="7350"/>
                </a:lnTo>
                <a:lnTo>
                  <a:pt x="16728" y="7613"/>
                </a:lnTo>
                <a:lnTo>
                  <a:pt x="16702" y="7903"/>
                </a:lnTo>
                <a:lnTo>
                  <a:pt x="16676" y="8167"/>
                </a:lnTo>
                <a:lnTo>
                  <a:pt x="16597" y="8430"/>
                </a:lnTo>
                <a:lnTo>
                  <a:pt x="16438" y="8957"/>
                </a:lnTo>
                <a:lnTo>
                  <a:pt x="16228" y="9457"/>
                </a:lnTo>
                <a:lnTo>
                  <a:pt x="15964" y="9958"/>
                </a:lnTo>
                <a:lnTo>
                  <a:pt x="15674" y="10432"/>
                </a:lnTo>
                <a:lnTo>
                  <a:pt x="15385" y="10906"/>
                </a:lnTo>
                <a:lnTo>
                  <a:pt x="15069" y="11354"/>
                </a:lnTo>
                <a:lnTo>
                  <a:pt x="14357" y="12355"/>
                </a:lnTo>
                <a:lnTo>
                  <a:pt x="13646" y="13356"/>
                </a:lnTo>
                <a:lnTo>
                  <a:pt x="12961" y="14357"/>
                </a:lnTo>
                <a:lnTo>
                  <a:pt x="12329" y="15411"/>
                </a:lnTo>
                <a:lnTo>
                  <a:pt x="11670" y="16491"/>
                </a:lnTo>
                <a:lnTo>
                  <a:pt x="11064" y="17624"/>
                </a:lnTo>
                <a:lnTo>
                  <a:pt x="10485" y="18730"/>
                </a:lnTo>
                <a:lnTo>
                  <a:pt x="9932" y="19863"/>
                </a:lnTo>
                <a:lnTo>
                  <a:pt x="9378" y="21022"/>
                </a:lnTo>
                <a:lnTo>
                  <a:pt x="8851" y="22181"/>
                </a:lnTo>
                <a:lnTo>
                  <a:pt x="7824" y="24500"/>
                </a:lnTo>
                <a:lnTo>
                  <a:pt x="6718" y="27187"/>
                </a:lnTo>
                <a:lnTo>
                  <a:pt x="5638" y="29874"/>
                </a:lnTo>
                <a:lnTo>
                  <a:pt x="5638" y="29926"/>
                </a:lnTo>
                <a:lnTo>
                  <a:pt x="5638" y="29979"/>
                </a:lnTo>
                <a:lnTo>
                  <a:pt x="5690" y="30058"/>
                </a:lnTo>
                <a:lnTo>
                  <a:pt x="5769" y="30084"/>
                </a:lnTo>
                <a:lnTo>
                  <a:pt x="5822" y="30084"/>
                </a:lnTo>
                <a:lnTo>
                  <a:pt x="5875" y="30058"/>
                </a:lnTo>
                <a:lnTo>
                  <a:pt x="6981" y="29400"/>
                </a:lnTo>
                <a:lnTo>
                  <a:pt x="8114" y="28688"/>
                </a:lnTo>
                <a:lnTo>
                  <a:pt x="9194" y="27951"/>
                </a:lnTo>
                <a:lnTo>
                  <a:pt x="9721" y="27555"/>
                </a:lnTo>
                <a:lnTo>
                  <a:pt x="10248" y="27134"/>
                </a:lnTo>
                <a:lnTo>
                  <a:pt x="10696" y="26739"/>
                </a:lnTo>
                <a:lnTo>
                  <a:pt x="11170" y="26344"/>
                </a:lnTo>
                <a:lnTo>
                  <a:pt x="11591" y="25896"/>
                </a:lnTo>
                <a:lnTo>
                  <a:pt x="12013" y="25448"/>
                </a:lnTo>
                <a:lnTo>
                  <a:pt x="12408" y="25000"/>
                </a:lnTo>
                <a:lnTo>
                  <a:pt x="12803" y="24500"/>
                </a:lnTo>
                <a:lnTo>
                  <a:pt x="13172" y="23999"/>
                </a:lnTo>
                <a:lnTo>
                  <a:pt x="13514" y="23499"/>
                </a:lnTo>
                <a:lnTo>
                  <a:pt x="13857" y="22945"/>
                </a:lnTo>
                <a:lnTo>
                  <a:pt x="14173" y="22366"/>
                </a:lnTo>
                <a:lnTo>
                  <a:pt x="14463" y="21786"/>
                </a:lnTo>
                <a:lnTo>
                  <a:pt x="14726" y="21207"/>
                </a:lnTo>
                <a:lnTo>
                  <a:pt x="14990" y="20601"/>
                </a:lnTo>
                <a:lnTo>
                  <a:pt x="15227" y="19995"/>
                </a:lnTo>
                <a:lnTo>
                  <a:pt x="15437" y="19389"/>
                </a:lnTo>
                <a:lnTo>
                  <a:pt x="15622" y="18783"/>
                </a:lnTo>
                <a:lnTo>
                  <a:pt x="15806" y="18151"/>
                </a:lnTo>
                <a:lnTo>
                  <a:pt x="15964" y="17519"/>
                </a:lnTo>
                <a:lnTo>
                  <a:pt x="16122" y="16886"/>
                </a:lnTo>
                <a:lnTo>
                  <a:pt x="16254" y="16254"/>
                </a:lnTo>
                <a:lnTo>
                  <a:pt x="16465" y="14963"/>
                </a:lnTo>
                <a:lnTo>
                  <a:pt x="16623" y="13672"/>
                </a:lnTo>
                <a:lnTo>
                  <a:pt x="16755" y="12408"/>
                </a:lnTo>
                <a:lnTo>
                  <a:pt x="16860" y="11117"/>
                </a:lnTo>
                <a:lnTo>
                  <a:pt x="16913" y="9853"/>
                </a:lnTo>
                <a:lnTo>
                  <a:pt x="16965" y="8562"/>
                </a:lnTo>
                <a:lnTo>
                  <a:pt x="17018" y="8272"/>
                </a:lnTo>
                <a:lnTo>
                  <a:pt x="17071" y="7956"/>
                </a:lnTo>
                <a:lnTo>
                  <a:pt x="17440" y="8746"/>
                </a:lnTo>
                <a:lnTo>
                  <a:pt x="17808" y="9563"/>
                </a:lnTo>
                <a:lnTo>
                  <a:pt x="18177" y="10379"/>
                </a:lnTo>
                <a:lnTo>
                  <a:pt x="18520" y="11196"/>
                </a:lnTo>
                <a:lnTo>
                  <a:pt x="18862" y="12013"/>
                </a:lnTo>
                <a:lnTo>
                  <a:pt x="19178" y="12829"/>
                </a:lnTo>
                <a:lnTo>
                  <a:pt x="19468" y="13672"/>
                </a:lnTo>
                <a:lnTo>
                  <a:pt x="19758" y="14515"/>
                </a:lnTo>
                <a:lnTo>
                  <a:pt x="19705" y="15016"/>
                </a:lnTo>
                <a:lnTo>
                  <a:pt x="19600" y="15490"/>
                </a:lnTo>
                <a:lnTo>
                  <a:pt x="19494" y="15964"/>
                </a:lnTo>
                <a:lnTo>
                  <a:pt x="19336" y="16412"/>
                </a:lnTo>
                <a:lnTo>
                  <a:pt x="19152" y="16886"/>
                </a:lnTo>
                <a:lnTo>
                  <a:pt x="18941" y="17334"/>
                </a:lnTo>
                <a:lnTo>
                  <a:pt x="18704" y="17756"/>
                </a:lnTo>
                <a:lnTo>
                  <a:pt x="18467" y="18177"/>
                </a:lnTo>
                <a:lnTo>
                  <a:pt x="17940" y="19020"/>
                </a:lnTo>
                <a:lnTo>
                  <a:pt x="17360" y="19837"/>
                </a:lnTo>
                <a:lnTo>
                  <a:pt x="16175" y="21417"/>
                </a:lnTo>
                <a:lnTo>
                  <a:pt x="15543" y="22260"/>
                </a:lnTo>
                <a:lnTo>
                  <a:pt x="14937" y="23130"/>
                </a:lnTo>
                <a:lnTo>
                  <a:pt x="14357" y="24025"/>
                </a:lnTo>
                <a:lnTo>
                  <a:pt x="13804" y="24947"/>
                </a:lnTo>
                <a:lnTo>
                  <a:pt x="12724" y="26765"/>
                </a:lnTo>
                <a:lnTo>
                  <a:pt x="11670" y="28609"/>
                </a:lnTo>
                <a:lnTo>
                  <a:pt x="10406" y="30848"/>
                </a:lnTo>
                <a:lnTo>
                  <a:pt x="9168" y="33114"/>
                </a:lnTo>
                <a:lnTo>
                  <a:pt x="9141" y="33167"/>
                </a:lnTo>
                <a:lnTo>
                  <a:pt x="9194" y="33219"/>
                </a:lnTo>
                <a:lnTo>
                  <a:pt x="9247" y="33246"/>
                </a:lnTo>
                <a:lnTo>
                  <a:pt x="9326" y="33246"/>
                </a:lnTo>
                <a:lnTo>
                  <a:pt x="10248" y="32640"/>
                </a:lnTo>
                <a:lnTo>
                  <a:pt x="11143" y="32008"/>
                </a:lnTo>
                <a:lnTo>
                  <a:pt x="12039" y="31349"/>
                </a:lnTo>
                <a:lnTo>
                  <a:pt x="12882" y="30638"/>
                </a:lnTo>
                <a:lnTo>
                  <a:pt x="13699" y="29900"/>
                </a:lnTo>
                <a:lnTo>
                  <a:pt x="14489" y="29110"/>
                </a:lnTo>
                <a:lnTo>
                  <a:pt x="15227" y="28293"/>
                </a:lnTo>
                <a:lnTo>
                  <a:pt x="15938" y="27450"/>
                </a:lnTo>
                <a:lnTo>
                  <a:pt x="16597" y="26528"/>
                </a:lnTo>
                <a:lnTo>
                  <a:pt x="17229" y="25606"/>
                </a:lnTo>
                <a:lnTo>
                  <a:pt x="17782" y="24631"/>
                </a:lnTo>
                <a:lnTo>
                  <a:pt x="18309" y="23630"/>
                </a:lnTo>
                <a:lnTo>
                  <a:pt x="18546" y="23103"/>
                </a:lnTo>
                <a:lnTo>
                  <a:pt x="18757" y="22577"/>
                </a:lnTo>
                <a:lnTo>
                  <a:pt x="18967" y="22076"/>
                </a:lnTo>
                <a:lnTo>
                  <a:pt x="19152" y="21523"/>
                </a:lnTo>
                <a:lnTo>
                  <a:pt x="19336" y="20996"/>
                </a:lnTo>
                <a:lnTo>
                  <a:pt x="19494" y="20443"/>
                </a:lnTo>
                <a:lnTo>
                  <a:pt x="19626" y="19916"/>
                </a:lnTo>
                <a:lnTo>
                  <a:pt x="19758" y="19363"/>
                </a:lnTo>
                <a:lnTo>
                  <a:pt x="19916" y="18441"/>
                </a:lnTo>
                <a:lnTo>
                  <a:pt x="20048" y="17545"/>
                </a:lnTo>
                <a:lnTo>
                  <a:pt x="20100" y="16623"/>
                </a:lnTo>
                <a:lnTo>
                  <a:pt x="20127" y="15701"/>
                </a:lnTo>
                <a:lnTo>
                  <a:pt x="20232" y="16043"/>
                </a:lnTo>
                <a:lnTo>
                  <a:pt x="20574" y="17334"/>
                </a:lnTo>
                <a:lnTo>
                  <a:pt x="20891" y="18599"/>
                </a:lnTo>
                <a:lnTo>
                  <a:pt x="21154" y="19889"/>
                </a:lnTo>
                <a:lnTo>
                  <a:pt x="21391" y="21180"/>
                </a:lnTo>
                <a:lnTo>
                  <a:pt x="21602" y="22471"/>
                </a:lnTo>
                <a:lnTo>
                  <a:pt x="21760" y="23762"/>
                </a:lnTo>
                <a:lnTo>
                  <a:pt x="21892" y="25053"/>
                </a:lnTo>
                <a:lnTo>
                  <a:pt x="21971" y="26370"/>
                </a:lnTo>
                <a:lnTo>
                  <a:pt x="21259" y="26739"/>
                </a:lnTo>
                <a:lnTo>
                  <a:pt x="20574" y="27108"/>
                </a:lnTo>
                <a:lnTo>
                  <a:pt x="19863" y="27503"/>
                </a:lnTo>
                <a:lnTo>
                  <a:pt x="19178" y="27898"/>
                </a:lnTo>
                <a:lnTo>
                  <a:pt x="18520" y="28346"/>
                </a:lnTo>
                <a:lnTo>
                  <a:pt x="17861" y="28767"/>
                </a:lnTo>
                <a:lnTo>
                  <a:pt x="17202" y="29241"/>
                </a:lnTo>
                <a:lnTo>
                  <a:pt x="16570" y="29716"/>
                </a:lnTo>
                <a:lnTo>
                  <a:pt x="15938" y="30216"/>
                </a:lnTo>
                <a:lnTo>
                  <a:pt x="15332" y="30717"/>
                </a:lnTo>
                <a:lnTo>
                  <a:pt x="14726" y="31244"/>
                </a:lnTo>
                <a:lnTo>
                  <a:pt x="14147" y="31797"/>
                </a:lnTo>
                <a:lnTo>
                  <a:pt x="13567" y="32350"/>
                </a:lnTo>
                <a:lnTo>
                  <a:pt x="13014" y="32930"/>
                </a:lnTo>
                <a:lnTo>
                  <a:pt x="12461" y="33509"/>
                </a:lnTo>
                <a:lnTo>
                  <a:pt x="11934" y="34115"/>
                </a:lnTo>
                <a:lnTo>
                  <a:pt x="11354" y="34826"/>
                </a:lnTo>
                <a:lnTo>
                  <a:pt x="10775" y="35538"/>
                </a:lnTo>
                <a:lnTo>
                  <a:pt x="10221" y="36275"/>
                </a:lnTo>
                <a:lnTo>
                  <a:pt x="9721" y="37039"/>
                </a:lnTo>
                <a:lnTo>
                  <a:pt x="9694" y="37092"/>
                </a:lnTo>
                <a:lnTo>
                  <a:pt x="9694" y="37118"/>
                </a:lnTo>
                <a:lnTo>
                  <a:pt x="9721" y="37197"/>
                </a:lnTo>
                <a:lnTo>
                  <a:pt x="9800" y="37250"/>
                </a:lnTo>
                <a:lnTo>
                  <a:pt x="9853" y="37276"/>
                </a:lnTo>
                <a:lnTo>
                  <a:pt x="9905" y="37250"/>
                </a:lnTo>
                <a:lnTo>
                  <a:pt x="10643" y="36907"/>
                </a:lnTo>
                <a:lnTo>
                  <a:pt x="11380" y="36539"/>
                </a:lnTo>
                <a:lnTo>
                  <a:pt x="12118" y="36144"/>
                </a:lnTo>
                <a:lnTo>
                  <a:pt x="12856" y="35748"/>
                </a:lnTo>
                <a:lnTo>
                  <a:pt x="13567" y="35327"/>
                </a:lnTo>
                <a:lnTo>
                  <a:pt x="14278" y="34879"/>
                </a:lnTo>
                <a:lnTo>
                  <a:pt x="14963" y="34431"/>
                </a:lnTo>
                <a:lnTo>
                  <a:pt x="15648" y="33957"/>
                </a:lnTo>
                <a:lnTo>
                  <a:pt x="16307" y="33456"/>
                </a:lnTo>
                <a:lnTo>
                  <a:pt x="16939" y="32956"/>
                </a:lnTo>
                <a:lnTo>
                  <a:pt x="17571" y="32403"/>
                </a:lnTo>
                <a:lnTo>
                  <a:pt x="18177" y="31850"/>
                </a:lnTo>
                <a:lnTo>
                  <a:pt x="18783" y="31270"/>
                </a:lnTo>
                <a:lnTo>
                  <a:pt x="19336" y="30664"/>
                </a:lnTo>
                <a:lnTo>
                  <a:pt x="19889" y="30032"/>
                </a:lnTo>
                <a:lnTo>
                  <a:pt x="20390" y="29373"/>
                </a:lnTo>
                <a:lnTo>
                  <a:pt x="20838" y="28767"/>
                </a:lnTo>
                <a:lnTo>
                  <a:pt x="21259" y="28135"/>
                </a:lnTo>
                <a:lnTo>
                  <a:pt x="21655" y="27476"/>
                </a:lnTo>
                <a:lnTo>
                  <a:pt x="21997" y="26818"/>
                </a:lnTo>
                <a:lnTo>
                  <a:pt x="22050" y="28372"/>
                </a:lnTo>
                <a:lnTo>
                  <a:pt x="22050" y="29926"/>
                </a:lnTo>
                <a:lnTo>
                  <a:pt x="21997" y="31481"/>
                </a:lnTo>
                <a:lnTo>
                  <a:pt x="21892" y="33009"/>
                </a:lnTo>
                <a:lnTo>
                  <a:pt x="20495" y="33588"/>
                </a:lnTo>
                <a:lnTo>
                  <a:pt x="19784" y="33904"/>
                </a:lnTo>
                <a:lnTo>
                  <a:pt x="19099" y="34247"/>
                </a:lnTo>
                <a:lnTo>
                  <a:pt x="18441" y="34589"/>
                </a:lnTo>
                <a:lnTo>
                  <a:pt x="17756" y="34932"/>
                </a:lnTo>
                <a:lnTo>
                  <a:pt x="17097" y="35327"/>
                </a:lnTo>
                <a:lnTo>
                  <a:pt x="16465" y="35722"/>
                </a:lnTo>
                <a:lnTo>
                  <a:pt x="15780" y="36170"/>
                </a:lnTo>
                <a:lnTo>
                  <a:pt x="15121" y="36644"/>
                </a:lnTo>
                <a:lnTo>
                  <a:pt x="14489" y="37118"/>
                </a:lnTo>
                <a:lnTo>
                  <a:pt x="13883" y="37619"/>
                </a:lnTo>
                <a:lnTo>
                  <a:pt x="13277" y="38146"/>
                </a:lnTo>
                <a:lnTo>
                  <a:pt x="12671" y="38673"/>
                </a:lnTo>
                <a:lnTo>
                  <a:pt x="12092" y="39252"/>
                </a:lnTo>
                <a:lnTo>
                  <a:pt x="11539" y="39805"/>
                </a:lnTo>
                <a:lnTo>
                  <a:pt x="10933" y="40490"/>
                </a:lnTo>
                <a:lnTo>
                  <a:pt x="10353" y="41202"/>
                </a:lnTo>
                <a:lnTo>
                  <a:pt x="9247" y="42624"/>
                </a:lnTo>
                <a:lnTo>
                  <a:pt x="9220" y="42703"/>
                </a:lnTo>
                <a:lnTo>
                  <a:pt x="9220" y="42782"/>
                </a:lnTo>
                <a:lnTo>
                  <a:pt x="9299" y="42861"/>
                </a:lnTo>
                <a:lnTo>
                  <a:pt x="9378" y="42861"/>
                </a:lnTo>
                <a:lnTo>
                  <a:pt x="10142" y="42598"/>
                </a:lnTo>
                <a:lnTo>
                  <a:pt x="10854" y="42282"/>
                </a:lnTo>
                <a:lnTo>
                  <a:pt x="11591" y="41939"/>
                </a:lnTo>
                <a:lnTo>
                  <a:pt x="12276" y="41597"/>
                </a:lnTo>
                <a:lnTo>
                  <a:pt x="12987" y="41228"/>
                </a:lnTo>
                <a:lnTo>
                  <a:pt x="13699" y="40833"/>
                </a:lnTo>
                <a:lnTo>
                  <a:pt x="14384" y="40411"/>
                </a:lnTo>
                <a:lnTo>
                  <a:pt x="15069" y="39990"/>
                </a:lnTo>
                <a:lnTo>
                  <a:pt x="15727" y="39542"/>
                </a:lnTo>
                <a:lnTo>
                  <a:pt x="16359" y="39068"/>
                </a:lnTo>
                <a:lnTo>
                  <a:pt x="16992" y="38567"/>
                </a:lnTo>
                <a:lnTo>
                  <a:pt x="17624" y="38067"/>
                </a:lnTo>
                <a:lnTo>
                  <a:pt x="18230" y="37540"/>
                </a:lnTo>
                <a:lnTo>
                  <a:pt x="18809" y="37013"/>
                </a:lnTo>
                <a:lnTo>
                  <a:pt x="19389" y="36433"/>
                </a:lnTo>
                <a:lnTo>
                  <a:pt x="19916" y="35854"/>
                </a:lnTo>
                <a:lnTo>
                  <a:pt x="20443" y="35301"/>
                </a:lnTo>
                <a:lnTo>
                  <a:pt x="20943" y="34695"/>
                </a:lnTo>
                <a:lnTo>
                  <a:pt x="21417" y="34089"/>
                </a:lnTo>
                <a:lnTo>
                  <a:pt x="21865" y="33483"/>
                </a:lnTo>
                <a:lnTo>
                  <a:pt x="21760" y="34484"/>
                </a:lnTo>
                <a:lnTo>
                  <a:pt x="21628" y="35538"/>
                </a:lnTo>
                <a:lnTo>
                  <a:pt x="21470" y="36591"/>
                </a:lnTo>
                <a:lnTo>
                  <a:pt x="21312" y="37619"/>
                </a:lnTo>
                <a:lnTo>
                  <a:pt x="21101" y="38673"/>
                </a:lnTo>
                <a:lnTo>
                  <a:pt x="20785" y="38883"/>
                </a:lnTo>
                <a:lnTo>
                  <a:pt x="20469" y="39068"/>
                </a:lnTo>
                <a:lnTo>
                  <a:pt x="19810" y="39410"/>
                </a:lnTo>
                <a:lnTo>
                  <a:pt x="19126" y="39726"/>
                </a:lnTo>
                <a:lnTo>
                  <a:pt x="18467" y="40069"/>
                </a:lnTo>
                <a:lnTo>
                  <a:pt x="17782" y="40438"/>
                </a:lnTo>
                <a:lnTo>
                  <a:pt x="17097" y="40833"/>
                </a:lnTo>
                <a:lnTo>
                  <a:pt x="16412" y="41228"/>
                </a:lnTo>
                <a:lnTo>
                  <a:pt x="15754" y="41649"/>
                </a:lnTo>
                <a:lnTo>
                  <a:pt x="15095" y="42071"/>
                </a:lnTo>
                <a:lnTo>
                  <a:pt x="14463" y="42492"/>
                </a:lnTo>
                <a:lnTo>
                  <a:pt x="13830" y="42967"/>
                </a:lnTo>
                <a:lnTo>
                  <a:pt x="13225" y="43414"/>
                </a:lnTo>
                <a:lnTo>
                  <a:pt x="12619" y="43889"/>
                </a:lnTo>
                <a:lnTo>
                  <a:pt x="12013" y="44389"/>
                </a:lnTo>
                <a:lnTo>
                  <a:pt x="11407" y="44890"/>
                </a:lnTo>
                <a:lnTo>
                  <a:pt x="10827" y="45417"/>
                </a:lnTo>
                <a:lnTo>
                  <a:pt x="10169" y="46022"/>
                </a:lnTo>
                <a:lnTo>
                  <a:pt x="9536" y="46655"/>
                </a:lnTo>
                <a:lnTo>
                  <a:pt x="8904" y="47287"/>
                </a:lnTo>
                <a:lnTo>
                  <a:pt x="8325" y="47972"/>
                </a:lnTo>
                <a:lnTo>
                  <a:pt x="8298" y="48025"/>
                </a:lnTo>
                <a:lnTo>
                  <a:pt x="8272" y="48051"/>
                </a:lnTo>
                <a:lnTo>
                  <a:pt x="8298" y="48130"/>
                </a:lnTo>
                <a:lnTo>
                  <a:pt x="8377" y="48183"/>
                </a:lnTo>
                <a:lnTo>
                  <a:pt x="8404" y="48209"/>
                </a:lnTo>
                <a:lnTo>
                  <a:pt x="8456" y="48209"/>
                </a:lnTo>
                <a:lnTo>
                  <a:pt x="9220" y="47946"/>
                </a:lnTo>
                <a:lnTo>
                  <a:pt x="9984" y="47682"/>
                </a:lnTo>
                <a:lnTo>
                  <a:pt x="10722" y="47340"/>
                </a:lnTo>
                <a:lnTo>
                  <a:pt x="11460" y="46997"/>
                </a:lnTo>
                <a:lnTo>
                  <a:pt x="12171" y="46602"/>
                </a:lnTo>
                <a:lnTo>
                  <a:pt x="12856" y="46207"/>
                </a:lnTo>
                <a:lnTo>
                  <a:pt x="13541" y="45785"/>
                </a:lnTo>
                <a:lnTo>
                  <a:pt x="14226" y="45337"/>
                </a:lnTo>
                <a:lnTo>
                  <a:pt x="14858" y="44916"/>
                </a:lnTo>
                <a:lnTo>
                  <a:pt x="15490" y="44442"/>
                </a:lnTo>
                <a:lnTo>
                  <a:pt x="16122" y="43994"/>
                </a:lnTo>
                <a:lnTo>
                  <a:pt x="16728" y="43493"/>
                </a:lnTo>
                <a:lnTo>
                  <a:pt x="17334" y="43019"/>
                </a:lnTo>
                <a:lnTo>
                  <a:pt x="17914" y="42492"/>
                </a:lnTo>
                <a:lnTo>
                  <a:pt x="18493" y="41965"/>
                </a:lnTo>
                <a:lnTo>
                  <a:pt x="19046" y="41439"/>
                </a:lnTo>
                <a:lnTo>
                  <a:pt x="19547" y="40912"/>
                </a:lnTo>
                <a:lnTo>
                  <a:pt x="20048" y="40359"/>
                </a:lnTo>
                <a:lnTo>
                  <a:pt x="20522" y="39832"/>
                </a:lnTo>
                <a:lnTo>
                  <a:pt x="20996" y="39252"/>
                </a:lnTo>
                <a:lnTo>
                  <a:pt x="20891" y="39647"/>
                </a:lnTo>
                <a:lnTo>
                  <a:pt x="20601" y="40385"/>
                </a:lnTo>
                <a:lnTo>
                  <a:pt x="20258" y="41070"/>
                </a:lnTo>
                <a:lnTo>
                  <a:pt x="19889" y="41755"/>
                </a:lnTo>
                <a:lnTo>
                  <a:pt x="19468" y="42413"/>
                </a:lnTo>
                <a:lnTo>
                  <a:pt x="18941" y="43151"/>
                </a:lnTo>
                <a:lnTo>
                  <a:pt x="18388" y="43862"/>
                </a:lnTo>
                <a:lnTo>
                  <a:pt x="17255" y="45258"/>
                </a:lnTo>
                <a:lnTo>
                  <a:pt x="16043" y="46786"/>
                </a:lnTo>
                <a:lnTo>
                  <a:pt x="15464" y="47550"/>
                </a:lnTo>
                <a:lnTo>
                  <a:pt x="14884" y="48341"/>
                </a:lnTo>
                <a:lnTo>
                  <a:pt x="14331" y="49131"/>
                </a:lnTo>
                <a:lnTo>
                  <a:pt x="13778" y="49948"/>
                </a:lnTo>
                <a:lnTo>
                  <a:pt x="13277" y="50791"/>
                </a:lnTo>
                <a:lnTo>
                  <a:pt x="12803" y="51607"/>
                </a:lnTo>
                <a:lnTo>
                  <a:pt x="12540" y="52081"/>
                </a:lnTo>
                <a:lnTo>
                  <a:pt x="12329" y="52556"/>
                </a:lnTo>
                <a:lnTo>
                  <a:pt x="12118" y="53030"/>
                </a:lnTo>
                <a:lnTo>
                  <a:pt x="11907" y="53504"/>
                </a:lnTo>
                <a:lnTo>
                  <a:pt x="11749" y="54005"/>
                </a:lnTo>
                <a:lnTo>
                  <a:pt x="11591" y="54505"/>
                </a:lnTo>
                <a:lnTo>
                  <a:pt x="11460" y="55006"/>
                </a:lnTo>
                <a:lnTo>
                  <a:pt x="11354" y="55506"/>
                </a:lnTo>
                <a:lnTo>
                  <a:pt x="11354" y="55559"/>
                </a:lnTo>
                <a:lnTo>
                  <a:pt x="11380" y="55612"/>
                </a:lnTo>
                <a:lnTo>
                  <a:pt x="11460" y="55664"/>
                </a:lnTo>
                <a:lnTo>
                  <a:pt x="11539" y="55691"/>
                </a:lnTo>
                <a:lnTo>
                  <a:pt x="11591" y="55664"/>
                </a:lnTo>
                <a:lnTo>
                  <a:pt x="11644" y="55638"/>
                </a:lnTo>
                <a:lnTo>
                  <a:pt x="12803" y="54558"/>
                </a:lnTo>
                <a:lnTo>
                  <a:pt x="13383" y="53978"/>
                </a:lnTo>
                <a:lnTo>
                  <a:pt x="13962" y="53399"/>
                </a:lnTo>
                <a:lnTo>
                  <a:pt x="14515" y="52819"/>
                </a:lnTo>
                <a:lnTo>
                  <a:pt x="15042" y="52213"/>
                </a:lnTo>
                <a:lnTo>
                  <a:pt x="15595" y="51581"/>
                </a:lnTo>
                <a:lnTo>
                  <a:pt x="16096" y="50949"/>
                </a:lnTo>
                <a:lnTo>
                  <a:pt x="16597" y="50316"/>
                </a:lnTo>
                <a:lnTo>
                  <a:pt x="17071" y="49658"/>
                </a:lnTo>
                <a:lnTo>
                  <a:pt x="17519" y="48999"/>
                </a:lnTo>
                <a:lnTo>
                  <a:pt x="17966" y="48314"/>
                </a:lnTo>
                <a:lnTo>
                  <a:pt x="18362" y="47629"/>
                </a:lnTo>
                <a:lnTo>
                  <a:pt x="18757" y="46918"/>
                </a:lnTo>
                <a:lnTo>
                  <a:pt x="19099" y="46180"/>
                </a:lnTo>
                <a:lnTo>
                  <a:pt x="19442" y="45443"/>
                </a:lnTo>
                <a:lnTo>
                  <a:pt x="19731" y="44758"/>
                </a:lnTo>
                <a:lnTo>
                  <a:pt x="19969" y="44047"/>
                </a:lnTo>
                <a:lnTo>
                  <a:pt x="20179" y="43309"/>
                </a:lnTo>
                <a:lnTo>
                  <a:pt x="20364" y="42571"/>
                </a:lnTo>
                <a:lnTo>
                  <a:pt x="20838" y="40964"/>
                </a:lnTo>
                <a:lnTo>
                  <a:pt x="21049" y="40121"/>
                </a:lnTo>
                <a:lnTo>
                  <a:pt x="21259" y="39305"/>
                </a:lnTo>
                <a:lnTo>
                  <a:pt x="21259" y="40016"/>
                </a:lnTo>
                <a:lnTo>
                  <a:pt x="21286" y="40701"/>
                </a:lnTo>
                <a:lnTo>
                  <a:pt x="21338" y="41412"/>
                </a:lnTo>
                <a:lnTo>
                  <a:pt x="21391" y="42097"/>
                </a:lnTo>
                <a:lnTo>
                  <a:pt x="21496" y="42808"/>
                </a:lnTo>
                <a:lnTo>
                  <a:pt x="21575" y="43493"/>
                </a:lnTo>
                <a:lnTo>
                  <a:pt x="21839" y="44890"/>
                </a:lnTo>
                <a:lnTo>
                  <a:pt x="22129" y="46260"/>
                </a:lnTo>
                <a:lnTo>
                  <a:pt x="22471" y="47629"/>
                </a:lnTo>
                <a:lnTo>
                  <a:pt x="22840" y="48973"/>
                </a:lnTo>
                <a:lnTo>
                  <a:pt x="23235" y="50316"/>
                </a:lnTo>
                <a:lnTo>
                  <a:pt x="23762" y="51976"/>
                </a:lnTo>
                <a:lnTo>
                  <a:pt x="24025" y="52819"/>
                </a:lnTo>
                <a:lnTo>
                  <a:pt x="24263" y="53662"/>
                </a:lnTo>
                <a:lnTo>
                  <a:pt x="24289" y="53688"/>
                </a:lnTo>
                <a:lnTo>
                  <a:pt x="24315" y="53715"/>
                </a:lnTo>
                <a:lnTo>
                  <a:pt x="24394" y="53741"/>
                </a:lnTo>
                <a:lnTo>
                  <a:pt x="24473" y="53715"/>
                </a:lnTo>
                <a:lnTo>
                  <a:pt x="24500" y="53688"/>
                </a:lnTo>
                <a:lnTo>
                  <a:pt x="24526" y="53636"/>
                </a:lnTo>
                <a:lnTo>
                  <a:pt x="24658" y="52872"/>
                </a:lnTo>
                <a:lnTo>
                  <a:pt x="24737" y="52081"/>
                </a:lnTo>
                <a:lnTo>
                  <a:pt x="24816" y="51291"/>
                </a:lnTo>
                <a:lnTo>
                  <a:pt x="24842" y="50501"/>
                </a:lnTo>
                <a:lnTo>
                  <a:pt x="24842" y="49711"/>
                </a:lnTo>
                <a:lnTo>
                  <a:pt x="24816" y="48920"/>
                </a:lnTo>
                <a:lnTo>
                  <a:pt x="24737" y="48130"/>
                </a:lnTo>
                <a:lnTo>
                  <a:pt x="24631" y="47366"/>
                </a:lnTo>
                <a:lnTo>
                  <a:pt x="24500" y="46628"/>
                </a:lnTo>
                <a:lnTo>
                  <a:pt x="24342" y="45891"/>
                </a:lnTo>
                <a:lnTo>
                  <a:pt x="24157" y="45153"/>
                </a:lnTo>
                <a:lnTo>
                  <a:pt x="23946" y="44442"/>
                </a:lnTo>
                <a:lnTo>
                  <a:pt x="23736" y="43731"/>
                </a:lnTo>
                <a:lnTo>
                  <a:pt x="23472" y="43019"/>
                </a:lnTo>
                <a:lnTo>
                  <a:pt x="22919" y="41623"/>
                </a:lnTo>
                <a:lnTo>
                  <a:pt x="22260" y="40095"/>
                </a:lnTo>
                <a:lnTo>
                  <a:pt x="21549" y="38567"/>
                </a:lnTo>
                <a:lnTo>
                  <a:pt x="21549" y="38488"/>
                </a:lnTo>
                <a:lnTo>
                  <a:pt x="21549" y="38435"/>
                </a:lnTo>
                <a:lnTo>
                  <a:pt x="21523" y="38409"/>
                </a:lnTo>
                <a:lnTo>
                  <a:pt x="21470" y="38356"/>
                </a:lnTo>
                <a:lnTo>
                  <a:pt x="21734" y="37013"/>
                </a:lnTo>
                <a:lnTo>
                  <a:pt x="21971" y="35643"/>
                </a:lnTo>
                <a:lnTo>
                  <a:pt x="22129" y="34484"/>
                </a:lnTo>
                <a:lnTo>
                  <a:pt x="22234" y="33298"/>
                </a:lnTo>
                <a:lnTo>
                  <a:pt x="22524" y="33878"/>
                </a:lnTo>
                <a:lnTo>
                  <a:pt x="22761" y="34484"/>
                </a:lnTo>
                <a:lnTo>
                  <a:pt x="22998" y="35090"/>
                </a:lnTo>
                <a:lnTo>
                  <a:pt x="23182" y="35696"/>
                </a:lnTo>
                <a:lnTo>
                  <a:pt x="23499" y="36960"/>
                </a:lnTo>
                <a:lnTo>
                  <a:pt x="23788" y="38198"/>
                </a:lnTo>
                <a:lnTo>
                  <a:pt x="23999" y="38910"/>
                </a:lnTo>
                <a:lnTo>
                  <a:pt x="24210" y="39595"/>
                </a:lnTo>
                <a:lnTo>
                  <a:pt x="24421" y="40279"/>
                </a:lnTo>
                <a:lnTo>
                  <a:pt x="24684" y="40964"/>
                </a:lnTo>
                <a:lnTo>
                  <a:pt x="25185" y="42334"/>
                </a:lnTo>
                <a:lnTo>
                  <a:pt x="25738" y="43678"/>
                </a:lnTo>
                <a:lnTo>
                  <a:pt x="26054" y="44468"/>
                </a:lnTo>
                <a:lnTo>
                  <a:pt x="26370" y="45232"/>
                </a:lnTo>
                <a:lnTo>
                  <a:pt x="26633" y="46022"/>
                </a:lnTo>
                <a:lnTo>
                  <a:pt x="26844" y="46839"/>
                </a:lnTo>
                <a:lnTo>
                  <a:pt x="26871" y="46865"/>
                </a:lnTo>
                <a:lnTo>
                  <a:pt x="26897" y="46892"/>
                </a:lnTo>
                <a:lnTo>
                  <a:pt x="26976" y="46918"/>
                </a:lnTo>
                <a:lnTo>
                  <a:pt x="27029" y="46892"/>
                </a:lnTo>
                <a:lnTo>
                  <a:pt x="27081" y="46839"/>
                </a:lnTo>
                <a:lnTo>
                  <a:pt x="27160" y="46101"/>
                </a:lnTo>
                <a:lnTo>
                  <a:pt x="27213" y="45364"/>
                </a:lnTo>
                <a:lnTo>
                  <a:pt x="27213" y="44600"/>
                </a:lnTo>
                <a:lnTo>
                  <a:pt x="27187" y="43862"/>
                </a:lnTo>
                <a:lnTo>
                  <a:pt x="27108" y="43125"/>
                </a:lnTo>
                <a:lnTo>
                  <a:pt x="27002" y="42361"/>
                </a:lnTo>
                <a:lnTo>
                  <a:pt x="26871" y="41649"/>
                </a:lnTo>
                <a:lnTo>
                  <a:pt x="26713" y="40912"/>
                </a:lnTo>
                <a:lnTo>
                  <a:pt x="26528" y="40200"/>
                </a:lnTo>
                <a:lnTo>
                  <a:pt x="26317" y="39463"/>
                </a:lnTo>
                <a:lnTo>
                  <a:pt x="26080" y="38778"/>
                </a:lnTo>
                <a:lnTo>
                  <a:pt x="25790" y="38067"/>
                </a:lnTo>
                <a:lnTo>
                  <a:pt x="25501" y="37382"/>
                </a:lnTo>
                <a:lnTo>
                  <a:pt x="25158" y="36697"/>
                </a:lnTo>
                <a:lnTo>
                  <a:pt x="24789" y="36038"/>
                </a:lnTo>
                <a:lnTo>
                  <a:pt x="24421" y="35406"/>
                </a:lnTo>
                <a:lnTo>
                  <a:pt x="23946" y="34695"/>
                </a:lnTo>
                <a:lnTo>
                  <a:pt x="23420" y="34036"/>
                </a:lnTo>
                <a:lnTo>
                  <a:pt x="22893" y="33377"/>
                </a:lnTo>
                <a:lnTo>
                  <a:pt x="22313" y="32772"/>
                </a:lnTo>
                <a:lnTo>
                  <a:pt x="22287" y="32745"/>
                </a:lnTo>
                <a:lnTo>
                  <a:pt x="22392" y="31349"/>
                </a:lnTo>
                <a:lnTo>
                  <a:pt x="22445" y="29926"/>
                </a:lnTo>
                <a:lnTo>
                  <a:pt x="22445" y="28504"/>
                </a:lnTo>
                <a:lnTo>
                  <a:pt x="22418" y="27081"/>
                </a:lnTo>
                <a:lnTo>
                  <a:pt x="22418" y="27081"/>
                </a:lnTo>
                <a:lnTo>
                  <a:pt x="22893" y="28293"/>
                </a:lnTo>
                <a:lnTo>
                  <a:pt x="23130" y="28899"/>
                </a:lnTo>
                <a:lnTo>
                  <a:pt x="23393" y="29505"/>
                </a:lnTo>
                <a:lnTo>
                  <a:pt x="23736" y="30269"/>
                </a:lnTo>
                <a:lnTo>
                  <a:pt x="24131" y="31059"/>
                </a:lnTo>
                <a:lnTo>
                  <a:pt x="24526" y="31823"/>
                </a:lnTo>
                <a:lnTo>
                  <a:pt x="24921" y="32561"/>
                </a:lnTo>
                <a:lnTo>
                  <a:pt x="25343" y="33325"/>
                </a:lnTo>
                <a:lnTo>
                  <a:pt x="25790" y="34062"/>
                </a:lnTo>
                <a:lnTo>
                  <a:pt x="26238" y="34800"/>
                </a:lnTo>
                <a:lnTo>
                  <a:pt x="26713" y="35538"/>
                </a:lnTo>
                <a:lnTo>
                  <a:pt x="27213" y="36275"/>
                </a:lnTo>
                <a:lnTo>
                  <a:pt x="27714" y="36987"/>
                </a:lnTo>
                <a:lnTo>
                  <a:pt x="28741" y="38435"/>
                </a:lnTo>
                <a:lnTo>
                  <a:pt x="29031" y="38883"/>
                </a:lnTo>
                <a:lnTo>
                  <a:pt x="29321" y="39305"/>
                </a:lnTo>
                <a:lnTo>
                  <a:pt x="29821" y="40227"/>
                </a:lnTo>
                <a:lnTo>
                  <a:pt x="30269" y="41149"/>
                </a:lnTo>
                <a:lnTo>
                  <a:pt x="30717" y="42071"/>
                </a:lnTo>
                <a:lnTo>
                  <a:pt x="30743" y="42124"/>
                </a:lnTo>
                <a:lnTo>
                  <a:pt x="30796" y="42150"/>
                </a:lnTo>
                <a:lnTo>
                  <a:pt x="30875" y="42124"/>
                </a:lnTo>
                <a:lnTo>
                  <a:pt x="30954" y="42071"/>
                </a:lnTo>
                <a:lnTo>
                  <a:pt x="30980" y="42045"/>
                </a:lnTo>
                <a:lnTo>
                  <a:pt x="30980" y="41992"/>
                </a:lnTo>
                <a:lnTo>
                  <a:pt x="30980" y="41518"/>
                </a:lnTo>
                <a:lnTo>
                  <a:pt x="30954" y="41043"/>
                </a:lnTo>
                <a:lnTo>
                  <a:pt x="30901" y="40596"/>
                </a:lnTo>
                <a:lnTo>
                  <a:pt x="30822" y="40121"/>
                </a:lnTo>
                <a:lnTo>
                  <a:pt x="30743" y="39674"/>
                </a:lnTo>
                <a:lnTo>
                  <a:pt x="30638" y="39226"/>
                </a:lnTo>
                <a:lnTo>
                  <a:pt x="30401" y="38304"/>
                </a:lnTo>
                <a:lnTo>
                  <a:pt x="30084" y="37434"/>
                </a:lnTo>
                <a:lnTo>
                  <a:pt x="29742" y="36565"/>
                </a:lnTo>
                <a:lnTo>
                  <a:pt x="29347" y="35696"/>
                </a:lnTo>
                <a:lnTo>
                  <a:pt x="28925" y="34879"/>
                </a:lnTo>
                <a:lnTo>
                  <a:pt x="28478" y="34036"/>
                </a:lnTo>
                <a:lnTo>
                  <a:pt x="27977" y="33193"/>
                </a:lnTo>
                <a:lnTo>
                  <a:pt x="26976" y="31533"/>
                </a:lnTo>
                <a:lnTo>
                  <a:pt x="26028" y="30084"/>
                </a:lnTo>
                <a:lnTo>
                  <a:pt x="25553" y="29373"/>
                </a:lnTo>
                <a:lnTo>
                  <a:pt x="25053" y="28688"/>
                </a:lnTo>
                <a:lnTo>
                  <a:pt x="24447" y="27951"/>
                </a:lnTo>
                <a:lnTo>
                  <a:pt x="24131" y="27608"/>
                </a:lnTo>
                <a:lnTo>
                  <a:pt x="23815" y="27266"/>
                </a:lnTo>
                <a:lnTo>
                  <a:pt x="23472" y="26950"/>
                </a:lnTo>
                <a:lnTo>
                  <a:pt x="23130" y="26633"/>
                </a:lnTo>
                <a:lnTo>
                  <a:pt x="22761" y="26344"/>
                </a:lnTo>
                <a:lnTo>
                  <a:pt x="22366" y="26080"/>
                </a:lnTo>
                <a:lnTo>
                  <a:pt x="22313" y="25132"/>
                </a:lnTo>
                <a:lnTo>
                  <a:pt x="22234" y="24210"/>
                </a:lnTo>
                <a:lnTo>
                  <a:pt x="22129" y="23261"/>
                </a:lnTo>
                <a:lnTo>
                  <a:pt x="21997" y="22339"/>
                </a:lnTo>
                <a:lnTo>
                  <a:pt x="22998" y="23683"/>
                </a:lnTo>
                <a:lnTo>
                  <a:pt x="24025" y="25053"/>
                </a:lnTo>
                <a:lnTo>
                  <a:pt x="24552" y="25711"/>
                </a:lnTo>
                <a:lnTo>
                  <a:pt x="25106" y="26370"/>
                </a:lnTo>
                <a:lnTo>
                  <a:pt x="25659" y="27002"/>
                </a:lnTo>
                <a:lnTo>
                  <a:pt x="26238" y="27608"/>
                </a:lnTo>
                <a:lnTo>
                  <a:pt x="26871" y="28267"/>
                </a:lnTo>
                <a:lnTo>
                  <a:pt x="27556" y="28899"/>
                </a:lnTo>
                <a:lnTo>
                  <a:pt x="28240" y="29479"/>
                </a:lnTo>
                <a:lnTo>
                  <a:pt x="28952" y="30032"/>
                </a:lnTo>
                <a:lnTo>
                  <a:pt x="29716" y="30532"/>
                </a:lnTo>
                <a:lnTo>
                  <a:pt x="30480" y="31007"/>
                </a:lnTo>
                <a:lnTo>
                  <a:pt x="31270" y="31454"/>
                </a:lnTo>
                <a:lnTo>
                  <a:pt x="32060" y="31902"/>
                </a:lnTo>
                <a:lnTo>
                  <a:pt x="32982" y="32403"/>
                </a:lnTo>
                <a:lnTo>
                  <a:pt x="33904" y="32956"/>
                </a:lnTo>
                <a:lnTo>
                  <a:pt x="34352" y="33246"/>
                </a:lnTo>
                <a:lnTo>
                  <a:pt x="34774" y="33562"/>
                </a:lnTo>
                <a:lnTo>
                  <a:pt x="35195" y="33904"/>
                </a:lnTo>
                <a:lnTo>
                  <a:pt x="35564" y="34273"/>
                </a:lnTo>
                <a:lnTo>
                  <a:pt x="35643" y="34299"/>
                </a:lnTo>
                <a:lnTo>
                  <a:pt x="35696" y="34273"/>
                </a:lnTo>
                <a:lnTo>
                  <a:pt x="35722" y="34220"/>
                </a:lnTo>
                <a:lnTo>
                  <a:pt x="35722" y="34168"/>
                </a:lnTo>
                <a:lnTo>
                  <a:pt x="35564" y="33746"/>
                </a:lnTo>
                <a:lnTo>
                  <a:pt x="35353" y="33325"/>
                </a:lnTo>
                <a:lnTo>
                  <a:pt x="34932" y="32482"/>
                </a:lnTo>
                <a:lnTo>
                  <a:pt x="34458" y="31665"/>
                </a:lnTo>
                <a:lnTo>
                  <a:pt x="33957" y="30901"/>
                </a:lnTo>
                <a:lnTo>
                  <a:pt x="33430" y="30137"/>
                </a:lnTo>
                <a:lnTo>
                  <a:pt x="32851" y="29373"/>
                </a:lnTo>
                <a:lnTo>
                  <a:pt x="32271" y="28662"/>
                </a:lnTo>
                <a:lnTo>
                  <a:pt x="31639" y="27977"/>
                </a:lnTo>
                <a:lnTo>
                  <a:pt x="30980" y="27292"/>
                </a:lnTo>
                <a:lnTo>
                  <a:pt x="30295" y="26633"/>
                </a:lnTo>
                <a:lnTo>
                  <a:pt x="29584" y="26001"/>
                </a:lnTo>
                <a:lnTo>
                  <a:pt x="28846" y="25395"/>
                </a:lnTo>
                <a:lnTo>
                  <a:pt x="28109" y="24816"/>
                </a:lnTo>
                <a:lnTo>
                  <a:pt x="27318" y="24289"/>
                </a:lnTo>
                <a:lnTo>
                  <a:pt x="26528" y="23762"/>
                </a:lnTo>
                <a:lnTo>
                  <a:pt x="25685" y="23314"/>
                </a:lnTo>
                <a:lnTo>
                  <a:pt x="24816" y="22840"/>
                </a:lnTo>
                <a:lnTo>
                  <a:pt x="23894" y="22445"/>
                </a:lnTo>
                <a:lnTo>
                  <a:pt x="22972" y="22076"/>
                </a:lnTo>
                <a:lnTo>
                  <a:pt x="22023" y="21760"/>
                </a:lnTo>
                <a:lnTo>
                  <a:pt x="21997" y="21734"/>
                </a:lnTo>
                <a:lnTo>
                  <a:pt x="21971" y="21707"/>
                </a:lnTo>
                <a:lnTo>
                  <a:pt x="21918" y="21681"/>
                </a:lnTo>
                <a:lnTo>
                  <a:pt x="21786" y="20812"/>
                </a:lnTo>
                <a:lnTo>
                  <a:pt x="21628" y="19942"/>
                </a:lnTo>
                <a:lnTo>
                  <a:pt x="21444" y="19099"/>
                </a:lnTo>
                <a:lnTo>
                  <a:pt x="21259" y="18230"/>
                </a:lnTo>
                <a:lnTo>
                  <a:pt x="21049" y="17387"/>
                </a:lnTo>
                <a:lnTo>
                  <a:pt x="20838" y="16517"/>
                </a:lnTo>
                <a:lnTo>
                  <a:pt x="20601" y="15674"/>
                </a:lnTo>
                <a:lnTo>
                  <a:pt x="20364" y="14831"/>
                </a:lnTo>
                <a:lnTo>
                  <a:pt x="20838" y="15490"/>
                </a:lnTo>
                <a:lnTo>
                  <a:pt x="21365" y="16149"/>
                </a:lnTo>
                <a:lnTo>
                  <a:pt x="21892" y="16755"/>
                </a:lnTo>
                <a:lnTo>
                  <a:pt x="22471" y="17334"/>
                </a:lnTo>
                <a:lnTo>
                  <a:pt x="23051" y="17887"/>
                </a:lnTo>
                <a:lnTo>
                  <a:pt x="23683" y="18441"/>
                </a:lnTo>
                <a:lnTo>
                  <a:pt x="24315" y="18941"/>
                </a:lnTo>
                <a:lnTo>
                  <a:pt x="24974" y="19415"/>
                </a:lnTo>
                <a:lnTo>
                  <a:pt x="25395" y="19679"/>
                </a:lnTo>
                <a:lnTo>
                  <a:pt x="25790" y="19916"/>
                </a:lnTo>
                <a:lnTo>
                  <a:pt x="26633" y="20364"/>
                </a:lnTo>
                <a:lnTo>
                  <a:pt x="27476" y="20785"/>
                </a:lnTo>
                <a:lnTo>
                  <a:pt x="28346" y="21180"/>
                </a:lnTo>
                <a:lnTo>
                  <a:pt x="30111" y="21918"/>
                </a:lnTo>
                <a:lnTo>
                  <a:pt x="30980" y="22287"/>
                </a:lnTo>
                <a:lnTo>
                  <a:pt x="31850" y="22682"/>
                </a:lnTo>
                <a:lnTo>
                  <a:pt x="32851" y="23156"/>
                </a:lnTo>
                <a:lnTo>
                  <a:pt x="33351" y="23420"/>
                </a:lnTo>
                <a:lnTo>
                  <a:pt x="33825" y="23683"/>
                </a:lnTo>
                <a:lnTo>
                  <a:pt x="34299" y="23999"/>
                </a:lnTo>
                <a:lnTo>
                  <a:pt x="34747" y="24342"/>
                </a:lnTo>
                <a:lnTo>
                  <a:pt x="35142" y="24684"/>
                </a:lnTo>
                <a:lnTo>
                  <a:pt x="35511" y="25079"/>
                </a:lnTo>
                <a:lnTo>
                  <a:pt x="35564" y="25132"/>
                </a:lnTo>
                <a:lnTo>
                  <a:pt x="35590" y="25132"/>
                </a:lnTo>
                <a:lnTo>
                  <a:pt x="35696" y="25106"/>
                </a:lnTo>
                <a:lnTo>
                  <a:pt x="35722" y="25079"/>
                </a:lnTo>
                <a:lnTo>
                  <a:pt x="35722" y="25053"/>
                </a:lnTo>
                <a:lnTo>
                  <a:pt x="35748" y="25000"/>
                </a:lnTo>
                <a:lnTo>
                  <a:pt x="35722" y="24947"/>
                </a:lnTo>
                <a:lnTo>
                  <a:pt x="35485" y="24552"/>
                </a:lnTo>
                <a:lnTo>
                  <a:pt x="35222" y="24157"/>
                </a:lnTo>
                <a:lnTo>
                  <a:pt x="34932" y="23788"/>
                </a:lnTo>
                <a:lnTo>
                  <a:pt x="34642" y="23393"/>
                </a:lnTo>
                <a:lnTo>
                  <a:pt x="34036" y="22682"/>
                </a:lnTo>
                <a:lnTo>
                  <a:pt x="33404" y="21971"/>
                </a:lnTo>
                <a:lnTo>
                  <a:pt x="32745" y="21286"/>
                </a:lnTo>
                <a:lnTo>
                  <a:pt x="32060" y="20627"/>
                </a:lnTo>
                <a:lnTo>
                  <a:pt x="31323" y="19995"/>
                </a:lnTo>
                <a:lnTo>
                  <a:pt x="30585" y="19389"/>
                </a:lnTo>
                <a:lnTo>
                  <a:pt x="29847" y="18862"/>
                </a:lnTo>
                <a:lnTo>
                  <a:pt x="29083" y="18335"/>
                </a:lnTo>
                <a:lnTo>
                  <a:pt x="28293" y="17861"/>
                </a:lnTo>
                <a:lnTo>
                  <a:pt x="27503" y="17387"/>
                </a:lnTo>
                <a:lnTo>
                  <a:pt x="26633" y="16965"/>
                </a:lnTo>
                <a:lnTo>
                  <a:pt x="25738" y="16544"/>
                </a:lnTo>
                <a:lnTo>
                  <a:pt x="24842" y="16201"/>
                </a:lnTo>
                <a:lnTo>
                  <a:pt x="23920" y="15833"/>
                </a:lnTo>
                <a:lnTo>
                  <a:pt x="22945" y="15464"/>
                </a:lnTo>
                <a:lnTo>
                  <a:pt x="21971" y="15042"/>
                </a:lnTo>
                <a:lnTo>
                  <a:pt x="21496" y="14831"/>
                </a:lnTo>
                <a:lnTo>
                  <a:pt x="21022" y="14568"/>
                </a:lnTo>
                <a:lnTo>
                  <a:pt x="20574" y="14305"/>
                </a:lnTo>
                <a:lnTo>
                  <a:pt x="20127" y="13988"/>
                </a:lnTo>
                <a:lnTo>
                  <a:pt x="20048" y="13883"/>
                </a:lnTo>
                <a:lnTo>
                  <a:pt x="19573" y="12540"/>
                </a:lnTo>
                <a:lnTo>
                  <a:pt x="19073" y="11196"/>
                </a:lnTo>
                <a:lnTo>
                  <a:pt x="18520" y="9853"/>
                </a:lnTo>
                <a:lnTo>
                  <a:pt x="17914" y="8535"/>
                </a:lnTo>
                <a:lnTo>
                  <a:pt x="17466" y="7587"/>
                </a:lnTo>
                <a:lnTo>
                  <a:pt x="18151" y="8298"/>
                </a:lnTo>
                <a:lnTo>
                  <a:pt x="18862" y="9010"/>
                </a:lnTo>
                <a:lnTo>
                  <a:pt x="19626" y="9694"/>
                </a:lnTo>
                <a:lnTo>
                  <a:pt x="20390" y="10353"/>
                </a:lnTo>
                <a:lnTo>
                  <a:pt x="21180" y="10985"/>
                </a:lnTo>
                <a:lnTo>
                  <a:pt x="21997" y="11618"/>
                </a:lnTo>
                <a:lnTo>
                  <a:pt x="22840" y="12171"/>
                </a:lnTo>
                <a:lnTo>
                  <a:pt x="23683" y="12724"/>
                </a:lnTo>
                <a:lnTo>
                  <a:pt x="24579" y="13225"/>
                </a:lnTo>
                <a:lnTo>
                  <a:pt x="25474" y="13699"/>
                </a:lnTo>
                <a:lnTo>
                  <a:pt x="26370" y="14120"/>
                </a:lnTo>
                <a:lnTo>
                  <a:pt x="27318" y="14489"/>
                </a:lnTo>
                <a:lnTo>
                  <a:pt x="28267" y="14805"/>
                </a:lnTo>
                <a:lnTo>
                  <a:pt x="29241" y="15069"/>
                </a:lnTo>
                <a:lnTo>
                  <a:pt x="30243" y="15279"/>
                </a:lnTo>
                <a:lnTo>
                  <a:pt x="30717" y="15358"/>
                </a:lnTo>
                <a:lnTo>
                  <a:pt x="31244" y="15437"/>
                </a:lnTo>
                <a:lnTo>
                  <a:pt x="31876" y="15490"/>
                </a:lnTo>
                <a:lnTo>
                  <a:pt x="32508" y="15543"/>
                </a:lnTo>
                <a:lnTo>
                  <a:pt x="33140" y="15569"/>
                </a:lnTo>
                <a:lnTo>
                  <a:pt x="33799" y="15569"/>
                </a:lnTo>
                <a:lnTo>
                  <a:pt x="34431" y="15543"/>
                </a:lnTo>
                <a:lnTo>
                  <a:pt x="35063" y="15516"/>
                </a:lnTo>
                <a:lnTo>
                  <a:pt x="36354" y="15411"/>
                </a:lnTo>
                <a:lnTo>
                  <a:pt x="36433" y="15358"/>
                </a:lnTo>
                <a:lnTo>
                  <a:pt x="36486" y="15306"/>
                </a:lnTo>
                <a:lnTo>
                  <a:pt x="36486" y="15200"/>
                </a:lnTo>
                <a:lnTo>
                  <a:pt x="36460" y="15174"/>
                </a:lnTo>
                <a:lnTo>
                  <a:pt x="36433" y="15121"/>
                </a:lnTo>
                <a:lnTo>
                  <a:pt x="35617" y="14515"/>
                </a:lnTo>
                <a:lnTo>
                  <a:pt x="34800" y="13936"/>
                </a:lnTo>
                <a:lnTo>
                  <a:pt x="33931" y="13383"/>
                </a:lnTo>
                <a:lnTo>
                  <a:pt x="33088" y="12856"/>
                </a:lnTo>
                <a:lnTo>
                  <a:pt x="32192" y="12355"/>
                </a:lnTo>
                <a:lnTo>
                  <a:pt x="31296" y="11881"/>
                </a:lnTo>
                <a:lnTo>
                  <a:pt x="30374" y="11460"/>
                </a:lnTo>
                <a:lnTo>
                  <a:pt x="29452" y="11064"/>
                </a:lnTo>
                <a:lnTo>
                  <a:pt x="28478" y="10722"/>
                </a:lnTo>
                <a:lnTo>
                  <a:pt x="27503" y="10406"/>
                </a:lnTo>
                <a:lnTo>
                  <a:pt x="26528" y="10142"/>
                </a:lnTo>
                <a:lnTo>
                  <a:pt x="25527" y="9905"/>
                </a:lnTo>
                <a:lnTo>
                  <a:pt x="24394" y="9694"/>
                </a:lnTo>
                <a:lnTo>
                  <a:pt x="23261" y="9510"/>
                </a:lnTo>
                <a:lnTo>
                  <a:pt x="22155" y="9299"/>
                </a:lnTo>
                <a:lnTo>
                  <a:pt x="21602" y="9168"/>
                </a:lnTo>
                <a:lnTo>
                  <a:pt x="21049" y="9010"/>
                </a:lnTo>
                <a:lnTo>
                  <a:pt x="20522" y="8851"/>
                </a:lnTo>
                <a:lnTo>
                  <a:pt x="19995" y="8667"/>
                </a:lnTo>
                <a:lnTo>
                  <a:pt x="19494" y="8430"/>
                </a:lnTo>
                <a:lnTo>
                  <a:pt x="18994" y="8167"/>
                </a:lnTo>
                <a:lnTo>
                  <a:pt x="18730" y="7982"/>
                </a:lnTo>
                <a:lnTo>
                  <a:pt x="18441" y="7798"/>
                </a:lnTo>
                <a:lnTo>
                  <a:pt x="17914" y="7376"/>
                </a:lnTo>
                <a:lnTo>
                  <a:pt x="17387" y="6955"/>
                </a:lnTo>
                <a:lnTo>
                  <a:pt x="17150" y="6718"/>
                </a:lnTo>
                <a:lnTo>
                  <a:pt x="16913" y="6481"/>
                </a:lnTo>
                <a:lnTo>
                  <a:pt x="16728" y="6217"/>
                </a:lnTo>
                <a:lnTo>
                  <a:pt x="16570" y="5927"/>
                </a:lnTo>
                <a:lnTo>
                  <a:pt x="16280" y="5348"/>
                </a:lnTo>
                <a:lnTo>
                  <a:pt x="15912" y="4742"/>
                </a:lnTo>
                <a:lnTo>
                  <a:pt x="15543" y="4136"/>
                </a:lnTo>
                <a:lnTo>
                  <a:pt x="15490" y="4057"/>
                </a:lnTo>
                <a:lnTo>
                  <a:pt x="15938" y="4136"/>
                </a:lnTo>
                <a:lnTo>
                  <a:pt x="16386" y="4241"/>
                </a:lnTo>
                <a:lnTo>
                  <a:pt x="16807" y="4399"/>
                </a:lnTo>
                <a:lnTo>
                  <a:pt x="17229" y="4557"/>
                </a:lnTo>
                <a:lnTo>
                  <a:pt x="18045" y="4953"/>
                </a:lnTo>
                <a:lnTo>
                  <a:pt x="18836" y="5374"/>
                </a:lnTo>
                <a:lnTo>
                  <a:pt x="19652" y="5796"/>
                </a:lnTo>
                <a:lnTo>
                  <a:pt x="20495" y="6164"/>
                </a:lnTo>
                <a:lnTo>
                  <a:pt x="21365" y="6507"/>
                </a:lnTo>
                <a:lnTo>
                  <a:pt x="22234" y="6797"/>
                </a:lnTo>
                <a:lnTo>
                  <a:pt x="23130" y="7060"/>
                </a:lnTo>
                <a:lnTo>
                  <a:pt x="24052" y="7297"/>
                </a:lnTo>
                <a:lnTo>
                  <a:pt x="24974" y="7508"/>
                </a:lnTo>
                <a:lnTo>
                  <a:pt x="25896" y="7666"/>
                </a:lnTo>
                <a:lnTo>
                  <a:pt x="26818" y="7824"/>
                </a:lnTo>
                <a:lnTo>
                  <a:pt x="27740" y="7929"/>
                </a:lnTo>
                <a:lnTo>
                  <a:pt x="28688" y="8035"/>
                </a:lnTo>
                <a:lnTo>
                  <a:pt x="29610" y="8140"/>
                </a:lnTo>
                <a:lnTo>
                  <a:pt x="31744" y="8298"/>
                </a:lnTo>
                <a:lnTo>
                  <a:pt x="33878" y="8456"/>
                </a:lnTo>
                <a:lnTo>
                  <a:pt x="33931" y="8456"/>
                </a:lnTo>
                <a:lnTo>
                  <a:pt x="33983" y="8430"/>
                </a:lnTo>
                <a:lnTo>
                  <a:pt x="34036" y="8404"/>
                </a:lnTo>
                <a:lnTo>
                  <a:pt x="34036" y="8377"/>
                </a:lnTo>
                <a:lnTo>
                  <a:pt x="34062" y="8325"/>
                </a:lnTo>
                <a:lnTo>
                  <a:pt x="34036" y="8272"/>
                </a:lnTo>
                <a:lnTo>
                  <a:pt x="34010" y="8219"/>
                </a:lnTo>
                <a:lnTo>
                  <a:pt x="33983" y="8193"/>
                </a:lnTo>
                <a:lnTo>
                  <a:pt x="33140" y="7692"/>
                </a:lnTo>
                <a:lnTo>
                  <a:pt x="32271" y="7218"/>
                </a:lnTo>
                <a:lnTo>
                  <a:pt x="31402" y="6744"/>
                </a:lnTo>
                <a:lnTo>
                  <a:pt x="30506" y="6296"/>
                </a:lnTo>
                <a:lnTo>
                  <a:pt x="29610" y="5875"/>
                </a:lnTo>
                <a:lnTo>
                  <a:pt x="28715" y="5479"/>
                </a:lnTo>
                <a:lnTo>
                  <a:pt x="27793" y="5111"/>
                </a:lnTo>
                <a:lnTo>
                  <a:pt x="26897" y="4742"/>
                </a:lnTo>
                <a:lnTo>
                  <a:pt x="26001" y="4426"/>
                </a:lnTo>
                <a:lnTo>
                  <a:pt x="25079" y="4136"/>
                </a:lnTo>
                <a:lnTo>
                  <a:pt x="24184" y="3873"/>
                </a:lnTo>
                <a:lnTo>
                  <a:pt x="23261" y="3635"/>
                </a:lnTo>
                <a:lnTo>
                  <a:pt x="22313" y="3425"/>
                </a:lnTo>
                <a:lnTo>
                  <a:pt x="21391" y="3267"/>
                </a:lnTo>
                <a:lnTo>
                  <a:pt x="20443" y="3161"/>
                </a:lnTo>
                <a:lnTo>
                  <a:pt x="19494" y="3082"/>
                </a:lnTo>
                <a:lnTo>
                  <a:pt x="18941" y="3056"/>
                </a:lnTo>
                <a:lnTo>
                  <a:pt x="18414" y="3030"/>
                </a:lnTo>
                <a:lnTo>
                  <a:pt x="17861" y="3056"/>
                </a:lnTo>
                <a:lnTo>
                  <a:pt x="17334" y="3082"/>
                </a:lnTo>
                <a:lnTo>
                  <a:pt x="16781" y="3161"/>
                </a:lnTo>
                <a:lnTo>
                  <a:pt x="16254" y="3267"/>
                </a:lnTo>
                <a:lnTo>
                  <a:pt x="15727" y="3425"/>
                </a:lnTo>
                <a:lnTo>
                  <a:pt x="15227" y="3609"/>
                </a:lnTo>
                <a:lnTo>
                  <a:pt x="14726" y="2819"/>
                </a:lnTo>
                <a:lnTo>
                  <a:pt x="14226" y="2055"/>
                </a:lnTo>
                <a:lnTo>
                  <a:pt x="13857" y="1528"/>
                </a:lnTo>
                <a:lnTo>
                  <a:pt x="13488" y="1027"/>
                </a:lnTo>
                <a:lnTo>
                  <a:pt x="13093" y="527"/>
                </a:lnTo>
                <a:lnTo>
                  <a:pt x="12671" y="53"/>
                </a:lnTo>
                <a:lnTo>
                  <a:pt x="12619" y="26"/>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1"/>
          <p:cNvSpPr/>
          <p:nvPr/>
        </p:nvSpPr>
        <p:spPr>
          <a:xfrm rot="-6977227">
            <a:off x="324906" y="3763074"/>
            <a:ext cx="829628" cy="1371685"/>
          </a:xfrm>
          <a:custGeom>
            <a:avLst/>
            <a:gdLst/>
            <a:ahLst/>
            <a:cxnLst/>
            <a:rect l="l" t="t" r="r" b="b"/>
            <a:pathLst>
              <a:path w="36487" h="55691" extrusionOk="0">
                <a:moveTo>
                  <a:pt x="19073" y="3372"/>
                </a:moveTo>
                <a:lnTo>
                  <a:pt x="20048" y="3425"/>
                </a:lnTo>
                <a:lnTo>
                  <a:pt x="20996" y="3530"/>
                </a:lnTo>
                <a:lnTo>
                  <a:pt x="21918" y="3688"/>
                </a:lnTo>
                <a:lnTo>
                  <a:pt x="22866" y="3873"/>
                </a:lnTo>
                <a:lnTo>
                  <a:pt x="23788" y="4110"/>
                </a:lnTo>
                <a:lnTo>
                  <a:pt x="24710" y="4347"/>
                </a:lnTo>
                <a:lnTo>
                  <a:pt x="25632" y="4636"/>
                </a:lnTo>
                <a:lnTo>
                  <a:pt x="26528" y="4979"/>
                </a:lnTo>
                <a:lnTo>
                  <a:pt x="27424" y="5321"/>
                </a:lnTo>
                <a:lnTo>
                  <a:pt x="28293" y="5690"/>
                </a:lnTo>
                <a:lnTo>
                  <a:pt x="29162" y="6059"/>
                </a:lnTo>
                <a:lnTo>
                  <a:pt x="30032" y="6481"/>
                </a:lnTo>
                <a:lnTo>
                  <a:pt x="30848" y="6876"/>
                </a:lnTo>
                <a:lnTo>
                  <a:pt x="31665" y="7297"/>
                </a:lnTo>
                <a:lnTo>
                  <a:pt x="33298" y="8167"/>
                </a:lnTo>
                <a:lnTo>
                  <a:pt x="31481" y="8088"/>
                </a:lnTo>
                <a:lnTo>
                  <a:pt x="30585" y="8035"/>
                </a:lnTo>
                <a:lnTo>
                  <a:pt x="29663" y="7982"/>
                </a:lnTo>
                <a:lnTo>
                  <a:pt x="28767" y="7877"/>
                </a:lnTo>
                <a:lnTo>
                  <a:pt x="27845" y="7771"/>
                </a:lnTo>
                <a:lnTo>
                  <a:pt x="26950" y="7666"/>
                </a:lnTo>
                <a:lnTo>
                  <a:pt x="26054" y="7508"/>
                </a:lnTo>
                <a:lnTo>
                  <a:pt x="25158" y="7324"/>
                </a:lnTo>
                <a:lnTo>
                  <a:pt x="24263" y="7139"/>
                </a:lnTo>
                <a:lnTo>
                  <a:pt x="23393" y="6902"/>
                </a:lnTo>
                <a:lnTo>
                  <a:pt x="22524" y="6639"/>
                </a:lnTo>
                <a:lnTo>
                  <a:pt x="21681" y="6349"/>
                </a:lnTo>
                <a:lnTo>
                  <a:pt x="20838" y="6006"/>
                </a:lnTo>
                <a:lnTo>
                  <a:pt x="19995" y="5664"/>
                </a:lnTo>
                <a:lnTo>
                  <a:pt x="19178" y="5242"/>
                </a:lnTo>
                <a:lnTo>
                  <a:pt x="18335" y="4795"/>
                </a:lnTo>
                <a:lnTo>
                  <a:pt x="17492" y="4347"/>
                </a:lnTo>
                <a:lnTo>
                  <a:pt x="17071" y="4162"/>
                </a:lnTo>
                <a:lnTo>
                  <a:pt x="16623" y="4004"/>
                </a:lnTo>
                <a:lnTo>
                  <a:pt x="16149" y="3846"/>
                </a:lnTo>
                <a:lnTo>
                  <a:pt x="15701" y="3741"/>
                </a:lnTo>
                <a:lnTo>
                  <a:pt x="16096" y="3609"/>
                </a:lnTo>
                <a:lnTo>
                  <a:pt x="16517" y="3530"/>
                </a:lnTo>
                <a:lnTo>
                  <a:pt x="16939" y="3451"/>
                </a:lnTo>
                <a:lnTo>
                  <a:pt x="17360" y="3398"/>
                </a:lnTo>
                <a:lnTo>
                  <a:pt x="17808" y="3372"/>
                </a:lnTo>
                <a:close/>
                <a:moveTo>
                  <a:pt x="18388" y="8140"/>
                </a:moveTo>
                <a:lnTo>
                  <a:pt x="18730" y="8351"/>
                </a:lnTo>
                <a:lnTo>
                  <a:pt x="19073" y="8535"/>
                </a:lnTo>
                <a:lnTo>
                  <a:pt x="19415" y="8693"/>
                </a:lnTo>
                <a:lnTo>
                  <a:pt x="19784" y="8851"/>
                </a:lnTo>
                <a:lnTo>
                  <a:pt x="20495" y="9115"/>
                </a:lnTo>
                <a:lnTo>
                  <a:pt x="21259" y="9326"/>
                </a:lnTo>
                <a:lnTo>
                  <a:pt x="22023" y="9510"/>
                </a:lnTo>
                <a:lnTo>
                  <a:pt x="22814" y="9668"/>
                </a:lnTo>
                <a:lnTo>
                  <a:pt x="24342" y="9958"/>
                </a:lnTo>
                <a:lnTo>
                  <a:pt x="25395" y="10142"/>
                </a:lnTo>
                <a:lnTo>
                  <a:pt x="26449" y="10379"/>
                </a:lnTo>
                <a:lnTo>
                  <a:pt x="27476" y="10643"/>
                </a:lnTo>
                <a:lnTo>
                  <a:pt x="28478" y="10959"/>
                </a:lnTo>
                <a:lnTo>
                  <a:pt x="29479" y="11301"/>
                </a:lnTo>
                <a:lnTo>
                  <a:pt x="30480" y="11697"/>
                </a:lnTo>
                <a:lnTo>
                  <a:pt x="31428" y="12144"/>
                </a:lnTo>
                <a:lnTo>
                  <a:pt x="32376" y="12619"/>
                </a:lnTo>
                <a:lnTo>
                  <a:pt x="33325" y="13172"/>
                </a:lnTo>
                <a:lnTo>
                  <a:pt x="34247" y="13751"/>
                </a:lnTo>
                <a:lnTo>
                  <a:pt x="34668" y="14068"/>
                </a:lnTo>
                <a:lnTo>
                  <a:pt x="35116" y="14410"/>
                </a:lnTo>
                <a:lnTo>
                  <a:pt x="35538" y="14752"/>
                </a:lnTo>
                <a:lnTo>
                  <a:pt x="35933" y="15095"/>
                </a:lnTo>
                <a:lnTo>
                  <a:pt x="33852" y="15200"/>
                </a:lnTo>
                <a:lnTo>
                  <a:pt x="32824" y="15227"/>
                </a:lnTo>
                <a:lnTo>
                  <a:pt x="32297" y="15200"/>
                </a:lnTo>
                <a:lnTo>
                  <a:pt x="31770" y="15174"/>
                </a:lnTo>
                <a:lnTo>
                  <a:pt x="31244" y="15121"/>
                </a:lnTo>
                <a:lnTo>
                  <a:pt x="30743" y="15042"/>
                </a:lnTo>
                <a:lnTo>
                  <a:pt x="30243" y="14963"/>
                </a:lnTo>
                <a:lnTo>
                  <a:pt x="29742" y="14858"/>
                </a:lnTo>
                <a:lnTo>
                  <a:pt x="28715" y="14594"/>
                </a:lnTo>
                <a:lnTo>
                  <a:pt x="27740" y="14305"/>
                </a:lnTo>
                <a:lnTo>
                  <a:pt x="26792" y="13936"/>
                </a:lnTo>
                <a:lnTo>
                  <a:pt x="25843" y="13514"/>
                </a:lnTo>
                <a:lnTo>
                  <a:pt x="24947" y="13066"/>
                </a:lnTo>
                <a:lnTo>
                  <a:pt x="24052" y="12566"/>
                </a:lnTo>
                <a:lnTo>
                  <a:pt x="23182" y="12039"/>
                </a:lnTo>
                <a:lnTo>
                  <a:pt x="22339" y="11460"/>
                </a:lnTo>
                <a:lnTo>
                  <a:pt x="21523" y="10880"/>
                </a:lnTo>
                <a:lnTo>
                  <a:pt x="20706" y="10248"/>
                </a:lnTo>
                <a:lnTo>
                  <a:pt x="20127" y="9721"/>
                </a:lnTo>
                <a:lnTo>
                  <a:pt x="19547" y="9220"/>
                </a:lnTo>
                <a:lnTo>
                  <a:pt x="18388" y="8140"/>
                </a:lnTo>
                <a:close/>
                <a:moveTo>
                  <a:pt x="20337" y="14305"/>
                </a:moveTo>
                <a:lnTo>
                  <a:pt x="20680" y="14568"/>
                </a:lnTo>
                <a:lnTo>
                  <a:pt x="21049" y="14805"/>
                </a:lnTo>
                <a:lnTo>
                  <a:pt x="21444" y="15016"/>
                </a:lnTo>
                <a:lnTo>
                  <a:pt x="21813" y="15227"/>
                </a:lnTo>
                <a:lnTo>
                  <a:pt x="22603" y="15622"/>
                </a:lnTo>
                <a:lnTo>
                  <a:pt x="23420" y="15964"/>
                </a:lnTo>
                <a:lnTo>
                  <a:pt x="25053" y="16623"/>
                </a:lnTo>
                <a:lnTo>
                  <a:pt x="25870" y="16992"/>
                </a:lnTo>
                <a:lnTo>
                  <a:pt x="26660" y="17360"/>
                </a:lnTo>
                <a:lnTo>
                  <a:pt x="27503" y="17808"/>
                </a:lnTo>
                <a:lnTo>
                  <a:pt x="28319" y="18283"/>
                </a:lnTo>
                <a:lnTo>
                  <a:pt x="29110" y="18809"/>
                </a:lnTo>
                <a:lnTo>
                  <a:pt x="29874" y="19336"/>
                </a:lnTo>
                <a:lnTo>
                  <a:pt x="30611" y="19916"/>
                </a:lnTo>
                <a:lnTo>
                  <a:pt x="31349" y="20522"/>
                </a:lnTo>
                <a:lnTo>
                  <a:pt x="32060" y="21128"/>
                </a:lnTo>
                <a:lnTo>
                  <a:pt x="32745" y="21786"/>
                </a:lnTo>
                <a:lnTo>
                  <a:pt x="33351" y="22418"/>
                </a:lnTo>
                <a:lnTo>
                  <a:pt x="33904" y="23051"/>
                </a:lnTo>
                <a:lnTo>
                  <a:pt x="34431" y="23709"/>
                </a:lnTo>
                <a:lnTo>
                  <a:pt x="34958" y="24394"/>
                </a:lnTo>
                <a:lnTo>
                  <a:pt x="34958" y="24394"/>
                </a:lnTo>
                <a:lnTo>
                  <a:pt x="34405" y="23999"/>
                </a:lnTo>
                <a:lnTo>
                  <a:pt x="33852" y="23604"/>
                </a:lnTo>
                <a:lnTo>
                  <a:pt x="33272" y="23235"/>
                </a:lnTo>
                <a:lnTo>
                  <a:pt x="32640" y="22919"/>
                </a:lnTo>
                <a:lnTo>
                  <a:pt x="31797" y="22498"/>
                </a:lnTo>
                <a:lnTo>
                  <a:pt x="30927" y="22102"/>
                </a:lnTo>
                <a:lnTo>
                  <a:pt x="29189" y="21365"/>
                </a:lnTo>
                <a:lnTo>
                  <a:pt x="28319" y="20970"/>
                </a:lnTo>
                <a:lnTo>
                  <a:pt x="27476" y="20574"/>
                </a:lnTo>
                <a:lnTo>
                  <a:pt x="26633" y="20153"/>
                </a:lnTo>
                <a:lnTo>
                  <a:pt x="25817" y="19679"/>
                </a:lnTo>
                <a:lnTo>
                  <a:pt x="25000" y="19126"/>
                </a:lnTo>
                <a:lnTo>
                  <a:pt x="24210" y="18546"/>
                </a:lnTo>
                <a:lnTo>
                  <a:pt x="23472" y="17940"/>
                </a:lnTo>
                <a:lnTo>
                  <a:pt x="22761" y="17255"/>
                </a:lnTo>
                <a:lnTo>
                  <a:pt x="22076" y="16570"/>
                </a:lnTo>
                <a:lnTo>
                  <a:pt x="21470" y="15859"/>
                </a:lnTo>
                <a:lnTo>
                  <a:pt x="20891" y="15095"/>
                </a:lnTo>
                <a:lnTo>
                  <a:pt x="20337" y="14305"/>
                </a:lnTo>
                <a:close/>
                <a:moveTo>
                  <a:pt x="14594" y="6691"/>
                </a:moveTo>
                <a:lnTo>
                  <a:pt x="14384" y="7613"/>
                </a:lnTo>
                <a:lnTo>
                  <a:pt x="14147" y="8509"/>
                </a:lnTo>
                <a:lnTo>
                  <a:pt x="13830" y="9405"/>
                </a:lnTo>
                <a:lnTo>
                  <a:pt x="13514" y="10274"/>
                </a:lnTo>
                <a:lnTo>
                  <a:pt x="13146" y="11143"/>
                </a:lnTo>
                <a:lnTo>
                  <a:pt x="12750" y="12013"/>
                </a:lnTo>
                <a:lnTo>
                  <a:pt x="12303" y="12856"/>
                </a:lnTo>
                <a:lnTo>
                  <a:pt x="11828" y="13672"/>
                </a:lnTo>
                <a:lnTo>
                  <a:pt x="11486" y="14226"/>
                </a:lnTo>
                <a:lnTo>
                  <a:pt x="11117" y="14779"/>
                </a:lnTo>
                <a:lnTo>
                  <a:pt x="10748" y="15306"/>
                </a:lnTo>
                <a:lnTo>
                  <a:pt x="10353" y="15833"/>
                </a:lnTo>
                <a:lnTo>
                  <a:pt x="9563" y="16860"/>
                </a:lnTo>
                <a:lnTo>
                  <a:pt x="8693" y="17861"/>
                </a:lnTo>
                <a:lnTo>
                  <a:pt x="7798" y="18809"/>
                </a:lnTo>
                <a:lnTo>
                  <a:pt x="6849" y="19731"/>
                </a:lnTo>
                <a:lnTo>
                  <a:pt x="5875" y="20627"/>
                </a:lnTo>
                <a:lnTo>
                  <a:pt x="4874" y="21470"/>
                </a:lnTo>
                <a:lnTo>
                  <a:pt x="3820" y="22287"/>
                </a:lnTo>
                <a:lnTo>
                  <a:pt x="2740" y="23077"/>
                </a:lnTo>
                <a:lnTo>
                  <a:pt x="1660" y="23841"/>
                </a:lnTo>
                <a:lnTo>
                  <a:pt x="553" y="24579"/>
                </a:lnTo>
                <a:lnTo>
                  <a:pt x="1133" y="23499"/>
                </a:lnTo>
                <a:lnTo>
                  <a:pt x="1739" y="22418"/>
                </a:lnTo>
                <a:lnTo>
                  <a:pt x="2371" y="21365"/>
                </a:lnTo>
                <a:lnTo>
                  <a:pt x="3030" y="20311"/>
                </a:lnTo>
                <a:lnTo>
                  <a:pt x="3714" y="19284"/>
                </a:lnTo>
                <a:lnTo>
                  <a:pt x="4426" y="18283"/>
                </a:lnTo>
                <a:lnTo>
                  <a:pt x="5163" y="17281"/>
                </a:lnTo>
                <a:lnTo>
                  <a:pt x="5927" y="16307"/>
                </a:lnTo>
                <a:lnTo>
                  <a:pt x="6744" y="15306"/>
                </a:lnTo>
                <a:lnTo>
                  <a:pt x="7587" y="14331"/>
                </a:lnTo>
                <a:lnTo>
                  <a:pt x="8456" y="13356"/>
                </a:lnTo>
                <a:lnTo>
                  <a:pt x="9352" y="12434"/>
                </a:lnTo>
                <a:lnTo>
                  <a:pt x="10300" y="11486"/>
                </a:lnTo>
                <a:lnTo>
                  <a:pt x="11301" y="10590"/>
                </a:lnTo>
                <a:lnTo>
                  <a:pt x="12250" y="9668"/>
                </a:lnTo>
                <a:lnTo>
                  <a:pt x="12724" y="9194"/>
                </a:lnTo>
                <a:lnTo>
                  <a:pt x="13172" y="8693"/>
                </a:lnTo>
                <a:lnTo>
                  <a:pt x="13567" y="8219"/>
                </a:lnTo>
                <a:lnTo>
                  <a:pt x="13962" y="7719"/>
                </a:lnTo>
                <a:lnTo>
                  <a:pt x="14305" y="7218"/>
                </a:lnTo>
                <a:lnTo>
                  <a:pt x="14594" y="6691"/>
                </a:lnTo>
                <a:close/>
                <a:moveTo>
                  <a:pt x="16623" y="9457"/>
                </a:moveTo>
                <a:lnTo>
                  <a:pt x="16517" y="11196"/>
                </a:lnTo>
                <a:lnTo>
                  <a:pt x="16465" y="12065"/>
                </a:lnTo>
                <a:lnTo>
                  <a:pt x="16386" y="12935"/>
                </a:lnTo>
                <a:lnTo>
                  <a:pt x="16254" y="14252"/>
                </a:lnTo>
                <a:lnTo>
                  <a:pt x="16043" y="15595"/>
                </a:lnTo>
                <a:lnTo>
                  <a:pt x="15806" y="16913"/>
                </a:lnTo>
                <a:lnTo>
                  <a:pt x="15648" y="17571"/>
                </a:lnTo>
                <a:lnTo>
                  <a:pt x="15490" y="18203"/>
                </a:lnTo>
                <a:lnTo>
                  <a:pt x="15306" y="18809"/>
                </a:lnTo>
                <a:lnTo>
                  <a:pt x="15121" y="19389"/>
                </a:lnTo>
                <a:lnTo>
                  <a:pt x="14911" y="19969"/>
                </a:lnTo>
                <a:lnTo>
                  <a:pt x="14700" y="20548"/>
                </a:lnTo>
                <a:lnTo>
                  <a:pt x="14463" y="21101"/>
                </a:lnTo>
                <a:lnTo>
                  <a:pt x="14199" y="21681"/>
                </a:lnTo>
                <a:lnTo>
                  <a:pt x="13936" y="22208"/>
                </a:lnTo>
                <a:lnTo>
                  <a:pt x="13646" y="22761"/>
                </a:lnTo>
                <a:lnTo>
                  <a:pt x="13330" y="23288"/>
                </a:lnTo>
                <a:lnTo>
                  <a:pt x="12987" y="23788"/>
                </a:lnTo>
                <a:lnTo>
                  <a:pt x="12645" y="24289"/>
                </a:lnTo>
                <a:lnTo>
                  <a:pt x="12276" y="24789"/>
                </a:lnTo>
                <a:lnTo>
                  <a:pt x="11881" y="25237"/>
                </a:lnTo>
                <a:lnTo>
                  <a:pt x="11460" y="25711"/>
                </a:lnTo>
                <a:lnTo>
                  <a:pt x="11012" y="26133"/>
                </a:lnTo>
                <a:lnTo>
                  <a:pt x="10564" y="26554"/>
                </a:lnTo>
                <a:lnTo>
                  <a:pt x="10037" y="26976"/>
                </a:lnTo>
                <a:lnTo>
                  <a:pt x="9510" y="27397"/>
                </a:lnTo>
                <a:lnTo>
                  <a:pt x="8957" y="27793"/>
                </a:lnTo>
                <a:lnTo>
                  <a:pt x="8404" y="28161"/>
                </a:lnTo>
                <a:lnTo>
                  <a:pt x="7245" y="28899"/>
                </a:lnTo>
                <a:lnTo>
                  <a:pt x="6085" y="29584"/>
                </a:lnTo>
                <a:lnTo>
                  <a:pt x="6981" y="27266"/>
                </a:lnTo>
                <a:lnTo>
                  <a:pt x="7903" y="24947"/>
                </a:lnTo>
                <a:lnTo>
                  <a:pt x="8377" y="23788"/>
                </a:lnTo>
                <a:lnTo>
                  <a:pt x="8878" y="22656"/>
                </a:lnTo>
                <a:lnTo>
                  <a:pt x="9378" y="21523"/>
                </a:lnTo>
                <a:lnTo>
                  <a:pt x="9932" y="20390"/>
                </a:lnTo>
                <a:lnTo>
                  <a:pt x="10485" y="19257"/>
                </a:lnTo>
                <a:lnTo>
                  <a:pt x="11091" y="18124"/>
                </a:lnTo>
                <a:lnTo>
                  <a:pt x="11697" y="16992"/>
                </a:lnTo>
                <a:lnTo>
                  <a:pt x="12355" y="15885"/>
                </a:lnTo>
                <a:lnTo>
                  <a:pt x="13040" y="14805"/>
                </a:lnTo>
                <a:lnTo>
                  <a:pt x="13751" y="13751"/>
                </a:lnTo>
                <a:lnTo>
                  <a:pt x="14515" y="12724"/>
                </a:lnTo>
                <a:lnTo>
                  <a:pt x="15253" y="11670"/>
                </a:lnTo>
                <a:lnTo>
                  <a:pt x="15648" y="11143"/>
                </a:lnTo>
                <a:lnTo>
                  <a:pt x="15991" y="10617"/>
                </a:lnTo>
                <a:lnTo>
                  <a:pt x="16333" y="10037"/>
                </a:lnTo>
                <a:lnTo>
                  <a:pt x="16623" y="9457"/>
                </a:lnTo>
                <a:close/>
                <a:moveTo>
                  <a:pt x="19837" y="15701"/>
                </a:moveTo>
                <a:lnTo>
                  <a:pt x="19784" y="16649"/>
                </a:lnTo>
                <a:lnTo>
                  <a:pt x="19705" y="17598"/>
                </a:lnTo>
                <a:lnTo>
                  <a:pt x="19547" y="18546"/>
                </a:lnTo>
                <a:lnTo>
                  <a:pt x="19363" y="19494"/>
                </a:lnTo>
                <a:lnTo>
                  <a:pt x="19152" y="20416"/>
                </a:lnTo>
                <a:lnTo>
                  <a:pt x="18862" y="21338"/>
                </a:lnTo>
                <a:lnTo>
                  <a:pt x="18546" y="22234"/>
                </a:lnTo>
                <a:lnTo>
                  <a:pt x="18177" y="23103"/>
                </a:lnTo>
                <a:lnTo>
                  <a:pt x="17703" y="24078"/>
                </a:lnTo>
                <a:lnTo>
                  <a:pt x="17176" y="25026"/>
                </a:lnTo>
                <a:lnTo>
                  <a:pt x="16597" y="25949"/>
                </a:lnTo>
                <a:lnTo>
                  <a:pt x="15964" y="26844"/>
                </a:lnTo>
                <a:lnTo>
                  <a:pt x="15306" y="27687"/>
                </a:lnTo>
                <a:lnTo>
                  <a:pt x="14594" y="28530"/>
                </a:lnTo>
                <a:lnTo>
                  <a:pt x="13857" y="29321"/>
                </a:lnTo>
                <a:lnTo>
                  <a:pt x="13093" y="30058"/>
                </a:lnTo>
                <a:lnTo>
                  <a:pt x="12276" y="30822"/>
                </a:lnTo>
                <a:lnTo>
                  <a:pt x="11407" y="31507"/>
                </a:lnTo>
                <a:lnTo>
                  <a:pt x="10511" y="32166"/>
                </a:lnTo>
                <a:lnTo>
                  <a:pt x="9589" y="32798"/>
                </a:lnTo>
                <a:lnTo>
                  <a:pt x="11749" y="29057"/>
                </a:lnTo>
                <a:lnTo>
                  <a:pt x="12829" y="27213"/>
                </a:lnTo>
                <a:lnTo>
                  <a:pt x="13936" y="25343"/>
                </a:lnTo>
                <a:lnTo>
                  <a:pt x="14515" y="24421"/>
                </a:lnTo>
                <a:lnTo>
                  <a:pt x="15121" y="23499"/>
                </a:lnTo>
                <a:lnTo>
                  <a:pt x="15754" y="22577"/>
                </a:lnTo>
                <a:lnTo>
                  <a:pt x="16386" y="21681"/>
                </a:lnTo>
                <a:lnTo>
                  <a:pt x="17677" y="19995"/>
                </a:lnTo>
                <a:lnTo>
                  <a:pt x="18309" y="19126"/>
                </a:lnTo>
                <a:lnTo>
                  <a:pt x="18599" y="18678"/>
                </a:lnTo>
                <a:lnTo>
                  <a:pt x="18862" y="18230"/>
                </a:lnTo>
                <a:lnTo>
                  <a:pt x="19178" y="17624"/>
                </a:lnTo>
                <a:lnTo>
                  <a:pt x="19442" y="16992"/>
                </a:lnTo>
                <a:lnTo>
                  <a:pt x="19652" y="16359"/>
                </a:lnTo>
                <a:lnTo>
                  <a:pt x="19758" y="16043"/>
                </a:lnTo>
                <a:lnTo>
                  <a:pt x="19837" y="15701"/>
                </a:lnTo>
                <a:close/>
                <a:moveTo>
                  <a:pt x="22234" y="22076"/>
                </a:moveTo>
                <a:lnTo>
                  <a:pt x="23077" y="22418"/>
                </a:lnTo>
                <a:lnTo>
                  <a:pt x="23894" y="22761"/>
                </a:lnTo>
                <a:lnTo>
                  <a:pt x="24710" y="23156"/>
                </a:lnTo>
                <a:lnTo>
                  <a:pt x="25501" y="23578"/>
                </a:lnTo>
                <a:lnTo>
                  <a:pt x="26291" y="24025"/>
                </a:lnTo>
                <a:lnTo>
                  <a:pt x="27055" y="24500"/>
                </a:lnTo>
                <a:lnTo>
                  <a:pt x="27793" y="25000"/>
                </a:lnTo>
                <a:lnTo>
                  <a:pt x="28530" y="25527"/>
                </a:lnTo>
                <a:lnTo>
                  <a:pt x="29215" y="26080"/>
                </a:lnTo>
                <a:lnTo>
                  <a:pt x="29900" y="26660"/>
                </a:lnTo>
                <a:lnTo>
                  <a:pt x="30559" y="27266"/>
                </a:lnTo>
                <a:lnTo>
                  <a:pt x="31217" y="27898"/>
                </a:lnTo>
                <a:lnTo>
                  <a:pt x="31823" y="28557"/>
                </a:lnTo>
                <a:lnTo>
                  <a:pt x="32403" y="29215"/>
                </a:lnTo>
                <a:lnTo>
                  <a:pt x="32956" y="29926"/>
                </a:lnTo>
                <a:lnTo>
                  <a:pt x="33483" y="30664"/>
                </a:lnTo>
                <a:lnTo>
                  <a:pt x="34010" y="31428"/>
                </a:lnTo>
                <a:lnTo>
                  <a:pt x="34484" y="32218"/>
                </a:lnTo>
                <a:lnTo>
                  <a:pt x="34932" y="33035"/>
                </a:lnTo>
                <a:lnTo>
                  <a:pt x="35353" y="33852"/>
                </a:lnTo>
                <a:lnTo>
                  <a:pt x="34721" y="33404"/>
                </a:lnTo>
                <a:lnTo>
                  <a:pt x="34062" y="32956"/>
                </a:lnTo>
                <a:lnTo>
                  <a:pt x="33404" y="32534"/>
                </a:lnTo>
                <a:lnTo>
                  <a:pt x="32719" y="32113"/>
                </a:lnTo>
                <a:lnTo>
                  <a:pt x="31138" y="31191"/>
                </a:lnTo>
                <a:lnTo>
                  <a:pt x="30348" y="30690"/>
                </a:lnTo>
                <a:lnTo>
                  <a:pt x="29558" y="30190"/>
                </a:lnTo>
                <a:lnTo>
                  <a:pt x="28846" y="29637"/>
                </a:lnTo>
                <a:lnTo>
                  <a:pt x="28135" y="29057"/>
                </a:lnTo>
                <a:lnTo>
                  <a:pt x="27476" y="28451"/>
                </a:lnTo>
                <a:lnTo>
                  <a:pt x="26818" y="27819"/>
                </a:lnTo>
                <a:lnTo>
                  <a:pt x="26186" y="27160"/>
                </a:lnTo>
                <a:lnTo>
                  <a:pt x="25606" y="26475"/>
                </a:lnTo>
                <a:lnTo>
                  <a:pt x="25000" y="25790"/>
                </a:lnTo>
                <a:lnTo>
                  <a:pt x="24447" y="25079"/>
                </a:lnTo>
                <a:lnTo>
                  <a:pt x="23314" y="23604"/>
                </a:lnTo>
                <a:lnTo>
                  <a:pt x="22234" y="22076"/>
                </a:lnTo>
                <a:close/>
                <a:moveTo>
                  <a:pt x="21786" y="26765"/>
                </a:moveTo>
                <a:lnTo>
                  <a:pt x="21391" y="27424"/>
                </a:lnTo>
                <a:lnTo>
                  <a:pt x="20970" y="28056"/>
                </a:lnTo>
                <a:lnTo>
                  <a:pt x="20522" y="28688"/>
                </a:lnTo>
                <a:lnTo>
                  <a:pt x="20074" y="29294"/>
                </a:lnTo>
                <a:lnTo>
                  <a:pt x="19600" y="29874"/>
                </a:lnTo>
                <a:lnTo>
                  <a:pt x="19099" y="30453"/>
                </a:lnTo>
                <a:lnTo>
                  <a:pt x="18572" y="31007"/>
                </a:lnTo>
                <a:lnTo>
                  <a:pt x="18045" y="31533"/>
                </a:lnTo>
                <a:lnTo>
                  <a:pt x="17492" y="32060"/>
                </a:lnTo>
                <a:lnTo>
                  <a:pt x="16913" y="32561"/>
                </a:lnTo>
                <a:lnTo>
                  <a:pt x="16333" y="33035"/>
                </a:lnTo>
                <a:lnTo>
                  <a:pt x="15727" y="33509"/>
                </a:lnTo>
                <a:lnTo>
                  <a:pt x="15095" y="33957"/>
                </a:lnTo>
                <a:lnTo>
                  <a:pt x="14489" y="34379"/>
                </a:lnTo>
                <a:lnTo>
                  <a:pt x="13830" y="34800"/>
                </a:lnTo>
                <a:lnTo>
                  <a:pt x="13172" y="35195"/>
                </a:lnTo>
                <a:lnTo>
                  <a:pt x="12487" y="35617"/>
                </a:lnTo>
                <a:lnTo>
                  <a:pt x="11749" y="35985"/>
                </a:lnTo>
                <a:lnTo>
                  <a:pt x="11038" y="36354"/>
                </a:lnTo>
                <a:lnTo>
                  <a:pt x="10300" y="36723"/>
                </a:lnTo>
                <a:lnTo>
                  <a:pt x="10748" y="36091"/>
                </a:lnTo>
                <a:lnTo>
                  <a:pt x="11222" y="35485"/>
                </a:lnTo>
                <a:lnTo>
                  <a:pt x="11697" y="34879"/>
                </a:lnTo>
                <a:lnTo>
                  <a:pt x="12197" y="34273"/>
                </a:lnTo>
                <a:lnTo>
                  <a:pt x="12724" y="33694"/>
                </a:lnTo>
                <a:lnTo>
                  <a:pt x="13251" y="33140"/>
                </a:lnTo>
                <a:lnTo>
                  <a:pt x="13778" y="32587"/>
                </a:lnTo>
                <a:lnTo>
                  <a:pt x="14331" y="32034"/>
                </a:lnTo>
                <a:lnTo>
                  <a:pt x="14911" y="31507"/>
                </a:lnTo>
                <a:lnTo>
                  <a:pt x="15490" y="31007"/>
                </a:lnTo>
                <a:lnTo>
                  <a:pt x="16070" y="30506"/>
                </a:lnTo>
                <a:lnTo>
                  <a:pt x="16676" y="30005"/>
                </a:lnTo>
                <a:lnTo>
                  <a:pt x="17281" y="29558"/>
                </a:lnTo>
                <a:lnTo>
                  <a:pt x="17914" y="29110"/>
                </a:lnTo>
                <a:lnTo>
                  <a:pt x="18546" y="28662"/>
                </a:lnTo>
                <a:lnTo>
                  <a:pt x="19205" y="28240"/>
                </a:lnTo>
                <a:lnTo>
                  <a:pt x="19837" y="27845"/>
                </a:lnTo>
                <a:lnTo>
                  <a:pt x="20469" y="27476"/>
                </a:lnTo>
                <a:lnTo>
                  <a:pt x="21128" y="27108"/>
                </a:lnTo>
                <a:lnTo>
                  <a:pt x="21786" y="26765"/>
                </a:lnTo>
                <a:close/>
                <a:moveTo>
                  <a:pt x="22418" y="26291"/>
                </a:moveTo>
                <a:lnTo>
                  <a:pt x="22735" y="26528"/>
                </a:lnTo>
                <a:lnTo>
                  <a:pt x="23051" y="26792"/>
                </a:lnTo>
                <a:lnTo>
                  <a:pt x="23630" y="27345"/>
                </a:lnTo>
                <a:lnTo>
                  <a:pt x="24184" y="27951"/>
                </a:lnTo>
                <a:lnTo>
                  <a:pt x="24710" y="28557"/>
                </a:lnTo>
                <a:lnTo>
                  <a:pt x="25185" y="29215"/>
                </a:lnTo>
                <a:lnTo>
                  <a:pt x="25659" y="29900"/>
                </a:lnTo>
                <a:lnTo>
                  <a:pt x="26107" y="30559"/>
                </a:lnTo>
                <a:lnTo>
                  <a:pt x="26554" y="31244"/>
                </a:lnTo>
                <a:lnTo>
                  <a:pt x="27529" y="32824"/>
                </a:lnTo>
                <a:lnTo>
                  <a:pt x="28003" y="33641"/>
                </a:lnTo>
                <a:lnTo>
                  <a:pt x="28451" y="34431"/>
                </a:lnTo>
                <a:lnTo>
                  <a:pt x="28899" y="35274"/>
                </a:lnTo>
                <a:lnTo>
                  <a:pt x="29294" y="36091"/>
                </a:lnTo>
                <a:lnTo>
                  <a:pt x="29663" y="36960"/>
                </a:lnTo>
                <a:lnTo>
                  <a:pt x="29979" y="37830"/>
                </a:lnTo>
                <a:lnTo>
                  <a:pt x="30243" y="38699"/>
                </a:lnTo>
                <a:lnTo>
                  <a:pt x="30453" y="39568"/>
                </a:lnTo>
                <a:lnTo>
                  <a:pt x="30585" y="40464"/>
                </a:lnTo>
                <a:lnTo>
                  <a:pt x="30638" y="40912"/>
                </a:lnTo>
                <a:lnTo>
                  <a:pt x="30690" y="41360"/>
                </a:lnTo>
                <a:lnTo>
                  <a:pt x="30348" y="40701"/>
                </a:lnTo>
                <a:lnTo>
                  <a:pt x="29979" y="40042"/>
                </a:lnTo>
                <a:lnTo>
                  <a:pt x="29610" y="39384"/>
                </a:lnTo>
                <a:lnTo>
                  <a:pt x="29215" y="38752"/>
                </a:lnTo>
                <a:lnTo>
                  <a:pt x="28715" y="38014"/>
                </a:lnTo>
                <a:lnTo>
                  <a:pt x="28214" y="37303"/>
                </a:lnTo>
                <a:lnTo>
                  <a:pt x="27687" y="36565"/>
                </a:lnTo>
                <a:lnTo>
                  <a:pt x="27213" y="35854"/>
                </a:lnTo>
                <a:lnTo>
                  <a:pt x="26739" y="35116"/>
                </a:lnTo>
                <a:lnTo>
                  <a:pt x="26265" y="34379"/>
                </a:lnTo>
                <a:lnTo>
                  <a:pt x="25843" y="33615"/>
                </a:lnTo>
                <a:lnTo>
                  <a:pt x="25395" y="32851"/>
                </a:lnTo>
                <a:lnTo>
                  <a:pt x="25000" y="32087"/>
                </a:lnTo>
                <a:lnTo>
                  <a:pt x="24605" y="31323"/>
                </a:lnTo>
                <a:lnTo>
                  <a:pt x="24210" y="30532"/>
                </a:lnTo>
                <a:lnTo>
                  <a:pt x="23841" y="29742"/>
                </a:lnTo>
                <a:lnTo>
                  <a:pt x="23077" y="28030"/>
                </a:lnTo>
                <a:lnTo>
                  <a:pt x="22735" y="27160"/>
                </a:lnTo>
                <a:lnTo>
                  <a:pt x="22418" y="26291"/>
                </a:lnTo>
                <a:close/>
                <a:moveTo>
                  <a:pt x="21734" y="33404"/>
                </a:moveTo>
                <a:lnTo>
                  <a:pt x="20812" y="34484"/>
                </a:lnTo>
                <a:lnTo>
                  <a:pt x="19837" y="35538"/>
                </a:lnTo>
                <a:lnTo>
                  <a:pt x="19336" y="36065"/>
                </a:lnTo>
                <a:lnTo>
                  <a:pt x="18836" y="36565"/>
                </a:lnTo>
                <a:lnTo>
                  <a:pt x="18309" y="37066"/>
                </a:lnTo>
                <a:lnTo>
                  <a:pt x="17782" y="37540"/>
                </a:lnTo>
                <a:lnTo>
                  <a:pt x="17176" y="38040"/>
                </a:lnTo>
                <a:lnTo>
                  <a:pt x="16544" y="38541"/>
                </a:lnTo>
                <a:lnTo>
                  <a:pt x="15912" y="39015"/>
                </a:lnTo>
                <a:lnTo>
                  <a:pt x="15279" y="39463"/>
                </a:lnTo>
                <a:lnTo>
                  <a:pt x="14621" y="39911"/>
                </a:lnTo>
                <a:lnTo>
                  <a:pt x="13962" y="40306"/>
                </a:lnTo>
                <a:lnTo>
                  <a:pt x="13277" y="40727"/>
                </a:lnTo>
                <a:lnTo>
                  <a:pt x="12592" y="41096"/>
                </a:lnTo>
                <a:lnTo>
                  <a:pt x="11881" y="41439"/>
                </a:lnTo>
                <a:lnTo>
                  <a:pt x="11170" y="41781"/>
                </a:lnTo>
                <a:lnTo>
                  <a:pt x="9747" y="42387"/>
                </a:lnTo>
                <a:lnTo>
                  <a:pt x="10169" y="41860"/>
                </a:lnTo>
                <a:lnTo>
                  <a:pt x="10590" y="41307"/>
                </a:lnTo>
                <a:lnTo>
                  <a:pt x="11038" y="40806"/>
                </a:lnTo>
                <a:lnTo>
                  <a:pt x="11512" y="40306"/>
                </a:lnTo>
                <a:lnTo>
                  <a:pt x="12039" y="39726"/>
                </a:lnTo>
                <a:lnTo>
                  <a:pt x="12619" y="39173"/>
                </a:lnTo>
                <a:lnTo>
                  <a:pt x="13198" y="38620"/>
                </a:lnTo>
                <a:lnTo>
                  <a:pt x="13778" y="38093"/>
                </a:lnTo>
                <a:lnTo>
                  <a:pt x="14384" y="37592"/>
                </a:lnTo>
                <a:lnTo>
                  <a:pt x="15016" y="37118"/>
                </a:lnTo>
                <a:lnTo>
                  <a:pt x="15648" y="36644"/>
                </a:lnTo>
                <a:lnTo>
                  <a:pt x="16280" y="36196"/>
                </a:lnTo>
                <a:lnTo>
                  <a:pt x="16939" y="35775"/>
                </a:lnTo>
                <a:lnTo>
                  <a:pt x="17598" y="35353"/>
                </a:lnTo>
                <a:lnTo>
                  <a:pt x="18283" y="34984"/>
                </a:lnTo>
                <a:lnTo>
                  <a:pt x="18967" y="34616"/>
                </a:lnTo>
                <a:lnTo>
                  <a:pt x="19652" y="34273"/>
                </a:lnTo>
                <a:lnTo>
                  <a:pt x="20337" y="33957"/>
                </a:lnTo>
                <a:lnTo>
                  <a:pt x="21022" y="33667"/>
                </a:lnTo>
                <a:lnTo>
                  <a:pt x="21734" y="33404"/>
                </a:lnTo>
                <a:close/>
                <a:moveTo>
                  <a:pt x="22471" y="33246"/>
                </a:moveTo>
                <a:lnTo>
                  <a:pt x="22945" y="33799"/>
                </a:lnTo>
                <a:lnTo>
                  <a:pt x="23367" y="34352"/>
                </a:lnTo>
                <a:lnTo>
                  <a:pt x="23788" y="34932"/>
                </a:lnTo>
                <a:lnTo>
                  <a:pt x="24184" y="35511"/>
                </a:lnTo>
                <a:lnTo>
                  <a:pt x="24552" y="36117"/>
                </a:lnTo>
                <a:lnTo>
                  <a:pt x="24895" y="36749"/>
                </a:lnTo>
                <a:lnTo>
                  <a:pt x="25211" y="37382"/>
                </a:lnTo>
                <a:lnTo>
                  <a:pt x="25501" y="38040"/>
                </a:lnTo>
                <a:lnTo>
                  <a:pt x="25764" y="38699"/>
                </a:lnTo>
                <a:lnTo>
                  <a:pt x="26001" y="39357"/>
                </a:lnTo>
                <a:lnTo>
                  <a:pt x="26212" y="40042"/>
                </a:lnTo>
                <a:lnTo>
                  <a:pt x="26423" y="40727"/>
                </a:lnTo>
                <a:lnTo>
                  <a:pt x="26581" y="41412"/>
                </a:lnTo>
                <a:lnTo>
                  <a:pt x="26713" y="42097"/>
                </a:lnTo>
                <a:lnTo>
                  <a:pt x="26818" y="42808"/>
                </a:lnTo>
                <a:lnTo>
                  <a:pt x="26871" y="43520"/>
                </a:lnTo>
                <a:lnTo>
                  <a:pt x="26923" y="44205"/>
                </a:lnTo>
                <a:lnTo>
                  <a:pt x="26923" y="44890"/>
                </a:lnTo>
                <a:lnTo>
                  <a:pt x="26923" y="45575"/>
                </a:lnTo>
                <a:lnTo>
                  <a:pt x="26871" y="46260"/>
                </a:lnTo>
                <a:lnTo>
                  <a:pt x="26396" y="44969"/>
                </a:lnTo>
                <a:lnTo>
                  <a:pt x="25896" y="43704"/>
                </a:lnTo>
                <a:lnTo>
                  <a:pt x="24921" y="41175"/>
                </a:lnTo>
                <a:lnTo>
                  <a:pt x="24658" y="40490"/>
                </a:lnTo>
                <a:lnTo>
                  <a:pt x="24421" y="39779"/>
                </a:lnTo>
                <a:lnTo>
                  <a:pt x="24210" y="39068"/>
                </a:lnTo>
                <a:lnTo>
                  <a:pt x="24025" y="38356"/>
                </a:lnTo>
                <a:lnTo>
                  <a:pt x="23709" y="36987"/>
                </a:lnTo>
                <a:lnTo>
                  <a:pt x="23551" y="36302"/>
                </a:lnTo>
                <a:lnTo>
                  <a:pt x="23367" y="35617"/>
                </a:lnTo>
                <a:lnTo>
                  <a:pt x="23182" y="35011"/>
                </a:lnTo>
                <a:lnTo>
                  <a:pt x="22998" y="34405"/>
                </a:lnTo>
                <a:lnTo>
                  <a:pt x="22761" y="33825"/>
                </a:lnTo>
                <a:lnTo>
                  <a:pt x="22471" y="33246"/>
                </a:lnTo>
                <a:close/>
                <a:moveTo>
                  <a:pt x="20864" y="39199"/>
                </a:moveTo>
                <a:lnTo>
                  <a:pt x="19863" y="40279"/>
                </a:lnTo>
                <a:lnTo>
                  <a:pt x="18836" y="41307"/>
                </a:lnTo>
                <a:lnTo>
                  <a:pt x="17756" y="42308"/>
                </a:lnTo>
                <a:lnTo>
                  <a:pt x="17229" y="42782"/>
                </a:lnTo>
                <a:lnTo>
                  <a:pt x="16649" y="43256"/>
                </a:lnTo>
                <a:lnTo>
                  <a:pt x="16096" y="43704"/>
                </a:lnTo>
                <a:lnTo>
                  <a:pt x="15516" y="44126"/>
                </a:lnTo>
                <a:lnTo>
                  <a:pt x="14911" y="44574"/>
                </a:lnTo>
                <a:lnTo>
                  <a:pt x="14305" y="44969"/>
                </a:lnTo>
                <a:lnTo>
                  <a:pt x="13699" y="45364"/>
                </a:lnTo>
                <a:lnTo>
                  <a:pt x="13093" y="45759"/>
                </a:lnTo>
                <a:lnTo>
                  <a:pt x="12461" y="46128"/>
                </a:lnTo>
                <a:lnTo>
                  <a:pt x="11828" y="46497"/>
                </a:lnTo>
                <a:lnTo>
                  <a:pt x="11117" y="46865"/>
                </a:lnTo>
                <a:lnTo>
                  <a:pt x="10379" y="47208"/>
                </a:lnTo>
                <a:lnTo>
                  <a:pt x="9642" y="47524"/>
                </a:lnTo>
                <a:lnTo>
                  <a:pt x="8878" y="47787"/>
                </a:lnTo>
                <a:lnTo>
                  <a:pt x="8878" y="47787"/>
                </a:lnTo>
                <a:lnTo>
                  <a:pt x="9905" y="46786"/>
                </a:lnTo>
                <a:lnTo>
                  <a:pt x="10933" y="45785"/>
                </a:lnTo>
                <a:lnTo>
                  <a:pt x="12013" y="44837"/>
                </a:lnTo>
                <a:lnTo>
                  <a:pt x="12566" y="44363"/>
                </a:lnTo>
                <a:lnTo>
                  <a:pt x="13119" y="43915"/>
                </a:lnTo>
                <a:lnTo>
                  <a:pt x="13751" y="43441"/>
                </a:lnTo>
                <a:lnTo>
                  <a:pt x="14384" y="42993"/>
                </a:lnTo>
                <a:lnTo>
                  <a:pt x="15016" y="42545"/>
                </a:lnTo>
                <a:lnTo>
                  <a:pt x="15648" y="42097"/>
                </a:lnTo>
                <a:lnTo>
                  <a:pt x="16307" y="41702"/>
                </a:lnTo>
                <a:lnTo>
                  <a:pt x="16992" y="41281"/>
                </a:lnTo>
                <a:lnTo>
                  <a:pt x="17650" y="40885"/>
                </a:lnTo>
                <a:lnTo>
                  <a:pt x="18335" y="40517"/>
                </a:lnTo>
                <a:lnTo>
                  <a:pt x="18967" y="40200"/>
                </a:lnTo>
                <a:lnTo>
                  <a:pt x="19600" y="39884"/>
                </a:lnTo>
                <a:lnTo>
                  <a:pt x="20232" y="39568"/>
                </a:lnTo>
                <a:lnTo>
                  <a:pt x="20864" y="39199"/>
                </a:lnTo>
                <a:close/>
                <a:moveTo>
                  <a:pt x="21549" y="39094"/>
                </a:moveTo>
                <a:lnTo>
                  <a:pt x="22102" y="40306"/>
                </a:lnTo>
                <a:lnTo>
                  <a:pt x="22629" y="41544"/>
                </a:lnTo>
                <a:lnTo>
                  <a:pt x="23103" y="42782"/>
                </a:lnTo>
                <a:lnTo>
                  <a:pt x="23551" y="44047"/>
                </a:lnTo>
                <a:lnTo>
                  <a:pt x="23788" y="44758"/>
                </a:lnTo>
                <a:lnTo>
                  <a:pt x="23973" y="45496"/>
                </a:lnTo>
                <a:lnTo>
                  <a:pt x="24157" y="46233"/>
                </a:lnTo>
                <a:lnTo>
                  <a:pt x="24289" y="46971"/>
                </a:lnTo>
                <a:lnTo>
                  <a:pt x="24394" y="47708"/>
                </a:lnTo>
                <a:lnTo>
                  <a:pt x="24473" y="48446"/>
                </a:lnTo>
                <a:lnTo>
                  <a:pt x="24526" y="49210"/>
                </a:lnTo>
                <a:lnTo>
                  <a:pt x="24552" y="49974"/>
                </a:lnTo>
                <a:lnTo>
                  <a:pt x="24526" y="50738"/>
                </a:lnTo>
                <a:lnTo>
                  <a:pt x="24473" y="51502"/>
                </a:lnTo>
                <a:lnTo>
                  <a:pt x="24421" y="52266"/>
                </a:lnTo>
                <a:lnTo>
                  <a:pt x="24315" y="53056"/>
                </a:lnTo>
                <a:lnTo>
                  <a:pt x="23946" y="51871"/>
                </a:lnTo>
                <a:lnTo>
                  <a:pt x="23578" y="50685"/>
                </a:lnTo>
                <a:lnTo>
                  <a:pt x="23156" y="49263"/>
                </a:lnTo>
                <a:lnTo>
                  <a:pt x="22761" y="47840"/>
                </a:lnTo>
                <a:lnTo>
                  <a:pt x="22392" y="46365"/>
                </a:lnTo>
                <a:lnTo>
                  <a:pt x="22076" y="44863"/>
                </a:lnTo>
                <a:lnTo>
                  <a:pt x="21944" y="44126"/>
                </a:lnTo>
                <a:lnTo>
                  <a:pt x="21839" y="43388"/>
                </a:lnTo>
                <a:lnTo>
                  <a:pt x="21760" y="42624"/>
                </a:lnTo>
                <a:lnTo>
                  <a:pt x="21681" y="41886"/>
                </a:lnTo>
                <a:lnTo>
                  <a:pt x="21628" y="41175"/>
                </a:lnTo>
                <a:lnTo>
                  <a:pt x="21575" y="40490"/>
                </a:lnTo>
                <a:lnTo>
                  <a:pt x="21549" y="39779"/>
                </a:lnTo>
                <a:lnTo>
                  <a:pt x="21549" y="39094"/>
                </a:lnTo>
                <a:close/>
                <a:moveTo>
                  <a:pt x="20495" y="41307"/>
                </a:moveTo>
                <a:lnTo>
                  <a:pt x="20127" y="42756"/>
                </a:lnTo>
                <a:lnTo>
                  <a:pt x="19679" y="44178"/>
                </a:lnTo>
                <a:lnTo>
                  <a:pt x="19310" y="45127"/>
                </a:lnTo>
                <a:lnTo>
                  <a:pt x="18888" y="46049"/>
                </a:lnTo>
                <a:lnTo>
                  <a:pt x="18441" y="46944"/>
                </a:lnTo>
                <a:lnTo>
                  <a:pt x="17940" y="47814"/>
                </a:lnTo>
                <a:lnTo>
                  <a:pt x="17519" y="48499"/>
                </a:lnTo>
                <a:lnTo>
                  <a:pt x="17071" y="49184"/>
                </a:lnTo>
                <a:lnTo>
                  <a:pt x="16597" y="49842"/>
                </a:lnTo>
                <a:lnTo>
                  <a:pt x="16122" y="50474"/>
                </a:lnTo>
                <a:lnTo>
                  <a:pt x="15622" y="51107"/>
                </a:lnTo>
                <a:lnTo>
                  <a:pt x="15095" y="51713"/>
                </a:lnTo>
                <a:lnTo>
                  <a:pt x="14542" y="52319"/>
                </a:lnTo>
                <a:lnTo>
                  <a:pt x="14015" y="52924"/>
                </a:lnTo>
                <a:lnTo>
                  <a:pt x="13462" y="53478"/>
                </a:lnTo>
                <a:lnTo>
                  <a:pt x="12908" y="54031"/>
                </a:lnTo>
                <a:lnTo>
                  <a:pt x="11749" y="55111"/>
                </a:lnTo>
                <a:lnTo>
                  <a:pt x="11855" y="54663"/>
                </a:lnTo>
                <a:lnTo>
                  <a:pt x="11986" y="54242"/>
                </a:lnTo>
                <a:lnTo>
                  <a:pt x="12118" y="53794"/>
                </a:lnTo>
                <a:lnTo>
                  <a:pt x="12276" y="53372"/>
                </a:lnTo>
                <a:lnTo>
                  <a:pt x="12461" y="52951"/>
                </a:lnTo>
                <a:lnTo>
                  <a:pt x="12645" y="52556"/>
                </a:lnTo>
                <a:lnTo>
                  <a:pt x="13066" y="51739"/>
                </a:lnTo>
                <a:lnTo>
                  <a:pt x="13514" y="50949"/>
                </a:lnTo>
                <a:lnTo>
                  <a:pt x="14015" y="50185"/>
                </a:lnTo>
                <a:lnTo>
                  <a:pt x="14515" y="49421"/>
                </a:lnTo>
                <a:lnTo>
                  <a:pt x="15042" y="48683"/>
                </a:lnTo>
                <a:lnTo>
                  <a:pt x="15622" y="47893"/>
                </a:lnTo>
                <a:lnTo>
                  <a:pt x="16228" y="47076"/>
                </a:lnTo>
                <a:lnTo>
                  <a:pt x="17466" y="45522"/>
                </a:lnTo>
                <a:lnTo>
                  <a:pt x="18599" y="44126"/>
                </a:lnTo>
                <a:lnTo>
                  <a:pt x="19152" y="43414"/>
                </a:lnTo>
                <a:lnTo>
                  <a:pt x="19679" y="42677"/>
                </a:lnTo>
                <a:lnTo>
                  <a:pt x="20100" y="42018"/>
                </a:lnTo>
                <a:lnTo>
                  <a:pt x="20495" y="41307"/>
                </a:lnTo>
                <a:close/>
                <a:moveTo>
                  <a:pt x="12540" y="0"/>
                </a:moveTo>
                <a:lnTo>
                  <a:pt x="12487" y="26"/>
                </a:lnTo>
                <a:lnTo>
                  <a:pt x="12434" y="53"/>
                </a:lnTo>
                <a:lnTo>
                  <a:pt x="12408" y="105"/>
                </a:lnTo>
                <a:lnTo>
                  <a:pt x="12382" y="158"/>
                </a:lnTo>
                <a:lnTo>
                  <a:pt x="12382" y="237"/>
                </a:lnTo>
                <a:lnTo>
                  <a:pt x="12382" y="290"/>
                </a:lnTo>
                <a:lnTo>
                  <a:pt x="12698" y="790"/>
                </a:lnTo>
                <a:lnTo>
                  <a:pt x="12987" y="1238"/>
                </a:lnTo>
                <a:lnTo>
                  <a:pt x="13646" y="2187"/>
                </a:lnTo>
                <a:lnTo>
                  <a:pt x="14252" y="3082"/>
                </a:lnTo>
                <a:lnTo>
                  <a:pt x="14831" y="3978"/>
                </a:lnTo>
                <a:lnTo>
                  <a:pt x="14990" y="4215"/>
                </a:lnTo>
                <a:lnTo>
                  <a:pt x="14911" y="4795"/>
                </a:lnTo>
                <a:lnTo>
                  <a:pt x="14831" y="5374"/>
                </a:lnTo>
                <a:lnTo>
                  <a:pt x="14673" y="5796"/>
                </a:lnTo>
                <a:lnTo>
                  <a:pt x="14489" y="6217"/>
                </a:lnTo>
                <a:lnTo>
                  <a:pt x="14278" y="6612"/>
                </a:lnTo>
                <a:lnTo>
                  <a:pt x="14068" y="7007"/>
                </a:lnTo>
                <a:lnTo>
                  <a:pt x="13804" y="7376"/>
                </a:lnTo>
                <a:lnTo>
                  <a:pt x="13541" y="7745"/>
                </a:lnTo>
                <a:lnTo>
                  <a:pt x="13251" y="8088"/>
                </a:lnTo>
                <a:lnTo>
                  <a:pt x="12961" y="8430"/>
                </a:lnTo>
                <a:lnTo>
                  <a:pt x="12513" y="8904"/>
                </a:lnTo>
                <a:lnTo>
                  <a:pt x="12039" y="9378"/>
                </a:lnTo>
                <a:lnTo>
                  <a:pt x="11091" y="10300"/>
                </a:lnTo>
                <a:lnTo>
                  <a:pt x="10116" y="11222"/>
                </a:lnTo>
                <a:lnTo>
                  <a:pt x="9194" y="12144"/>
                </a:lnTo>
                <a:lnTo>
                  <a:pt x="8298" y="13040"/>
                </a:lnTo>
                <a:lnTo>
                  <a:pt x="7455" y="13988"/>
                </a:lnTo>
                <a:lnTo>
                  <a:pt x="6639" y="14937"/>
                </a:lnTo>
                <a:lnTo>
                  <a:pt x="5822" y="15912"/>
                </a:lnTo>
                <a:lnTo>
                  <a:pt x="5058" y="16886"/>
                </a:lnTo>
                <a:lnTo>
                  <a:pt x="4294" y="17914"/>
                </a:lnTo>
                <a:lnTo>
                  <a:pt x="3556" y="18941"/>
                </a:lnTo>
                <a:lnTo>
                  <a:pt x="2871" y="19995"/>
                </a:lnTo>
                <a:lnTo>
                  <a:pt x="2107" y="21207"/>
                </a:lnTo>
                <a:lnTo>
                  <a:pt x="1370" y="22418"/>
                </a:lnTo>
                <a:lnTo>
                  <a:pt x="685" y="23657"/>
                </a:lnTo>
                <a:lnTo>
                  <a:pt x="26" y="24921"/>
                </a:lnTo>
                <a:lnTo>
                  <a:pt x="0" y="24974"/>
                </a:lnTo>
                <a:lnTo>
                  <a:pt x="26" y="25026"/>
                </a:lnTo>
                <a:lnTo>
                  <a:pt x="53" y="25106"/>
                </a:lnTo>
                <a:lnTo>
                  <a:pt x="132" y="25132"/>
                </a:lnTo>
                <a:lnTo>
                  <a:pt x="184" y="25132"/>
                </a:lnTo>
                <a:lnTo>
                  <a:pt x="237" y="25106"/>
                </a:lnTo>
                <a:lnTo>
                  <a:pt x="1344" y="24394"/>
                </a:lnTo>
                <a:lnTo>
                  <a:pt x="2450" y="23657"/>
                </a:lnTo>
                <a:lnTo>
                  <a:pt x="3530" y="22866"/>
                </a:lnTo>
                <a:lnTo>
                  <a:pt x="4584" y="22076"/>
                </a:lnTo>
                <a:lnTo>
                  <a:pt x="5611" y="21233"/>
                </a:lnTo>
                <a:lnTo>
                  <a:pt x="6612" y="20364"/>
                </a:lnTo>
                <a:lnTo>
                  <a:pt x="7561" y="19442"/>
                </a:lnTo>
                <a:lnTo>
                  <a:pt x="8509" y="18493"/>
                </a:lnTo>
                <a:lnTo>
                  <a:pt x="9378" y="17519"/>
                </a:lnTo>
                <a:lnTo>
                  <a:pt x="10221" y="16491"/>
                </a:lnTo>
                <a:lnTo>
                  <a:pt x="10617" y="15964"/>
                </a:lnTo>
                <a:lnTo>
                  <a:pt x="11012" y="15437"/>
                </a:lnTo>
                <a:lnTo>
                  <a:pt x="11380" y="14884"/>
                </a:lnTo>
                <a:lnTo>
                  <a:pt x="11749" y="14357"/>
                </a:lnTo>
                <a:lnTo>
                  <a:pt x="12092" y="13778"/>
                </a:lnTo>
                <a:lnTo>
                  <a:pt x="12434" y="13225"/>
                </a:lnTo>
                <a:lnTo>
                  <a:pt x="12750" y="12645"/>
                </a:lnTo>
                <a:lnTo>
                  <a:pt x="13040" y="12039"/>
                </a:lnTo>
                <a:lnTo>
                  <a:pt x="13330" y="11460"/>
                </a:lnTo>
                <a:lnTo>
                  <a:pt x="13593" y="10854"/>
                </a:lnTo>
                <a:lnTo>
                  <a:pt x="13857" y="10248"/>
                </a:lnTo>
                <a:lnTo>
                  <a:pt x="14094" y="9615"/>
                </a:lnTo>
                <a:lnTo>
                  <a:pt x="14410" y="8614"/>
                </a:lnTo>
                <a:lnTo>
                  <a:pt x="14700" y="7613"/>
                </a:lnTo>
                <a:lnTo>
                  <a:pt x="14911" y="6586"/>
                </a:lnTo>
                <a:lnTo>
                  <a:pt x="15095" y="5559"/>
                </a:lnTo>
                <a:lnTo>
                  <a:pt x="15200" y="5137"/>
                </a:lnTo>
                <a:lnTo>
                  <a:pt x="15306" y="4742"/>
                </a:lnTo>
                <a:lnTo>
                  <a:pt x="16043" y="6033"/>
                </a:lnTo>
                <a:lnTo>
                  <a:pt x="16755" y="7350"/>
                </a:lnTo>
                <a:lnTo>
                  <a:pt x="16728" y="7613"/>
                </a:lnTo>
                <a:lnTo>
                  <a:pt x="16702" y="7903"/>
                </a:lnTo>
                <a:lnTo>
                  <a:pt x="16676" y="8167"/>
                </a:lnTo>
                <a:lnTo>
                  <a:pt x="16597" y="8430"/>
                </a:lnTo>
                <a:lnTo>
                  <a:pt x="16438" y="8957"/>
                </a:lnTo>
                <a:lnTo>
                  <a:pt x="16228" y="9457"/>
                </a:lnTo>
                <a:lnTo>
                  <a:pt x="15964" y="9958"/>
                </a:lnTo>
                <a:lnTo>
                  <a:pt x="15674" y="10432"/>
                </a:lnTo>
                <a:lnTo>
                  <a:pt x="15385" y="10906"/>
                </a:lnTo>
                <a:lnTo>
                  <a:pt x="15069" y="11354"/>
                </a:lnTo>
                <a:lnTo>
                  <a:pt x="14357" y="12355"/>
                </a:lnTo>
                <a:lnTo>
                  <a:pt x="13646" y="13356"/>
                </a:lnTo>
                <a:lnTo>
                  <a:pt x="12961" y="14357"/>
                </a:lnTo>
                <a:lnTo>
                  <a:pt x="12329" y="15411"/>
                </a:lnTo>
                <a:lnTo>
                  <a:pt x="11670" y="16491"/>
                </a:lnTo>
                <a:lnTo>
                  <a:pt x="11064" y="17624"/>
                </a:lnTo>
                <a:lnTo>
                  <a:pt x="10485" y="18730"/>
                </a:lnTo>
                <a:lnTo>
                  <a:pt x="9932" y="19863"/>
                </a:lnTo>
                <a:lnTo>
                  <a:pt x="9378" y="21022"/>
                </a:lnTo>
                <a:lnTo>
                  <a:pt x="8851" y="22181"/>
                </a:lnTo>
                <a:lnTo>
                  <a:pt x="7824" y="24500"/>
                </a:lnTo>
                <a:lnTo>
                  <a:pt x="6718" y="27187"/>
                </a:lnTo>
                <a:lnTo>
                  <a:pt x="5638" y="29874"/>
                </a:lnTo>
                <a:lnTo>
                  <a:pt x="5638" y="29926"/>
                </a:lnTo>
                <a:lnTo>
                  <a:pt x="5638" y="29979"/>
                </a:lnTo>
                <a:lnTo>
                  <a:pt x="5690" y="30058"/>
                </a:lnTo>
                <a:lnTo>
                  <a:pt x="5769" y="30084"/>
                </a:lnTo>
                <a:lnTo>
                  <a:pt x="5822" y="30084"/>
                </a:lnTo>
                <a:lnTo>
                  <a:pt x="5875" y="30058"/>
                </a:lnTo>
                <a:lnTo>
                  <a:pt x="6981" y="29400"/>
                </a:lnTo>
                <a:lnTo>
                  <a:pt x="8114" y="28688"/>
                </a:lnTo>
                <a:lnTo>
                  <a:pt x="9194" y="27951"/>
                </a:lnTo>
                <a:lnTo>
                  <a:pt x="9721" y="27555"/>
                </a:lnTo>
                <a:lnTo>
                  <a:pt x="10248" y="27134"/>
                </a:lnTo>
                <a:lnTo>
                  <a:pt x="10696" y="26739"/>
                </a:lnTo>
                <a:lnTo>
                  <a:pt x="11170" y="26344"/>
                </a:lnTo>
                <a:lnTo>
                  <a:pt x="11591" y="25896"/>
                </a:lnTo>
                <a:lnTo>
                  <a:pt x="12013" y="25448"/>
                </a:lnTo>
                <a:lnTo>
                  <a:pt x="12408" y="25000"/>
                </a:lnTo>
                <a:lnTo>
                  <a:pt x="12803" y="24500"/>
                </a:lnTo>
                <a:lnTo>
                  <a:pt x="13172" y="23999"/>
                </a:lnTo>
                <a:lnTo>
                  <a:pt x="13514" y="23499"/>
                </a:lnTo>
                <a:lnTo>
                  <a:pt x="13857" y="22945"/>
                </a:lnTo>
                <a:lnTo>
                  <a:pt x="14173" y="22366"/>
                </a:lnTo>
                <a:lnTo>
                  <a:pt x="14463" y="21786"/>
                </a:lnTo>
                <a:lnTo>
                  <a:pt x="14726" y="21207"/>
                </a:lnTo>
                <a:lnTo>
                  <a:pt x="14990" y="20601"/>
                </a:lnTo>
                <a:lnTo>
                  <a:pt x="15227" y="19995"/>
                </a:lnTo>
                <a:lnTo>
                  <a:pt x="15437" y="19389"/>
                </a:lnTo>
                <a:lnTo>
                  <a:pt x="15622" y="18783"/>
                </a:lnTo>
                <a:lnTo>
                  <a:pt x="15806" y="18151"/>
                </a:lnTo>
                <a:lnTo>
                  <a:pt x="15964" y="17519"/>
                </a:lnTo>
                <a:lnTo>
                  <a:pt x="16122" y="16886"/>
                </a:lnTo>
                <a:lnTo>
                  <a:pt x="16254" y="16254"/>
                </a:lnTo>
                <a:lnTo>
                  <a:pt x="16465" y="14963"/>
                </a:lnTo>
                <a:lnTo>
                  <a:pt x="16623" y="13672"/>
                </a:lnTo>
                <a:lnTo>
                  <a:pt x="16755" y="12408"/>
                </a:lnTo>
                <a:lnTo>
                  <a:pt x="16860" y="11117"/>
                </a:lnTo>
                <a:lnTo>
                  <a:pt x="16913" y="9853"/>
                </a:lnTo>
                <a:lnTo>
                  <a:pt x="16965" y="8562"/>
                </a:lnTo>
                <a:lnTo>
                  <a:pt x="17018" y="8272"/>
                </a:lnTo>
                <a:lnTo>
                  <a:pt x="17071" y="7956"/>
                </a:lnTo>
                <a:lnTo>
                  <a:pt x="17440" y="8746"/>
                </a:lnTo>
                <a:lnTo>
                  <a:pt x="17808" y="9563"/>
                </a:lnTo>
                <a:lnTo>
                  <a:pt x="18177" y="10379"/>
                </a:lnTo>
                <a:lnTo>
                  <a:pt x="18520" y="11196"/>
                </a:lnTo>
                <a:lnTo>
                  <a:pt x="18862" y="12013"/>
                </a:lnTo>
                <a:lnTo>
                  <a:pt x="19178" y="12829"/>
                </a:lnTo>
                <a:lnTo>
                  <a:pt x="19468" y="13672"/>
                </a:lnTo>
                <a:lnTo>
                  <a:pt x="19758" y="14515"/>
                </a:lnTo>
                <a:lnTo>
                  <a:pt x="19705" y="15016"/>
                </a:lnTo>
                <a:lnTo>
                  <a:pt x="19600" y="15490"/>
                </a:lnTo>
                <a:lnTo>
                  <a:pt x="19494" y="15964"/>
                </a:lnTo>
                <a:lnTo>
                  <a:pt x="19336" y="16412"/>
                </a:lnTo>
                <a:lnTo>
                  <a:pt x="19152" y="16886"/>
                </a:lnTo>
                <a:lnTo>
                  <a:pt x="18941" y="17334"/>
                </a:lnTo>
                <a:lnTo>
                  <a:pt x="18704" y="17756"/>
                </a:lnTo>
                <a:lnTo>
                  <a:pt x="18467" y="18177"/>
                </a:lnTo>
                <a:lnTo>
                  <a:pt x="17940" y="19020"/>
                </a:lnTo>
                <a:lnTo>
                  <a:pt x="17360" y="19837"/>
                </a:lnTo>
                <a:lnTo>
                  <a:pt x="16175" y="21417"/>
                </a:lnTo>
                <a:lnTo>
                  <a:pt x="15543" y="22260"/>
                </a:lnTo>
                <a:lnTo>
                  <a:pt x="14937" y="23130"/>
                </a:lnTo>
                <a:lnTo>
                  <a:pt x="14357" y="24025"/>
                </a:lnTo>
                <a:lnTo>
                  <a:pt x="13804" y="24947"/>
                </a:lnTo>
                <a:lnTo>
                  <a:pt x="12724" y="26765"/>
                </a:lnTo>
                <a:lnTo>
                  <a:pt x="11670" y="28609"/>
                </a:lnTo>
                <a:lnTo>
                  <a:pt x="10406" y="30848"/>
                </a:lnTo>
                <a:lnTo>
                  <a:pt x="9168" y="33114"/>
                </a:lnTo>
                <a:lnTo>
                  <a:pt x="9141" y="33167"/>
                </a:lnTo>
                <a:lnTo>
                  <a:pt x="9194" y="33219"/>
                </a:lnTo>
                <a:lnTo>
                  <a:pt x="9247" y="33246"/>
                </a:lnTo>
                <a:lnTo>
                  <a:pt x="9326" y="33246"/>
                </a:lnTo>
                <a:lnTo>
                  <a:pt x="10248" y="32640"/>
                </a:lnTo>
                <a:lnTo>
                  <a:pt x="11143" y="32008"/>
                </a:lnTo>
                <a:lnTo>
                  <a:pt x="12039" y="31349"/>
                </a:lnTo>
                <a:lnTo>
                  <a:pt x="12882" y="30638"/>
                </a:lnTo>
                <a:lnTo>
                  <a:pt x="13699" y="29900"/>
                </a:lnTo>
                <a:lnTo>
                  <a:pt x="14489" y="29110"/>
                </a:lnTo>
                <a:lnTo>
                  <a:pt x="15227" y="28293"/>
                </a:lnTo>
                <a:lnTo>
                  <a:pt x="15938" y="27450"/>
                </a:lnTo>
                <a:lnTo>
                  <a:pt x="16597" y="26528"/>
                </a:lnTo>
                <a:lnTo>
                  <a:pt x="17229" y="25606"/>
                </a:lnTo>
                <a:lnTo>
                  <a:pt x="17782" y="24631"/>
                </a:lnTo>
                <a:lnTo>
                  <a:pt x="18309" y="23630"/>
                </a:lnTo>
                <a:lnTo>
                  <a:pt x="18546" y="23103"/>
                </a:lnTo>
                <a:lnTo>
                  <a:pt x="18757" y="22577"/>
                </a:lnTo>
                <a:lnTo>
                  <a:pt x="18967" y="22076"/>
                </a:lnTo>
                <a:lnTo>
                  <a:pt x="19152" y="21523"/>
                </a:lnTo>
                <a:lnTo>
                  <a:pt x="19336" y="20996"/>
                </a:lnTo>
                <a:lnTo>
                  <a:pt x="19494" y="20443"/>
                </a:lnTo>
                <a:lnTo>
                  <a:pt x="19626" y="19916"/>
                </a:lnTo>
                <a:lnTo>
                  <a:pt x="19758" y="19363"/>
                </a:lnTo>
                <a:lnTo>
                  <a:pt x="19916" y="18441"/>
                </a:lnTo>
                <a:lnTo>
                  <a:pt x="20048" y="17545"/>
                </a:lnTo>
                <a:lnTo>
                  <a:pt x="20100" y="16623"/>
                </a:lnTo>
                <a:lnTo>
                  <a:pt x="20127" y="15701"/>
                </a:lnTo>
                <a:lnTo>
                  <a:pt x="20232" y="16043"/>
                </a:lnTo>
                <a:lnTo>
                  <a:pt x="20574" y="17334"/>
                </a:lnTo>
                <a:lnTo>
                  <a:pt x="20891" y="18599"/>
                </a:lnTo>
                <a:lnTo>
                  <a:pt x="21154" y="19889"/>
                </a:lnTo>
                <a:lnTo>
                  <a:pt x="21391" y="21180"/>
                </a:lnTo>
                <a:lnTo>
                  <a:pt x="21602" y="22471"/>
                </a:lnTo>
                <a:lnTo>
                  <a:pt x="21760" y="23762"/>
                </a:lnTo>
                <a:lnTo>
                  <a:pt x="21892" y="25053"/>
                </a:lnTo>
                <a:lnTo>
                  <a:pt x="21971" y="26370"/>
                </a:lnTo>
                <a:lnTo>
                  <a:pt x="21259" y="26739"/>
                </a:lnTo>
                <a:lnTo>
                  <a:pt x="20574" y="27108"/>
                </a:lnTo>
                <a:lnTo>
                  <a:pt x="19863" y="27503"/>
                </a:lnTo>
                <a:lnTo>
                  <a:pt x="19178" y="27898"/>
                </a:lnTo>
                <a:lnTo>
                  <a:pt x="18520" y="28346"/>
                </a:lnTo>
                <a:lnTo>
                  <a:pt x="17861" y="28767"/>
                </a:lnTo>
                <a:lnTo>
                  <a:pt x="17202" y="29241"/>
                </a:lnTo>
                <a:lnTo>
                  <a:pt x="16570" y="29716"/>
                </a:lnTo>
                <a:lnTo>
                  <a:pt x="15938" y="30216"/>
                </a:lnTo>
                <a:lnTo>
                  <a:pt x="15332" y="30717"/>
                </a:lnTo>
                <a:lnTo>
                  <a:pt x="14726" y="31244"/>
                </a:lnTo>
                <a:lnTo>
                  <a:pt x="14147" y="31797"/>
                </a:lnTo>
                <a:lnTo>
                  <a:pt x="13567" y="32350"/>
                </a:lnTo>
                <a:lnTo>
                  <a:pt x="13014" y="32930"/>
                </a:lnTo>
                <a:lnTo>
                  <a:pt x="12461" y="33509"/>
                </a:lnTo>
                <a:lnTo>
                  <a:pt x="11934" y="34115"/>
                </a:lnTo>
                <a:lnTo>
                  <a:pt x="11354" y="34826"/>
                </a:lnTo>
                <a:lnTo>
                  <a:pt x="10775" y="35538"/>
                </a:lnTo>
                <a:lnTo>
                  <a:pt x="10221" y="36275"/>
                </a:lnTo>
                <a:lnTo>
                  <a:pt x="9721" y="37039"/>
                </a:lnTo>
                <a:lnTo>
                  <a:pt x="9694" y="37092"/>
                </a:lnTo>
                <a:lnTo>
                  <a:pt x="9694" y="37118"/>
                </a:lnTo>
                <a:lnTo>
                  <a:pt x="9721" y="37197"/>
                </a:lnTo>
                <a:lnTo>
                  <a:pt x="9800" y="37250"/>
                </a:lnTo>
                <a:lnTo>
                  <a:pt x="9853" y="37276"/>
                </a:lnTo>
                <a:lnTo>
                  <a:pt x="9905" y="37250"/>
                </a:lnTo>
                <a:lnTo>
                  <a:pt x="10643" y="36907"/>
                </a:lnTo>
                <a:lnTo>
                  <a:pt x="11380" y="36539"/>
                </a:lnTo>
                <a:lnTo>
                  <a:pt x="12118" y="36144"/>
                </a:lnTo>
                <a:lnTo>
                  <a:pt x="12856" y="35748"/>
                </a:lnTo>
                <a:lnTo>
                  <a:pt x="13567" y="35327"/>
                </a:lnTo>
                <a:lnTo>
                  <a:pt x="14278" y="34879"/>
                </a:lnTo>
                <a:lnTo>
                  <a:pt x="14963" y="34431"/>
                </a:lnTo>
                <a:lnTo>
                  <a:pt x="15648" y="33957"/>
                </a:lnTo>
                <a:lnTo>
                  <a:pt x="16307" y="33456"/>
                </a:lnTo>
                <a:lnTo>
                  <a:pt x="16939" y="32956"/>
                </a:lnTo>
                <a:lnTo>
                  <a:pt x="17571" y="32403"/>
                </a:lnTo>
                <a:lnTo>
                  <a:pt x="18177" y="31850"/>
                </a:lnTo>
                <a:lnTo>
                  <a:pt x="18783" y="31270"/>
                </a:lnTo>
                <a:lnTo>
                  <a:pt x="19336" y="30664"/>
                </a:lnTo>
                <a:lnTo>
                  <a:pt x="19889" y="30032"/>
                </a:lnTo>
                <a:lnTo>
                  <a:pt x="20390" y="29373"/>
                </a:lnTo>
                <a:lnTo>
                  <a:pt x="20838" y="28767"/>
                </a:lnTo>
                <a:lnTo>
                  <a:pt x="21259" y="28135"/>
                </a:lnTo>
                <a:lnTo>
                  <a:pt x="21655" y="27476"/>
                </a:lnTo>
                <a:lnTo>
                  <a:pt x="21997" y="26818"/>
                </a:lnTo>
                <a:lnTo>
                  <a:pt x="22050" y="28372"/>
                </a:lnTo>
                <a:lnTo>
                  <a:pt x="22050" y="29926"/>
                </a:lnTo>
                <a:lnTo>
                  <a:pt x="21997" y="31481"/>
                </a:lnTo>
                <a:lnTo>
                  <a:pt x="21892" y="33009"/>
                </a:lnTo>
                <a:lnTo>
                  <a:pt x="20495" y="33588"/>
                </a:lnTo>
                <a:lnTo>
                  <a:pt x="19784" y="33904"/>
                </a:lnTo>
                <a:lnTo>
                  <a:pt x="19099" y="34247"/>
                </a:lnTo>
                <a:lnTo>
                  <a:pt x="18441" y="34589"/>
                </a:lnTo>
                <a:lnTo>
                  <a:pt x="17756" y="34932"/>
                </a:lnTo>
                <a:lnTo>
                  <a:pt x="17097" y="35327"/>
                </a:lnTo>
                <a:lnTo>
                  <a:pt x="16465" y="35722"/>
                </a:lnTo>
                <a:lnTo>
                  <a:pt x="15780" y="36170"/>
                </a:lnTo>
                <a:lnTo>
                  <a:pt x="15121" y="36644"/>
                </a:lnTo>
                <a:lnTo>
                  <a:pt x="14489" y="37118"/>
                </a:lnTo>
                <a:lnTo>
                  <a:pt x="13883" y="37619"/>
                </a:lnTo>
                <a:lnTo>
                  <a:pt x="13277" y="38146"/>
                </a:lnTo>
                <a:lnTo>
                  <a:pt x="12671" y="38673"/>
                </a:lnTo>
                <a:lnTo>
                  <a:pt x="12092" y="39252"/>
                </a:lnTo>
                <a:lnTo>
                  <a:pt x="11539" y="39805"/>
                </a:lnTo>
                <a:lnTo>
                  <a:pt x="10933" y="40490"/>
                </a:lnTo>
                <a:lnTo>
                  <a:pt x="10353" y="41202"/>
                </a:lnTo>
                <a:lnTo>
                  <a:pt x="9247" y="42624"/>
                </a:lnTo>
                <a:lnTo>
                  <a:pt x="9220" y="42703"/>
                </a:lnTo>
                <a:lnTo>
                  <a:pt x="9220" y="42782"/>
                </a:lnTo>
                <a:lnTo>
                  <a:pt x="9299" y="42861"/>
                </a:lnTo>
                <a:lnTo>
                  <a:pt x="9378" y="42861"/>
                </a:lnTo>
                <a:lnTo>
                  <a:pt x="10142" y="42598"/>
                </a:lnTo>
                <a:lnTo>
                  <a:pt x="10854" y="42282"/>
                </a:lnTo>
                <a:lnTo>
                  <a:pt x="11591" y="41939"/>
                </a:lnTo>
                <a:lnTo>
                  <a:pt x="12276" y="41597"/>
                </a:lnTo>
                <a:lnTo>
                  <a:pt x="12987" y="41228"/>
                </a:lnTo>
                <a:lnTo>
                  <a:pt x="13699" y="40833"/>
                </a:lnTo>
                <a:lnTo>
                  <a:pt x="14384" y="40411"/>
                </a:lnTo>
                <a:lnTo>
                  <a:pt x="15069" y="39990"/>
                </a:lnTo>
                <a:lnTo>
                  <a:pt x="15727" y="39542"/>
                </a:lnTo>
                <a:lnTo>
                  <a:pt x="16359" y="39068"/>
                </a:lnTo>
                <a:lnTo>
                  <a:pt x="16992" y="38567"/>
                </a:lnTo>
                <a:lnTo>
                  <a:pt x="17624" y="38067"/>
                </a:lnTo>
                <a:lnTo>
                  <a:pt x="18230" y="37540"/>
                </a:lnTo>
                <a:lnTo>
                  <a:pt x="18809" y="37013"/>
                </a:lnTo>
                <a:lnTo>
                  <a:pt x="19389" y="36433"/>
                </a:lnTo>
                <a:lnTo>
                  <a:pt x="19916" y="35854"/>
                </a:lnTo>
                <a:lnTo>
                  <a:pt x="20443" y="35301"/>
                </a:lnTo>
                <a:lnTo>
                  <a:pt x="20943" y="34695"/>
                </a:lnTo>
                <a:lnTo>
                  <a:pt x="21417" y="34089"/>
                </a:lnTo>
                <a:lnTo>
                  <a:pt x="21865" y="33483"/>
                </a:lnTo>
                <a:lnTo>
                  <a:pt x="21760" y="34484"/>
                </a:lnTo>
                <a:lnTo>
                  <a:pt x="21628" y="35538"/>
                </a:lnTo>
                <a:lnTo>
                  <a:pt x="21470" y="36591"/>
                </a:lnTo>
                <a:lnTo>
                  <a:pt x="21312" y="37619"/>
                </a:lnTo>
                <a:lnTo>
                  <a:pt x="21101" y="38673"/>
                </a:lnTo>
                <a:lnTo>
                  <a:pt x="20785" y="38883"/>
                </a:lnTo>
                <a:lnTo>
                  <a:pt x="20469" y="39068"/>
                </a:lnTo>
                <a:lnTo>
                  <a:pt x="19810" y="39410"/>
                </a:lnTo>
                <a:lnTo>
                  <a:pt x="19126" y="39726"/>
                </a:lnTo>
                <a:lnTo>
                  <a:pt x="18467" y="40069"/>
                </a:lnTo>
                <a:lnTo>
                  <a:pt x="17782" y="40438"/>
                </a:lnTo>
                <a:lnTo>
                  <a:pt x="17097" y="40833"/>
                </a:lnTo>
                <a:lnTo>
                  <a:pt x="16412" y="41228"/>
                </a:lnTo>
                <a:lnTo>
                  <a:pt x="15754" y="41649"/>
                </a:lnTo>
                <a:lnTo>
                  <a:pt x="15095" y="42071"/>
                </a:lnTo>
                <a:lnTo>
                  <a:pt x="14463" y="42492"/>
                </a:lnTo>
                <a:lnTo>
                  <a:pt x="13830" y="42967"/>
                </a:lnTo>
                <a:lnTo>
                  <a:pt x="13225" y="43414"/>
                </a:lnTo>
                <a:lnTo>
                  <a:pt x="12619" y="43889"/>
                </a:lnTo>
                <a:lnTo>
                  <a:pt x="12013" y="44389"/>
                </a:lnTo>
                <a:lnTo>
                  <a:pt x="11407" y="44890"/>
                </a:lnTo>
                <a:lnTo>
                  <a:pt x="10827" y="45417"/>
                </a:lnTo>
                <a:lnTo>
                  <a:pt x="10169" y="46022"/>
                </a:lnTo>
                <a:lnTo>
                  <a:pt x="9536" y="46655"/>
                </a:lnTo>
                <a:lnTo>
                  <a:pt x="8904" y="47287"/>
                </a:lnTo>
                <a:lnTo>
                  <a:pt x="8325" y="47972"/>
                </a:lnTo>
                <a:lnTo>
                  <a:pt x="8298" y="48025"/>
                </a:lnTo>
                <a:lnTo>
                  <a:pt x="8272" y="48051"/>
                </a:lnTo>
                <a:lnTo>
                  <a:pt x="8298" y="48130"/>
                </a:lnTo>
                <a:lnTo>
                  <a:pt x="8377" y="48183"/>
                </a:lnTo>
                <a:lnTo>
                  <a:pt x="8404" y="48209"/>
                </a:lnTo>
                <a:lnTo>
                  <a:pt x="8456" y="48209"/>
                </a:lnTo>
                <a:lnTo>
                  <a:pt x="9220" y="47946"/>
                </a:lnTo>
                <a:lnTo>
                  <a:pt x="9984" y="47682"/>
                </a:lnTo>
                <a:lnTo>
                  <a:pt x="10722" y="47340"/>
                </a:lnTo>
                <a:lnTo>
                  <a:pt x="11460" y="46997"/>
                </a:lnTo>
                <a:lnTo>
                  <a:pt x="12171" y="46602"/>
                </a:lnTo>
                <a:lnTo>
                  <a:pt x="12856" y="46207"/>
                </a:lnTo>
                <a:lnTo>
                  <a:pt x="13541" y="45785"/>
                </a:lnTo>
                <a:lnTo>
                  <a:pt x="14226" y="45337"/>
                </a:lnTo>
                <a:lnTo>
                  <a:pt x="14858" y="44916"/>
                </a:lnTo>
                <a:lnTo>
                  <a:pt x="15490" y="44442"/>
                </a:lnTo>
                <a:lnTo>
                  <a:pt x="16122" y="43994"/>
                </a:lnTo>
                <a:lnTo>
                  <a:pt x="16728" y="43493"/>
                </a:lnTo>
                <a:lnTo>
                  <a:pt x="17334" y="43019"/>
                </a:lnTo>
                <a:lnTo>
                  <a:pt x="17914" y="42492"/>
                </a:lnTo>
                <a:lnTo>
                  <a:pt x="18493" y="41965"/>
                </a:lnTo>
                <a:lnTo>
                  <a:pt x="19046" y="41439"/>
                </a:lnTo>
                <a:lnTo>
                  <a:pt x="19547" y="40912"/>
                </a:lnTo>
                <a:lnTo>
                  <a:pt x="20048" y="40359"/>
                </a:lnTo>
                <a:lnTo>
                  <a:pt x="20522" y="39832"/>
                </a:lnTo>
                <a:lnTo>
                  <a:pt x="20996" y="39252"/>
                </a:lnTo>
                <a:lnTo>
                  <a:pt x="20891" y="39647"/>
                </a:lnTo>
                <a:lnTo>
                  <a:pt x="20601" y="40385"/>
                </a:lnTo>
                <a:lnTo>
                  <a:pt x="20258" y="41070"/>
                </a:lnTo>
                <a:lnTo>
                  <a:pt x="19889" y="41755"/>
                </a:lnTo>
                <a:lnTo>
                  <a:pt x="19468" y="42413"/>
                </a:lnTo>
                <a:lnTo>
                  <a:pt x="18941" y="43151"/>
                </a:lnTo>
                <a:lnTo>
                  <a:pt x="18388" y="43862"/>
                </a:lnTo>
                <a:lnTo>
                  <a:pt x="17255" y="45258"/>
                </a:lnTo>
                <a:lnTo>
                  <a:pt x="16043" y="46786"/>
                </a:lnTo>
                <a:lnTo>
                  <a:pt x="15464" y="47550"/>
                </a:lnTo>
                <a:lnTo>
                  <a:pt x="14884" y="48341"/>
                </a:lnTo>
                <a:lnTo>
                  <a:pt x="14331" y="49131"/>
                </a:lnTo>
                <a:lnTo>
                  <a:pt x="13778" y="49948"/>
                </a:lnTo>
                <a:lnTo>
                  <a:pt x="13277" y="50791"/>
                </a:lnTo>
                <a:lnTo>
                  <a:pt x="12803" y="51607"/>
                </a:lnTo>
                <a:lnTo>
                  <a:pt x="12540" y="52081"/>
                </a:lnTo>
                <a:lnTo>
                  <a:pt x="12329" y="52556"/>
                </a:lnTo>
                <a:lnTo>
                  <a:pt x="12118" y="53030"/>
                </a:lnTo>
                <a:lnTo>
                  <a:pt x="11907" y="53504"/>
                </a:lnTo>
                <a:lnTo>
                  <a:pt x="11749" y="54005"/>
                </a:lnTo>
                <a:lnTo>
                  <a:pt x="11591" y="54505"/>
                </a:lnTo>
                <a:lnTo>
                  <a:pt x="11460" y="55006"/>
                </a:lnTo>
                <a:lnTo>
                  <a:pt x="11354" y="55506"/>
                </a:lnTo>
                <a:lnTo>
                  <a:pt x="11354" y="55559"/>
                </a:lnTo>
                <a:lnTo>
                  <a:pt x="11380" y="55612"/>
                </a:lnTo>
                <a:lnTo>
                  <a:pt x="11460" y="55664"/>
                </a:lnTo>
                <a:lnTo>
                  <a:pt x="11539" y="55691"/>
                </a:lnTo>
                <a:lnTo>
                  <a:pt x="11591" y="55664"/>
                </a:lnTo>
                <a:lnTo>
                  <a:pt x="11644" y="55638"/>
                </a:lnTo>
                <a:lnTo>
                  <a:pt x="12803" y="54558"/>
                </a:lnTo>
                <a:lnTo>
                  <a:pt x="13383" y="53978"/>
                </a:lnTo>
                <a:lnTo>
                  <a:pt x="13962" y="53399"/>
                </a:lnTo>
                <a:lnTo>
                  <a:pt x="14515" y="52819"/>
                </a:lnTo>
                <a:lnTo>
                  <a:pt x="15042" y="52213"/>
                </a:lnTo>
                <a:lnTo>
                  <a:pt x="15595" y="51581"/>
                </a:lnTo>
                <a:lnTo>
                  <a:pt x="16096" y="50949"/>
                </a:lnTo>
                <a:lnTo>
                  <a:pt x="16597" y="50316"/>
                </a:lnTo>
                <a:lnTo>
                  <a:pt x="17071" y="49658"/>
                </a:lnTo>
                <a:lnTo>
                  <a:pt x="17519" y="48999"/>
                </a:lnTo>
                <a:lnTo>
                  <a:pt x="17966" y="48314"/>
                </a:lnTo>
                <a:lnTo>
                  <a:pt x="18362" y="47629"/>
                </a:lnTo>
                <a:lnTo>
                  <a:pt x="18757" y="46918"/>
                </a:lnTo>
                <a:lnTo>
                  <a:pt x="19099" y="46180"/>
                </a:lnTo>
                <a:lnTo>
                  <a:pt x="19442" y="45443"/>
                </a:lnTo>
                <a:lnTo>
                  <a:pt x="19731" y="44758"/>
                </a:lnTo>
                <a:lnTo>
                  <a:pt x="19969" y="44047"/>
                </a:lnTo>
                <a:lnTo>
                  <a:pt x="20179" y="43309"/>
                </a:lnTo>
                <a:lnTo>
                  <a:pt x="20364" y="42571"/>
                </a:lnTo>
                <a:lnTo>
                  <a:pt x="20838" y="40964"/>
                </a:lnTo>
                <a:lnTo>
                  <a:pt x="21049" y="40121"/>
                </a:lnTo>
                <a:lnTo>
                  <a:pt x="21259" y="39305"/>
                </a:lnTo>
                <a:lnTo>
                  <a:pt x="21259" y="40016"/>
                </a:lnTo>
                <a:lnTo>
                  <a:pt x="21286" y="40701"/>
                </a:lnTo>
                <a:lnTo>
                  <a:pt x="21338" y="41412"/>
                </a:lnTo>
                <a:lnTo>
                  <a:pt x="21391" y="42097"/>
                </a:lnTo>
                <a:lnTo>
                  <a:pt x="21496" y="42808"/>
                </a:lnTo>
                <a:lnTo>
                  <a:pt x="21575" y="43493"/>
                </a:lnTo>
                <a:lnTo>
                  <a:pt x="21839" y="44890"/>
                </a:lnTo>
                <a:lnTo>
                  <a:pt x="22129" y="46260"/>
                </a:lnTo>
                <a:lnTo>
                  <a:pt x="22471" y="47629"/>
                </a:lnTo>
                <a:lnTo>
                  <a:pt x="22840" y="48973"/>
                </a:lnTo>
                <a:lnTo>
                  <a:pt x="23235" y="50316"/>
                </a:lnTo>
                <a:lnTo>
                  <a:pt x="23762" y="51976"/>
                </a:lnTo>
                <a:lnTo>
                  <a:pt x="24025" y="52819"/>
                </a:lnTo>
                <a:lnTo>
                  <a:pt x="24263" y="53662"/>
                </a:lnTo>
                <a:lnTo>
                  <a:pt x="24289" y="53688"/>
                </a:lnTo>
                <a:lnTo>
                  <a:pt x="24315" y="53715"/>
                </a:lnTo>
                <a:lnTo>
                  <a:pt x="24394" y="53741"/>
                </a:lnTo>
                <a:lnTo>
                  <a:pt x="24473" y="53715"/>
                </a:lnTo>
                <a:lnTo>
                  <a:pt x="24500" y="53688"/>
                </a:lnTo>
                <a:lnTo>
                  <a:pt x="24526" y="53636"/>
                </a:lnTo>
                <a:lnTo>
                  <a:pt x="24658" y="52872"/>
                </a:lnTo>
                <a:lnTo>
                  <a:pt x="24737" y="52081"/>
                </a:lnTo>
                <a:lnTo>
                  <a:pt x="24816" y="51291"/>
                </a:lnTo>
                <a:lnTo>
                  <a:pt x="24842" y="50501"/>
                </a:lnTo>
                <a:lnTo>
                  <a:pt x="24842" y="49711"/>
                </a:lnTo>
                <a:lnTo>
                  <a:pt x="24816" y="48920"/>
                </a:lnTo>
                <a:lnTo>
                  <a:pt x="24737" y="48130"/>
                </a:lnTo>
                <a:lnTo>
                  <a:pt x="24631" y="47366"/>
                </a:lnTo>
                <a:lnTo>
                  <a:pt x="24500" y="46628"/>
                </a:lnTo>
                <a:lnTo>
                  <a:pt x="24342" y="45891"/>
                </a:lnTo>
                <a:lnTo>
                  <a:pt x="24157" y="45153"/>
                </a:lnTo>
                <a:lnTo>
                  <a:pt x="23946" y="44442"/>
                </a:lnTo>
                <a:lnTo>
                  <a:pt x="23736" y="43731"/>
                </a:lnTo>
                <a:lnTo>
                  <a:pt x="23472" y="43019"/>
                </a:lnTo>
                <a:lnTo>
                  <a:pt x="22919" y="41623"/>
                </a:lnTo>
                <a:lnTo>
                  <a:pt x="22260" y="40095"/>
                </a:lnTo>
                <a:lnTo>
                  <a:pt x="21549" y="38567"/>
                </a:lnTo>
                <a:lnTo>
                  <a:pt x="21549" y="38488"/>
                </a:lnTo>
                <a:lnTo>
                  <a:pt x="21549" y="38435"/>
                </a:lnTo>
                <a:lnTo>
                  <a:pt x="21523" y="38409"/>
                </a:lnTo>
                <a:lnTo>
                  <a:pt x="21470" y="38356"/>
                </a:lnTo>
                <a:lnTo>
                  <a:pt x="21734" y="37013"/>
                </a:lnTo>
                <a:lnTo>
                  <a:pt x="21971" y="35643"/>
                </a:lnTo>
                <a:lnTo>
                  <a:pt x="22129" y="34484"/>
                </a:lnTo>
                <a:lnTo>
                  <a:pt x="22234" y="33298"/>
                </a:lnTo>
                <a:lnTo>
                  <a:pt x="22524" y="33878"/>
                </a:lnTo>
                <a:lnTo>
                  <a:pt x="22761" y="34484"/>
                </a:lnTo>
                <a:lnTo>
                  <a:pt x="22998" y="35090"/>
                </a:lnTo>
                <a:lnTo>
                  <a:pt x="23182" y="35696"/>
                </a:lnTo>
                <a:lnTo>
                  <a:pt x="23499" y="36960"/>
                </a:lnTo>
                <a:lnTo>
                  <a:pt x="23788" y="38198"/>
                </a:lnTo>
                <a:lnTo>
                  <a:pt x="23999" y="38910"/>
                </a:lnTo>
                <a:lnTo>
                  <a:pt x="24210" y="39595"/>
                </a:lnTo>
                <a:lnTo>
                  <a:pt x="24421" y="40279"/>
                </a:lnTo>
                <a:lnTo>
                  <a:pt x="24684" y="40964"/>
                </a:lnTo>
                <a:lnTo>
                  <a:pt x="25185" y="42334"/>
                </a:lnTo>
                <a:lnTo>
                  <a:pt x="25738" y="43678"/>
                </a:lnTo>
                <a:lnTo>
                  <a:pt x="26054" y="44468"/>
                </a:lnTo>
                <a:lnTo>
                  <a:pt x="26370" y="45232"/>
                </a:lnTo>
                <a:lnTo>
                  <a:pt x="26633" y="46022"/>
                </a:lnTo>
                <a:lnTo>
                  <a:pt x="26844" y="46839"/>
                </a:lnTo>
                <a:lnTo>
                  <a:pt x="26871" y="46865"/>
                </a:lnTo>
                <a:lnTo>
                  <a:pt x="26897" y="46892"/>
                </a:lnTo>
                <a:lnTo>
                  <a:pt x="26976" y="46918"/>
                </a:lnTo>
                <a:lnTo>
                  <a:pt x="27029" y="46892"/>
                </a:lnTo>
                <a:lnTo>
                  <a:pt x="27081" y="46839"/>
                </a:lnTo>
                <a:lnTo>
                  <a:pt x="27160" y="46101"/>
                </a:lnTo>
                <a:lnTo>
                  <a:pt x="27213" y="45364"/>
                </a:lnTo>
                <a:lnTo>
                  <a:pt x="27213" y="44600"/>
                </a:lnTo>
                <a:lnTo>
                  <a:pt x="27187" y="43862"/>
                </a:lnTo>
                <a:lnTo>
                  <a:pt x="27108" y="43125"/>
                </a:lnTo>
                <a:lnTo>
                  <a:pt x="27002" y="42361"/>
                </a:lnTo>
                <a:lnTo>
                  <a:pt x="26871" y="41649"/>
                </a:lnTo>
                <a:lnTo>
                  <a:pt x="26713" y="40912"/>
                </a:lnTo>
                <a:lnTo>
                  <a:pt x="26528" y="40200"/>
                </a:lnTo>
                <a:lnTo>
                  <a:pt x="26317" y="39463"/>
                </a:lnTo>
                <a:lnTo>
                  <a:pt x="26080" y="38778"/>
                </a:lnTo>
                <a:lnTo>
                  <a:pt x="25790" y="38067"/>
                </a:lnTo>
                <a:lnTo>
                  <a:pt x="25501" y="37382"/>
                </a:lnTo>
                <a:lnTo>
                  <a:pt x="25158" y="36697"/>
                </a:lnTo>
                <a:lnTo>
                  <a:pt x="24789" y="36038"/>
                </a:lnTo>
                <a:lnTo>
                  <a:pt x="24421" y="35406"/>
                </a:lnTo>
                <a:lnTo>
                  <a:pt x="23946" y="34695"/>
                </a:lnTo>
                <a:lnTo>
                  <a:pt x="23420" y="34036"/>
                </a:lnTo>
                <a:lnTo>
                  <a:pt x="22893" y="33377"/>
                </a:lnTo>
                <a:lnTo>
                  <a:pt x="22313" y="32772"/>
                </a:lnTo>
                <a:lnTo>
                  <a:pt x="22287" y="32745"/>
                </a:lnTo>
                <a:lnTo>
                  <a:pt x="22392" y="31349"/>
                </a:lnTo>
                <a:lnTo>
                  <a:pt x="22445" y="29926"/>
                </a:lnTo>
                <a:lnTo>
                  <a:pt x="22445" y="28504"/>
                </a:lnTo>
                <a:lnTo>
                  <a:pt x="22418" y="27081"/>
                </a:lnTo>
                <a:lnTo>
                  <a:pt x="22418" y="27081"/>
                </a:lnTo>
                <a:lnTo>
                  <a:pt x="22893" y="28293"/>
                </a:lnTo>
                <a:lnTo>
                  <a:pt x="23130" y="28899"/>
                </a:lnTo>
                <a:lnTo>
                  <a:pt x="23393" y="29505"/>
                </a:lnTo>
                <a:lnTo>
                  <a:pt x="23736" y="30269"/>
                </a:lnTo>
                <a:lnTo>
                  <a:pt x="24131" y="31059"/>
                </a:lnTo>
                <a:lnTo>
                  <a:pt x="24526" y="31823"/>
                </a:lnTo>
                <a:lnTo>
                  <a:pt x="24921" y="32561"/>
                </a:lnTo>
                <a:lnTo>
                  <a:pt x="25343" y="33325"/>
                </a:lnTo>
                <a:lnTo>
                  <a:pt x="25790" y="34062"/>
                </a:lnTo>
                <a:lnTo>
                  <a:pt x="26238" y="34800"/>
                </a:lnTo>
                <a:lnTo>
                  <a:pt x="26713" y="35538"/>
                </a:lnTo>
                <a:lnTo>
                  <a:pt x="27213" y="36275"/>
                </a:lnTo>
                <a:lnTo>
                  <a:pt x="27714" y="36987"/>
                </a:lnTo>
                <a:lnTo>
                  <a:pt x="28741" y="38435"/>
                </a:lnTo>
                <a:lnTo>
                  <a:pt x="29031" y="38883"/>
                </a:lnTo>
                <a:lnTo>
                  <a:pt x="29321" y="39305"/>
                </a:lnTo>
                <a:lnTo>
                  <a:pt x="29821" y="40227"/>
                </a:lnTo>
                <a:lnTo>
                  <a:pt x="30269" y="41149"/>
                </a:lnTo>
                <a:lnTo>
                  <a:pt x="30717" y="42071"/>
                </a:lnTo>
                <a:lnTo>
                  <a:pt x="30743" y="42124"/>
                </a:lnTo>
                <a:lnTo>
                  <a:pt x="30796" y="42150"/>
                </a:lnTo>
                <a:lnTo>
                  <a:pt x="30875" y="42124"/>
                </a:lnTo>
                <a:lnTo>
                  <a:pt x="30954" y="42071"/>
                </a:lnTo>
                <a:lnTo>
                  <a:pt x="30980" y="42045"/>
                </a:lnTo>
                <a:lnTo>
                  <a:pt x="30980" y="41992"/>
                </a:lnTo>
                <a:lnTo>
                  <a:pt x="30980" y="41518"/>
                </a:lnTo>
                <a:lnTo>
                  <a:pt x="30954" y="41043"/>
                </a:lnTo>
                <a:lnTo>
                  <a:pt x="30901" y="40596"/>
                </a:lnTo>
                <a:lnTo>
                  <a:pt x="30822" y="40121"/>
                </a:lnTo>
                <a:lnTo>
                  <a:pt x="30743" y="39674"/>
                </a:lnTo>
                <a:lnTo>
                  <a:pt x="30638" y="39226"/>
                </a:lnTo>
                <a:lnTo>
                  <a:pt x="30401" y="38304"/>
                </a:lnTo>
                <a:lnTo>
                  <a:pt x="30084" y="37434"/>
                </a:lnTo>
                <a:lnTo>
                  <a:pt x="29742" y="36565"/>
                </a:lnTo>
                <a:lnTo>
                  <a:pt x="29347" y="35696"/>
                </a:lnTo>
                <a:lnTo>
                  <a:pt x="28925" y="34879"/>
                </a:lnTo>
                <a:lnTo>
                  <a:pt x="28478" y="34036"/>
                </a:lnTo>
                <a:lnTo>
                  <a:pt x="27977" y="33193"/>
                </a:lnTo>
                <a:lnTo>
                  <a:pt x="26976" y="31533"/>
                </a:lnTo>
                <a:lnTo>
                  <a:pt x="26028" y="30084"/>
                </a:lnTo>
                <a:lnTo>
                  <a:pt x="25553" y="29373"/>
                </a:lnTo>
                <a:lnTo>
                  <a:pt x="25053" y="28688"/>
                </a:lnTo>
                <a:lnTo>
                  <a:pt x="24447" y="27951"/>
                </a:lnTo>
                <a:lnTo>
                  <a:pt x="24131" y="27608"/>
                </a:lnTo>
                <a:lnTo>
                  <a:pt x="23815" y="27266"/>
                </a:lnTo>
                <a:lnTo>
                  <a:pt x="23472" y="26950"/>
                </a:lnTo>
                <a:lnTo>
                  <a:pt x="23130" y="26633"/>
                </a:lnTo>
                <a:lnTo>
                  <a:pt x="22761" y="26344"/>
                </a:lnTo>
                <a:lnTo>
                  <a:pt x="22366" y="26080"/>
                </a:lnTo>
                <a:lnTo>
                  <a:pt x="22313" y="25132"/>
                </a:lnTo>
                <a:lnTo>
                  <a:pt x="22234" y="24210"/>
                </a:lnTo>
                <a:lnTo>
                  <a:pt x="22129" y="23261"/>
                </a:lnTo>
                <a:lnTo>
                  <a:pt x="21997" y="22339"/>
                </a:lnTo>
                <a:lnTo>
                  <a:pt x="22998" y="23683"/>
                </a:lnTo>
                <a:lnTo>
                  <a:pt x="24025" y="25053"/>
                </a:lnTo>
                <a:lnTo>
                  <a:pt x="24552" y="25711"/>
                </a:lnTo>
                <a:lnTo>
                  <a:pt x="25106" y="26370"/>
                </a:lnTo>
                <a:lnTo>
                  <a:pt x="25659" y="27002"/>
                </a:lnTo>
                <a:lnTo>
                  <a:pt x="26238" y="27608"/>
                </a:lnTo>
                <a:lnTo>
                  <a:pt x="26871" y="28267"/>
                </a:lnTo>
                <a:lnTo>
                  <a:pt x="27556" y="28899"/>
                </a:lnTo>
                <a:lnTo>
                  <a:pt x="28240" y="29479"/>
                </a:lnTo>
                <a:lnTo>
                  <a:pt x="28952" y="30032"/>
                </a:lnTo>
                <a:lnTo>
                  <a:pt x="29716" y="30532"/>
                </a:lnTo>
                <a:lnTo>
                  <a:pt x="30480" y="31007"/>
                </a:lnTo>
                <a:lnTo>
                  <a:pt x="31270" y="31454"/>
                </a:lnTo>
                <a:lnTo>
                  <a:pt x="32060" y="31902"/>
                </a:lnTo>
                <a:lnTo>
                  <a:pt x="32982" y="32403"/>
                </a:lnTo>
                <a:lnTo>
                  <a:pt x="33904" y="32956"/>
                </a:lnTo>
                <a:lnTo>
                  <a:pt x="34352" y="33246"/>
                </a:lnTo>
                <a:lnTo>
                  <a:pt x="34774" y="33562"/>
                </a:lnTo>
                <a:lnTo>
                  <a:pt x="35195" y="33904"/>
                </a:lnTo>
                <a:lnTo>
                  <a:pt x="35564" y="34273"/>
                </a:lnTo>
                <a:lnTo>
                  <a:pt x="35643" y="34299"/>
                </a:lnTo>
                <a:lnTo>
                  <a:pt x="35696" y="34273"/>
                </a:lnTo>
                <a:lnTo>
                  <a:pt x="35722" y="34220"/>
                </a:lnTo>
                <a:lnTo>
                  <a:pt x="35722" y="34168"/>
                </a:lnTo>
                <a:lnTo>
                  <a:pt x="35564" y="33746"/>
                </a:lnTo>
                <a:lnTo>
                  <a:pt x="35353" y="33325"/>
                </a:lnTo>
                <a:lnTo>
                  <a:pt x="34932" y="32482"/>
                </a:lnTo>
                <a:lnTo>
                  <a:pt x="34458" y="31665"/>
                </a:lnTo>
                <a:lnTo>
                  <a:pt x="33957" y="30901"/>
                </a:lnTo>
                <a:lnTo>
                  <a:pt x="33430" y="30137"/>
                </a:lnTo>
                <a:lnTo>
                  <a:pt x="32851" y="29373"/>
                </a:lnTo>
                <a:lnTo>
                  <a:pt x="32271" y="28662"/>
                </a:lnTo>
                <a:lnTo>
                  <a:pt x="31639" y="27977"/>
                </a:lnTo>
                <a:lnTo>
                  <a:pt x="30980" y="27292"/>
                </a:lnTo>
                <a:lnTo>
                  <a:pt x="30295" y="26633"/>
                </a:lnTo>
                <a:lnTo>
                  <a:pt x="29584" y="26001"/>
                </a:lnTo>
                <a:lnTo>
                  <a:pt x="28846" y="25395"/>
                </a:lnTo>
                <a:lnTo>
                  <a:pt x="28109" y="24816"/>
                </a:lnTo>
                <a:lnTo>
                  <a:pt x="27318" y="24289"/>
                </a:lnTo>
                <a:lnTo>
                  <a:pt x="26528" y="23762"/>
                </a:lnTo>
                <a:lnTo>
                  <a:pt x="25685" y="23314"/>
                </a:lnTo>
                <a:lnTo>
                  <a:pt x="24816" y="22840"/>
                </a:lnTo>
                <a:lnTo>
                  <a:pt x="23894" y="22445"/>
                </a:lnTo>
                <a:lnTo>
                  <a:pt x="22972" y="22076"/>
                </a:lnTo>
                <a:lnTo>
                  <a:pt x="22023" y="21760"/>
                </a:lnTo>
                <a:lnTo>
                  <a:pt x="21997" y="21734"/>
                </a:lnTo>
                <a:lnTo>
                  <a:pt x="21971" y="21707"/>
                </a:lnTo>
                <a:lnTo>
                  <a:pt x="21918" y="21681"/>
                </a:lnTo>
                <a:lnTo>
                  <a:pt x="21786" y="20812"/>
                </a:lnTo>
                <a:lnTo>
                  <a:pt x="21628" y="19942"/>
                </a:lnTo>
                <a:lnTo>
                  <a:pt x="21444" y="19099"/>
                </a:lnTo>
                <a:lnTo>
                  <a:pt x="21259" y="18230"/>
                </a:lnTo>
                <a:lnTo>
                  <a:pt x="21049" y="17387"/>
                </a:lnTo>
                <a:lnTo>
                  <a:pt x="20838" y="16517"/>
                </a:lnTo>
                <a:lnTo>
                  <a:pt x="20601" y="15674"/>
                </a:lnTo>
                <a:lnTo>
                  <a:pt x="20364" y="14831"/>
                </a:lnTo>
                <a:lnTo>
                  <a:pt x="20838" y="15490"/>
                </a:lnTo>
                <a:lnTo>
                  <a:pt x="21365" y="16149"/>
                </a:lnTo>
                <a:lnTo>
                  <a:pt x="21892" y="16755"/>
                </a:lnTo>
                <a:lnTo>
                  <a:pt x="22471" y="17334"/>
                </a:lnTo>
                <a:lnTo>
                  <a:pt x="23051" y="17887"/>
                </a:lnTo>
                <a:lnTo>
                  <a:pt x="23683" y="18441"/>
                </a:lnTo>
                <a:lnTo>
                  <a:pt x="24315" y="18941"/>
                </a:lnTo>
                <a:lnTo>
                  <a:pt x="24974" y="19415"/>
                </a:lnTo>
                <a:lnTo>
                  <a:pt x="25395" y="19679"/>
                </a:lnTo>
                <a:lnTo>
                  <a:pt x="25790" y="19916"/>
                </a:lnTo>
                <a:lnTo>
                  <a:pt x="26633" y="20364"/>
                </a:lnTo>
                <a:lnTo>
                  <a:pt x="27476" y="20785"/>
                </a:lnTo>
                <a:lnTo>
                  <a:pt x="28346" y="21180"/>
                </a:lnTo>
                <a:lnTo>
                  <a:pt x="30111" y="21918"/>
                </a:lnTo>
                <a:lnTo>
                  <a:pt x="30980" y="22287"/>
                </a:lnTo>
                <a:lnTo>
                  <a:pt x="31850" y="22682"/>
                </a:lnTo>
                <a:lnTo>
                  <a:pt x="32851" y="23156"/>
                </a:lnTo>
                <a:lnTo>
                  <a:pt x="33351" y="23420"/>
                </a:lnTo>
                <a:lnTo>
                  <a:pt x="33825" y="23683"/>
                </a:lnTo>
                <a:lnTo>
                  <a:pt x="34299" y="23999"/>
                </a:lnTo>
                <a:lnTo>
                  <a:pt x="34747" y="24342"/>
                </a:lnTo>
                <a:lnTo>
                  <a:pt x="35142" y="24684"/>
                </a:lnTo>
                <a:lnTo>
                  <a:pt x="35511" y="25079"/>
                </a:lnTo>
                <a:lnTo>
                  <a:pt x="35564" y="25132"/>
                </a:lnTo>
                <a:lnTo>
                  <a:pt x="35590" y="25132"/>
                </a:lnTo>
                <a:lnTo>
                  <a:pt x="35696" y="25106"/>
                </a:lnTo>
                <a:lnTo>
                  <a:pt x="35722" y="25079"/>
                </a:lnTo>
                <a:lnTo>
                  <a:pt x="35722" y="25053"/>
                </a:lnTo>
                <a:lnTo>
                  <a:pt x="35748" y="25000"/>
                </a:lnTo>
                <a:lnTo>
                  <a:pt x="35722" y="24947"/>
                </a:lnTo>
                <a:lnTo>
                  <a:pt x="35485" y="24552"/>
                </a:lnTo>
                <a:lnTo>
                  <a:pt x="35222" y="24157"/>
                </a:lnTo>
                <a:lnTo>
                  <a:pt x="34932" y="23788"/>
                </a:lnTo>
                <a:lnTo>
                  <a:pt x="34642" y="23393"/>
                </a:lnTo>
                <a:lnTo>
                  <a:pt x="34036" y="22682"/>
                </a:lnTo>
                <a:lnTo>
                  <a:pt x="33404" y="21971"/>
                </a:lnTo>
                <a:lnTo>
                  <a:pt x="32745" y="21286"/>
                </a:lnTo>
                <a:lnTo>
                  <a:pt x="32060" y="20627"/>
                </a:lnTo>
                <a:lnTo>
                  <a:pt x="31323" y="19995"/>
                </a:lnTo>
                <a:lnTo>
                  <a:pt x="30585" y="19389"/>
                </a:lnTo>
                <a:lnTo>
                  <a:pt x="29847" y="18862"/>
                </a:lnTo>
                <a:lnTo>
                  <a:pt x="29083" y="18335"/>
                </a:lnTo>
                <a:lnTo>
                  <a:pt x="28293" y="17861"/>
                </a:lnTo>
                <a:lnTo>
                  <a:pt x="27503" y="17387"/>
                </a:lnTo>
                <a:lnTo>
                  <a:pt x="26633" y="16965"/>
                </a:lnTo>
                <a:lnTo>
                  <a:pt x="25738" y="16544"/>
                </a:lnTo>
                <a:lnTo>
                  <a:pt x="24842" y="16201"/>
                </a:lnTo>
                <a:lnTo>
                  <a:pt x="23920" y="15833"/>
                </a:lnTo>
                <a:lnTo>
                  <a:pt x="22945" y="15464"/>
                </a:lnTo>
                <a:lnTo>
                  <a:pt x="21971" y="15042"/>
                </a:lnTo>
                <a:lnTo>
                  <a:pt x="21496" y="14831"/>
                </a:lnTo>
                <a:lnTo>
                  <a:pt x="21022" y="14568"/>
                </a:lnTo>
                <a:lnTo>
                  <a:pt x="20574" y="14305"/>
                </a:lnTo>
                <a:lnTo>
                  <a:pt x="20127" y="13988"/>
                </a:lnTo>
                <a:lnTo>
                  <a:pt x="20048" y="13883"/>
                </a:lnTo>
                <a:lnTo>
                  <a:pt x="19573" y="12540"/>
                </a:lnTo>
                <a:lnTo>
                  <a:pt x="19073" y="11196"/>
                </a:lnTo>
                <a:lnTo>
                  <a:pt x="18520" y="9853"/>
                </a:lnTo>
                <a:lnTo>
                  <a:pt x="17914" y="8535"/>
                </a:lnTo>
                <a:lnTo>
                  <a:pt x="17466" y="7587"/>
                </a:lnTo>
                <a:lnTo>
                  <a:pt x="18151" y="8298"/>
                </a:lnTo>
                <a:lnTo>
                  <a:pt x="18862" y="9010"/>
                </a:lnTo>
                <a:lnTo>
                  <a:pt x="19626" y="9694"/>
                </a:lnTo>
                <a:lnTo>
                  <a:pt x="20390" y="10353"/>
                </a:lnTo>
                <a:lnTo>
                  <a:pt x="21180" y="10985"/>
                </a:lnTo>
                <a:lnTo>
                  <a:pt x="21997" y="11618"/>
                </a:lnTo>
                <a:lnTo>
                  <a:pt x="22840" y="12171"/>
                </a:lnTo>
                <a:lnTo>
                  <a:pt x="23683" y="12724"/>
                </a:lnTo>
                <a:lnTo>
                  <a:pt x="24579" y="13225"/>
                </a:lnTo>
                <a:lnTo>
                  <a:pt x="25474" y="13699"/>
                </a:lnTo>
                <a:lnTo>
                  <a:pt x="26370" y="14120"/>
                </a:lnTo>
                <a:lnTo>
                  <a:pt x="27318" y="14489"/>
                </a:lnTo>
                <a:lnTo>
                  <a:pt x="28267" y="14805"/>
                </a:lnTo>
                <a:lnTo>
                  <a:pt x="29241" y="15069"/>
                </a:lnTo>
                <a:lnTo>
                  <a:pt x="30243" y="15279"/>
                </a:lnTo>
                <a:lnTo>
                  <a:pt x="30717" y="15358"/>
                </a:lnTo>
                <a:lnTo>
                  <a:pt x="31244" y="15437"/>
                </a:lnTo>
                <a:lnTo>
                  <a:pt x="31876" y="15490"/>
                </a:lnTo>
                <a:lnTo>
                  <a:pt x="32508" y="15543"/>
                </a:lnTo>
                <a:lnTo>
                  <a:pt x="33140" y="15569"/>
                </a:lnTo>
                <a:lnTo>
                  <a:pt x="33799" y="15569"/>
                </a:lnTo>
                <a:lnTo>
                  <a:pt x="34431" y="15543"/>
                </a:lnTo>
                <a:lnTo>
                  <a:pt x="35063" y="15516"/>
                </a:lnTo>
                <a:lnTo>
                  <a:pt x="36354" y="15411"/>
                </a:lnTo>
                <a:lnTo>
                  <a:pt x="36433" y="15358"/>
                </a:lnTo>
                <a:lnTo>
                  <a:pt x="36486" y="15306"/>
                </a:lnTo>
                <a:lnTo>
                  <a:pt x="36486" y="15200"/>
                </a:lnTo>
                <a:lnTo>
                  <a:pt x="36460" y="15174"/>
                </a:lnTo>
                <a:lnTo>
                  <a:pt x="36433" y="15121"/>
                </a:lnTo>
                <a:lnTo>
                  <a:pt x="35617" y="14515"/>
                </a:lnTo>
                <a:lnTo>
                  <a:pt x="34800" y="13936"/>
                </a:lnTo>
                <a:lnTo>
                  <a:pt x="33931" y="13383"/>
                </a:lnTo>
                <a:lnTo>
                  <a:pt x="33088" y="12856"/>
                </a:lnTo>
                <a:lnTo>
                  <a:pt x="32192" y="12355"/>
                </a:lnTo>
                <a:lnTo>
                  <a:pt x="31296" y="11881"/>
                </a:lnTo>
                <a:lnTo>
                  <a:pt x="30374" y="11460"/>
                </a:lnTo>
                <a:lnTo>
                  <a:pt x="29452" y="11064"/>
                </a:lnTo>
                <a:lnTo>
                  <a:pt x="28478" y="10722"/>
                </a:lnTo>
                <a:lnTo>
                  <a:pt x="27503" y="10406"/>
                </a:lnTo>
                <a:lnTo>
                  <a:pt x="26528" y="10142"/>
                </a:lnTo>
                <a:lnTo>
                  <a:pt x="25527" y="9905"/>
                </a:lnTo>
                <a:lnTo>
                  <a:pt x="24394" y="9694"/>
                </a:lnTo>
                <a:lnTo>
                  <a:pt x="23261" y="9510"/>
                </a:lnTo>
                <a:lnTo>
                  <a:pt x="22155" y="9299"/>
                </a:lnTo>
                <a:lnTo>
                  <a:pt x="21602" y="9168"/>
                </a:lnTo>
                <a:lnTo>
                  <a:pt x="21049" y="9010"/>
                </a:lnTo>
                <a:lnTo>
                  <a:pt x="20522" y="8851"/>
                </a:lnTo>
                <a:lnTo>
                  <a:pt x="19995" y="8667"/>
                </a:lnTo>
                <a:lnTo>
                  <a:pt x="19494" y="8430"/>
                </a:lnTo>
                <a:lnTo>
                  <a:pt x="18994" y="8167"/>
                </a:lnTo>
                <a:lnTo>
                  <a:pt x="18730" y="7982"/>
                </a:lnTo>
                <a:lnTo>
                  <a:pt x="18441" y="7798"/>
                </a:lnTo>
                <a:lnTo>
                  <a:pt x="17914" y="7376"/>
                </a:lnTo>
                <a:lnTo>
                  <a:pt x="17387" y="6955"/>
                </a:lnTo>
                <a:lnTo>
                  <a:pt x="17150" y="6718"/>
                </a:lnTo>
                <a:lnTo>
                  <a:pt x="16913" y="6481"/>
                </a:lnTo>
                <a:lnTo>
                  <a:pt x="16728" y="6217"/>
                </a:lnTo>
                <a:lnTo>
                  <a:pt x="16570" y="5927"/>
                </a:lnTo>
                <a:lnTo>
                  <a:pt x="16280" y="5348"/>
                </a:lnTo>
                <a:lnTo>
                  <a:pt x="15912" y="4742"/>
                </a:lnTo>
                <a:lnTo>
                  <a:pt x="15543" y="4136"/>
                </a:lnTo>
                <a:lnTo>
                  <a:pt x="15490" y="4057"/>
                </a:lnTo>
                <a:lnTo>
                  <a:pt x="15938" y="4136"/>
                </a:lnTo>
                <a:lnTo>
                  <a:pt x="16386" y="4241"/>
                </a:lnTo>
                <a:lnTo>
                  <a:pt x="16807" y="4399"/>
                </a:lnTo>
                <a:lnTo>
                  <a:pt x="17229" y="4557"/>
                </a:lnTo>
                <a:lnTo>
                  <a:pt x="18045" y="4953"/>
                </a:lnTo>
                <a:lnTo>
                  <a:pt x="18836" y="5374"/>
                </a:lnTo>
                <a:lnTo>
                  <a:pt x="19652" y="5796"/>
                </a:lnTo>
                <a:lnTo>
                  <a:pt x="20495" y="6164"/>
                </a:lnTo>
                <a:lnTo>
                  <a:pt x="21365" y="6507"/>
                </a:lnTo>
                <a:lnTo>
                  <a:pt x="22234" y="6797"/>
                </a:lnTo>
                <a:lnTo>
                  <a:pt x="23130" y="7060"/>
                </a:lnTo>
                <a:lnTo>
                  <a:pt x="24052" y="7297"/>
                </a:lnTo>
                <a:lnTo>
                  <a:pt x="24974" y="7508"/>
                </a:lnTo>
                <a:lnTo>
                  <a:pt x="25896" y="7666"/>
                </a:lnTo>
                <a:lnTo>
                  <a:pt x="26818" y="7824"/>
                </a:lnTo>
                <a:lnTo>
                  <a:pt x="27740" y="7929"/>
                </a:lnTo>
                <a:lnTo>
                  <a:pt x="28688" y="8035"/>
                </a:lnTo>
                <a:lnTo>
                  <a:pt x="29610" y="8140"/>
                </a:lnTo>
                <a:lnTo>
                  <a:pt x="31744" y="8298"/>
                </a:lnTo>
                <a:lnTo>
                  <a:pt x="33878" y="8456"/>
                </a:lnTo>
                <a:lnTo>
                  <a:pt x="33931" y="8456"/>
                </a:lnTo>
                <a:lnTo>
                  <a:pt x="33983" y="8430"/>
                </a:lnTo>
                <a:lnTo>
                  <a:pt x="34036" y="8404"/>
                </a:lnTo>
                <a:lnTo>
                  <a:pt x="34036" y="8377"/>
                </a:lnTo>
                <a:lnTo>
                  <a:pt x="34062" y="8325"/>
                </a:lnTo>
                <a:lnTo>
                  <a:pt x="34036" y="8272"/>
                </a:lnTo>
                <a:lnTo>
                  <a:pt x="34010" y="8219"/>
                </a:lnTo>
                <a:lnTo>
                  <a:pt x="33983" y="8193"/>
                </a:lnTo>
                <a:lnTo>
                  <a:pt x="33140" y="7692"/>
                </a:lnTo>
                <a:lnTo>
                  <a:pt x="32271" y="7218"/>
                </a:lnTo>
                <a:lnTo>
                  <a:pt x="31402" y="6744"/>
                </a:lnTo>
                <a:lnTo>
                  <a:pt x="30506" y="6296"/>
                </a:lnTo>
                <a:lnTo>
                  <a:pt x="29610" y="5875"/>
                </a:lnTo>
                <a:lnTo>
                  <a:pt x="28715" y="5479"/>
                </a:lnTo>
                <a:lnTo>
                  <a:pt x="27793" y="5111"/>
                </a:lnTo>
                <a:lnTo>
                  <a:pt x="26897" y="4742"/>
                </a:lnTo>
                <a:lnTo>
                  <a:pt x="26001" y="4426"/>
                </a:lnTo>
                <a:lnTo>
                  <a:pt x="25079" y="4136"/>
                </a:lnTo>
                <a:lnTo>
                  <a:pt x="24184" y="3873"/>
                </a:lnTo>
                <a:lnTo>
                  <a:pt x="23261" y="3635"/>
                </a:lnTo>
                <a:lnTo>
                  <a:pt x="22313" y="3425"/>
                </a:lnTo>
                <a:lnTo>
                  <a:pt x="21391" y="3267"/>
                </a:lnTo>
                <a:lnTo>
                  <a:pt x="20443" y="3161"/>
                </a:lnTo>
                <a:lnTo>
                  <a:pt x="19494" y="3082"/>
                </a:lnTo>
                <a:lnTo>
                  <a:pt x="18941" y="3056"/>
                </a:lnTo>
                <a:lnTo>
                  <a:pt x="18414" y="3030"/>
                </a:lnTo>
                <a:lnTo>
                  <a:pt x="17861" y="3056"/>
                </a:lnTo>
                <a:lnTo>
                  <a:pt x="17334" y="3082"/>
                </a:lnTo>
                <a:lnTo>
                  <a:pt x="16781" y="3161"/>
                </a:lnTo>
                <a:lnTo>
                  <a:pt x="16254" y="3267"/>
                </a:lnTo>
                <a:lnTo>
                  <a:pt x="15727" y="3425"/>
                </a:lnTo>
                <a:lnTo>
                  <a:pt x="15227" y="3609"/>
                </a:lnTo>
                <a:lnTo>
                  <a:pt x="14726" y="2819"/>
                </a:lnTo>
                <a:lnTo>
                  <a:pt x="14226" y="2055"/>
                </a:lnTo>
                <a:lnTo>
                  <a:pt x="13857" y="1528"/>
                </a:lnTo>
                <a:lnTo>
                  <a:pt x="13488" y="1027"/>
                </a:lnTo>
                <a:lnTo>
                  <a:pt x="13093" y="527"/>
                </a:lnTo>
                <a:lnTo>
                  <a:pt x="12671" y="53"/>
                </a:lnTo>
                <a:lnTo>
                  <a:pt x="12619" y="26"/>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1"/>
          <p:cNvSpPr/>
          <p:nvPr/>
        </p:nvSpPr>
        <p:spPr>
          <a:xfrm rot="1229178">
            <a:off x="7087111" y="3468785"/>
            <a:ext cx="1759195" cy="2019077"/>
          </a:xfrm>
          <a:custGeom>
            <a:avLst/>
            <a:gdLst/>
            <a:ahLst/>
            <a:cxnLst/>
            <a:rect l="l" t="t" r="r" b="b"/>
            <a:pathLst>
              <a:path w="160644" h="113068" extrusionOk="0">
                <a:moveTo>
                  <a:pt x="148262" y="1"/>
                </a:moveTo>
                <a:lnTo>
                  <a:pt x="146392" y="291"/>
                </a:lnTo>
                <a:lnTo>
                  <a:pt x="145444" y="449"/>
                </a:lnTo>
                <a:lnTo>
                  <a:pt x="144522" y="633"/>
                </a:lnTo>
                <a:lnTo>
                  <a:pt x="143468" y="897"/>
                </a:lnTo>
                <a:lnTo>
                  <a:pt x="142441" y="1213"/>
                </a:lnTo>
                <a:lnTo>
                  <a:pt x="141439" y="1555"/>
                </a:lnTo>
                <a:lnTo>
                  <a:pt x="140465" y="1950"/>
                </a:lnTo>
                <a:lnTo>
                  <a:pt x="139516" y="2398"/>
                </a:lnTo>
                <a:lnTo>
                  <a:pt x="138594" y="2872"/>
                </a:lnTo>
                <a:lnTo>
                  <a:pt x="137699" y="3373"/>
                </a:lnTo>
                <a:lnTo>
                  <a:pt x="136829" y="3926"/>
                </a:lnTo>
                <a:lnTo>
                  <a:pt x="135986" y="4506"/>
                </a:lnTo>
                <a:lnTo>
                  <a:pt x="135143" y="5138"/>
                </a:lnTo>
                <a:lnTo>
                  <a:pt x="134353" y="5770"/>
                </a:lnTo>
                <a:lnTo>
                  <a:pt x="133563" y="6455"/>
                </a:lnTo>
                <a:lnTo>
                  <a:pt x="132825" y="7193"/>
                </a:lnTo>
                <a:lnTo>
                  <a:pt x="132087" y="7930"/>
                </a:lnTo>
                <a:lnTo>
                  <a:pt x="131376" y="8721"/>
                </a:lnTo>
                <a:lnTo>
                  <a:pt x="130691" y="9537"/>
                </a:lnTo>
                <a:lnTo>
                  <a:pt x="129558" y="10986"/>
                </a:lnTo>
                <a:lnTo>
                  <a:pt x="128426" y="12488"/>
                </a:lnTo>
                <a:lnTo>
                  <a:pt x="127346" y="14016"/>
                </a:lnTo>
                <a:lnTo>
                  <a:pt x="126265" y="15544"/>
                </a:lnTo>
                <a:lnTo>
                  <a:pt x="124158" y="18626"/>
                </a:lnTo>
                <a:lnTo>
                  <a:pt x="123104" y="20154"/>
                </a:lnTo>
                <a:lnTo>
                  <a:pt x="122051" y="21682"/>
                </a:lnTo>
                <a:lnTo>
                  <a:pt x="120259" y="24290"/>
                </a:lnTo>
                <a:lnTo>
                  <a:pt x="118468" y="26924"/>
                </a:lnTo>
                <a:lnTo>
                  <a:pt x="117572" y="28215"/>
                </a:lnTo>
                <a:lnTo>
                  <a:pt x="116650" y="29506"/>
                </a:lnTo>
                <a:lnTo>
                  <a:pt x="115728" y="30797"/>
                </a:lnTo>
                <a:lnTo>
                  <a:pt x="114753" y="32061"/>
                </a:lnTo>
                <a:lnTo>
                  <a:pt x="114200" y="32746"/>
                </a:lnTo>
                <a:lnTo>
                  <a:pt x="113647" y="33405"/>
                </a:lnTo>
                <a:lnTo>
                  <a:pt x="113067" y="34063"/>
                </a:lnTo>
                <a:lnTo>
                  <a:pt x="112461" y="34696"/>
                </a:lnTo>
                <a:lnTo>
                  <a:pt x="111855" y="35275"/>
                </a:lnTo>
                <a:lnTo>
                  <a:pt x="111250" y="35855"/>
                </a:lnTo>
                <a:lnTo>
                  <a:pt x="110644" y="36408"/>
                </a:lnTo>
                <a:lnTo>
                  <a:pt x="110011" y="36961"/>
                </a:lnTo>
                <a:lnTo>
                  <a:pt x="109353" y="37462"/>
                </a:lnTo>
                <a:lnTo>
                  <a:pt x="108694" y="37936"/>
                </a:lnTo>
                <a:lnTo>
                  <a:pt x="108036" y="38410"/>
                </a:lnTo>
                <a:lnTo>
                  <a:pt x="107351" y="38832"/>
                </a:lnTo>
                <a:lnTo>
                  <a:pt x="106666" y="39253"/>
                </a:lnTo>
                <a:lnTo>
                  <a:pt x="105981" y="39622"/>
                </a:lnTo>
                <a:lnTo>
                  <a:pt x="105270" y="39991"/>
                </a:lnTo>
                <a:lnTo>
                  <a:pt x="104558" y="40333"/>
                </a:lnTo>
                <a:lnTo>
                  <a:pt x="103821" y="40649"/>
                </a:lnTo>
                <a:lnTo>
                  <a:pt x="103083" y="40939"/>
                </a:lnTo>
                <a:lnTo>
                  <a:pt x="102319" y="41202"/>
                </a:lnTo>
                <a:lnTo>
                  <a:pt x="101555" y="41413"/>
                </a:lnTo>
                <a:lnTo>
                  <a:pt x="100791" y="41650"/>
                </a:lnTo>
                <a:lnTo>
                  <a:pt x="100001" y="41835"/>
                </a:lnTo>
                <a:lnTo>
                  <a:pt x="99184" y="41993"/>
                </a:lnTo>
                <a:lnTo>
                  <a:pt x="98394" y="42124"/>
                </a:lnTo>
                <a:lnTo>
                  <a:pt x="97551" y="42230"/>
                </a:lnTo>
                <a:lnTo>
                  <a:pt x="96734" y="42309"/>
                </a:lnTo>
                <a:lnTo>
                  <a:pt x="95865" y="42362"/>
                </a:lnTo>
                <a:lnTo>
                  <a:pt x="95022" y="42388"/>
                </a:lnTo>
                <a:lnTo>
                  <a:pt x="94153" y="42388"/>
                </a:lnTo>
                <a:lnTo>
                  <a:pt x="93257" y="42362"/>
                </a:lnTo>
                <a:lnTo>
                  <a:pt x="92361" y="42309"/>
                </a:lnTo>
                <a:lnTo>
                  <a:pt x="91465" y="42230"/>
                </a:lnTo>
                <a:lnTo>
                  <a:pt x="90175" y="42124"/>
                </a:lnTo>
                <a:lnTo>
                  <a:pt x="88910" y="42045"/>
                </a:lnTo>
                <a:lnTo>
                  <a:pt x="87619" y="41993"/>
                </a:lnTo>
                <a:lnTo>
                  <a:pt x="86328" y="41993"/>
                </a:lnTo>
                <a:lnTo>
                  <a:pt x="85038" y="42019"/>
                </a:lnTo>
                <a:lnTo>
                  <a:pt x="83747" y="42072"/>
                </a:lnTo>
                <a:lnTo>
                  <a:pt x="82482" y="42151"/>
                </a:lnTo>
                <a:lnTo>
                  <a:pt x="81218" y="42283"/>
                </a:lnTo>
                <a:lnTo>
                  <a:pt x="80665" y="42335"/>
                </a:lnTo>
                <a:lnTo>
                  <a:pt x="80111" y="42441"/>
                </a:lnTo>
                <a:lnTo>
                  <a:pt x="79058" y="42651"/>
                </a:lnTo>
                <a:lnTo>
                  <a:pt x="78004" y="42915"/>
                </a:lnTo>
                <a:lnTo>
                  <a:pt x="77003" y="43231"/>
                </a:lnTo>
                <a:lnTo>
                  <a:pt x="76028" y="43600"/>
                </a:lnTo>
                <a:lnTo>
                  <a:pt x="75080" y="44021"/>
                </a:lnTo>
                <a:lnTo>
                  <a:pt x="74158" y="44495"/>
                </a:lnTo>
                <a:lnTo>
                  <a:pt x="73236" y="44996"/>
                </a:lnTo>
                <a:lnTo>
                  <a:pt x="72366" y="45549"/>
                </a:lnTo>
                <a:lnTo>
                  <a:pt x="71497" y="46155"/>
                </a:lnTo>
                <a:lnTo>
                  <a:pt x="70654" y="46787"/>
                </a:lnTo>
                <a:lnTo>
                  <a:pt x="69837" y="47472"/>
                </a:lnTo>
                <a:lnTo>
                  <a:pt x="69047" y="48157"/>
                </a:lnTo>
                <a:lnTo>
                  <a:pt x="68257" y="48895"/>
                </a:lnTo>
                <a:lnTo>
                  <a:pt x="67493" y="49659"/>
                </a:lnTo>
                <a:lnTo>
                  <a:pt x="66755" y="50449"/>
                </a:lnTo>
                <a:lnTo>
                  <a:pt x="66070" y="51239"/>
                </a:lnTo>
                <a:lnTo>
                  <a:pt x="65385" y="52030"/>
                </a:lnTo>
                <a:lnTo>
                  <a:pt x="64753" y="52846"/>
                </a:lnTo>
                <a:lnTo>
                  <a:pt x="64147" y="53663"/>
                </a:lnTo>
                <a:lnTo>
                  <a:pt x="63568" y="54506"/>
                </a:lnTo>
                <a:lnTo>
                  <a:pt x="62988" y="55349"/>
                </a:lnTo>
                <a:lnTo>
                  <a:pt x="62435" y="56218"/>
                </a:lnTo>
                <a:lnTo>
                  <a:pt x="61908" y="57114"/>
                </a:lnTo>
                <a:lnTo>
                  <a:pt x="61381" y="57983"/>
                </a:lnTo>
                <a:lnTo>
                  <a:pt x="60880" y="58879"/>
                </a:lnTo>
                <a:lnTo>
                  <a:pt x="59932" y="60697"/>
                </a:lnTo>
                <a:lnTo>
                  <a:pt x="59010" y="62541"/>
                </a:lnTo>
                <a:lnTo>
                  <a:pt x="58114" y="64411"/>
                </a:lnTo>
                <a:lnTo>
                  <a:pt x="56955" y="66756"/>
                </a:lnTo>
                <a:lnTo>
                  <a:pt x="55796" y="69074"/>
                </a:lnTo>
                <a:lnTo>
                  <a:pt x="55164" y="70207"/>
                </a:lnTo>
                <a:lnTo>
                  <a:pt x="54558" y="71340"/>
                </a:lnTo>
                <a:lnTo>
                  <a:pt x="53899" y="72472"/>
                </a:lnTo>
                <a:lnTo>
                  <a:pt x="53241" y="73579"/>
                </a:lnTo>
                <a:lnTo>
                  <a:pt x="52688" y="74422"/>
                </a:lnTo>
                <a:lnTo>
                  <a:pt x="52108" y="75212"/>
                </a:lnTo>
                <a:lnTo>
                  <a:pt x="51476" y="75976"/>
                </a:lnTo>
                <a:lnTo>
                  <a:pt x="50844" y="76687"/>
                </a:lnTo>
                <a:lnTo>
                  <a:pt x="50159" y="77372"/>
                </a:lnTo>
                <a:lnTo>
                  <a:pt x="49474" y="77978"/>
                </a:lnTo>
                <a:lnTo>
                  <a:pt x="48736" y="78584"/>
                </a:lnTo>
                <a:lnTo>
                  <a:pt x="47972" y="79111"/>
                </a:lnTo>
                <a:lnTo>
                  <a:pt x="47182" y="79612"/>
                </a:lnTo>
                <a:lnTo>
                  <a:pt x="46339" y="80059"/>
                </a:lnTo>
                <a:lnTo>
                  <a:pt x="45496" y="80481"/>
                </a:lnTo>
                <a:lnTo>
                  <a:pt x="44626" y="80850"/>
                </a:lnTo>
                <a:lnTo>
                  <a:pt x="43704" y="81166"/>
                </a:lnTo>
                <a:lnTo>
                  <a:pt x="42756" y="81429"/>
                </a:lnTo>
                <a:lnTo>
                  <a:pt x="41808" y="81666"/>
                </a:lnTo>
                <a:lnTo>
                  <a:pt x="40807" y="81851"/>
                </a:lnTo>
                <a:lnTo>
                  <a:pt x="38409" y="82246"/>
                </a:lnTo>
                <a:lnTo>
                  <a:pt x="36012" y="82588"/>
                </a:lnTo>
                <a:lnTo>
                  <a:pt x="33615" y="82984"/>
                </a:lnTo>
                <a:lnTo>
                  <a:pt x="32429" y="83168"/>
                </a:lnTo>
                <a:lnTo>
                  <a:pt x="31244" y="83379"/>
                </a:lnTo>
                <a:lnTo>
                  <a:pt x="30585" y="83537"/>
                </a:lnTo>
                <a:lnTo>
                  <a:pt x="29900" y="83668"/>
                </a:lnTo>
                <a:lnTo>
                  <a:pt x="28609" y="84011"/>
                </a:lnTo>
                <a:lnTo>
                  <a:pt x="27345" y="84406"/>
                </a:lnTo>
                <a:lnTo>
                  <a:pt x="26107" y="84880"/>
                </a:lnTo>
                <a:lnTo>
                  <a:pt x="24895" y="85381"/>
                </a:lnTo>
                <a:lnTo>
                  <a:pt x="23710" y="85934"/>
                </a:lnTo>
                <a:lnTo>
                  <a:pt x="22550" y="86514"/>
                </a:lnTo>
                <a:lnTo>
                  <a:pt x="21418" y="87172"/>
                </a:lnTo>
                <a:lnTo>
                  <a:pt x="20311" y="87857"/>
                </a:lnTo>
                <a:lnTo>
                  <a:pt x="19231" y="88595"/>
                </a:lnTo>
                <a:lnTo>
                  <a:pt x="18177" y="89359"/>
                </a:lnTo>
                <a:lnTo>
                  <a:pt x="17150" y="90175"/>
                </a:lnTo>
                <a:lnTo>
                  <a:pt x="16123" y="91018"/>
                </a:lnTo>
                <a:lnTo>
                  <a:pt x="15121" y="91914"/>
                </a:lnTo>
                <a:lnTo>
                  <a:pt x="14147" y="92836"/>
                </a:lnTo>
                <a:lnTo>
                  <a:pt x="13198" y="93784"/>
                </a:lnTo>
                <a:lnTo>
                  <a:pt x="12250" y="94759"/>
                </a:lnTo>
                <a:lnTo>
                  <a:pt x="11302" y="95787"/>
                </a:lnTo>
                <a:lnTo>
                  <a:pt x="10406" y="96814"/>
                </a:lnTo>
                <a:lnTo>
                  <a:pt x="9537" y="97894"/>
                </a:lnTo>
                <a:lnTo>
                  <a:pt x="8667" y="98948"/>
                </a:lnTo>
                <a:lnTo>
                  <a:pt x="7824" y="100054"/>
                </a:lnTo>
                <a:lnTo>
                  <a:pt x="7034" y="101161"/>
                </a:lnTo>
                <a:lnTo>
                  <a:pt x="6217" y="102267"/>
                </a:lnTo>
                <a:lnTo>
                  <a:pt x="5453" y="103400"/>
                </a:lnTo>
                <a:lnTo>
                  <a:pt x="4689" y="104533"/>
                </a:lnTo>
                <a:lnTo>
                  <a:pt x="3214" y="106851"/>
                </a:lnTo>
                <a:lnTo>
                  <a:pt x="1765" y="109195"/>
                </a:lnTo>
                <a:lnTo>
                  <a:pt x="343" y="111566"/>
                </a:lnTo>
                <a:lnTo>
                  <a:pt x="264" y="111724"/>
                </a:lnTo>
                <a:lnTo>
                  <a:pt x="211" y="111909"/>
                </a:lnTo>
                <a:lnTo>
                  <a:pt x="106" y="112278"/>
                </a:lnTo>
                <a:lnTo>
                  <a:pt x="53" y="112673"/>
                </a:lnTo>
                <a:lnTo>
                  <a:pt x="0" y="113068"/>
                </a:lnTo>
                <a:lnTo>
                  <a:pt x="290" y="112831"/>
                </a:lnTo>
                <a:lnTo>
                  <a:pt x="580" y="112567"/>
                </a:lnTo>
                <a:lnTo>
                  <a:pt x="870" y="112330"/>
                </a:lnTo>
                <a:lnTo>
                  <a:pt x="1001" y="112172"/>
                </a:lnTo>
                <a:lnTo>
                  <a:pt x="1107" y="112041"/>
                </a:lnTo>
                <a:lnTo>
                  <a:pt x="2345" y="110223"/>
                </a:lnTo>
                <a:lnTo>
                  <a:pt x="3557" y="108405"/>
                </a:lnTo>
                <a:lnTo>
                  <a:pt x="5980" y="104743"/>
                </a:lnTo>
                <a:lnTo>
                  <a:pt x="7218" y="102926"/>
                </a:lnTo>
                <a:lnTo>
                  <a:pt x="8457" y="101108"/>
                </a:lnTo>
                <a:lnTo>
                  <a:pt x="9721" y="99317"/>
                </a:lnTo>
                <a:lnTo>
                  <a:pt x="11038" y="97578"/>
                </a:lnTo>
                <a:lnTo>
                  <a:pt x="11829" y="96577"/>
                </a:lnTo>
                <a:lnTo>
                  <a:pt x="12645" y="95602"/>
                </a:lnTo>
                <a:lnTo>
                  <a:pt x="13488" y="94654"/>
                </a:lnTo>
                <a:lnTo>
                  <a:pt x="14358" y="93758"/>
                </a:lnTo>
                <a:lnTo>
                  <a:pt x="15227" y="92889"/>
                </a:lnTo>
                <a:lnTo>
                  <a:pt x="16149" y="92046"/>
                </a:lnTo>
                <a:lnTo>
                  <a:pt x="17097" y="91255"/>
                </a:lnTo>
                <a:lnTo>
                  <a:pt x="18072" y="90465"/>
                </a:lnTo>
                <a:lnTo>
                  <a:pt x="19073" y="89728"/>
                </a:lnTo>
                <a:lnTo>
                  <a:pt x="20100" y="89016"/>
                </a:lnTo>
                <a:lnTo>
                  <a:pt x="21154" y="88358"/>
                </a:lnTo>
                <a:lnTo>
                  <a:pt x="22234" y="87725"/>
                </a:lnTo>
                <a:lnTo>
                  <a:pt x="23341" y="87119"/>
                </a:lnTo>
                <a:lnTo>
                  <a:pt x="24473" y="86566"/>
                </a:lnTo>
                <a:lnTo>
                  <a:pt x="25633" y="86013"/>
                </a:lnTo>
                <a:lnTo>
                  <a:pt x="26818" y="85539"/>
                </a:lnTo>
                <a:lnTo>
                  <a:pt x="27582" y="85249"/>
                </a:lnTo>
                <a:lnTo>
                  <a:pt x="28320" y="84986"/>
                </a:lnTo>
                <a:lnTo>
                  <a:pt x="29084" y="84749"/>
                </a:lnTo>
                <a:lnTo>
                  <a:pt x="29848" y="84538"/>
                </a:lnTo>
                <a:lnTo>
                  <a:pt x="30612" y="84353"/>
                </a:lnTo>
                <a:lnTo>
                  <a:pt x="31376" y="84169"/>
                </a:lnTo>
                <a:lnTo>
                  <a:pt x="32930" y="83853"/>
                </a:lnTo>
                <a:lnTo>
                  <a:pt x="34484" y="83616"/>
                </a:lnTo>
                <a:lnTo>
                  <a:pt x="36065" y="83379"/>
                </a:lnTo>
                <a:lnTo>
                  <a:pt x="39200" y="83010"/>
                </a:lnTo>
                <a:lnTo>
                  <a:pt x="39832" y="82904"/>
                </a:lnTo>
                <a:lnTo>
                  <a:pt x="40490" y="82825"/>
                </a:lnTo>
                <a:lnTo>
                  <a:pt x="41123" y="82694"/>
                </a:lnTo>
                <a:lnTo>
                  <a:pt x="41729" y="82562"/>
                </a:lnTo>
                <a:lnTo>
                  <a:pt x="42334" y="82430"/>
                </a:lnTo>
                <a:lnTo>
                  <a:pt x="42940" y="82272"/>
                </a:lnTo>
                <a:lnTo>
                  <a:pt x="43520" y="82088"/>
                </a:lnTo>
                <a:lnTo>
                  <a:pt x="44126" y="81903"/>
                </a:lnTo>
                <a:lnTo>
                  <a:pt x="44679" y="81693"/>
                </a:lnTo>
                <a:lnTo>
                  <a:pt x="45232" y="81482"/>
                </a:lnTo>
                <a:lnTo>
                  <a:pt x="45786" y="81245"/>
                </a:lnTo>
                <a:lnTo>
                  <a:pt x="46339" y="80981"/>
                </a:lnTo>
                <a:lnTo>
                  <a:pt x="46866" y="80718"/>
                </a:lnTo>
                <a:lnTo>
                  <a:pt x="47392" y="80428"/>
                </a:lnTo>
                <a:lnTo>
                  <a:pt x="47893" y="80138"/>
                </a:lnTo>
                <a:lnTo>
                  <a:pt x="48394" y="79822"/>
                </a:lnTo>
                <a:lnTo>
                  <a:pt x="48868" y="79480"/>
                </a:lnTo>
                <a:lnTo>
                  <a:pt x="49342" y="79137"/>
                </a:lnTo>
                <a:lnTo>
                  <a:pt x="49816" y="78795"/>
                </a:lnTo>
                <a:lnTo>
                  <a:pt x="50290" y="78400"/>
                </a:lnTo>
                <a:lnTo>
                  <a:pt x="50712" y="78031"/>
                </a:lnTo>
                <a:lnTo>
                  <a:pt x="51160" y="77609"/>
                </a:lnTo>
                <a:lnTo>
                  <a:pt x="51581" y="77188"/>
                </a:lnTo>
                <a:lnTo>
                  <a:pt x="52003" y="76740"/>
                </a:lnTo>
                <a:lnTo>
                  <a:pt x="52398" y="76292"/>
                </a:lnTo>
                <a:lnTo>
                  <a:pt x="52793" y="75818"/>
                </a:lnTo>
                <a:lnTo>
                  <a:pt x="53188" y="75344"/>
                </a:lnTo>
                <a:lnTo>
                  <a:pt x="53557" y="74843"/>
                </a:lnTo>
                <a:lnTo>
                  <a:pt x="53899" y="74316"/>
                </a:lnTo>
                <a:lnTo>
                  <a:pt x="54268" y="73790"/>
                </a:lnTo>
                <a:lnTo>
                  <a:pt x="54611" y="73236"/>
                </a:lnTo>
                <a:lnTo>
                  <a:pt x="54927" y="72683"/>
                </a:lnTo>
                <a:lnTo>
                  <a:pt x="55533" y="71577"/>
                </a:lnTo>
                <a:lnTo>
                  <a:pt x="56139" y="70444"/>
                </a:lnTo>
                <a:lnTo>
                  <a:pt x="57298" y="68178"/>
                </a:lnTo>
                <a:lnTo>
                  <a:pt x="58404" y="65913"/>
                </a:lnTo>
                <a:lnTo>
                  <a:pt x="59484" y="63595"/>
                </a:lnTo>
                <a:lnTo>
                  <a:pt x="60248" y="61961"/>
                </a:lnTo>
                <a:lnTo>
                  <a:pt x="61065" y="60354"/>
                </a:lnTo>
                <a:lnTo>
                  <a:pt x="61908" y="58747"/>
                </a:lnTo>
                <a:lnTo>
                  <a:pt x="62804" y="57193"/>
                </a:lnTo>
                <a:lnTo>
                  <a:pt x="63278" y="56429"/>
                </a:lnTo>
                <a:lnTo>
                  <a:pt x="63752" y="55665"/>
                </a:lnTo>
                <a:lnTo>
                  <a:pt x="64252" y="54901"/>
                </a:lnTo>
                <a:lnTo>
                  <a:pt x="64753" y="54164"/>
                </a:lnTo>
                <a:lnTo>
                  <a:pt x="65280" y="53426"/>
                </a:lnTo>
                <a:lnTo>
                  <a:pt x="65833" y="52715"/>
                </a:lnTo>
                <a:lnTo>
                  <a:pt x="66413" y="52003"/>
                </a:lnTo>
                <a:lnTo>
                  <a:pt x="66992" y="51318"/>
                </a:lnTo>
                <a:lnTo>
                  <a:pt x="67677" y="50554"/>
                </a:lnTo>
                <a:lnTo>
                  <a:pt x="68362" y="49817"/>
                </a:lnTo>
                <a:lnTo>
                  <a:pt x="69073" y="49106"/>
                </a:lnTo>
                <a:lnTo>
                  <a:pt x="69811" y="48421"/>
                </a:lnTo>
                <a:lnTo>
                  <a:pt x="70549" y="47762"/>
                </a:lnTo>
                <a:lnTo>
                  <a:pt x="71313" y="47130"/>
                </a:lnTo>
                <a:lnTo>
                  <a:pt x="72103" y="46550"/>
                </a:lnTo>
                <a:lnTo>
                  <a:pt x="72920" y="45997"/>
                </a:lnTo>
                <a:lnTo>
                  <a:pt x="73736" y="45470"/>
                </a:lnTo>
                <a:lnTo>
                  <a:pt x="74579" y="44996"/>
                </a:lnTo>
                <a:lnTo>
                  <a:pt x="75475" y="44574"/>
                </a:lnTo>
                <a:lnTo>
                  <a:pt x="76371" y="44179"/>
                </a:lnTo>
                <a:lnTo>
                  <a:pt x="77293" y="43863"/>
                </a:lnTo>
                <a:lnTo>
                  <a:pt x="78267" y="43573"/>
                </a:lnTo>
                <a:lnTo>
                  <a:pt x="79242" y="43363"/>
                </a:lnTo>
                <a:lnTo>
                  <a:pt x="79743" y="43257"/>
                </a:lnTo>
                <a:lnTo>
                  <a:pt x="80269" y="43178"/>
                </a:lnTo>
                <a:lnTo>
                  <a:pt x="81692" y="43020"/>
                </a:lnTo>
                <a:lnTo>
                  <a:pt x="83115" y="42915"/>
                </a:lnTo>
                <a:lnTo>
                  <a:pt x="84537" y="42836"/>
                </a:lnTo>
                <a:lnTo>
                  <a:pt x="85960" y="42809"/>
                </a:lnTo>
                <a:lnTo>
                  <a:pt x="87409" y="42809"/>
                </a:lnTo>
                <a:lnTo>
                  <a:pt x="88831" y="42836"/>
                </a:lnTo>
                <a:lnTo>
                  <a:pt x="90280" y="42888"/>
                </a:lnTo>
                <a:lnTo>
                  <a:pt x="91703" y="42967"/>
                </a:lnTo>
                <a:lnTo>
                  <a:pt x="92993" y="43020"/>
                </a:lnTo>
                <a:lnTo>
                  <a:pt x="94258" y="43047"/>
                </a:lnTo>
                <a:lnTo>
                  <a:pt x="95522" y="43020"/>
                </a:lnTo>
                <a:lnTo>
                  <a:pt x="96787" y="42967"/>
                </a:lnTo>
                <a:lnTo>
                  <a:pt x="97999" y="42836"/>
                </a:lnTo>
                <a:lnTo>
                  <a:pt x="99237" y="42678"/>
                </a:lnTo>
                <a:lnTo>
                  <a:pt x="100422" y="42467"/>
                </a:lnTo>
                <a:lnTo>
                  <a:pt x="101608" y="42204"/>
                </a:lnTo>
                <a:lnTo>
                  <a:pt x="102187" y="42019"/>
                </a:lnTo>
                <a:lnTo>
                  <a:pt x="102767" y="41861"/>
                </a:lnTo>
                <a:lnTo>
                  <a:pt x="103346" y="41677"/>
                </a:lnTo>
                <a:lnTo>
                  <a:pt x="103926" y="41466"/>
                </a:lnTo>
                <a:lnTo>
                  <a:pt x="104479" y="41229"/>
                </a:lnTo>
                <a:lnTo>
                  <a:pt x="105059" y="40992"/>
                </a:lnTo>
                <a:lnTo>
                  <a:pt x="105612" y="40755"/>
                </a:lnTo>
                <a:lnTo>
                  <a:pt x="106165" y="40465"/>
                </a:lnTo>
                <a:lnTo>
                  <a:pt x="106692" y="40175"/>
                </a:lnTo>
                <a:lnTo>
                  <a:pt x="107245" y="39885"/>
                </a:lnTo>
                <a:lnTo>
                  <a:pt x="107772" y="39543"/>
                </a:lnTo>
                <a:lnTo>
                  <a:pt x="108299" y="39200"/>
                </a:lnTo>
                <a:lnTo>
                  <a:pt x="108826" y="38832"/>
                </a:lnTo>
                <a:lnTo>
                  <a:pt x="109353" y="38436"/>
                </a:lnTo>
                <a:lnTo>
                  <a:pt x="109853" y="38041"/>
                </a:lnTo>
                <a:lnTo>
                  <a:pt x="110380" y="37620"/>
                </a:lnTo>
                <a:lnTo>
                  <a:pt x="111803" y="36355"/>
                </a:lnTo>
                <a:lnTo>
                  <a:pt x="112514" y="35697"/>
                </a:lnTo>
                <a:lnTo>
                  <a:pt x="113199" y="35038"/>
                </a:lnTo>
                <a:lnTo>
                  <a:pt x="113884" y="34353"/>
                </a:lnTo>
                <a:lnTo>
                  <a:pt x="114516" y="33642"/>
                </a:lnTo>
                <a:lnTo>
                  <a:pt x="115122" y="32904"/>
                </a:lnTo>
                <a:lnTo>
                  <a:pt x="115702" y="32167"/>
                </a:lnTo>
                <a:lnTo>
                  <a:pt x="116887" y="30533"/>
                </a:lnTo>
                <a:lnTo>
                  <a:pt x="118046" y="28874"/>
                </a:lnTo>
                <a:lnTo>
                  <a:pt x="119205" y="27214"/>
                </a:lnTo>
                <a:lnTo>
                  <a:pt x="120312" y="25554"/>
                </a:lnTo>
                <a:lnTo>
                  <a:pt x="122551" y="22209"/>
                </a:lnTo>
                <a:lnTo>
                  <a:pt x="124764" y="18837"/>
                </a:lnTo>
                <a:lnTo>
                  <a:pt x="125712" y="17388"/>
                </a:lnTo>
                <a:lnTo>
                  <a:pt x="126687" y="15939"/>
                </a:lnTo>
                <a:lnTo>
                  <a:pt x="127662" y="14516"/>
                </a:lnTo>
                <a:lnTo>
                  <a:pt x="128689" y="13094"/>
                </a:lnTo>
                <a:lnTo>
                  <a:pt x="129743" y="11724"/>
                </a:lnTo>
                <a:lnTo>
                  <a:pt x="130270" y="11065"/>
                </a:lnTo>
                <a:lnTo>
                  <a:pt x="130823" y="10380"/>
                </a:lnTo>
                <a:lnTo>
                  <a:pt x="131403" y="9748"/>
                </a:lnTo>
                <a:lnTo>
                  <a:pt x="131982" y="9089"/>
                </a:lnTo>
                <a:lnTo>
                  <a:pt x="132588" y="8457"/>
                </a:lnTo>
                <a:lnTo>
                  <a:pt x="133194" y="7851"/>
                </a:lnTo>
                <a:lnTo>
                  <a:pt x="133905" y="7166"/>
                </a:lnTo>
                <a:lnTo>
                  <a:pt x="134643" y="6508"/>
                </a:lnTo>
                <a:lnTo>
                  <a:pt x="135380" y="5902"/>
                </a:lnTo>
                <a:lnTo>
                  <a:pt x="136144" y="5296"/>
                </a:lnTo>
                <a:lnTo>
                  <a:pt x="136908" y="4769"/>
                </a:lnTo>
                <a:lnTo>
                  <a:pt x="137672" y="4242"/>
                </a:lnTo>
                <a:lnTo>
                  <a:pt x="138463" y="3768"/>
                </a:lnTo>
                <a:lnTo>
                  <a:pt x="139227" y="3320"/>
                </a:lnTo>
                <a:lnTo>
                  <a:pt x="140043" y="2899"/>
                </a:lnTo>
                <a:lnTo>
                  <a:pt x="140834" y="2530"/>
                </a:lnTo>
                <a:lnTo>
                  <a:pt x="141650" y="2187"/>
                </a:lnTo>
                <a:lnTo>
                  <a:pt x="142467" y="1898"/>
                </a:lnTo>
                <a:lnTo>
                  <a:pt x="143310" y="1608"/>
                </a:lnTo>
                <a:lnTo>
                  <a:pt x="144127" y="1371"/>
                </a:lnTo>
                <a:lnTo>
                  <a:pt x="144970" y="1160"/>
                </a:lnTo>
                <a:lnTo>
                  <a:pt x="145813" y="1002"/>
                </a:lnTo>
                <a:lnTo>
                  <a:pt x="146682" y="870"/>
                </a:lnTo>
                <a:lnTo>
                  <a:pt x="147525" y="765"/>
                </a:lnTo>
                <a:lnTo>
                  <a:pt x="148394" y="712"/>
                </a:lnTo>
                <a:lnTo>
                  <a:pt x="149264" y="686"/>
                </a:lnTo>
                <a:lnTo>
                  <a:pt x="150133" y="686"/>
                </a:lnTo>
                <a:lnTo>
                  <a:pt x="151029" y="739"/>
                </a:lnTo>
                <a:lnTo>
                  <a:pt x="151898" y="818"/>
                </a:lnTo>
                <a:lnTo>
                  <a:pt x="152794" y="923"/>
                </a:lnTo>
                <a:lnTo>
                  <a:pt x="153689" y="1081"/>
                </a:lnTo>
                <a:lnTo>
                  <a:pt x="154585" y="1265"/>
                </a:lnTo>
                <a:lnTo>
                  <a:pt x="155481" y="1476"/>
                </a:lnTo>
                <a:lnTo>
                  <a:pt x="156376" y="1740"/>
                </a:lnTo>
                <a:lnTo>
                  <a:pt x="157272" y="2029"/>
                </a:lnTo>
                <a:lnTo>
                  <a:pt x="158194" y="2346"/>
                </a:lnTo>
                <a:lnTo>
                  <a:pt x="159090" y="2714"/>
                </a:lnTo>
                <a:lnTo>
                  <a:pt x="160012" y="3109"/>
                </a:lnTo>
                <a:lnTo>
                  <a:pt x="160275" y="3189"/>
                </a:lnTo>
                <a:lnTo>
                  <a:pt x="160539" y="3268"/>
                </a:lnTo>
                <a:lnTo>
                  <a:pt x="160644" y="2951"/>
                </a:lnTo>
                <a:lnTo>
                  <a:pt x="159380" y="2451"/>
                </a:lnTo>
                <a:lnTo>
                  <a:pt x="158115" y="1924"/>
                </a:lnTo>
                <a:lnTo>
                  <a:pt x="156851" y="1450"/>
                </a:lnTo>
                <a:lnTo>
                  <a:pt x="156192" y="1213"/>
                </a:lnTo>
                <a:lnTo>
                  <a:pt x="155560" y="1002"/>
                </a:lnTo>
                <a:lnTo>
                  <a:pt x="154954" y="844"/>
                </a:lnTo>
                <a:lnTo>
                  <a:pt x="154348" y="686"/>
                </a:lnTo>
                <a:lnTo>
                  <a:pt x="153136" y="449"/>
                </a:lnTo>
                <a:lnTo>
                  <a:pt x="151898" y="212"/>
                </a:lnTo>
                <a:lnTo>
                  <a:pt x="1506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1"/>
          <p:cNvSpPr/>
          <p:nvPr/>
        </p:nvSpPr>
        <p:spPr>
          <a:xfrm rot="7494537" flipH="1">
            <a:off x="-172567" y="309319"/>
            <a:ext cx="2466615" cy="845123"/>
          </a:xfrm>
          <a:custGeom>
            <a:avLst/>
            <a:gdLst/>
            <a:ahLst/>
            <a:cxnLst/>
            <a:rect l="l" t="t" r="r" b="b"/>
            <a:pathLst>
              <a:path w="160644" h="113068" extrusionOk="0">
                <a:moveTo>
                  <a:pt x="148262" y="1"/>
                </a:moveTo>
                <a:lnTo>
                  <a:pt x="146392" y="291"/>
                </a:lnTo>
                <a:lnTo>
                  <a:pt x="145444" y="449"/>
                </a:lnTo>
                <a:lnTo>
                  <a:pt x="144522" y="633"/>
                </a:lnTo>
                <a:lnTo>
                  <a:pt x="143468" y="897"/>
                </a:lnTo>
                <a:lnTo>
                  <a:pt x="142441" y="1213"/>
                </a:lnTo>
                <a:lnTo>
                  <a:pt x="141439" y="1555"/>
                </a:lnTo>
                <a:lnTo>
                  <a:pt x="140465" y="1950"/>
                </a:lnTo>
                <a:lnTo>
                  <a:pt x="139516" y="2398"/>
                </a:lnTo>
                <a:lnTo>
                  <a:pt x="138594" y="2872"/>
                </a:lnTo>
                <a:lnTo>
                  <a:pt x="137699" y="3373"/>
                </a:lnTo>
                <a:lnTo>
                  <a:pt x="136829" y="3926"/>
                </a:lnTo>
                <a:lnTo>
                  <a:pt x="135986" y="4506"/>
                </a:lnTo>
                <a:lnTo>
                  <a:pt x="135143" y="5138"/>
                </a:lnTo>
                <a:lnTo>
                  <a:pt x="134353" y="5770"/>
                </a:lnTo>
                <a:lnTo>
                  <a:pt x="133563" y="6455"/>
                </a:lnTo>
                <a:lnTo>
                  <a:pt x="132825" y="7193"/>
                </a:lnTo>
                <a:lnTo>
                  <a:pt x="132087" y="7930"/>
                </a:lnTo>
                <a:lnTo>
                  <a:pt x="131376" y="8721"/>
                </a:lnTo>
                <a:lnTo>
                  <a:pt x="130691" y="9537"/>
                </a:lnTo>
                <a:lnTo>
                  <a:pt x="129558" y="10986"/>
                </a:lnTo>
                <a:lnTo>
                  <a:pt x="128426" y="12488"/>
                </a:lnTo>
                <a:lnTo>
                  <a:pt x="127346" y="14016"/>
                </a:lnTo>
                <a:lnTo>
                  <a:pt x="126265" y="15544"/>
                </a:lnTo>
                <a:lnTo>
                  <a:pt x="124158" y="18626"/>
                </a:lnTo>
                <a:lnTo>
                  <a:pt x="123104" y="20154"/>
                </a:lnTo>
                <a:lnTo>
                  <a:pt x="122051" y="21682"/>
                </a:lnTo>
                <a:lnTo>
                  <a:pt x="120259" y="24290"/>
                </a:lnTo>
                <a:lnTo>
                  <a:pt x="118468" y="26924"/>
                </a:lnTo>
                <a:lnTo>
                  <a:pt x="117572" y="28215"/>
                </a:lnTo>
                <a:lnTo>
                  <a:pt x="116650" y="29506"/>
                </a:lnTo>
                <a:lnTo>
                  <a:pt x="115728" y="30797"/>
                </a:lnTo>
                <a:lnTo>
                  <a:pt x="114753" y="32061"/>
                </a:lnTo>
                <a:lnTo>
                  <a:pt x="114200" y="32746"/>
                </a:lnTo>
                <a:lnTo>
                  <a:pt x="113647" y="33405"/>
                </a:lnTo>
                <a:lnTo>
                  <a:pt x="113067" y="34063"/>
                </a:lnTo>
                <a:lnTo>
                  <a:pt x="112461" y="34696"/>
                </a:lnTo>
                <a:lnTo>
                  <a:pt x="111855" y="35275"/>
                </a:lnTo>
                <a:lnTo>
                  <a:pt x="111250" y="35855"/>
                </a:lnTo>
                <a:lnTo>
                  <a:pt x="110644" y="36408"/>
                </a:lnTo>
                <a:lnTo>
                  <a:pt x="110011" y="36961"/>
                </a:lnTo>
                <a:lnTo>
                  <a:pt x="109353" y="37462"/>
                </a:lnTo>
                <a:lnTo>
                  <a:pt x="108694" y="37936"/>
                </a:lnTo>
                <a:lnTo>
                  <a:pt x="108036" y="38410"/>
                </a:lnTo>
                <a:lnTo>
                  <a:pt x="107351" y="38832"/>
                </a:lnTo>
                <a:lnTo>
                  <a:pt x="106666" y="39253"/>
                </a:lnTo>
                <a:lnTo>
                  <a:pt x="105981" y="39622"/>
                </a:lnTo>
                <a:lnTo>
                  <a:pt x="105270" y="39991"/>
                </a:lnTo>
                <a:lnTo>
                  <a:pt x="104558" y="40333"/>
                </a:lnTo>
                <a:lnTo>
                  <a:pt x="103821" y="40649"/>
                </a:lnTo>
                <a:lnTo>
                  <a:pt x="103083" y="40939"/>
                </a:lnTo>
                <a:lnTo>
                  <a:pt x="102319" y="41202"/>
                </a:lnTo>
                <a:lnTo>
                  <a:pt x="101555" y="41413"/>
                </a:lnTo>
                <a:lnTo>
                  <a:pt x="100791" y="41650"/>
                </a:lnTo>
                <a:lnTo>
                  <a:pt x="100001" y="41835"/>
                </a:lnTo>
                <a:lnTo>
                  <a:pt x="99184" y="41993"/>
                </a:lnTo>
                <a:lnTo>
                  <a:pt x="98394" y="42124"/>
                </a:lnTo>
                <a:lnTo>
                  <a:pt x="97551" y="42230"/>
                </a:lnTo>
                <a:lnTo>
                  <a:pt x="96734" y="42309"/>
                </a:lnTo>
                <a:lnTo>
                  <a:pt x="95865" y="42362"/>
                </a:lnTo>
                <a:lnTo>
                  <a:pt x="95022" y="42388"/>
                </a:lnTo>
                <a:lnTo>
                  <a:pt x="94153" y="42388"/>
                </a:lnTo>
                <a:lnTo>
                  <a:pt x="93257" y="42362"/>
                </a:lnTo>
                <a:lnTo>
                  <a:pt x="92361" y="42309"/>
                </a:lnTo>
                <a:lnTo>
                  <a:pt x="91465" y="42230"/>
                </a:lnTo>
                <a:lnTo>
                  <a:pt x="90175" y="42124"/>
                </a:lnTo>
                <a:lnTo>
                  <a:pt x="88910" y="42045"/>
                </a:lnTo>
                <a:lnTo>
                  <a:pt x="87619" y="41993"/>
                </a:lnTo>
                <a:lnTo>
                  <a:pt x="86328" y="41993"/>
                </a:lnTo>
                <a:lnTo>
                  <a:pt x="85038" y="42019"/>
                </a:lnTo>
                <a:lnTo>
                  <a:pt x="83747" y="42072"/>
                </a:lnTo>
                <a:lnTo>
                  <a:pt x="82482" y="42151"/>
                </a:lnTo>
                <a:lnTo>
                  <a:pt x="81218" y="42283"/>
                </a:lnTo>
                <a:lnTo>
                  <a:pt x="80665" y="42335"/>
                </a:lnTo>
                <a:lnTo>
                  <a:pt x="80111" y="42441"/>
                </a:lnTo>
                <a:lnTo>
                  <a:pt x="79058" y="42651"/>
                </a:lnTo>
                <a:lnTo>
                  <a:pt x="78004" y="42915"/>
                </a:lnTo>
                <a:lnTo>
                  <a:pt x="77003" y="43231"/>
                </a:lnTo>
                <a:lnTo>
                  <a:pt x="76028" y="43600"/>
                </a:lnTo>
                <a:lnTo>
                  <a:pt x="75080" y="44021"/>
                </a:lnTo>
                <a:lnTo>
                  <a:pt x="74158" y="44495"/>
                </a:lnTo>
                <a:lnTo>
                  <a:pt x="73236" y="44996"/>
                </a:lnTo>
                <a:lnTo>
                  <a:pt x="72366" y="45549"/>
                </a:lnTo>
                <a:lnTo>
                  <a:pt x="71497" y="46155"/>
                </a:lnTo>
                <a:lnTo>
                  <a:pt x="70654" y="46787"/>
                </a:lnTo>
                <a:lnTo>
                  <a:pt x="69837" y="47472"/>
                </a:lnTo>
                <a:lnTo>
                  <a:pt x="69047" y="48157"/>
                </a:lnTo>
                <a:lnTo>
                  <a:pt x="68257" y="48895"/>
                </a:lnTo>
                <a:lnTo>
                  <a:pt x="67493" y="49659"/>
                </a:lnTo>
                <a:lnTo>
                  <a:pt x="66755" y="50449"/>
                </a:lnTo>
                <a:lnTo>
                  <a:pt x="66070" y="51239"/>
                </a:lnTo>
                <a:lnTo>
                  <a:pt x="65385" y="52030"/>
                </a:lnTo>
                <a:lnTo>
                  <a:pt x="64753" y="52846"/>
                </a:lnTo>
                <a:lnTo>
                  <a:pt x="64147" y="53663"/>
                </a:lnTo>
                <a:lnTo>
                  <a:pt x="63568" y="54506"/>
                </a:lnTo>
                <a:lnTo>
                  <a:pt x="62988" y="55349"/>
                </a:lnTo>
                <a:lnTo>
                  <a:pt x="62435" y="56218"/>
                </a:lnTo>
                <a:lnTo>
                  <a:pt x="61908" y="57114"/>
                </a:lnTo>
                <a:lnTo>
                  <a:pt x="61381" y="57983"/>
                </a:lnTo>
                <a:lnTo>
                  <a:pt x="60880" y="58879"/>
                </a:lnTo>
                <a:lnTo>
                  <a:pt x="59932" y="60697"/>
                </a:lnTo>
                <a:lnTo>
                  <a:pt x="59010" y="62541"/>
                </a:lnTo>
                <a:lnTo>
                  <a:pt x="58114" y="64411"/>
                </a:lnTo>
                <a:lnTo>
                  <a:pt x="56955" y="66756"/>
                </a:lnTo>
                <a:lnTo>
                  <a:pt x="55796" y="69074"/>
                </a:lnTo>
                <a:lnTo>
                  <a:pt x="55164" y="70207"/>
                </a:lnTo>
                <a:lnTo>
                  <a:pt x="54558" y="71340"/>
                </a:lnTo>
                <a:lnTo>
                  <a:pt x="53899" y="72472"/>
                </a:lnTo>
                <a:lnTo>
                  <a:pt x="53241" y="73579"/>
                </a:lnTo>
                <a:lnTo>
                  <a:pt x="52688" y="74422"/>
                </a:lnTo>
                <a:lnTo>
                  <a:pt x="52108" y="75212"/>
                </a:lnTo>
                <a:lnTo>
                  <a:pt x="51476" y="75976"/>
                </a:lnTo>
                <a:lnTo>
                  <a:pt x="50844" y="76687"/>
                </a:lnTo>
                <a:lnTo>
                  <a:pt x="50159" y="77372"/>
                </a:lnTo>
                <a:lnTo>
                  <a:pt x="49474" y="77978"/>
                </a:lnTo>
                <a:lnTo>
                  <a:pt x="48736" y="78584"/>
                </a:lnTo>
                <a:lnTo>
                  <a:pt x="47972" y="79111"/>
                </a:lnTo>
                <a:lnTo>
                  <a:pt x="47182" y="79612"/>
                </a:lnTo>
                <a:lnTo>
                  <a:pt x="46339" y="80059"/>
                </a:lnTo>
                <a:lnTo>
                  <a:pt x="45496" y="80481"/>
                </a:lnTo>
                <a:lnTo>
                  <a:pt x="44626" y="80850"/>
                </a:lnTo>
                <a:lnTo>
                  <a:pt x="43704" y="81166"/>
                </a:lnTo>
                <a:lnTo>
                  <a:pt x="42756" y="81429"/>
                </a:lnTo>
                <a:lnTo>
                  <a:pt x="41808" y="81666"/>
                </a:lnTo>
                <a:lnTo>
                  <a:pt x="40807" y="81851"/>
                </a:lnTo>
                <a:lnTo>
                  <a:pt x="38409" y="82246"/>
                </a:lnTo>
                <a:lnTo>
                  <a:pt x="36012" y="82588"/>
                </a:lnTo>
                <a:lnTo>
                  <a:pt x="33615" y="82984"/>
                </a:lnTo>
                <a:lnTo>
                  <a:pt x="32429" y="83168"/>
                </a:lnTo>
                <a:lnTo>
                  <a:pt x="31244" y="83379"/>
                </a:lnTo>
                <a:lnTo>
                  <a:pt x="30585" y="83537"/>
                </a:lnTo>
                <a:lnTo>
                  <a:pt x="29900" y="83668"/>
                </a:lnTo>
                <a:lnTo>
                  <a:pt x="28609" y="84011"/>
                </a:lnTo>
                <a:lnTo>
                  <a:pt x="27345" y="84406"/>
                </a:lnTo>
                <a:lnTo>
                  <a:pt x="26107" y="84880"/>
                </a:lnTo>
                <a:lnTo>
                  <a:pt x="24895" y="85381"/>
                </a:lnTo>
                <a:lnTo>
                  <a:pt x="23710" y="85934"/>
                </a:lnTo>
                <a:lnTo>
                  <a:pt x="22550" y="86514"/>
                </a:lnTo>
                <a:lnTo>
                  <a:pt x="21418" y="87172"/>
                </a:lnTo>
                <a:lnTo>
                  <a:pt x="20311" y="87857"/>
                </a:lnTo>
                <a:lnTo>
                  <a:pt x="19231" y="88595"/>
                </a:lnTo>
                <a:lnTo>
                  <a:pt x="18177" y="89359"/>
                </a:lnTo>
                <a:lnTo>
                  <a:pt x="17150" y="90175"/>
                </a:lnTo>
                <a:lnTo>
                  <a:pt x="16123" y="91018"/>
                </a:lnTo>
                <a:lnTo>
                  <a:pt x="15121" y="91914"/>
                </a:lnTo>
                <a:lnTo>
                  <a:pt x="14147" y="92836"/>
                </a:lnTo>
                <a:lnTo>
                  <a:pt x="13198" y="93784"/>
                </a:lnTo>
                <a:lnTo>
                  <a:pt x="12250" y="94759"/>
                </a:lnTo>
                <a:lnTo>
                  <a:pt x="11302" y="95787"/>
                </a:lnTo>
                <a:lnTo>
                  <a:pt x="10406" y="96814"/>
                </a:lnTo>
                <a:lnTo>
                  <a:pt x="9537" y="97894"/>
                </a:lnTo>
                <a:lnTo>
                  <a:pt x="8667" y="98948"/>
                </a:lnTo>
                <a:lnTo>
                  <a:pt x="7824" y="100054"/>
                </a:lnTo>
                <a:lnTo>
                  <a:pt x="7034" y="101161"/>
                </a:lnTo>
                <a:lnTo>
                  <a:pt x="6217" y="102267"/>
                </a:lnTo>
                <a:lnTo>
                  <a:pt x="5453" y="103400"/>
                </a:lnTo>
                <a:lnTo>
                  <a:pt x="4689" y="104533"/>
                </a:lnTo>
                <a:lnTo>
                  <a:pt x="3214" y="106851"/>
                </a:lnTo>
                <a:lnTo>
                  <a:pt x="1765" y="109195"/>
                </a:lnTo>
                <a:lnTo>
                  <a:pt x="343" y="111566"/>
                </a:lnTo>
                <a:lnTo>
                  <a:pt x="264" y="111724"/>
                </a:lnTo>
                <a:lnTo>
                  <a:pt x="211" y="111909"/>
                </a:lnTo>
                <a:lnTo>
                  <a:pt x="106" y="112278"/>
                </a:lnTo>
                <a:lnTo>
                  <a:pt x="53" y="112673"/>
                </a:lnTo>
                <a:lnTo>
                  <a:pt x="0" y="113068"/>
                </a:lnTo>
                <a:lnTo>
                  <a:pt x="290" y="112831"/>
                </a:lnTo>
                <a:lnTo>
                  <a:pt x="580" y="112567"/>
                </a:lnTo>
                <a:lnTo>
                  <a:pt x="870" y="112330"/>
                </a:lnTo>
                <a:lnTo>
                  <a:pt x="1001" y="112172"/>
                </a:lnTo>
                <a:lnTo>
                  <a:pt x="1107" y="112041"/>
                </a:lnTo>
                <a:lnTo>
                  <a:pt x="2345" y="110223"/>
                </a:lnTo>
                <a:lnTo>
                  <a:pt x="3557" y="108405"/>
                </a:lnTo>
                <a:lnTo>
                  <a:pt x="5980" y="104743"/>
                </a:lnTo>
                <a:lnTo>
                  <a:pt x="7218" y="102926"/>
                </a:lnTo>
                <a:lnTo>
                  <a:pt x="8457" y="101108"/>
                </a:lnTo>
                <a:lnTo>
                  <a:pt x="9721" y="99317"/>
                </a:lnTo>
                <a:lnTo>
                  <a:pt x="11038" y="97578"/>
                </a:lnTo>
                <a:lnTo>
                  <a:pt x="11829" y="96577"/>
                </a:lnTo>
                <a:lnTo>
                  <a:pt x="12645" y="95602"/>
                </a:lnTo>
                <a:lnTo>
                  <a:pt x="13488" y="94654"/>
                </a:lnTo>
                <a:lnTo>
                  <a:pt x="14358" y="93758"/>
                </a:lnTo>
                <a:lnTo>
                  <a:pt x="15227" y="92889"/>
                </a:lnTo>
                <a:lnTo>
                  <a:pt x="16149" y="92046"/>
                </a:lnTo>
                <a:lnTo>
                  <a:pt x="17097" y="91255"/>
                </a:lnTo>
                <a:lnTo>
                  <a:pt x="18072" y="90465"/>
                </a:lnTo>
                <a:lnTo>
                  <a:pt x="19073" y="89728"/>
                </a:lnTo>
                <a:lnTo>
                  <a:pt x="20100" y="89016"/>
                </a:lnTo>
                <a:lnTo>
                  <a:pt x="21154" y="88358"/>
                </a:lnTo>
                <a:lnTo>
                  <a:pt x="22234" y="87725"/>
                </a:lnTo>
                <a:lnTo>
                  <a:pt x="23341" y="87119"/>
                </a:lnTo>
                <a:lnTo>
                  <a:pt x="24473" y="86566"/>
                </a:lnTo>
                <a:lnTo>
                  <a:pt x="25633" y="86013"/>
                </a:lnTo>
                <a:lnTo>
                  <a:pt x="26818" y="85539"/>
                </a:lnTo>
                <a:lnTo>
                  <a:pt x="27582" y="85249"/>
                </a:lnTo>
                <a:lnTo>
                  <a:pt x="28320" y="84986"/>
                </a:lnTo>
                <a:lnTo>
                  <a:pt x="29084" y="84749"/>
                </a:lnTo>
                <a:lnTo>
                  <a:pt x="29848" y="84538"/>
                </a:lnTo>
                <a:lnTo>
                  <a:pt x="30612" y="84353"/>
                </a:lnTo>
                <a:lnTo>
                  <a:pt x="31376" y="84169"/>
                </a:lnTo>
                <a:lnTo>
                  <a:pt x="32930" y="83853"/>
                </a:lnTo>
                <a:lnTo>
                  <a:pt x="34484" y="83616"/>
                </a:lnTo>
                <a:lnTo>
                  <a:pt x="36065" y="83379"/>
                </a:lnTo>
                <a:lnTo>
                  <a:pt x="39200" y="83010"/>
                </a:lnTo>
                <a:lnTo>
                  <a:pt x="39832" y="82904"/>
                </a:lnTo>
                <a:lnTo>
                  <a:pt x="40490" y="82825"/>
                </a:lnTo>
                <a:lnTo>
                  <a:pt x="41123" y="82694"/>
                </a:lnTo>
                <a:lnTo>
                  <a:pt x="41729" y="82562"/>
                </a:lnTo>
                <a:lnTo>
                  <a:pt x="42334" y="82430"/>
                </a:lnTo>
                <a:lnTo>
                  <a:pt x="42940" y="82272"/>
                </a:lnTo>
                <a:lnTo>
                  <a:pt x="43520" y="82088"/>
                </a:lnTo>
                <a:lnTo>
                  <a:pt x="44126" y="81903"/>
                </a:lnTo>
                <a:lnTo>
                  <a:pt x="44679" y="81693"/>
                </a:lnTo>
                <a:lnTo>
                  <a:pt x="45232" y="81482"/>
                </a:lnTo>
                <a:lnTo>
                  <a:pt x="45786" y="81245"/>
                </a:lnTo>
                <a:lnTo>
                  <a:pt x="46339" y="80981"/>
                </a:lnTo>
                <a:lnTo>
                  <a:pt x="46866" y="80718"/>
                </a:lnTo>
                <a:lnTo>
                  <a:pt x="47392" y="80428"/>
                </a:lnTo>
                <a:lnTo>
                  <a:pt x="47893" y="80138"/>
                </a:lnTo>
                <a:lnTo>
                  <a:pt x="48394" y="79822"/>
                </a:lnTo>
                <a:lnTo>
                  <a:pt x="48868" y="79480"/>
                </a:lnTo>
                <a:lnTo>
                  <a:pt x="49342" y="79137"/>
                </a:lnTo>
                <a:lnTo>
                  <a:pt x="49816" y="78795"/>
                </a:lnTo>
                <a:lnTo>
                  <a:pt x="50290" y="78400"/>
                </a:lnTo>
                <a:lnTo>
                  <a:pt x="50712" y="78031"/>
                </a:lnTo>
                <a:lnTo>
                  <a:pt x="51160" y="77609"/>
                </a:lnTo>
                <a:lnTo>
                  <a:pt x="51581" y="77188"/>
                </a:lnTo>
                <a:lnTo>
                  <a:pt x="52003" y="76740"/>
                </a:lnTo>
                <a:lnTo>
                  <a:pt x="52398" y="76292"/>
                </a:lnTo>
                <a:lnTo>
                  <a:pt x="52793" y="75818"/>
                </a:lnTo>
                <a:lnTo>
                  <a:pt x="53188" y="75344"/>
                </a:lnTo>
                <a:lnTo>
                  <a:pt x="53557" y="74843"/>
                </a:lnTo>
                <a:lnTo>
                  <a:pt x="53899" y="74316"/>
                </a:lnTo>
                <a:lnTo>
                  <a:pt x="54268" y="73790"/>
                </a:lnTo>
                <a:lnTo>
                  <a:pt x="54611" y="73236"/>
                </a:lnTo>
                <a:lnTo>
                  <a:pt x="54927" y="72683"/>
                </a:lnTo>
                <a:lnTo>
                  <a:pt x="55533" y="71577"/>
                </a:lnTo>
                <a:lnTo>
                  <a:pt x="56139" y="70444"/>
                </a:lnTo>
                <a:lnTo>
                  <a:pt x="57298" y="68178"/>
                </a:lnTo>
                <a:lnTo>
                  <a:pt x="58404" y="65913"/>
                </a:lnTo>
                <a:lnTo>
                  <a:pt x="59484" y="63595"/>
                </a:lnTo>
                <a:lnTo>
                  <a:pt x="60248" y="61961"/>
                </a:lnTo>
                <a:lnTo>
                  <a:pt x="61065" y="60354"/>
                </a:lnTo>
                <a:lnTo>
                  <a:pt x="61908" y="58747"/>
                </a:lnTo>
                <a:lnTo>
                  <a:pt x="62804" y="57193"/>
                </a:lnTo>
                <a:lnTo>
                  <a:pt x="63278" y="56429"/>
                </a:lnTo>
                <a:lnTo>
                  <a:pt x="63752" y="55665"/>
                </a:lnTo>
                <a:lnTo>
                  <a:pt x="64252" y="54901"/>
                </a:lnTo>
                <a:lnTo>
                  <a:pt x="64753" y="54164"/>
                </a:lnTo>
                <a:lnTo>
                  <a:pt x="65280" y="53426"/>
                </a:lnTo>
                <a:lnTo>
                  <a:pt x="65833" y="52715"/>
                </a:lnTo>
                <a:lnTo>
                  <a:pt x="66413" y="52003"/>
                </a:lnTo>
                <a:lnTo>
                  <a:pt x="66992" y="51318"/>
                </a:lnTo>
                <a:lnTo>
                  <a:pt x="67677" y="50554"/>
                </a:lnTo>
                <a:lnTo>
                  <a:pt x="68362" y="49817"/>
                </a:lnTo>
                <a:lnTo>
                  <a:pt x="69073" y="49106"/>
                </a:lnTo>
                <a:lnTo>
                  <a:pt x="69811" y="48421"/>
                </a:lnTo>
                <a:lnTo>
                  <a:pt x="70549" y="47762"/>
                </a:lnTo>
                <a:lnTo>
                  <a:pt x="71313" y="47130"/>
                </a:lnTo>
                <a:lnTo>
                  <a:pt x="72103" y="46550"/>
                </a:lnTo>
                <a:lnTo>
                  <a:pt x="72920" y="45997"/>
                </a:lnTo>
                <a:lnTo>
                  <a:pt x="73736" y="45470"/>
                </a:lnTo>
                <a:lnTo>
                  <a:pt x="74579" y="44996"/>
                </a:lnTo>
                <a:lnTo>
                  <a:pt x="75475" y="44574"/>
                </a:lnTo>
                <a:lnTo>
                  <a:pt x="76371" y="44179"/>
                </a:lnTo>
                <a:lnTo>
                  <a:pt x="77293" y="43863"/>
                </a:lnTo>
                <a:lnTo>
                  <a:pt x="78267" y="43573"/>
                </a:lnTo>
                <a:lnTo>
                  <a:pt x="79242" y="43363"/>
                </a:lnTo>
                <a:lnTo>
                  <a:pt x="79743" y="43257"/>
                </a:lnTo>
                <a:lnTo>
                  <a:pt x="80269" y="43178"/>
                </a:lnTo>
                <a:lnTo>
                  <a:pt x="81692" y="43020"/>
                </a:lnTo>
                <a:lnTo>
                  <a:pt x="83115" y="42915"/>
                </a:lnTo>
                <a:lnTo>
                  <a:pt x="84537" y="42836"/>
                </a:lnTo>
                <a:lnTo>
                  <a:pt x="85960" y="42809"/>
                </a:lnTo>
                <a:lnTo>
                  <a:pt x="87409" y="42809"/>
                </a:lnTo>
                <a:lnTo>
                  <a:pt x="88831" y="42836"/>
                </a:lnTo>
                <a:lnTo>
                  <a:pt x="90280" y="42888"/>
                </a:lnTo>
                <a:lnTo>
                  <a:pt x="91703" y="42967"/>
                </a:lnTo>
                <a:lnTo>
                  <a:pt x="92993" y="43020"/>
                </a:lnTo>
                <a:lnTo>
                  <a:pt x="94258" y="43047"/>
                </a:lnTo>
                <a:lnTo>
                  <a:pt x="95522" y="43020"/>
                </a:lnTo>
                <a:lnTo>
                  <a:pt x="96787" y="42967"/>
                </a:lnTo>
                <a:lnTo>
                  <a:pt x="97999" y="42836"/>
                </a:lnTo>
                <a:lnTo>
                  <a:pt x="99237" y="42678"/>
                </a:lnTo>
                <a:lnTo>
                  <a:pt x="100422" y="42467"/>
                </a:lnTo>
                <a:lnTo>
                  <a:pt x="101608" y="42204"/>
                </a:lnTo>
                <a:lnTo>
                  <a:pt x="102187" y="42019"/>
                </a:lnTo>
                <a:lnTo>
                  <a:pt x="102767" y="41861"/>
                </a:lnTo>
                <a:lnTo>
                  <a:pt x="103346" y="41677"/>
                </a:lnTo>
                <a:lnTo>
                  <a:pt x="103926" y="41466"/>
                </a:lnTo>
                <a:lnTo>
                  <a:pt x="104479" y="41229"/>
                </a:lnTo>
                <a:lnTo>
                  <a:pt x="105059" y="40992"/>
                </a:lnTo>
                <a:lnTo>
                  <a:pt x="105612" y="40755"/>
                </a:lnTo>
                <a:lnTo>
                  <a:pt x="106165" y="40465"/>
                </a:lnTo>
                <a:lnTo>
                  <a:pt x="106692" y="40175"/>
                </a:lnTo>
                <a:lnTo>
                  <a:pt x="107245" y="39885"/>
                </a:lnTo>
                <a:lnTo>
                  <a:pt x="107772" y="39543"/>
                </a:lnTo>
                <a:lnTo>
                  <a:pt x="108299" y="39200"/>
                </a:lnTo>
                <a:lnTo>
                  <a:pt x="108826" y="38832"/>
                </a:lnTo>
                <a:lnTo>
                  <a:pt x="109353" y="38436"/>
                </a:lnTo>
                <a:lnTo>
                  <a:pt x="109853" y="38041"/>
                </a:lnTo>
                <a:lnTo>
                  <a:pt x="110380" y="37620"/>
                </a:lnTo>
                <a:lnTo>
                  <a:pt x="111803" y="36355"/>
                </a:lnTo>
                <a:lnTo>
                  <a:pt x="112514" y="35697"/>
                </a:lnTo>
                <a:lnTo>
                  <a:pt x="113199" y="35038"/>
                </a:lnTo>
                <a:lnTo>
                  <a:pt x="113884" y="34353"/>
                </a:lnTo>
                <a:lnTo>
                  <a:pt x="114516" y="33642"/>
                </a:lnTo>
                <a:lnTo>
                  <a:pt x="115122" y="32904"/>
                </a:lnTo>
                <a:lnTo>
                  <a:pt x="115702" y="32167"/>
                </a:lnTo>
                <a:lnTo>
                  <a:pt x="116887" y="30533"/>
                </a:lnTo>
                <a:lnTo>
                  <a:pt x="118046" y="28874"/>
                </a:lnTo>
                <a:lnTo>
                  <a:pt x="119205" y="27214"/>
                </a:lnTo>
                <a:lnTo>
                  <a:pt x="120312" y="25554"/>
                </a:lnTo>
                <a:lnTo>
                  <a:pt x="122551" y="22209"/>
                </a:lnTo>
                <a:lnTo>
                  <a:pt x="124764" y="18837"/>
                </a:lnTo>
                <a:lnTo>
                  <a:pt x="125712" y="17388"/>
                </a:lnTo>
                <a:lnTo>
                  <a:pt x="126687" y="15939"/>
                </a:lnTo>
                <a:lnTo>
                  <a:pt x="127662" y="14516"/>
                </a:lnTo>
                <a:lnTo>
                  <a:pt x="128689" y="13094"/>
                </a:lnTo>
                <a:lnTo>
                  <a:pt x="129743" y="11724"/>
                </a:lnTo>
                <a:lnTo>
                  <a:pt x="130270" y="11065"/>
                </a:lnTo>
                <a:lnTo>
                  <a:pt x="130823" y="10380"/>
                </a:lnTo>
                <a:lnTo>
                  <a:pt x="131403" y="9748"/>
                </a:lnTo>
                <a:lnTo>
                  <a:pt x="131982" y="9089"/>
                </a:lnTo>
                <a:lnTo>
                  <a:pt x="132588" y="8457"/>
                </a:lnTo>
                <a:lnTo>
                  <a:pt x="133194" y="7851"/>
                </a:lnTo>
                <a:lnTo>
                  <a:pt x="133905" y="7166"/>
                </a:lnTo>
                <a:lnTo>
                  <a:pt x="134643" y="6508"/>
                </a:lnTo>
                <a:lnTo>
                  <a:pt x="135380" y="5902"/>
                </a:lnTo>
                <a:lnTo>
                  <a:pt x="136144" y="5296"/>
                </a:lnTo>
                <a:lnTo>
                  <a:pt x="136908" y="4769"/>
                </a:lnTo>
                <a:lnTo>
                  <a:pt x="137672" y="4242"/>
                </a:lnTo>
                <a:lnTo>
                  <a:pt x="138463" y="3768"/>
                </a:lnTo>
                <a:lnTo>
                  <a:pt x="139227" y="3320"/>
                </a:lnTo>
                <a:lnTo>
                  <a:pt x="140043" y="2899"/>
                </a:lnTo>
                <a:lnTo>
                  <a:pt x="140834" y="2530"/>
                </a:lnTo>
                <a:lnTo>
                  <a:pt x="141650" y="2187"/>
                </a:lnTo>
                <a:lnTo>
                  <a:pt x="142467" y="1898"/>
                </a:lnTo>
                <a:lnTo>
                  <a:pt x="143310" y="1608"/>
                </a:lnTo>
                <a:lnTo>
                  <a:pt x="144127" y="1371"/>
                </a:lnTo>
                <a:lnTo>
                  <a:pt x="144970" y="1160"/>
                </a:lnTo>
                <a:lnTo>
                  <a:pt x="145813" y="1002"/>
                </a:lnTo>
                <a:lnTo>
                  <a:pt x="146682" y="870"/>
                </a:lnTo>
                <a:lnTo>
                  <a:pt x="147525" y="765"/>
                </a:lnTo>
                <a:lnTo>
                  <a:pt x="148394" y="712"/>
                </a:lnTo>
                <a:lnTo>
                  <a:pt x="149264" y="686"/>
                </a:lnTo>
                <a:lnTo>
                  <a:pt x="150133" y="686"/>
                </a:lnTo>
                <a:lnTo>
                  <a:pt x="151029" y="739"/>
                </a:lnTo>
                <a:lnTo>
                  <a:pt x="151898" y="818"/>
                </a:lnTo>
                <a:lnTo>
                  <a:pt x="152794" y="923"/>
                </a:lnTo>
                <a:lnTo>
                  <a:pt x="153689" y="1081"/>
                </a:lnTo>
                <a:lnTo>
                  <a:pt x="154585" y="1265"/>
                </a:lnTo>
                <a:lnTo>
                  <a:pt x="155481" y="1476"/>
                </a:lnTo>
                <a:lnTo>
                  <a:pt x="156376" y="1740"/>
                </a:lnTo>
                <a:lnTo>
                  <a:pt x="157272" y="2029"/>
                </a:lnTo>
                <a:lnTo>
                  <a:pt x="158194" y="2346"/>
                </a:lnTo>
                <a:lnTo>
                  <a:pt x="159090" y="2714"/>
                </a:lnTo>
                <a:lnTo>
                  <a:pt x="160012" y="3109"/>
                </a:lnTo>
                <a:lnTo>
                  <a:pt x="160275" y="3189"/>
                </a:lnTo>
                <a:lnTo>
                  <a:pt x="160539" y="3268"/>
                </a:lnTo>
                <a:lnTo>
                  <a:pt x="160644" y="2951"/>
                </a:lnTo>
                <a:lnTo>
                  <a:pt x="159380" y="2451"/>
                </a:lnTo>
                <a:lnTo>
                  <a:pt x="158115" y="1924"/>
                </a:lnTo>
                <a:lnTo>
                  <a:pt x="156851" y="1450"/>
                </a:lnTo>
                <a:lnTo>
                  <a:pt x="156192" y="1213"/>
                </a:lnTo>
                <a:lnTo>
                  <a:pt x="155560" y="1002"/>
                </a:lnTo>
                <a:lnTo>
                  <a:pt x="154954" y="844"/>
                </a:lnTo>
                <a:lnTo>
                  <a:pt x="154348" y="686"/>
                </a:lnTo>
                <a:lnTo>
                  <a:pt x="153136" y="449"/>
                </a:lnTo>
                <a:lnTo>
                  <a:pt x="151898" y="212"/>
                </a:lnTo>
                <a:lnTo>
                  <a:pt x="1506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8" name="Google Shape;359;p41"/>
          <p:cNvSpPr txBox="1">
            <a:spLocks noGrp="1"/>
          </p:cNvSpPr>
          <p:nvPr>
            <p:ph type="title"/>
          </p:nvPr>
        </p:nvSpPr>
        <p:spPr>
          <a:xfrm>
            <a:off x="2092278" y="263962"/>
            <a:ext cx="4994698" cy="485481"/>
          </a:xfrm>
          <a:prstGeom prst="rect">
            <a:avLst/>
          </a:prstGeom>
        </p:spPr>
        <p:txBody>
          <a:bodyPr spcFirstLastPara="1" wrap="square" lIns="91425" tIns="91425" rIns="91425" bIns="91425" anchor="ctr" anchorCtr="0">
            <a:noAutofit/>
          </a:bodyPr>
          <a:lstStyle/>
          <a:p>
            <a:pPr lvl="0"/>
            <a:r>
              <a:rPr lang="en" sz="2400" dirty="0"/>
              <a:t>Dataset Metrices</a:t>
            </a:r>
            <a:endParaRPr sz="2400" dirty="0"/>
          </a:p>
        </p:txBody>
      </p:sp>
      <p:sp>
        <p:nvSpPr>
          <p:cNvPr id="10" name="Google Shape;360;p41"/>
          <p:cNvSpPr txBox="1">
            <a:spLocks noGrp="1"/>
          </p:cNvSpPr>
          <p:nvPr>
            <p:ph type="subTitle" idx="1"/>
          </p:nvPr>
        </p:nvSpPr>
        <p:spPr>
          <a:xfrm>
            <a:off x="1465119" y="789708"/>
            <a:ext cx="6120246" cy="4166755"/>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endParaRPr lang="en" sz="1200" dirty="0" smtClean="0"/>
          </a:p>
          <a:p>
            <a:pPr marL="0" lvl="0" indent="0" algn="just"/>
            <a:r>
              <a:rPr lang="en-IN" sz="1200" b="1" dirty="0">
                <a:solidFill>
                  <a:schemeClr val="bg1"/>
                </a:solidFill>
              </a:rPr>
              <a:t>7. </a:t>
            </a:r>
            <a:r>
              <a:rPr lang="en-IN" sz="1200" b="1" dirty="0" err="1" smtClean="0">
                <a:solidFill>
                  <a:schemeClr val="bg1"/>
                </a:solidFill>
              </a:rPr>
              <a:t>room_type_reserved</a:t>
            </a:r>
            <a:r>
              <a:rPr lang="en-IN" sz="1200" b="1" dirty="0" smtClean="0">
                <a:solidFill>
                  <a:schemeClr val="bg1"/>
                </a:solidFill>
              </a:rPr>
              <a:t>: </a:t>
            </a:r>
            <a:r>
              <a:rPr lang="en-IN" sz="1200" dirty="0" smtClean="0"/>
              <a:t>Specifies </a:t>
            </a:r>
            <a:r>
              <a:rPr lang="en-IN" sz="1200" dirty="0"/>
              <a:t>the type of room reserved for each booking. Helps in understanding room preferences and optimizing room allocation strategies.</a:t>
            </a:r>
          </a:p>
          <a:p>
            <a:pPr marL="0" lvl="0" indent="0" algn="just"/>
            <a:endParaRPr lang="en-IN" sz="1200" dirty="0"/>
          </a:p>
          <a:p>
            <a:pPr marL="0" lvl="0" indent="0" algn="just"/>
            <a:r>
              <a:rPr lang="en-IN" sz="1200" b="1" dirty="0">
                <a:solidFill>
                  <a:schemeClr val="bg1"/>
                </a:solidFill>
              </a:rPr>
              <a:t>8. </a:t>
            </a:r>
            <a:r>
              <a:rPr lang="en-IN" sz="1200" b="1" dirty="0" err="1" smtClean="0">
                <a:solidFill>
                  <a:schemeClr val="bg1"/>
                </a:solidFill>
              </a:rPr>
              <a:t>lead_time</a:t>
            </a:r>
            <a:r>
              <a:rPr lang="en-IN" sz="1200" b="1" dirty="0" smtClean="0">
                <a:solidFill>
                  <a:schemeClr val="bg1"/>
                </a:solidFill>
              </a:rPr>
              <a:t>: </a:t>
            </a:r>
            <a:r>
              <a:rPr lang="en-IN" sz="1200" dirty="0" smtClean="0"/>
              <a:t>Represents </a:t>
            </a:r>
            <a:r>
              <a:rPr lang="en-IN" sz="1200" dirty="0"/>
              <a:t>the lead time between booking and arrival dates in days. Provides insights into booking </a:t>
            </a:r>
            <a:r>
              <a:rPr lang="en-IN" sz="1200" dirty="0" err="1"/>
              <a:t>behavior</a:t>
            </a:r>
            <a:r>
              <a:rPr lang="en-IN" sz="1200" dirty="0"/>
              <a:t>.</a:t>
            </a:r>
          </a:p>
          <a:p>
            <a:pPr marL="0" lvl="0" indent="0" algn="just"/>
            <a:endParaRPr lang="en-IN" sz="1200" dirty="0"/>
          </a:p>
          <a:p>
            <a:pPr marL="0" lvl="0" indent="0" algn="just"/>
            <a:r>
              <a:rPr lang="en-IN" sz="1200" b="1" dirty="0">
                <a:solidFill>
                  <a:schemeClr val="bg1"/>
                </a:solidFill>
              </a:rPr>
              <a:t>9. </a:t>
            </a:r>
            <a:r>
              <a:rPr lang="en-IN" sz="1200" b="1" dirty="0" err="1" smtClean="0">
                <a:solidFill>
                  <a:schemeClr val="bg1"/>
                </a:solidFill>
              </a:rPr>
              <a:t>arrival_date</a:t>
            </a:r>
            <a:r>
              <a:rPr lang="en-IN" sz="1200" b="1" dirty="0" smtClean="0">
                <a:solidFill>
                  <a:schemeClr val="bg1"/>
                </a:solidFill>
              </a:rPr>
              <a:t>: </a:t>
            </a:r>
            <a:r>
              <a:rPr lang="en-IN" sz="1200" dirty="0" smtClean="0"/>
              <a:t>Indicates </a:t>
            </a:r>
            <a:r>
              <a:rPr lang="en-IN" sz="1200" dirty="0"/>
              <a:t>the arrival date for each reservation. Essential for scheduling and managing room availability.</a:t>
            </a:r>
          </a:p>
          <a:p>
            <a:pPr marL="0" lvl="0" indent="0" algn="just"/>
            <a:endParaRPr lang="en-IN" sz="1200" dirty="0"/>
          </a:p>
          <a:p>
            <a:pPr marL="0" lvl="0" indent="0" algn="just"/>
            <a:r>
              <a:rPr lang="en-IN" sz="1200" b="1" dirty="0">
                <a:solidFill>
                  <a:schemeClr val="bg1"/>
                </a:solidFill>
              </a:rPr>
              <a:t>10. </a:t>
            </a:r>
            <a:r>
              <a:rPr lang="en-IN" sz="1200" b="1" dirty="0" err="1" smtClean="0">
                <a:solidFill>
                  <a:schemeClr val="bg1"/>
                </a:solidFill>
              </a:rPr>
              <a:t>market_segment_type</a:t>
            </a:r>
            <a:r>
              <a:rPr lang="en-IN" sz="1200" b="1" dirty="0" smtClean="0">
                <a:solidFill>
                  <a:schemeClr val="bg1"/>
                </a:solidFill>
              </a:rPr>
              <a:t>: </a:t>
            </a:r>
            <a:r>
              <a:rPr lang="en-IN" sz="1200" dirty="0" smtClean="0"/>
              <a:t>Identifies </a:t>
            </a:r>
            <a:r>
              <a:rPr lang="en-IN" sz="1200" dirty="0"/>
              <a:t>the market segment to which each reservation belongs (e.g., online, offline, Corporate, Aviation). Assists in targeting marketing efforts and </a:t>
            </a:r>
            <a:r>
              <a:rPr lang="en-IN" sz="1200" dirty="0" smtClean="0"/>
              <a:t>tailoring </a:t>
            </a:r>
            <a:r>
              <a:rPr lang="en-IN" sz="1200" dirty="0"/>
              <a:t>services to specific customer segments.</a:t>
            </a:r>
          </a:p>
          <a:p>
            <a:pPr marL="0" lvl="0" indent="0" algn="just"/>
            <a:endParaRPr lang="en-IN" sz="1200" dirty="0"/>
          </a:p>
          <a:p>
            <a:pPr marL="0" lvl="0" indent="0" algn="just"/>
            <a:r>
              <a:rPr lang="en-IN" sz="1200" b="1" dirty="0">
                <a:solidFill>
                  <a:schemeClr val="bg1"/>
                </a:solidFill>
              </a:rPr>
              <a:t>11. </a:t>
            </a:r>
            <a:r>
              <a:rPr lang="en-IN" sz="1200" b="1" dirty="0" err="1" smtClean="0">
                <a:solidFill>
                  <a:schemeClr val="bg1"/>
                </a:solidFill>
              </a:rPr>
              <a:t>avg_price_per_room</a:t>
            </a:r>
            <a:r>
              <a:rPr lang="en-IN" sz="1200" dirty="0" smtClean="0"/>
              <a:t>: Represents </a:t>
            </a:r>
            <a:r>
              <a:rPr lang="en-IN" sz="1200" dirty="0"/>
              <a:t>the average price per room for each reservation. Offers insights into pricing strategies, revenue generation, and customer spending patterns.</a:t>
            </a:r>
          </a:p>
          <a:p>
            <a:pPr marL="0" lvl="0" indent="0" algn="just"/>
            <a:endParaRPr lang="en-IN" sz="1200" dirty="0"/>
          </a:p>
          <a:p>
            <a:pPr marL="0" lvl="0" indent="0" algn="just"/>
            <a:r>
              <a:rPr lang="en-IN" sz="1200" b="1" dirty="0">
                <a:solidFill>
                  <a:schemeClr val="bg1"/>
                </a:solidFill>
              </a:rPr>
              <a:t>12. </a:t>
            </a:r>
            <a:r>
              <a:rPr lang="en-IN" sz="1200" b="1" dirty="0" err="1" smtClean="0">
                <a:solidFill>
                  <a:schemeClr val="bg1"/>
                </a:solidFill>
              </a:rPr>
              <a:t>booking_status</a:t>
            </a:r>
            <a:r>
              <a:rPr lang="en-IN" sz="1200" b="1" dirty="0" smtClean="0">
                <a:solidFill>
                  <a:schemeClr val="bg1"/>
                </a:solidFill>
              </a:rPr>
              <a:t>: </a:t>
            </a:r>
            <a:r>
              <a:rPr lang="en-IN" sz="1200" dirty="0" smtClean="0"/>
              <a:t>Indicates </a:t>
            </a:r>
            <a:r>
              <a:rPr lang="en-IN" sz="1200" dirty="0"/>
              <a:t>the status of each reservation (e.g., Cancelled or not cancelled bookings). Helps in tracking the progress and completion of bookings, as well as </a:t>
            </a:r>
            <a:r>
              <a:rPr lang="en-IN" sz="1200" dirty="0" smtClean="0"/>
              <a:t>managing </a:t>
            </a:r>
            <a:r>
              <a:rPr lang="en-IN" sz="1200" dirty="0"/>
              <a:t>inventory and availability.</a:t>
            </a:r>
            <a:endParaRPr lang="en-IN" sz="1200" dirty="0" smtClean="0"/>
          </a:p>
          <a:p>
            <a:pPr marL="0" lvl="0" indent="0" algn="just"/>
            <a:endParaRPr lang="en-IN" sz="1200" dirty="0"/>
          </a:p>
          <a:p>
            <a:pPr marL="0" lvl="0" indent="0" algn="just"/>
            <a:endParaRPr lang="en" sz="12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3"/>
          </p:nvPr>
        </p:nvSpPr>
        <p:spPr>
          <a:xfrm>
            <a:off x="1293703" y="1473796"/>
            <a:ext cx="7215596" cy="3151991"/>
          </a:xfrm>
        </p:spPr>
        <p:txBody>
          <a:bodyPr/>
          <a:lstStyle/>
          <a:p>
            <a:pPr marL="127000" indent="0" algn="l"/>
            <a:r>
              <a:rPr lang="en-US" sz="1200" b="1" dirty="0" smtClean="0">
                <a:solidFill>
                  <a:schemeClr val="bg1"/>
                </a:solidFill>
              </a:rPr>
              <a:t>Data Types</a:t>
            </a:r>
          </a:p>
          <a:p>
            <a:pPr marL="127000" indent="0" algn="l"/>
            <a:endParaRPr lang="en-IN" sz="1200" dirty="0" smtClean="0"/>
          </a:p>
          <a:p>
            <a:pPr marL="127000" indent="0" algn="l"/>
            <a:r>
              <a:rPr lang="en-IN" sz="1200" dirty="0" smtClean="0"/>
              <a:t>The </a:t>
            </a:r>
            <a:r>
              <a:rPr lang="en-IN" sz="1200" dirty="0"/>
              <a:t>dataset comprises a variety of metrics, including </a:t>
            </a:r>
            <a:r>
              <a:rPr lang="en-IN" sz="1200" dirty="0" err="1"/>
              <a:t>varchar</a:t>
            </a:r>
            <a:r>
              <a:rPr lang="en-IN" sz="1200" dirty="0"/>
              <a:t>, integer, </a:t>
            </a:r>
            <a:r>
              <a:rPr lang="en-IN" sz="1200" dirty="0" smtClean="0"/>
              <a:t>float and date-time data types</a:t>
            </a:r>
            <a:r>
              <a:rPr lang="en-IN" sz="1200" dirty="0"/>
              <a:t>. </a:t>
            </a:r>
            <a:r>
              <a:rPr lang="en-IN" sz="1200" dirty="0" smtClean="0"/>
              <a:t>This </a:t>
            </a:r>
            <a:r>
              <a:rPr lang="en-IN" sz="1200" dirty="0"/>
              <a:t>diverse range of data types enables comprehensive analysis and insights across different </a:t>
            </a:r>
            <a:r>
              <a:rPr lang="en-IN" sz="1200" dirty="0" smtClean="0"/>
              <a:t>dimensions of </a:t>
            </a:r>
            <a:r>
              <a:rPr lang="en-IN" sz="1200" dirty="0"/>
              <a:t>the dataset</a:t>
            </a:r>
            <a:r>
              <a:rPr lang="en-IN" sz="1200" dirty="0" smtClean="0"/>
              <a:t>.</a:t>
            </a:r>
          </a:p>
          <a:p>
            <a:pPr marL="127000" indent="0" algn="l"/>
            <a:endParaRPr lang="en-US" sz="1200" dirty="0" smtClean="0"/>
          </a:p>
          <a:p>
            <a:pPr marL="127000" indent="0" algn="l"/>
            <a:r>
              <a:rPr lang="en-US" sz="1200" b="1" dirty="0" smtClean="0">
                <a:solidFill>
                  <a:schemeClr val="bg1"/>
                </a:solidFill>
              </a:rPr>
              <a:t>Advance SQL Concepts Used</a:t>
            </a:r>
          </a:p>
          <a:p>
            <a:pPr marL="127000" indent="0" algn="l"/>
            <a:endParaRPr lang="en-US" sz="1200" b="1" dirty="0" smtClean="0">
              <a:solidFill>
                <a:schemeClr val="bg1"/>
              </a:solidFill>
            </a:endParaRPr>
          </a:p>
          <a:p>
            <a:pPr marL="298450" indent="-171450" algn="l">
              <a:buFont typeface="Arial" pitchFamily="34" charset="0"/>
              <a:buChar char="•"/>
            </a:pPr>
            <a:r>
              <a:rPr lang="en-US" sz="1200" dirty="0" smtClean="0">
                <a:solidFill>
                  <a:schemeClr val="accent5"/>
                </a:solidFill>
              </a:rPr>
              <a:t>Aggregate functions: sum(),count(),  </a:t>
            </a:r>
            <a:r>
              <a:rPr lang="en-US" sz="1200" dirty="0" err="1" smtClean="0">
                <a:solidFill>
                  <a:schemeClr val="accent5"/>
                </a:solidFill>
              </a:rPr>
              <a:t>avg</a:t>
            </a:r>
            <a:r>
              <a:rPr lang="en-US" sz="1200" dirty="0" smtClean="0">
                <a:solidFill>
                  <a:schemeClr val="accent5"/>
                </a:solidFill>
              </a:rPr>
              <a:t>()</a:t>
            </a:r>
          </a:p>
          <a:p>
            <a:pPr marL="298450" indent="-171450" algn="l">
              <a:buFont typeface="Arial" pitchFamily="34" charset="0"/>
              <a:buChar char="•"/>
            </a:pPr>
            <a:r>
              <a:rPr lang="en-US" sz="1200" dirty="0" err="1" smtClean="0">
                <a:solidFill>
                  <a:schemeClr val="accent5"/>
                </a:solidFill>
              </a:rPr>
              <a:t>subqueries</a:t>
            </a:r>
            <a:endParaRPr lang="en-US" sz="1200" dirty="0" smtClean="0">
              <a:solidFill>
                <a:schemeClr val="accent5"/>
              </a:solidFill>
            </a:endParaRPr>
          </a:p>
          <a:p>
            <a:pPr marL="298450" indent="-171450" algn="l">
              <a:buFont typeface="Arial" pitchFamily="34" charset="0"/>
              <a:buChar char="•"/>
            </a:pPr>
            <a:r>
              <a:rPr lang="en-US" sz="1200" dirty="0" smtClean="0">
                <a:solidFill>
                  <a:schemeClr val="accent5"/>
                </a:solidFill>
              </a:rPr>
              <a:t>Window Functions: RANK(), DENSE_RANK(), ROW_NUMBER()</a:t>
            </a:r>
          </a:p>
          <a:p>
            <a:pPr marL="298450" indent="-171450" algn="l">
              <a:buFont typeface="Arial" pitchFamily="34" charset="0"/>
              <a:buChar char="•"/>
            </a:pPr>
            <a:r>
              <a:rPr lang="en-US" sz="1200" dirty="0" smtClean="0">
                <a:solidFill>
                  <a:schemeClr val="accent5"/>
                </a:solidFill>
              </a:rPr>
              <a:t>CASE Expressions</a:t>
            </a:r>
          </a:p>
          <a:p>
            <a:pPr marL="127000" indent="0" algn="l"/>
            <a:endParaRPr lang="en-US" sz="1200" dirty="0" smtClean="0">
              <a:solidFill>
                <a:schemeClr val="accent5"/>
              </a:solidFill>
            </a:endParaRPr>
          </a:p>
          <a:p>
            <a:pPr marL="127000" indent="0" algn="l"/>
            <a:endParaRPr lang="en-US" sz="1200" dirty="0">
              <a:solidFill>
                <a:schemeClr val="accent5"/>
              </a:solidFill>
            </a:endParaRPr>
          </a:p>
          <a:p>
            <a:pPr marL="127000" indent="0" algn="l"/>
            <a:endParaRPr lang="en-US" sz="1200" b="1" dirty="0" smtClean="0">
              <a:solidFill>
                <a:schemeClr val="bg1"/>
              </a:solidFill>
            </a:endParaRPr>
          </a:p>
          <a:p>
            <a:pPr marL="127000" indent="0" algn="l"/>
            <a:endParaRPr lang="en-US" sz="1200" dirty="0"/>
          </a:p>
          <a:p>
            <a:pPr marL="127000" indent="0" algn="l"/>
            <a:endParaRPr lang="en-IN" sz="1200" dirty="0"/>
          </a:p>
        </p:txBody>
      </p:sp>
      <p:sp>
        <p:nvSpPr>
          <p:cNvPr id="6" name="Title 5"/>
          <p:cNvSpPr>
            <a:spLocks noGrp="1"/>
          </p:cNvSpPr>
          <p:nvPr>
            <p:ph type="title" idx="4"/>
          </p:nvPr>
        </p:nvSpPr>
        <p:spPr>
          <a:xfrm>
            <a:off x="763030" y="399651"/>
            <a:ext cx="7704000" cy="457200"/>
          </a:xfrm>
        </p:spPr>
        <p:txBody>
          <a:bodyPr/>
          <a:lstStyle/>
          <a:p>
            <a:r>
              <a:rPr lang="en-US" dirty="0" smtClean="0"/>
              <a:t>Data Types &amp; SQL Concepts Used</a:t>
            </a:r>
            <a:endParaRPr lang="en-IN" dirty="0"/>
          </a:p>
        </p:txBody>
      </p:sp>
    </p:spTree>
    <p:extLst>
      <p:ext uri="{BB962C8B-B14F-4D97-AF65-F5344CB8AC3E}">
        <p14:creationId xmlns:p14="http://schemas.microsoft.com/office/powerpoint/2010/main" val="1500979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4"/>
          <p:cNvSpPr txBox="1">
            <a:spLocks noGrp="1"/>
          </p:cNvSpPr>
          <p:nvPr>
            <p:ph type="body" idx="1"/>
          </p:nvPr>
        </p:nvSpPr>
        <p:spPr>
          <a:xfrm>
            <a:off x="1876200" y="1063751"/>
            <a:ext cx="4067400" cy="1029134"/>
          </a:xfrm>
          <a:prstGeom prst="rect">
            <a:avLst/>
          </a:prstGeom>
        </p:spPr>
        <p:txBody>
          <a:bodyPr spcFirstLastPara="1" wrap="square" lIns="91425" tIns="91425" rIns="91425" bIns="91425" anchor="ctr" anchorCtr="0">
            <a:noAutofit/>
          </a:bodyPr>
          <a:lstStyle/>
          <a:p>
            <a:pPr marL="0" indent="0" algn="just">
              <a:buClr>
                <a:schemeClr val="dk1"/>
              </a:buClr>
              <a:buSzPts val="1100"/>
              <a:buNone/>
            </a:pPr>
            <a:r>
              <a:rPr lang="en-IN" sz="1200" dirty="0" smtClean="0">
                <a:solidFill>
                  <a:schemeClr val="bg1"/>
                </a:solidFill>
              </a:rPr>
              <a:t>Problem statement 1</a:t>
            </a:r>
            <a:r>
              <a:rPr lang="en-IN" sz="1200" dirty="0"/>
              <a:t>. What is the total number of reservations in the dataset?</a:t>
            </a:r>
          </a:p>
          <a:p>
            <a:pPr marL="0" lvl="0" indent="0" algn="l" rtl="0">
              <a:spcBef>
                <a:spcPts val="0"/>
              </a:spcBef>
              <a:spcAft>
                <a:spcPts val="0"/>
              </a:spcAft>
              <a:buClr>
                <a:schemeClr val="dk1"/>
              </a:buClr>
              <a:buSzPts val="1100"/>
              <a:buFont typeface="Arial"/>
              <a:buNone/>
            </a:pPr>
            <a:endParaRPr lang="en" dirty="0" smtClean="0">
              <a:solidFill>
                <a:schemeClr val="dk2"/>
              </a:solidFill>
            </a:endParaRPr>
          </a:p>
          <a:p>
            <a:pPr marL="0" indent="0">
              <a:buClr>
                <a:schemeClr val="dk1"/>
              </a:buClr>
              <a:buSzPts val="1100"/>
              <a:buNone/>
            </a:pPr>
            <a:r>
              <a:rPr lang="en-IN" sz="1200" dirty="0"/>
              <a:t>select COUNT(*) as </a:t>
            </a:r>
            <a:r>
              <a:rPr lang="en-IN" sz="1200" dirty="0" err="1"/>
              <a:t>total_bookings</a:t>
            </a:r>
            <a:r>
              <a:rPr lang="en-IN" sz="1200" dirty="0"/>
              <a:t> from </a:t>
            </a:r>
            <a:r>
              <a:rPr lang="en-IN" sz="1200" dirty="0" err="1"/>
              <a:t>Hotel_Rsvn_Dataset</a:t>
            </a:r>
            <a:endParaRPr lang="en-IN" sz="1200" dirty="0"/>
          </a:p>
          <a:p>
            <a:pPr marL="0" lvl="0" indent="0" algn="l" rtl="0">
              <a:spcBef>
                <a:spcPts val="0"/>
              </a:spcBef>
              <a:spcAft>
                <a:spcPts val="0"/>
              </a:spcAft>
              <a:buClr>
                <a:schemeClr val="dk1"/>
              </a:buClr>
              <a:buSzPts val="1100"/>
              <a:buFont typeface="Arial"/>
              <a:buNone/>
            </a:pPr>
            <a:r>
              <a:rPr lang="en" dirty="0">
                <a:solidFill>
                  <a:schemeClr val="dk2"/>
                </a:solidFill>
              </a:rPr>
              <a:t/>
            </a:r>
            <a:br>
              <a:rPr lang="en" dirty="0">
                <a:solidFill>
                  <a:schemeClr val="dk2"/>
                </a:solidFill>
              </a:rPr>
            </a:br>
            <a:endParaRPr dirty="0"/>
          </a:p>
        </p:txBody>
      </p:sp>
      <p:sp>
        <p:nvSpPr>
          <p:cNvPr id="386" name="Google Shape;386;p44"/>
          <p:cNvSpPr txBox="1">
            <a:spLocks noGrp="1"/>
          </p:cNvSpPr>
          <p:nvPr>
            <p:ph type="title"/>
          </p:nvPr>
        </p:nvSpPr>
        <p:spPr>
          <a:xfrm>
            <a:off x="792736" y="238164"/>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Dataset Analysis</a:t>
            </a:r>
            <a:endParaRPr dirty="0"/>
          </a:p>
        </p:txBody>
      </p:sp>
      <p:grpSp>
        <p:nvGrpSpPr>
          <p:cNvPr id="388" name="Google Shape;388;p44"/>
          <p:cNvGrpSpPr/>
          <p:nvPr/>
        </p:nvGrpSpPr>
        <p:grpSpPr>
          <a:xfrm rot="20656480">
            <a:off x="6234843" y="3274782"/>
            <a:ext cx="3464236" cy="1568463"/>
            <a:chOff x="929625" y="1082900"/>
            <a:chExt cx="4444225" cy="2959750"/>
          </a:xfrm>
        </p:grpSpPr>
        <p:sp>
          <p:nvSpPr>
            <p:cNvPr id="389" name="Google Shape;389;p44"/>
            <p:cNvSpPr/>
            <p:nvPr/>
          </p:nvSpPr>
          <p:spPr>
            <a:xfrm>
              <a:off x="929625" y="1193550"/>
              <a:ext cx="4444225" cy="2849100"/>
            </a:xfrm>
            <a:custGeom>
              <a:avLst/>
              <a:gdLst/>
              <a:ahLst/>
              <a:cxnLst/>
              <a:rect l="l" t="t" r="r" b="b"/>
              <a:pathLst>
                <a:path w="177769" h="113964" extrusionOk="0">
                  <a:moveTo>
                    <a:pt x="177083" y="1"/>
                  </a:moveTo>
                  <a:lnTo>
                    <a:pt x="177004" y="27"/>
                  </a:lnTo>
                  <a:lnTo>
                    <a:pt x="176925" y="53"/>
                  </a:lnTo>
                  <a:lnTo>
                    <a:pt x="176846" y="106"/>
                  </a:lnTo>
                  <a:lnTo>
                    <a:pt x="176793" y="185"/>
                  </a:lnTo>
                  <a:lnTo>
                    <a:pt x="176741" y="290"/>
                  </a:lnTo>
                  <a:lnTo>
                    <a:pt x="176688" y="501"/>
                  </a:lnTo>
                  <a:lnTo>
                    <a:pt x="176556" y="1028"/>
                  </a:lnTo>
                  <a:lnTo>
                    <a:pt x="176135" y="2819"/>
                  </a:lnTo>
                  <a:lnTo>
                    <a:pt x="175661" y="4584"/>
                  </a:lnTo>
                  <a:lnTo>
                    <a:pt x="175134" y="6323"/>
                  </a:lnTo>
                  <a:lnTo>
                    <a:pt x="174581" y="8036"/>
                  </a:lnTo>
                  <a:lnTo>
                    <a:pt x="173975" y="9695"/>
                  </a:lnTo>
                  <a:lnTo>
                    <a:pt x="173342" y="11302"/>
                  </a:lnTo>
                  <a:lnTo>
                    <a:pt x="172657" y="12909"/>
                  </a:lnTo>
                  <a:lnTo>
                    <a:pt x="171946" y="14463"/>
                  </a:lnTo>
                  <a:lnTo>
                    <a:pt x="171182" y="15965"/>
                  </a:lnTo>
                  <a:lnTo>
                    <a:pt x="170366" y="17440"/>
                  </a:lnTo>
                  <a:lnTo>
                    <a:pt x="169523" y="18889"/>
                  </a:lnTo>
                  <a:lnTo>
                    <a:pt x="168627" y="20312"/>
                  </a:lnTo>
                  <a:lnTo>
                    <a:pt x="167705" y="21682"/>
                  </a:lnTo>
                  <a:lnTo>
                    <a:pt x="166730" y="22999"/>
                  </a:lnTo>
                  <a:lnTo>
                    <a:pt x="165703" y="24290"/>
                  </a:lnTo>
                  <a:lnTo>
                    <a:pt x="164649" y="25554"/>
                  </a:lnTo>
                  <a:lnTo>
                    <a:pt x="163543" y="26766"/>
                  </a:lnTo>
                  <a:lnTo>
                    <a:pt x="162410" y="27951"/>
                  </a:lnTo>
                  <a:lnTo>
                    <a:pt x="161224" y="29084"/>
                  </a:lnTo>
                  <a:lnTo>
                    <a:pt x="159986" y="30191"/>
                  </a:lnTo>
                  <a:lnTo>
                    <a:pt x="158722" y="31271"/>
                  </a:lnTo>
                  <a:lnTo>
                    <a:pt x="157404" y="32298"/>
                  </a:lnTo>
                  <a:lnTo>
                    <a:pt x="156035" y="33273"/>
                  </a:lnTo>
                  <a:lnTo>
                    <a:pt x="154638" y="34221"/>
                  </a:lnTo>
                  <a:lnTo>
                    <a:pt x="153189" y="35143"/>
                  </a:lnTo>
                  <a:lnTo>
                    <a:pt x="151688" y="36013"/>
                  </a:lnTo>
                  <a:lnTo>
                    <a:pt x="150160" y="36856"/>
                  </a:lnTo>
                  <a:lnTo>
                    <a:pt x="148579" y="37646"/>
                  </a:lnTo>
                  <a:lnTo>
                    <a:pt x="146946" y="38383"/>
                  </a:lnTo>
                  <a:lnTo>
                    <a:pt x="145286" y="39095"/>
                  </a:lnTo>
                  <a:lnTo>
                    <a:pt x="143574" y="39780"/>
                  </a:lnTo>
                  <a:lnTo>
                    <a:pt x="141809" y="40412"/>
                  </a:lnTo>
                  <a:lnTo>
                    <a:pt x="139807" y="41070"/>
                  </a:lnTo>
                  <a:lnTo>
                    <a:pt x="137778" y="41676"/>
                  </a:lnTo>
                  <a:lnTo>
                    <a:pt x="135750" y="42282"/>
                  </a:lnTo>
                  <a:lnTo>
                    <a:pt x="133721" y="42836"/>
                  </a:lnTo>
                  <a:lnTo>
                    <a:pt x="129638" y="43942"/>
                  </a:lnTo>
                  <a:lnTo>
                    <a:pt x="127583" y="44495"/>
                  </a:lnTo>
                  <a:lnTo>
                    <a:pt x="125555" y="45101"/>
                  </a:lnTo>
                  <a:lnTo>
                    <a:pt x="124211" y="45523"/>
                  </a:lnTo>
                  <a:lnTo>
                    <a:pt x="122894" y="45970"/>
                  </a:lnTo>
                  <a:lnTo>
                    <a:pt x="121603" y="46471"/>
                  </a:lnTo>
                  <a:lnTo>
                    <a:pt x="120339" y="46998"/>
                  </a:lnTo>
                  <a:lnTo>
                    <a:pt x="119074" y="47551"/>
                  </a:lnTo>
                  <a:lnTo>
                    <a:pt x="117863" y="48157"/>
                  </a:lnTo>
                  <a:lnTo>
                    <a:pt x="116651" y="48816"/>
                  </a:lnTo>
                  <a:lnTo>
                    <a:pt x="115492" y="49500"/>
                  </a:lnTo>
                  <a:lnTo>
                    <a:pt x="114332" y="50212"/>
                  </a:lnTo>
                  <a:lnTo>
                    <a:pt x="113226" y="51002"/>
                  </a:lnTo>
                  <a:lnTo>
                    <a:pt x="112146" y="51819"/>
                  </a:lnTo>
                  <a:lnTo>
                    <a:pt x="111092" y="52688"/>
                  </a:lnTo>
                  <a:lnTo>
                    <a:pt x="110065" y="53636"/>
                  </a:lnTo>
                  <a:lnTo>
                    <a:pt x="109064" y="54611"/>
                  </a:lnTo>
                  <a:lnTo>
                    <a:pt x="108590" y="55112"/>
                  </a:lnTo>
                  <a:lnTo>
                    <a:pt x="108115" y="55639"/>
                  </a:lnTo>
                  <a:lnTo>
                    <a:pt x="107641" y="56165"/>
                  </a:lnTo>
                  <a:lnTo>
                    <a:pt x="107193" y="56719"/>
                  </a:lnTo>
                  <a:lnTo>
                    <a:pt x="106298" y="57825"/>
                  </a:lnTo>
                  <a:lnTo>
                    <a:pt x="105455" y="58958"/>
                  </a:lnTo>
                  <a:lnTo>
                    <a:pt x="104612" y="60117"/>
                  </a:lnTo>
                  <a:lnTo>
                    <a:pt x="103769" y="61250"/>
                  </a:lnTo>
                  <a:lnTo>
                    <a:pt x="102162" y="63568"/>
                  </a:lnTo>
                  <a:lnTo>
                    <a:pt x="100528" y="65913"/>
                  </a:lnTo>
                  <a:lnTo>
                    <a:pt x="98869" y="68310"/>
                  </a:lnTo>
                  <a:lnTo>
                    <a:pt x="97999" y="69495"/>
                  </a:lnTo>
                  <a:lnTo>
                    <a:pt x="97104" y="70654"/>
                  </a:lnTo>
                  <a:lnTo>
                    <a:pt x="96208" y="71814"/>
                  </a:lnTo>
                  <a:lnTo>
                    <a:pt x="95260" y="72920"/>
                  </a:lnTo>
                  <a:lnTo>
                    <a:pt x="94259" y="74000"/>
                  </a:lnTo>
                  <a:lnTo>
                    <a:pt x="93758" y="74527"/>
                  </a:lnTo>
                  <a:lnTo>
                    <a:pt x="93231" y="75027"/>
                  </a:lnTo>
                  <a:lnTo>
                    <a:pt x="92573" y="75633"/>
                  </a:lnTo>
                  <a:lnTo>
                    <a:pt x="91940" y="76187"/>
                  </a:lnTo>
                  <a:lnTo>
                    <a:pt x="91282" y="76766"/>
                  </a:lnTo>
                  <a:lnTo>
                    <a:pt x="90597" y="77293"/>
                  </a:lnTo>
                  <a:lnTo>
                    <a:pt x="89938" y="77794"/>
                  </a:lnTo>
                  <a:lnTo>
                    <a:pt x="89253" y="78294"/>
                  </a:lnTo>
                  <a:lnTo>
                    <a:pt x="88568" y="78768"/>
                  </a:lnTo>
                  <a:lnTo>
                    <a:pt x="87857" y="79216"/>
                  </a:lnTo>
                  <a:lnTo>
                    <a:pt x="87172" y="79638"/>
                  </a:lnTo>
                  <a:lnTo>
                    <a:pt x="86461" y="80033"/>
                  </a:lnTo>
                  <a:lnTo>
                    <a:pt x="85750" y="80428"/>
                  </a:lnTo>
                  <a:lnTo>
                    <a:pt x="85012" y="80797"/>
                  </a:lnTo>
                  <a:lnTo>
                    <a:pt x="84274" y="81139"/>
                  </a:lnTo>
                  <a:lnTo>
                    <a:pt x="83537" y="81455"/>
                  </a:lnTo>
                  <a:lnTo>
                    <a:pt x="82799" y="81745"/>
                  </a:lnTo>
                  <a:lnTo>
                    <a:pt x="82035" y="82009"/>
                  </a:lnTo>
                  <a:lnTo>
                    <a:pt x="81271" y="82272"/>
                  </a:lnTo>
                  <a:lnTo>
                    <a:pt x="80507" y="82509"/>
                  </a:lnTo>
                  <a:lnTo>
                    <a:pt x="79717" y="82720"/>
                  </a:lnTo>
                  <a:lnTo>
                    <a:pt x="78927" y="82904"/>
                  </a:lnTo>
                  <a:lnTo>
                    <a:pt x="78136" y="83062"/>
                  </a:lnTo>
                  <a:lnTo>
                    <a:pt x="77346" y="83194"/>
                  </a:lnTo>
                  <a:lnTo>
                    <a:pt x="76529" y="83326"/>
                  </a:lnTo>
                  <a:lnTo>
                    <a:pt x="75713" y="83431"/>
                  </a:lnTo>
                  <a:lnTo>
                    <a:pt x="74896" y="83510"/>
                  </a:lnTo>
                  <a:lnTo>
                    <a:pt x="74053" y="83563"/>
                  </a:lnTo>
                  <a:lnTo>
                    <a:pt x="73210" y="83589"/>
                  </a:lnTo>
                  <a:lnTo>
                    <a:pt x="72367" y="83589"/>
                  </a:lnTo>
                  <a:lnTo>
                    <a:pt x="71524" y="83563"/>
                  </a:lnTo>
                  <a:lnTo>
                    <a:pt x="70655" y="83537"/>
                  </a:lnTo>
                  <a:lnTo>
                    <a:pt x="69785" y="83484"/>
                  </a:lnTo>
                  <a:lnTo>
                    <a:pt x="68890" y="83378"/>
                  </a:lnTo>
                  <a:lnTo>
                    <a:pt x="67678" y="83247"/>
                  </a:lnTo>
                  <a:lnTo>
                    <a:pt x="66440" y="83062"/>
                  </a:lnTo>
                  <a:lnTo>
                    <a:pt x="63990" y="82667"/>
                  </a:lnTo>
                  <a:lnTo>
                    <a:pt x="62778" y="82483"/>
                  </a:lnTo>
                  <a:lnTo>
                    <a:pt x="61540" y="82298"/>
                  </a:lnTo>
                  <a:lnTo>
                    <a:pt x="60328" y="82140"/>
                  </a:lnTo>
                  <a:lnTo>
                    <a:pt x="59090" y="82009"/>
                  </a:lnTo>
                  <a:lnTo>
                    <a:pt x="58141" y="81956"/>
                  </a:lnTo>
                  <a:lnTo>
                    <a:pt x="57219" y="81956"/>
                  </a:lnTo>
                  <a:lnTo>
                    <a:pt x="56324" y="81982"/>
                  </a:lnTo>
                  <a:lnTo>
                    <a:pt x="55428" y="82035"/>
                  </a:lnTo>
                  <a:lnTo>
                    <a:pt x="54559" y="82167"/>
                  </a:lnTo>
                  <a:lnTo>
                    <a:pt x="53689" y="82325"/>
                  </a:lnTo>
                  <a:lnTo>
                    <a:pt x="52846" y="82535"/>
                  </a:lnTo>
                  <a:lnTo>
                    <a:pt x="52030" y="82799"/>
                  </a:lnTo>
                  <a:lnTo>
                    <a:pt x="51239" y="83089"/>
                  </a:lnTo>
                  <a:lnTo>
                    <a:pt x="50449" y="83457"/>
                  </a:lnTo>
                  <a:lnTo>
                    <a:pt x="49685" y="83853"/>
                  </a:lnTo>
                  <a:lnTo>
                    <a:pt x="48921" y="84327"/>
                  </a:lnTo>
                  <a:lnTo>
                    <a:pt x="48183" y="84827"/>
                  </a:lnTo>
                  <a:lnTo>
                    <a:pt x="47472" y="85407"/>
                  </a:lnTo>
                  <a:lnTo>
                    <a:pt x="46787" y="86039"/>
                  </a:lnTo>
                  <a:lnTo>
                    <a:pt x="46129" y="86724"/>
                  </a:lnTo>
                  <a:lnTo>
                    <a:pt x="45312" y="87646"/>
                  </a:lnTo>
                  <a:lnTo>
                    <a:pt x="44522" y="88568"/>
                  </a:lnTo>
                  <a:lnTo>
                    <a:pt x="43784" y="89543"/>
                  </a:lnTo>
                  <a:lnTo>
                    <a:pt x="43046" y="90544"/>
                  </a:lnTo>
                  <a:lnTo>
                    <a:pt x="42362" y="91519"/>
                  </a:lnTo>
                  <a:lnTo>
                    <a:pt x="41650" y="92546"/>
                  </a:lnTo>
                  <a:lnTo>
                    <a:pt x="40307" y="94575"/>
                  </a:lnTo>
                  <a:lnTo>
                    <a:pt x="38621" y="97077"/>
                  </a:lnTo>
                  <a:lnTo>
                    <a:pt x="37778" y="98315"/>
                  </a:lnTo>
                  <a:lnTo>
                    <a:pt x="36908" y="99553"/>
                  </a:lnTo>
                  <a:lnTo>
                    <a:pt x="36013" y="100765"/>
                  </a:lnTo>
                  <a:lnTo>
                    <a:pt x="35117" y="101977"/>
                  </a:lnTo>
                  <a:lnTo>
                    <a:pt x="34169" y="103163"/>
                  </a:lnTo>
                  <a:lnTo>
                    <a:pt x="33194" y="104295"/>
                  </a:lnTo>
                  <a:lnTo>
                    <a:pt x="32167" y="105402"/>
                  </a:lnTo>
                  <a:lnTo>
                    <a:pt x="31666" y="105929"/>
                  </a:lnTo>
                  <a:lnTo>
                    <a:pt x="31139" y="106429"/>
                  </a:lnTo>
                  <a:lnTo>
                    <a:pt x="30612" y="106930"/>
                  </a:lnTo>
                  <a:lnTo>
                    <a:pt x="30059" y="107404"/>
                  </a:lnTo>
                  <a:lnTo>
                    <a:pt x="29506" y="107878"/>
                  </a:lnTo>
                  <a:lnTo>
                    <a:pt x="28953" y="108326"/>
                  </a:lnTo>
                  <a:lnTo>
                    <a:pt x="28399" y="108747"/>
                  </a:lnTo>
                  <a:lnTo>
                    <a:pt x="27846" y="109143"/>
                  </a:lnTo>
                  <a:lnTo>
                    <a:pt x="27267" y="109538"/>
                  </a:lnTo>
                  <a:lnTo>
                    <a:pt x="26687" y="109907"/>
                  </a:lnTo>
                  <a:lnTo>
                    <a:pt x="26081" y="110275"/>
                  </a:lnTo>
                  <a:lnTo>
                    <a:pt x="25475" y="110591"/>
                  </a:lnTo>
                  <a:lnTo>
                    <a:pt x="24869" y="110908"/>
                  </a:lnTo>
                  <a:lnTo>
                    <a:pt x="24263" y="111224"/>
                  </a:lnTo>
                  <a:lnTo>
                    <a:pt x="23631" y="111487"/>
                  </a:lnTo>
                  <a:lnTo>
                    <a:pt x="22999" y="111751"/>
                  </a:lnTo>
                  <a:lnTo>
                    <a:pt x="22367" y="111988"/>
                  </a:lnTo>
                  <a:lnTo>
                    <a:pt x="21708" y="112198"/>
                  </a:lnTo>
                  <a:lnTo>
                    <a:pt x="21049" y="112383"/>
                  </a:lnTo>
                  <a:lnTo>
                    <a:pt x="20365" y="112541"/>
                  </a:lnTo>
                  <a:lnTo>
                    <a:pt x="19680" y="112699"/>
                  </a:lnTo>
                  <a:lnTo>
                    <a:pt x="18995" y="112831"/>
                  </a:lnTo>
                  <a:lnTo>
                    <a:pt x="18310" y="112936"/>
                  </a:lnTo>
                  <a:lnTo>
                    <a:pt x="17598" y="113015"/>
                  </a:lnTo>
                  <a:lnTo>
                    <a:pt x="16861" y="113068"/>
                  </a:lnTo>
                  <a:lnTo>
                    <a:pt x="16123" y="113094"/>
                  </a:lnTo>
                  <a:lnTo>
                    <a:pt x="15386" y="113120"/>
                  </a:lnTo>
                  <a:lnTo>
                    <a:pt x="14648" y="113094"/>
                  </a:lnTo>
                  <a:lnTo>
                    <a:pt x="13884" y="113068"/>
                  </a:lnTo>
                  <a:lnTo>
                    <a:pt x="13120" y="112989"/>
                  </a:lnTo>
                  <a:lnTo>
                    <a:pt x="12251" y="112910"/>
                  </a:lnTo>
                  <a:lnTo>
                    <a:pt x="11434" y="112778"/>
                  </a:lnTo>
                  <a:lnTo>
                    <a:pt x="10591" y="112646"/>
                  </a:lnTo>
                  <a:lnTo>
                    <a:pt x="9774" y="112488"/>
                  </a:lnTo>
                  <a:lnTo>
                    <a:pt x="8958" y="112304"/>
                  </a:lnTo>
                  <a:lnTo>
                    <a:pt x="8141" y="112093"/>
                  </a:lnTo>
                  <a:lnTo>
                    <a:pt x="7324" y="111882"/>
                  </a:lnTo>
                  <a:lnTo>
                    <a:pt x="6534" y="111645"/>
                  </a:lnTo>
                  <a:lnTo>
                    <a:pt x="5744" y="111382"/>
                  </a:lnTo>
                  <a:lnTo>
                    <a:pt x="4953" y="111118"/>
                  </a:lnTo>
                  <a:lnTo>
                    <a:pt x="3373" y="110539"/>
                  </a:lnTo>
                  <a:lnTo>
                    <a:pt x="1819" y="109907"/>
                  </a:lnTo>
                  <a:lnTo>
                    <a:pt x="264" y="109222"/>
                  </a:lnTo>
                  <a:lnTo>
                    <a:pt x="238" y="109432"/>
                  </a:lnTo>
                  <a:lnTo>
                    <a:pt x="185" y="109617"/>
                  </a:lnTo>
                  <a:lnTo>
                    <a:pt x="106" y="109775"/>
                  </a:lnTo>
                  <a:lnTo>
                    <a:pt x="1" y="109959"/>
                  </a:lnTo>
                  <a:lnTo>
                    <a:pt x="54" y="109986"/>
                  </a:lnTo>
                  <a:lnTo>
                    <a:pt x="2003" y="110881"/>
                  </a:lnTo>
                  <a:lnTo>
                    <a:pt x="2978" y="111303"/>
                  </a:lnTo>
                  <a:lnTo>
                    <a:pt x="3952" y="111724"/>
                  </a:lnTo>
                  <a:lnTo>
                    <a:pt x="5085" y="112146"/>
                  </a:lnTo>
                  <a:lnTo>
                    <a:pt x="6218" y="112541"/>
                  </a:lnTo>
                  <a:lnTo>
                    <a:pt x="7351" y="112910"/>
                  </a:lnTo>
                  <a:lnTo>
                    <a:pt x="8510" y="113199"/>
                  </a:lnTo>
                  <a:lnTo>
                    <a:pt x="9669" y="113463"/>
                  </a:lnTo>
                  <a:lnTo>
                    <a:pt x="10854" y="113674"/>
                  </a:lnTo>
                  <a:lnTo>
                    <a:pt x="12040" y="113832"/>
                  </a:lnTo>
                  <a:lnTo>
                    <a:pt x="13225" y="113963"/>
                  </a:lnTo>
                  <a:lnTo>
                    <a:pt x="18020" y="113963"/>
                  </a:lnTo>
                  <a:lnTo>
                    <a:pt x="18125" y="113832"/>
                  </a:lnTo>
                  <a:lnTo>
                    <a:pt x="18204" y="113779"/>
                  </a:lnTo>
                  <a:lnTo>
                    <a:pt x="18257" y="113753"/>
                  </a:lnTo>
                  <a:lnTo>
                    <a:pt x="19311" y="113621"/>
                  </a:lnTo>
                  <a:lnTo>
                    <a:pt x="20338" y="113463"/>
                  </a:lnTo>
                  <a:lnTo>
                    <a:pt x="21339" y="113226"/>
                  </a:lnTo>
                  <a:lnTo>
                    <a:pt x="22314" y="112962"/>
                  </a:lnTo>
                  <a:lnTo>
                    <a:pt x="23262" y="112673"/>
                  </a:lnTo>
                  <a:lnTo>
                    <a:pt x="24211" y="112304"/>
                  </a:lnTo>
                  <a:lnTo>
                    <a:pt x="25106" y="111909"/>
                  </a:lnTo>
                  <a:lnTo>
                    <a:pt x="26002" y="111461"/>
                  </a:lnTo>
                  <a:lnTo>
                    <a:pt x="26871" y="110987"/>
                  </a:lnTo>
                  <a:lnTo>
                    <a:pt x="27714" y="110460"/>
                  </a:lnTo>
                  <a:lnTo>
                    <a:pt x="28557" y="109907"/>
                  </a:lnTo>
                  <a:lnTo>
                    <a:pt x="29348" y="109301"/>
                  </a:lnTo>
                  <a:lnTo>
                    <a:pt x="30164" y="108668"/>
                  </a:lnTo>
                  <a:lnTo>
                    <a:pt x="30928" y="108010"/>
                  </a:lnTo>
                  <a:lnTo>
                    <a:pt x="31692" y="107299"/>
                  </a:lnTo>
                  <a:lnTo>
                    <a:pt x="32430" y="106587"/>
                  </a:lnTo>
                  <a:lnTo>
                    <a:pt x="33115" y="105876"/>
                  </a:lnTo>
                  <a:lnTo>
                    <a:pt x="33773" y="105191"/>
                  </a:lnTo>
                  <a:lnTo>
                    <a:pt x="34406" y="104453"/>
                  </a:lnTo>
                  <a:lnTo>
                    <a:pt x="35038" y="103716"/>
                  </a:lnTo>
                  <a:lnTo>
                    <a:pt x="35644" y="102978"/>
                  </a:lnTo>
                  <a:lnTo>
                    <a:pt x="36223" y="102214"/>
                  </a:lnTo>
                  <a:lnTo>
                    <a:pt x="37383" y="100686"/>
                  </a:lnTo>
                  <a:lnTo>
                    <a:pt x="38489" y="99106"/>
                  </a:lnTo>
                  <a:lnTo>
                    <a:pt x="39543" y="97499"/>
                  </a:lnTo>
                  <a:lnTo>
                    <a:pt x="40597" y="95892"/>
                  </a:lnTo>
                  <a:lnTo>
                    <a:pt x="41650" y="94258"/>
                  </a:lnTo>
                  <a:lnTo>
                    <a:pt x="42783" y="92546"/>
                  </a:lnTo>
                  <a:lnTo>
                    <a:pt x="43336" y="91677"/>
                  </a:lnTo>
                  <a:lnTo>
                    <a:pt x="43942" y="90834"/>
                  </a:lnTo>
                  <a:lnTo>
                    <a:pt x="44548" y="90017"/>
                  </a:lnTo>
                  <a:lnTo>
                    <a:pt x="45154" y="89200"/>
                  </a:lnTo>
                  <a:lnTo>
                    <a:pt x="45813" y="88384"/>
                  </a:lnTo>
                  <a:lnTo>
                    <a:pt x="46471" y="87593"/>
                  </a:lnTo>
                  <a:lnTo>
                    <a:pt x="46998" y="87040"/>
                  </a:lnTo>
                  <a:lnTo>
                    <a:pt x="47525" y="86513"/>
                  </a:lnTo>
                  <a:lnTo>
                    <a:pt x="48078" y="86013"/>
                  </a:lnTo>
                  <a:lnTo>
                    <a:pt x="48658" y="85565"/>
                  </a:lnTo>
                  <a:lnTo>
                    <a:pt x="49237" y="85143"/>
                  </a:lnTo>
                  <a:lnTo>
                    <a:pt x="49843" y="84748"/>
                  </a:lnTo>
                  <a:lnTo>
                    <a:pt x="50449" y="84406"/>
                  </a:lnTo>
                  <a:lnTo>
                    <a:pt x="51081" y="84063"/>
                  </a:lnTo>
                  <a:lnTo>
                    <a:pt x="51740" y="83800"/>
                  </a:lnTo>
                  <a:lnTo>
                    <a:pt x="52398" y="83537"/>
                  </a:lnTo>
                  <a:lnTo>
                    <a:pt x="53083" y="83326"/>
                  </a:lnTo>
                  <a:lnTo>
                    <a:pt x="53795" y="83141"/>
                  </a:lnTo>
                  <a:lnTo>
                    <a:pt x="54506" y="83010"/>
                  </a:lnTo>
                  <a:lnTo>
                    <a:pt x="55244" y="82878"/>
                  </a:lnTo>
                  <a:lnTo>
                    <a:pt x="55981" y="82825"/>
                  </a:lnTo>
                  <a:lnTo>
                    <a:pt x="56745" y="82773"/>
                  </a:lnTo>
                  <a:lnTo>
                    <a:pt x="57667" y="82773"/>
                  </a:lnTo>
                  <a:lnTo>
                    <a:pt x="58563" y="82799"/>
                  </a:lnTo>
                  <a:lnTo>
                    <a:pt x="59432" y="82878"/>
                  </a:lnTo>
                  <a:lnTo>
                    <a:pt x="60328" y="82957"/>
                  </a:lnTo>
                  <a:lnTo>
                    <a:pt x="61224" y="83062"/>
                  </a:lnTo>
                  <a:lnTo>
                    <a:pt x="62119" y="83168"/>
                  </a:lnTo>
                  <a:lnTo>
                    <a:pt x="62989" y="83326"/>
                  </a:lnTo>
                  <a:lnTo>
                    <a:pt x="63884" y="83484"/>
                  </a:lnTo>
                  <a:lnTo>
                    <a:pt x="65597" y="83774"/>
                  </a:lnTo>
                  <a:lnTo>
                    <a:pt x="67335" y="84037"/>
                  </a:lnTo>
                  <a:lnTo>
                    <a:pt x="68205" y="84142"/>
                  </a:lnTo>
                  <a:lnTo>
                    <a:pt x="69074" y="84221"/>
                  </a:lnTo>
                  <a:lnTo>
                    <a:pt x="69943" y="84300"/>
                  </a:lnTo>
                  <a:lnTo>
                    <a:pt x="70813" y="84327"/>
                  </a:lnTo>
                  <a:lnTo>
                    <a:pt x="71682" y="84380"/>
                  </a:lnTo>
                  <a:lnTo>
                    <a:pt x="73394" y="84380"/>
                  </a:lnTo>
                  <a:lnTo>
                    <a:pt x="74290" y="84327"/>
                  </a:lnTo>
                  <a:lnTo>
                    <a:pt x="75159" y="84274"/>
                  </a:lnTo>
                  <a:lnTo>
                    <a:pt x="76029" y="84195"/>
                  </a:lnTo>
                  <a:lnTo>
                    <a:pt x="76898" y="84090"/>
                  </a:lnTo>
                  <a:lnTo>
                    <a:pt x="77767" y="83932"/>
                  </a:lnTo>
                  <a:lnTo>
                    <a:pt x="78479" y="83800"/>
                  </a:lnTo>
                  <a:lnTo>
                    <a:pt x="79190" y="83642"/>
                  </a:lnTo>
                  <a:lnTo>
                    <a:pt x="79901" y="83484"/>
                  </a:lnTo>
                  <a:lnTo>
                    <a:pt x="80586" y="83299"/>
                  </a:lnTo>
                  <a:lnTo>
                    <a:pt x="81271" y="83115"/>
                  </a:lnTo>
                  <a:lnTo>
                    <a:pt x="81956" y="82904"/>
                  </a:lnTo>
                  <a:lnTo>
                    <a:pt x="82615" y="82694"/>
                  </a:lnTo>
                  <a:lnTo>
                    <a:pt x="83273" y="82456"/>
                  </a:lnTo>
                  <a:lnTo>
                    <a:pt x="83932" y="82193"/>
                  </a:lnTo>
                  <a:lnTo>
                    <a:pt x="84564" y="81930"/>
                  </a:lnTo>
                  <a:lnTo>
                    <a:pt x="85196" y="81640"/>
                  </a:lnTo>
                  <a:lnTo>
                    <a:pt x="85829" y="81350"/>
                  </a:lnTo>
                  <a:lnTo>
                    <a:pt x="86435" y="81060"/>
                  </a:lnTo>
                  <a:lnTo>
                    <a:pt x="87040" y="80744"/>
                  </a:lnTo>
                  <a:lnTo>
                    <a:pt x="87646" y="80402"/>
                  </a:lnTo>
                  <a:lnTo>
                    <a:pt x="88226" y="80059"/>
                  </a:lnTo>
                  <a:lnTo>
                    <a:pt x="89385" y="79322"/>
                  </a:lnTo>
                  <a:lnTo>
                    <a:pt x="90518" y="78531"/>
                  </a:lnTo>
                  <a:lnTo>
                    <a:pt x="91598" y="77688"/>
                  </a:lnTo>
                  <a:lnTo>
                    <a:pt x="92678" y="76793"/>
                  </a:lnTo>
                  <a:lnTo>
                    <a:pt x="93705" y="75844"/>
                  </a:lnTo>
                  <a:lnTo>
                    <a:pt x="94706" y="74843"/>
                  </a:lnTo>
                  <a:lnTo>
                    <a:pt x="95681" y="73789"/>
                  </a:lnTo>
                  <a:lnTo>
                    <a:pt x="96630" y="72683"/>
                  </a:lnTo>
                  <a:lnTo>
                    <a:pt x="97894" y="71129"/>
                  </a:lnTo>
                  <a:lnTo>
                    <a:pt x="99106" y="69522"/>
                  </a:lnTo>
                  <a:lnTo>
                    <a:pt x="100291" y="67888"/>
                  </a:lnTo>
                  <a:lnTo>
                    <a:pt x="101450" y="66229"/>
                  </a:lnTo>
                  <a:lnTo>
                    <a:pt x="103742" y="62936"/>
                  </a:lnTo>
                  <a:lnTo>
                    <a:pt x="104901" y="61276"/>
                  </a:lnTo>
                  <a:lnTo>
                    <a:pt x="106061" y="59616"/>
                  </a:lnTo>
                  <a:lnTo>
                    <a:pt x="106983" y="58378"/>
                  </a:lnTo>
                  <a:lnTo>
                    <a:pt x="107931" y="57193"/>
                  </a:lnTo>
                  <a:lnTo>
                    <a:pt x="108932" y="56060"/>
                  </a:lnTo>
                  <a:lnTo>
                    <a:pt x="109959" y="54980"/>
                  </a:lnTo>
                  <a:lnTo>
                    <a:pt x="111013" y="53953"/>
                  </a:lnTo>
                  <a:lnTo>
                    <a:pt x="112120" y="52978"/>
                  </a:lnTo>
                  <a:lnTo>
                    <a:pt x="113252" y="52056"/>
                  </a:lnTo>
                  <a:lnTo>
                    <a:pt x="114438" y="51186"/>
                  </a:lnTo>
                  <a:lnTo>
                    <a:pt x="115650" y="50370"/>
                  </a:lnTo>
                  <a:lnTo>
                    <a:pt x="116888" y="49606"/>
                  </a:lnTo>
                  <a:lnTo>
                    <a:pt x="118179" y="48868"/>
                  </a:lnTo>
                  <a:lnTo>
                    <a:pt x="119496" y="48210"/>
                  </a:lnTo>
                  <a:lnTo>
                    <a:pt x="120839" y="47577"/>
                  </a:lnTo>
                  <a:lnTo>
                    <a:pt x="122236" y="46998"/>
                  </a:lnTo>
                  <a:lnTo>
                    <a:pt x="123658" y="46471"/>
                  </a:lnTo>
                  <a:lnTo>
                    <a:pt x="125133" y="45997"/>
                  </a:lnTo>
                  <a:lnTo>
                    <a:pt x="126819" y="45496"/>
                  </a:lnTo>
                  <a:lnTo>
                    <a:pt x="128532" y="45022"/>
                  </a:lnTo>
                  <a:lnTo>
                    <a:pt x="131956" y="44074"/>
                  </a:lnTo>
                  <a:lnTo>
                    <a:pt x="135381" y="43152"/>
                  </a:lnTo>
                  <a:lnTo>
                    <a:pt x="138806" y="42230"/>
                  </a:lnTo>
                  <a:lnTo>
                    <a:pt x="140492" y="41729"/>
                  </a:lnTo>
                  <a:lnTo>
                    <a:pt x="142125" y="41202"/>
                  </a:lnTo>
                  <a:lnTo>
                    <a:pt x="143732" y="40623"/>
                  </a:lnTo>
                  <a:lnTo>
                    <a:pt x="145313" y="40017"/>
                  </a:lnTo>
                  <a:lnTo>
                    <a:pt x="146867" y="39358"/>
                  </a:lnTo>
                  <a:lnTo>
                    <a:pt x="148369" y="38673"/>
                  </a:lnTo>
                  <a:lnTo>
                    <a:pt x="149844" y="37962"/>
                  </a:lnTo>
                  <a:lnTo>
                    <a:pt x="151293" y="37198"/>
                  </a:lnTo>
                  <a:lnTo>
                    <a:pt x="152689" y="36408"/>
                  </a:lnTo>
                  <a:lnTo>
                    <a:pt x="154059" y="35565"/>
                  </a:lnTo>
                  <a:lnTo>
                    <a:pt x="155402" y="34695"/>
                  </a:lnTo>
                  <a:lnTo>
                    <a:pt x="156719" y="33800"/>
                  </a:lnTo>
                  <a:lnTo>
                    <a:pt x="157984" y="32851"/>
                  </a:lnTo>
                  <a:lnTo>
                    <a:pt x="159222" y="31877"/>
                  </a:lnTo>
                  <a:lnTo>
                    <a:pt x="160408" y="30849"/>
                  </a:lnTo>
                  <a:lnTo>
                    <a:pt x="161593" y="29795"/>
                  </a:lnTo>
                  <a:lnTo>
                    <a:pt x="162726" y="28715"/>
                  </a:lnTo>
                  <a:lnTo>
                    <a:pt x="163832" y="27583"/>
                  </a:lnTo>
                  <a:lnTo>
                    <a:pt x="164886" y="26423"/>
                  </a:lnTo>
                  <a:lnTo>
                    <a:pt x="165913" y="25238"/>
                  </a:lnTo>
                  <a:lnTo>
                    <a:pt x="166914" y="24000"/>
                  </a:lnTo>
                  <a:lnTo>
                    <a:pt x="167889" y="22735"/>
                  </a:lnTo>
                  <a:lnTo>
                    <a:pt x="168838" y="21418"/>
                  </a:lnTo>
                  <a:lnTo>
                    <a:pt x="169733" y="20075"/>
                  </a:lnTo>
                  <a:lnTo>
                    <a:pt x="170603" y="18705"/>
                  </a:lnTo>
                  <a:lnTo>
                    <a:pt x="171419" y="17282"/>
                  </a:lnTo>
                  <a:lnTo>
                    <a:pt x="172236" y="15833"/>
                  </a:lnTo>
                  <a:lnTo>
                    <a:pt x="173000" y="14358"/>
                  </a:lnTo>
                  <a:lnTo>
                    <a:pt x="173738" y="12830"/>
                  </a:lnTo>
                  <a:lnTo>
                    <a:pt x="174422" y="11276"/>
                  </a:lnTo>
                  <a:lnTo>
                    <a:pt x="175107" y="9669"/>
                  </a:lnTo>
                  <a:lnTo>
                    <a:pt x="175740" y="8062"/>
                  </a:lnTo>
                  <a:lnTo>
                    <a:pt x="176056" y="7140"/>
                  </a:lnTo>
                  <a:lnTo>
                    <a:pt x="176346" y="6218"/>
                  </a:lnTo>
                  <a:lnTo>
                    <a:pt x="176609" y="5296"/>
                  </a:lnTo>
                  <a:lnTo>
                    <a:pt x="176846" y="4347"/>
                  </a:lnTo>
                  <a:lnTo>
                    <a:pt x="177294" y="2477"/>
                  </a:lnTo>
                  <a:lnTo>
                    <a:pt x="177768" y="607"/>
                  </a:lnTo>
                  <a:lnTo>
                    <a:pt x="177768" y="370"/>
                  </a:lnTo>
                  <a:lnTo>
                    <a:pt x="177584" y="238"/>
                  </a:lnTo>
                  <a:lnTo>
                    <a:pt x="177452" y="132"/>
                  </a:lnTo>
                  <a:lnTo>
                    <a:pt x="177294" y="53"/>
                  </a:lnTo>
                  <a:lnTo>
                    <a:pt x="177189" y="27"/>
                  </a:lnTo>
                  <a:lnTo>
                    <a:pt x="1770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4"/>
            <p:cNvSpPr/>
            <p:nvPr/>
          </p:nvSpPr>
          <p:spPr>
            <a:xfrm>
              <a:off x="1029075" y="1082900"/>
              <a:ext cx="4008875" cy="2782575"/>
            </a:xfrm>
            <a:custGeom>
              <a:avLst/>
              <a:gdLst/>
              <a:ahLst/>
              <a:cxnLst/>
              <a:rect l="l" t="t" r="r" b="b"/>
              <a:pathLst>
                <a:path w="160355" h="111303" extrusionOk="0">
                  <a:moveTo>
                    <a:pt x="159775" y="1"/>
                  </a:moveTo>
                  <a:lnTo>
                    <a:pt x="159670" y="27"/>
                  </a:lnTo>
                  <a:lnTo>
                    <a:pt x="159591" y="80"/>
                  </a:lnTo>
                  <a:lnTo>
                    <a:pt x="159512" y="133"/>
                  </a:lnTo>
                  <a:lnTo>
                    <a:pt x="159433" y="238"/>
                  </a:lnTo>
                  <a:lnTo>
                    <a:pt x="158985" y="923"/>
                  </a:lnTo>
                  <a:lnTo>
                    <a:pt x="157088" y="3900"/>
                  </a:lnTo>
                  <a:lnTo>
                    <a:pt x="155165" y="6850"/>
                  </a:lnTo>
                  <a:lnTo>
                    <a:pt x="154190" y="8326"/>
                  </a:lnTo>
                  <a:lnTo>
                    <a:pt x="153189" y="9774"/>
                  </a:lnTo>
                  <a:lnTo>
                    <a:pt x="152162" y="11223"/>
                  </a:lnTo>
                  <a:lnTo>
                    <a:pt x="151135" y="12620"/>
                  </a:lnTo>
                  <a:lnTo>
                    <a:pt x="150265" y="13726"/>
                  </a:lnTo>
                  <a:lnTo>
                    <a:pt x="149396" y="14832"/>
                  </a:lnTo>
                  <a:lnTo>
                    <a:pt x="148500" y="15886"/>
                  </a:lnTo>
                  <a:lnTo>
                    <a:pt x="147604" y="16914"/>
                  </a:lnTo>
                  <a:lnTo>
                    <a:pt x="146656" y="17915"/>
                  </a:lnTo>
                  <a:lnTo>
                    <a:pt x="145681" y="18889"/>
                  </a:lnTo>
                  <a:lnTo>
                    <a:pt x="144707" y="19838"/>
                  </a:lnTo>
                  <a:lnTo>
                    <a:pt x="143679" y="20733"/>
                  </a:lnTo>
                  <a:lnTo>
                    <a:pt x="142626" y="21629"/>
                  </a:lnTo>
                  <a:lnTo>
                    <a:pt x="141572" y="22472"/>
                  </a:lnTo>
                  <a:lnTo>
                    <a:pt x="140465" y="23262"/>
                  </a:lnTo>
                  <a:lnTo>
                    <a:pt x="139306" y="24026"/>
                  </a:lnTo>
                  <a:lnTo>
                    <a:pt x="138147" y="24764"/>
                  </a:lnTo>
                  <a:lnTo>
                    <a:pt x="136935" y="25449"/>
                  </a:lnTo>
                  <a:lnTo>
                    <a:pt x="135697" y="26081"/>
                  </a:lnTo>
                  <a:lnTo>
                    <a:pt x="134406" y="26687"/>
                  </a:lnTo>
                  <a:lnTo>
                    <a:pt x="133563" y="27030"/>
                  </a:lnTo>
                  <a:lnTo>
                    <a:pt x="132747" y="27346"/>
                  </a:lnTo>
                  <a:lnTo>
                    <a:pt x="131904" y="27635"/>
                  </a:lnTo>
                  <a:lnTo>
                    <a:pt x="131034" y="27899"/>
                  </a:lnTo>
                  <a:lnTo>
                    <a:pt x="130191" y="28136"/>
                  </a:lnTo>
                  <a:lnTo>
                    <a:pt x="129322" y="28347"/>
                  </a:lnTo>
                  <a:lnTo>
                    <a:pt x="128479" y="28531"/>
                  </a:lnTo>
                  <a:lnTo>
                    <a:pt x="127610" y="28716"/>
                  </a:lnTo>
                  <a:lnTo>
                    <a:pt x="126740" y="28874"/>
                  </a:lnTo>
                  <a:lnTo>
                    <a:pt x="125845" y="29005"/>
                  </a:lnTo>
                  <a:lnTo>
                    <a:pt x="124106" y="29242"/>
                  </a:lnTo>
                  <a:lnTo>
                    <a:pt x="122341" y="29453"/>
                  </a:lnTo>
                  <a:lnTo>
                    <a:pt x="120576" y="29638"/>
                  </a:lnTo>
                  <a:lnTo>
                    <a:pt x="119338" y="29822"/>
                  </a:lnTo>
                  <a:lnTo>
                    <a:pt x="118126" y="30033"/>
                  </a:lnTo>
                  <a:lnTo>
                    <a:pt x="116967" y="30296"/>
                  </a:lnTo>
                  <a:lnTo>
                    <a:pt x="116387" y="30454"/>
                  </a:lnTo>
                  <a:lnTo>
                    <a:pt x="115808" y="30639"/>
                  </a:lnTo>
                  <a:lnTo>
                    <a:pt x="115254" y="30823"/>
                  </a:lnTo>
                  <a:lnTo>
                    <a:pt x="114728" y="31007"/>
                  </a:lnTo>
                  <a:lnTo>
                    <a:pt x="114174" y="31245"/>
                  </a:lnTo>
                  <a:lnTo>
                    <a:pt x="113647" y="31455"/>
                  </a:lnTo>
                  <a:lnTo>
                    <a:pt x="113121" y="31719"/>
                  </a:lnTo>
                  <a:lnTo>
                    <a:pt x="112620" y="31956"/>
                  </a:lnTo>
                  <a:lnTo>
                    <a:pt x="112120" y="32246"/>
                  </a:lnTo>
                  <a:lnTo>
                    <a:pt x="111619" y="32535"/>
                  </a:lnTo>
                  <a:lnTo>
                    <a:pt x="111145" y="32825"/>
                  </a:lnTo>
                  <a:lnTo>
                    <a:pt x="110671" y="33141"/>
                  </a:lnTo>
                  <a:lnTo>
                    <a:pt x="110196" y="33484"/>
                  </a:lnTo>
                  <a:lnTo>
                    <a:pt x="109749" y="33826"/>
                  </a:lnTo>
                  <a:lnTo>
                    <a:pt x="109301" y="34195"/>
                  </a:lnTo>
                  <a:lnTo>
                    <a:pt x="108853" y="34564"/>
                  </a:lnTo>
                  <a:lnTo>
                    <a:pt x="108431" y="34959"/>
                  </a:lnTo>
                  <a:lnTo>
                    <a:pt x="108010" y="35381"/>
                  </a:lnTo>
                  <a:lnTo>
                    <a:pt x="107588" y="35802"/>
                  </a:lnTo>
                  <a:lnTo>
                    <a:pt x="107193" y="36224"/>
                  </a:lnTo>
                  <a:lnTo>
                    <a:pt x="106798" y="36698"/>
                  </a:lnTo>
                  <a:lnTo>
                    <a:pt x="106429" y="37146"/>
                  </a:lnTo>
                  <a:lnTo>
                    <a:pt x="106060" y="37646"/>
                  </a:lnTo>
                  <a:lnTo>
                    <a:pt x="105692" y="38147"/>
                  </a:lnTo>
                  <a:lnTo>
                    <a:pt x="105323" y="38647"/>
                  </a:lnTo>
                  <a:lnTo>
                    <a:pt x="104980" y="39200"/>
                  </a:lnTo>
                  <a:lnTo>
                    <a:pt x="104269" y="40386"/>
                  </a:lnTo>
                  <a:lnTo>
                    <a:pt x="103584" y="41571"/>
                  </a:lnTo>
                  <a:lnTo>
                    <a:pt x="102926" y="42809"/>
                  </a:lnTo>
                  <a:lnTo>
                    <a:pt x="102293" y="44021"/>
                  </a:lnTo>
                  <a:lnTo>
                    <a:pt x="101661" y="45286"/>
                  </a:lnTo>
                  <a:lnTo>
                    <a:pt x="101082" y="46524"/>
                  </a:lnTo>
                  <a:lnTo>
                    <a:pt x="99896" y="49027"/>
                  </a:lnTo>
                  <a:lnTo>
                    <a:pt x="99185" y="50528"/>
                  </a:lnTo>
                  <a:lnTo>
                    <a:pt x="98421" y="51977"/>
                  </a:lnTo>
                  <a:lnTo>
                    <a:pt x="97657" y="53426"/>
                  </a:lnTo>
                  <a:lnTo>
                    <a:pt x="96840" y="54848"/>
                  </a:lnTo>
                  <a:lnTo>
                    <a:pt x="95971" y="56218"/>
                  </a:lnTo>
                  <a:lnTo>
                    <a:pt x="95049" y="57588"/>
                  </a:lnTo>
                  <a:lnTo>
                    <a:pt x="94575" y="58247"/>
                  </a:lnTo>
                  <a:lnTo>
                    <a:pt x="94074" y="58905"/>
                  </a:lnTo>
                  <a:lnTo>
                    <a:pt x="93574" y="59564"/>
                  </a:lnTo>
                  <a:lnTo>
                    <a:pt x="93047" y="60196"/>
                  </a:lnTo>
                  <a:lnTo>
                    <a:pt x="92573" y="60776"/>
                  </a:lnTo>
                  <a:lnTo>
                    <a:pt x="92098" y="61329"/>
                  </a:lnTo>
                  <a:lnTo>
                    <a:pt x="91598" y="61856"/>
                  </a:lnTo>
                  <a:lnTo>
                    <a:pt x="91071" y="62383"/>
                  </a:lnTo>
                  <a:lnTo>
                    <a:pt x="90570" y="62883"/>
                  </a:lnTo>
                  <a:lnTo>
                    <a:pt x="90044" y="63358"/>
                  </a:lnTo>
                  <a:lnTo>
                    <a:pt x="89517" y="63832"/>
                  </a:lnTo>
                  <a:lnTo>
                    <a:pt x="88990" y="64280"/>
                  </a:lnTo>
                  <a:lnTo>
                    <a:pt x="88437" y="64727"/>
                  </a:lnTo>
                  <a:lnTo>
                    <a:pt x="87883" y="65149"/>
                  </a:lnTo>
                  <a:lnTo>
                    <a:pt x="87330" y="65544"/>
                  </a:lnTo>
                  <a:lnTo>
                    <a:pt x="86751" y="65913"/>
                  </a:lnTo>
                  <a:lnTo>
                    <a:pt x="86171" y="66282"/>
                  </a:lnTo>
                  <a:lnTo>
                    <a:pt x="85591" y="66624"/>
                  </a:lnTo>
                  <a:lnTo>
                    <a:pt x="84986" y="66967"/>
                  </a:lnTo>
                  <a:lnTo>
                    <a:pt x="84380" y="67256"/>
                  </a:lnTo>
                  <a:lnTo>
                    <a:pt x="83774" y="67546"/>
                  </a:lnTo>
                  <a:lnTo>
                    <a:pt x="83168" y="67810"/>
                  </a:lnTo>
                  <a:lnTo>
                    <a:pt x="82536" y="68073"/>
                  </a:lnTo>
                  <a:lnTo>
                    <a:pt x="81877" y="68284"/>
                  </a:lnTo>
                  <a:lnTo>
                    <a:pt x="81218" y="68495"/>
                  </a:lnTo>
                  <a:lnTo>
                    <a:pt x="80560" y="68679"/>
                  </a:lnTo>
                  <a:lnTo>
                    <a:pt x="79901" y="68863"/>
                  </a:lnTo>
                  <a:lnTo>
                    <a:pt x="79216" y="68995"/>
                  </a:lnTo>
                  <a:lnTo>
                    <a:pt x="78531" y="69127"/>
                  </a:lnTo>
                  <a:lnTo>
                    <a:pt x="77820" y="69232"/>
                  </a:lnTo>
                  <a:lnTo>
                    <a:pt x="77109" y="69311"/>
                  </a:lnTo>
                  <a:lnTo>
                    <a:pt x="76397" y="69364"/>
                  </a:lnTo>
                  <a:lnTo>
                    <a:pt x="75660" y="69390"/>
                  </a:lnTo>
                  <a:lnTo>
                    <a:pt x="74922" y="69417"/>
                  </a:lnTo>
                  <a:lnTo>
                    <a:pt x="74185" y="69390"/>
                  </a:lnTo>
                  <a:lnTo>
                    <a:pt x="73421" y="69364"/>
                  </a:lnTo>
                  <a:lnTo>
                    <a:pt x="69785" y="69179"/>
                  </a:lnTo>
                  <a:lnTo>
                    <a:pt x="66123" y="68995"/>
                  </a:lnTo>
                  <a:lnTo>
                    <a:pt x="64912" y="68942"/>
                  </a:lnTo>
                  <a:lnTo>
                    <a:pt x="63673" y="68942"/>
                  </a:lnTo>
                  <a:lnTo>
                    <a:pt x="62462" y="68969"/>
                  </a:lnTo>
                  <a:lnTo>
                    <a:pt x="61250" y="69048"/>
                  </a:lnTo>
                  <a:lnTo>
                    <a:pt x="60038" y="69206"/>
                  </a:lnTo>
                  <a:lnTo>
                    <a:pt x="59432" y="69285"/>
                  </a:lnTo>
                  <a:lnTo>
                    <a:pt x="58826" y="69390"/>
                  </a:lnTo>
                  <a:lnTo>
                    <a:pt x="58220" y="69522"/>
                  </a:lnTo>
                  <a:lnTo>
                    <a:pt x="57641" y="69654"/>
                  </a:lnTo>
                  <a:lnTo>
                    <a:pt x="57035" y="69812"/>
                  </a:lnTo>
                  <a:lnTo>
                    <a:pt x="56455" y="69996"/>
                  </a:lnTo>
                  <a:lnTo>
                    <a:pt x="55454" y="70339"/>
                  </a:lnTo>
                  <a:lnTo>
                    <a:pt x="54480" y="70707"/>
                  </a:lnTo>
                  <a:lnTo>
                    <a:pt x="53557" y="71129"/>
                  </a:lnTo>
                  <a:lnTo>
                    <a:pt x="52662" y="71603"/>
                  </a:lnTo>
                  <a:lnTo>
                    <a:pt x="51766" y="72077"/>
                  </a:lnTo>
                  <a:lnTo>
                    <a:pt x="50923" y="72604"/>
                  </a:lnTo>
                  <a:lnTo>
                    <a:pt x="50080" y="73184"/>
                  </a:lnTo>
                  <a:lnTo>
                    <a:pt x="49290" y="73763"/>
                  </a:lnTo>
                  <a:lnTo>
                    <a:pt x="48500" y="74396"/>
                  </a:lnTo>
                  <a:lnTo>
                    <a:pt x="47736" y="75028"/>
                  </a:lnTo>
                  <a:lnTo>
                    <a:pt x="46972" y="75713"/>
                  </a:lnTo>
                  <a:lnTo>
                    <a:pt x="46260" y="76424"/>
                  </a:lnTo>
                  <a:lnTo>
                    <a:pt x="45549" y="77135"/>
                  </a:lnTo>
                  <a:lnTo>
                    <a:pt x="44838" y="77873"/>
                  </a:lnTo>
                  <a:lnTo>
                    <a:pt x="44153" y="78637"/>
                  </a:lnTo>
                  <a:lnTo>
                    <a:pt x="43468" y="79401"/>
                  </a:lnTo>
                  <a:lnTo>
                    <a:pt x="42836" y="80165"/>
                  </a:lnTo>
                  <a:lnTo>
                    <a:pt x="42203" y="80955"/>
                  </a:lnTo>
                  <a:lnTo>
                    <a:pt x="41597" y="81745"/>
                  </a:lnTo>
                  <a:lnTo>
                    <a:pt x="40992" y="82536"/>
                  </a:lnTo>
                  <a:lnTo>
                    <a:pt x="39832" y="84169"/>
                  </a:lnTo>
                  <a:lnTo>
                    <a:pt x="38726" y="85829"/>
                  </a:lnTo>
                  <a:lnTo>
                    <a:pt x="37620" y="87488"/>
                  </a:lnTo>
                  <a:lnTo>
                    <a:pt x="36539" y="89174"/>
                  </a:lnTo>
                  <a:lnTo>
                    <a:pt x="34379" y="92546"/>
                  </a:lnTo>
                  <a:lnTo>
                    <a:pt x="33484" y="93890"/>
                  </a:lnTo>
                  <a:lnTo>
                    <a:pt x="32588" y="95233"/>
                  </a:lnTo>
                  <a:lnTo>
                    <a:pt x="31666" y="96551"/>
                  </a:lnTo>
                  <a:lnTo>
                    <a:pt x="30744" y="97868"/>
                  </a:lnTo>
                  <a:lnTo>
                    <a:pt x="29743" y="99159"/>
                  </a:lnTo>
                  <a:lnTo>
                    <a:pt x="28742" y="100397"/>
                  </a:lnTo>
                  <a:lnTo>
                    <a:pt x="27688" y="101609"/>
                  </a:lnTo>
                  <a:lnTo>
                    <a:pt x="27135" y="102214"/>
                  </a:lnTo>
                  <a:lnTo>
                    <a:pt x="26582" y="102794"/>
                  </a:lnTo>
                  <a:lnTo>
                    <a:pt x="26028" y="103347"/>
                  </a:lnTo>
                  <a:lnTo>
                    <a:pt x="25475" y="103874"/>
                  </a:lnTo>
                  <a:lnTo>
                    <a:pt x="24922" y="104401"/>
                  </a:lnTo>
                  <a:lnTo>
                    <a:pt x="24369" y="104875"/>
                  </a:lnTo>
                  <a:lnTo>
                    <a:pt x="23789" y="105349"/>
                  </a:lnTo>
                  <a:lnTo>
                    <a:pt x="23210" y="105824"/>
                  </a:lnTo>
                  <a:lnTo>
                    <a:pt x="22630" y="106245"/>
                  </a:lnTo>
                  <a:lnTo>
                    <a:pt x="22024" y="106667"/>
                  </a:lnTo>
                  <a:lnTo>
                    <a:pt x="21418" y="107062"/>
                  </a:lnTo>
                  <a:lnTo>
                    <a:pt x="20812" y="107430"/>
                  </a:lnTo>
                  <a:lnTo>
                    <a:pt x="20206" y="107799"/>
                  </a:lnTo>
                  <a:lnTo>
                    <a:pt x="19600" y="108115"/>
                  </a:lnTo>
                  <a:lnTo>
                    <a:pt x="18968" y="108432"/>
                  </a:lnTo>
                  <a:lnTo>
                    <a:pt x="18336" y="108748"/>
                  </a:lnTo>
                  <a:lnTo>
                    <a:pt x="17677" y="109011"/>
                  </a:lnTo>
                  <a:lnTo>
                    <a:pt x="17019" y="109248"/>
                  </a:lnTo>
                  <a:lnTo>
                    <a:pt x="16360" y="109485"/>
                  </a:lnTo>
                  <a:lnTo>
                    <a:pt x="15702" y="109696"/>
                  </a:lnTo>
                  <a:lnTo>
                    <a:pt x="15043" y="109880"/>
                  </a:lnTo>
                  <a:lnTo>
                    <a:pt x="14358" y="110039"/>
                  </a:lnTo>
                  <a:lnTo>
                    <a:pt x="13673" y="110197"/>
                  </a:lnTo>
                  <a:lnTo>
                    <a:pt x="12962" y="110302"/>
                  </a:lnTo>
                  <a:lnTo>
                    <a:pt x="12251" y="110407"/>
                  </a:lnTo>
                  <a:lnTo>
                    <a:pt x="11539" y="110486"/>
                  </a:lnTo>
                  <a:lnTo>
                    <a:pt x="10828" y="110539"/>
                  </a:lnTo>
                  <a:lnTo>
                    <a:pt x="10090" y="110565"/>
                  </a:lnTo>
                  <a:lnTo>
                    <a:pt x="8615" y="110565"/>
                  </a:lnTo>
                  <a:lnTo>
                    <a:pt x="7851" y="110513"/>
                  </a:lnTo>
                  <a:lnTo>
                    <a:pt x="7087" y="110434"/>
                  </a:lnTo>
                  <a:lnTo>
                    <a:pt x="6323" y="110355"/>
                  </a:lnTo>
                  <a:lnTo>
                    <a:pt x="5559" y="110249"/>
                  </a:lnTo>
                  <a:lnTo>
                    <a:pt x="4453" y="110039"/>
                  </a:lnTo>
                  <a:lnTo>
                    <a:pt x="3346" y="109775"/>
                  </a:lnTo>
                  <a:lnTo>
                    <a:pt x="1134" y="109275"/>
                  </a:lnTo>
                  <a:lnTo>
                    <a:pt x="80" y="108721"/>
                  </a:lnTo>
                  <a:lnTo>
                    <a:pt x="53" y="108906"/>
                  </a:lnTo>
                  <a:lnTo>
                    <a:pt x="1" y="109090"/>
                  </a:lnTo>
                  <a:lnTo>
                    <a:pt x="264" y="109248"/>
                  </a:lnTo>
                  <a:lnTo>
                    <a:pt x="528" y="109354"/>
                  </a:lnTo>
                  <a:lnTo>
                    <a:pt x="817" y="109459"/>
                  </a:lnTo>
                  <a:lnTo>
                    <a:pt x="1134" y="109512"/>
                  </a:lnTo>
                  <a:lnTo>
                    <a:pt x="2187" y="109933"/>
                  </a:lnTo>
                  <a:lnTo>
                    <a:pt x="3241" y="110276"/>
                  </a:lnTo>
                  <a:lnTo>
                    <a:pt x="4268" y="110592"/>
                  </a:lnTo>
                  <a:lnTo>
                    <a:pt x="5322" y="110829"/>
                  </a:lnTo>
                  <a:lnTo>
                    <a:pt x="6376" y="111040"/>
                  </a:lnTo>
                  <a:lnTo>
                    <a:pt x="7430" y="111171"/>
                  </a:lnTo>
                  <a:lnTo>
                    <a:pt x="8483" y="111277"/>
                  </a:lnTo>
                  <a:lnTo>
                    <a:pt x="9537" y="111303"/>
                  </a:lnTo>
                  <a:lnTo>
                    <a:pt x="10591" y="111303"/>
                  </a:lnTo>
                  <a:lnTo>
                    <a:pt x="11645" y="111224"/>
                  </a:lnTo>
                  <a:lnTo>
                    <a:pt x="12698" y="111092"/>
                  </a:lnTo>
                  <a:lnTo>
                    <a:pt x="13752" y="110934"/>
                  </a:lnTo>
                  <a:lnTo>
                    <a:pt x="14806" y="110697"/>
                  </a:lnTo>
                  <a:lnTo>
                    <a:pt x="15860" y="110407"/>
                  </a:lnTo>
                  <a:lnTo>
                    <a:pt x="16913" y="110065"/>
                  </a:lnTo>
                  <a:lnTo>
                    <a:pt x="17967" y="109670"/>
                  </a:lnTo>
                  <a:lnTo>
                    <a:pt x="18942" y="109248"/>
                  </a:lnTo>
                  <a:lnTo>
                    <a:pt x="19864" y="108800"/>
                  </a:lnTo>
                  <a:lnTo>
                    <a:pt x="20786" y="108300"/>
                  </a:lnTo>
                  <a:lnTo>
                    <a:pt x="21655" y="107799"/>
                  </a:lnTo>
                  <a:lnTo>
                    <a:pt x="22498" y="107246"/>
                  </a:lnTo>
                  <a:lnTo>
                    <a:pt x="23341" y="106667"/>
                  </a:lnTo>
                  <a:lnTo>
                    <a:pt x="24132" y="106034"/>
                  </a:lnTo>
                  <a:lnTo>
                    <a:pt x="24922" y="105402"/>
                  </a:lnTo>
                  <a:lnTo>
                    <a:pt x="25686" y="104743"/>
                  </a:lnTo>
                  <a:lnTo>
                    <a:pt x="26423" y="104058"/>
                  </a:lnTo>
                  <a:lnTo>
                    <a:pt x="27161" y="103321"/>
                  </a:lnTo>
                  <a:lnTo>
                    <a:pt x="27872" y="102610"/>
                  </a:lnTo>
                  <a:lnTo>
                    <a:pt x="28557" y="101846"/>
                  </a:lnTo>
                  <a:lnTo>
                    <a:pt x="29242" y="101082"/>
                  </a:lnTo>
                  <a:lnTo>
                    <a:pt x="29901" y="100291"/>
                  </a:lnTo>
                  <a:lnTo>
                    <a:pt x="30533" y="99475"/>
                  </a:lnTo>
                  <a:lnTo>
                    <a:pt x="31640" y="98052"/>
                  </a:lnTo>
                  <a:lnTo>
                    <a:pt x="32693" y="96577"/>
                  </a:lnTo>
                  <a:lnTo>
                    <a:pt x="33721" y="95102"/>
                  </a:lnTo>
                  <a:lnTo>
                    <a:pt x="34722" y="93600"/>
                  </a:lnTo>
                  <a:lnTo>
                    <a:pt x="36698" y="90571"/>
                  </a:lnTo>
                  <a:lnTo>
                    <a:pt x="38673" y="87541"/>
                  </a:lnTo>
                  <a:lnTo>
                    <a:pt x="39674" y="86013"/>
                  </a:lnTo>
                  <a:lnTo>
                    <a:pt x="40702" y="84538"/>
                  </a:lnTo>
                  <a:lnTo>
                    <a:pt x="41756" y="83063"/>
                  </a:lnTo>
                  <a:lnTo>
                    <a:pt x="42836" y="81640"/>
                  </a:lnTo>
                  <a:lnTo>
                    <a:pt x="43968" y="80244"/>
                  </a:lnTo>
                  <a:lnTo>
                    <a:pt x="44548" y="79559"/>
                  </a:lnTo>
                  <a:lnTo>
                    <a:pt x="45154" y="78874"/>
                  </a:lnTo>
                  <a:lnTo>
                    <a:pt x="45760" y="78215"/>
                  </a:lnTo>
                  <a:lnTo>
                    <a:pt x="46392" y="77557"/>
                  </a:lnTo>
                  <a:lnTo>
                    <a:pt x="47024" y="76925"/>
                  </a:lnTo>
                  <a:lnTo>
                    <a:pt x="47683" y="76292"/>
                  </a:lnTo>
                  <a:lnTo>
                    <a:pt x="48605" y="75476"/>
                  </a:lnTo>
                  <a:lnTo>
                    <a:pt x="49553" y="74685"/>
                  </a:lnTo>
                  <a:lnTo>
                    <a:pt x="50502" y="73974"/>
                  </a:lnTo>
                  <a:lnTo>
                    <a:pt x="51503" y="73315"/>
                  </a:lnTo>
                  <a:lnTo>
                    <a:pt x="52504" y="72683"/>
                  </a:lnTo>
                  <a:lnTo>
                    <a:pt x="53505" y="72130"/>
                  </a:lnTo>
                  <a:lnTo>
                    <a:pt x="54559" y="71629"/>
                  </a:lnTo>
                  <a:lnTo>
                    <a:pt x="55612" y="71182"/>
                  </a:lnTo>
                  <a:lnTo>
                    <a:pt x="56692" y="70813"/>
                  </a:lnTo>
                  <a:lnTo>
                    <a:pt x="57799" y="70470"/>
                  </a:lnTo>
                  <a:lnTo>
                    <a:pt x="58378" y="70339"/>
                  </a:lnTo>
                  <a:lnTo>
                    <a:pt x="58932" y="70207"/>
                  </a:lnTo>
                  <a:lnTo>
                    <a:pt x="59511" y="70101"/>
                  </a:lnTo>
                  <a:lnTo>
                    <a:pt x="60091" y="69996"/>
                  </a:lnTo>
                  <a:lnTo>
                    <a:pt x="60670" y="69917"/>
                  </a:lnTo>
                  <a:lnTo>
                    <a:pt x="61276" y="69838"/>
                  </a:lnTo>
                  <a:lnTo>
                    <a:pt x="61856" y="69785"/>
                  </a:lnTo>
                  <a:lnTo>
                    <a:pt x="62462" y="69759"/>
                  </a:lnTo>
                  <a:lnTo>
                    <a:pt x="63068" y="69733"/>
                  </a:lnTo>
                  <a:lnTo>
                    <a:pt x="63700" y="69733"/>
                  </a:lnTo>
                  <a:lnTo>
                    <a:pt x="64938" y="69785"/>
                  </a:lnTo>
                  <a:lnTo>
                    <a:pt x="66993" y="69891"/>
                  </a:lnTo>
                  <a:lnTo>
                    <a:pt x="69048" y="69970"/>
                  </a:lnTo>
                  <a:lnTo>
                    <a:pt x="71129" y="70075"/>
                  </a:lnTo>
                  <a:lnTo>
                    <a:pt x="73184" y="70181"/>
                  </a:lnTo>
                  <a:lnTo>
                    <a:pt x="73842" y="70207"/>
                  </a:lnTo>
                  <a:lnTo>
                    <a:pt x="74474" y="70233"/>
                  </a:lnTo>
                  <a:lnTo>
                    <a:pt x="75133" y="70207"/>
                  </a:lnTo>
                  <a:lnTo>
                    <a:pt x="75765" y="70207"/>
                  </a:lnTo>
                  <a:lnTo>
                    <a:pt x="76397" y="70154"/>
                  </a:lnTo>
                  <a:lnTo>
                    <a:pt x="77030" y="70128"/>
                  </a:lnTo>
                  <a:lnTo>
                    <a:pt x="77662" y="70049"/>
                  </a:lnTo>
                  <a:lnTo>
                    <a:pt x="78268" y="69970"/>
                  </a:lnTo>
                  <a:lnTo>
                    <a:pt x="78874" y="69864"/>
                  </a:lnTo>
                  <a:lnTo>
                    <a:pt x="79480" y="69759"/>
                  </a:lnTo>
                  <a:lnTo>
                    <a:pt x="80059" y="69627"/>
                  </a:lnTo>
                  <a:lnTo>
                    <a:pt x="80665" y="69469"/>
                  </a:lnTo>
                  <a:lnTo>
                    <a:pt x="81245" y="69311"/>
                  </a:lnTo>
                  <a:lnTo>
                    <a:pt x="81824" y="69127"/>
                  </a:lnTo>
                  <a:lnTo>
                    <a:pt x="82404" y="68942"/>
                  </a:lnTo>
                  <a:lnTo>
                    <a:pt x="82957" y="68732"/>
                  </a:lnTo>
                  <a:lnTo>
                    <a:pt x="83537" y="68495"/>
                  </a:lnTo>
                  <a:lnTo>
                    <a:pt x="84090" y="68257"/>
                  </a:lnTo>
                  <a:lnTo>
                    <a:pt x="84617" y="68020"/>
                  </a:lnTo>
                  <a:lnTo>
                    <a:pt x="85170" y="67731"/>
                  </a:lnTo>
                  <a:lnTo>
                    <a:pt x="85697" y="67441"/>
                  </a:lnTo>
                  <a:lnTo>
                    <a:pt x="86250" y="67151"/>
                  </a:lnTo>
                  <a:lnTo>
                    <a:pt x="87277" y="66492"/>
                  </a:lnTo>
                  <a:lnTo>
                    <a:pt x="88305" y="65807"/>
                  </a:lnTo>
                  <a:lnTo>
                    <a:pt x="89306" y="65044"/>
                  </a:lnTo>
                  <a:lnTo>
                    <a:pt x="90307" y="64227"/>
                  </a:lnTo>
                  <a:lnTo>
                    <a:pt x="91255" y="63331"/>
                  </a:lnTo>
                  <a:lnTo>
                    <a:pt x="92072" y="62515"/>
                  </a:lnTo>
                  <a:lnTo>
                    <a:pt x="92862" y="61698"/>
                  </a:lnTo>
                  <a:lnTo>
                    <a:pt x="93626" y="60855"/>
                  </a:lnTo>
                  <a:lnTo>
                    <a:pt x="94338" y="59959"/>
                  </a:lnTo>
                  <a:lnTo>
                    <a:pt x="95049" y="59090"/>
                  </a:lnTo>
                  <a:lnTo>
                    <a:pt x="95707" y="58168"/>
                  </a:lnTo>
                  <a:lnTo>
                    <a:pt x="96366" y="57246"/>
                  </a:lnTo>
                  <a:lnTo>
                    <a:pt x="96972" y="56297"/>
                  </a:lnTo>
                  <a:lnTo>
                    <a:pt x="97578" y="55349"/>
                  </a:lnTo>
                  <a:lnTo>
                    <a:pt x="98157" y="54374"/>
                  </a:lnTo>
                  <a:lnTo>
                    <a:pt x="98711" y="53400"/>
                  </a:lnTo>
                  <a:lnTo>
                    <a:pt x="99264" y="52399"/>
                  </a:lnTo>
                  <a:lnTo>
                    <a:pt x="99791" y="51397"/>
                  </a:lnTo>
                  <a:lnTo>
                    <a:pt x="100291" y="50396"/>
                  </a:lnTo>
                  <a:lnTo>
                    <a:pt x="101292" y="48342"/>
                  </a:lnTo>
                  <a:lnTo>
                    <a:pt x="102451" y="45944"/>
                  </a:lnTo>
                  <a:lnTo>
                    <a:pt x="103031" y="44759"/>
                  </a:lnTo>
                  <a:lnTo>
                    <a:pt x="103637" y="43573"/>
                  </a:lnTo>
                  <a:lnTo>
                    <a:pt x="104243" y="42414"/>
                  </a:lnTo>
                  <a:lnTo>
                    <a:pt x="104901" y="41255"/>
                  </a:lnTo>
                  <a:lnTo>
                    <a:pt x="105586" y="40122"/>
                  </a:lnTo>
                  <a:lnTo>
                    <a:pt x="106324" y="39016"/>
                  </a:lnTo>
                  <a:lnTo>
                    <a:pt x="106851" y="38278"/>
                  </a:lnTo>
                  <a:lnTo>
                    <a:pt x="107378" y="37593"/>
                  </a:lnTo>
                  <a:lnTo>
                    <a:pt x="107931" y="36908"/>
                  </a:lnTo>
                  <a:lnTo>
                    <a:pt x="108510" y="36276"/>
                  </a:lnTo>
                  <a:lnTo>
                    <a:pt x="109116" y="35644"/>
                  </a:lnTo>
                  <a:lnTo>
                    <a:pt x="109749" y="35064"/>
                  </a:lnTo>
                  <a:lnTo>
                    <a:pt x="110381" y="34538"/>
                  </a:lnTo>
                  <a:lnTo>
                    <a:pt x="111066" y="34011"/>
                  </a:lnTo>
                  <a:lnTo>
                    <a:pt x="111751" y="33536"/>
                  </a:lnTo>
                  <a:lnTo>
                    <a:pt x="112462" y="33089"/>
                  </a:lnTo>
                  <a:lnTo>
                    <a:pt x="113200" y="32667"/>
                  </a:lnTo>
                  <a:lnTo>
                    <a:pt x="113990" y="32298"/>
                  </a:lnTo>
                  <a:lnTo>
                    <a:pt x="114780" y="31956"/>
                  </a:lnTo>
                  <a:lnTo>
                    <a:pt x="115597" y="31666"/>
                  </a:lnTo>
                  <a:lnTo>
                    <a:pt x="116440" y="31403"/>
                  </a:lnTo>
                  <a:lnTo>
                    <a:pt x="117336" y="31166"/>
                  </a:lnTo>
                  <a:lnTo>
                    <a:pt x="118943" y="30823"/>
                  </a:lnTo>
                  <a:lnTo>
                    <a:pt x="120550" y="30533"/>
                  </a:lnTo>
                  <a:lnTo>
                    <a:pt x="122183" y="30323"/>
                  </a:lnTo>
                  <a:lnTo>
                    <a:pt x="122999" y="30217"/>
                  </a:lnTo>
                  <a:lnTo>
                    <a:pt x="123816" y="30164"/>
                  </a:lnTo>
                  <a:lnTo>
                    <a:pt x="125318" y="30006"/>
                  </a:lnTo>
                  <a:lnTo>
                    <a:pt x="126819" y="29796"/>
                  </a:lnTo>
                  <a:lnTo>
                    <a:pt x="128295" y="29532"/>
                  </a:lnTo>
                  <a:lnTo>
                    <a:pt x="129717" y="29216"/>
                  </a:lnTo>
                  <a:lnTo>
                    <a:pt x="131140" y="28821"/>
                  </a:lnTo>
                  <a:lnTo>
                    <a:pt x="132536" y="28373"/>
                  </a:lnTo>
                  <a:lnTo>
                    <a:pt x="133879" y="27873"/>
                  </a:lnTo>
                  <a:lnTo>
                    <a:pt x="135223" y="27319"/>
                  </a:lnTo>
                  <a:lnTo>
                    <a:pt x="136540" y="26713"/>
                  </a:lnTo>
                  <a:lnTo>
                    <a:pt x="137831" y="26029"/>
                  </a:lnTo>
                  <a:lnTo>
                    <a:pt x="139095" y="25317"/>
                  </a:lnTo>
                  <a:lnTo>
                    <a:pt x="140307" y="24527"/>
                  </a:lnTo>
                  <a:lnTo>
                    <a:pt x="141545" y="23684"/>
                  </a:lnTo>
                  <a:lnTo>
                    <a:pt x="142731" y="22788"/>
                  </a:lnTo>
                  <a:lnTo>
                    <a:pt x="143890" y="21840"/>
                  </a:lnTo>
                  <a:lnTo>
                    <a:pt x="145023" y="20839"/>
                  </a:lnTo>
                  <a:lnTo>
                    <a:pt x="146182" y="19759"/>
                  </a:lnTo>
                  <a:lnTo>
                    <a:pt x="147288" y="18626"/>
                  </a:lnTo>
                  <a:lnTo>
                    <a:pt x="148368" y="17493"/>
                  </a:lnTo>
                  <a:lnTo>
                    <a:pt x="149422" y="16308"/>
                  </a:lnTo>
                  <a:lnTo>
                    <a:pt x="150423" y="15122"/>
                  </a:lnTo>
                  <a:lnTo>
                    <a:pt x="151398" y="13910"/>
                  </a:lnTo>
                  <a:lnTo>
                    <a:pt x="152373" y="12672"/>
                  </a:lnTo>
                  <a:lnTo>
                    <a:pt x="153295" y="11434"/>
                  </a:lnTo>
                  <a:lnTo>
                    <a:pt x="154217" y="10143"/>
                  </a:lnTo>
                  <a:lnTo>
                    <a:pt x="155112" y="8879"/>
                  </a:lnTo>
                  <a:lnTo>
                    <a:pt x="155982" y="7562"/>
                  </a:lnTo>
                  <a:lnTo>
                    <a:pt x="156825" y="6271"/>
                  </a:lnTo>
                  <a:lnTo>
                    <a:pt x="158511" y="3610"/>
                  </a:lnTo>
                  <a:lnTo>
                    <a:pt x="160144" y="949"/>
                  </a:lnTo>
                  <a:lnTo>
                    <a:pt x="160276" y="739"/>
                  </a:lnTo>
                  <a:lnTo>
                    <a:pt x="160328" y="633"/>
                  </a:lnTo>
                  <a:lnTo>
                    <a:pt x="160355" y="554"/>
                  </a:lnTo>
                  <a:lnTo>
                    <a:pt x="160355" y="475"/>
                  </a:lnTo>
                  <a:lnTo>
                    <a:pt x="160355" y="396"/>
                  </a:lnTo>
                  <a:lnTo>
                    <a:pt x="160328" y="317"/>
                  </a:lnTo>
                  <a:lnTo>
                    <a:pt x="160302" y="238"/>
                  </a:lnTo>
                  <a:lnTo>
                    <a:pt x="160170" y="106"/>
                  </a:lnTo>
                  <a:lnTo>
                    <a:pt x="160065" y="54"/>
                  </a:lnTo>
                  <a:lnTo>
                    <a:pt x="159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p:cNvPicPr/>
          <p:nvPr/>
        </p:nvPicPr>
        <p:blipFill>
          <a:blip r:embed="rId3"/>
          <a:stretch>
            <a:fillRect/>
          </a:stretch>
        </p:blipFill>
        <p:spPr>
          <a:xfrm>
            <a:off x="6245990" y="1007484"/>
            <a:ext cx="1514475" cy="676275"/>
          </a:xfrm>
          <a:prstGeom prst="rect">
            <a:avLst/>
          </a:prstGeom>
        </p:spPr>
      </p:pic>
      <p:sp>
        <p:nvSpPr>
          <p:cNvPr id="10" name="Google Shape;385;p44"/>
          <p:cNvSpPr txBox="1">
            <a:spLocks/>
          </p:cNvSpPr>
          <p:nvPr/>
        </p:nvSpPr>
        <p:spPr>
          <a:xfrm>
            <a:off x="253832" y="1771073"/>
            <a:ext cx="5562912" cy="33323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Nunito Light"/>
              <a:buChar char="●"/>
              <a:defRPr sz="1600" b="0" i="0" u="none" strike="noStrike" cap="none">
                <a:solidFill>
                  <a:schemeClr val="dk2"/>
                </a:solidFill>
                <a:latin typeface="Didact Gothic"/>
                <a:ea typeface="Didact Gothic"/>
                <a:cs typeface="Didact Gothic"/>
                <a:sym typeface="Didact Gothic"/>
              </a:defRPr>
            </a:lvl1pPr>
            <a:lvl2pPr marL="914400" marR="0" lvl="1" indent="-330200" algn="l" rtl="0">
              <a:lnSpc>
                <a:spcPct val="100000"/>
              </a:lnSpc>
              <a:spcBef>
                <a:spcPts val="0"/>
              </a:spcBef>
              <a:spcAft>
                <a:spcPts val="0"/>
              </a:spcAft>
              <a:buClr>
                <a:schemeClr val="dk2"/>
              </a:buClr>
              <a:buSzPts val="1600"/>
              <a:buFont typeface="Nunito Light"/>
              <a:buChar char="○"/>
              <a:defRPr sz="1600" b="0" i="0" u="none" strike="noStrike" cap="none">
                <a:solidFill>
                  <a:schemeClr val="dk2"/>
                </a:solidFill>
                <a:latin typeface="Didact Gothic"/>
                <a:ea typeface="Didact Gothic"/>
                <a:cs typeface="Didact Gothic"/>
                <a:sym typeface="Didact Gothic"/>
              </a:defRPr>
            </a:lvl2pPr>
            <a:lvl3pPr marL="1371600" marR="0" lvl="2" indent="-323850" algn="l" rtl="0">
              <a:lnSpc>
                <a:spcPct val="100000"/>
              </a:lnSpc>
              <a:spcBef>
                <a:spcPts val="1600"/>
              </a:spcBef>
              <a:spcAft>
                <a:spcPts val="0"/>
              </a:spcAft>
              <a:buClr>
                <a:schemeClr val="dk2"/>
              </a:buClr>
              <a:buSzPts val="1500"/>
              <a:buFont typeface="Nunito Light"/>
              <a:buChar char="■"/>
              <a:defRPr sz="1600" b="0" i="0" u="none" strike="noStrike" cap="none">
                <a:solidFill>
                  <a:schemeClr val="dk2"/>
                </a:solidFill>
                <a:latin typeface="Didact Gothic"/>
                <a:ea typeface="Didact Gothic"/>
                <a:cs typeface="Didact Gothic"/>
                <a:sym typeface="Didact Gothic"/>
              </a:defRPr>
            </a:lvl3pPr>
            <a:lvl4pPr marL="1828800" marR="0" lvl="3" indent="-323850" algn="l" rtl="0">
              <a:lnSpc>
                <a:spcPct val="100000"/>
              </a:lnSpc>
              <a:spcBef>
                <a:spcPts val="1600"/>
              </a:spcBef>
              <a:spcAft>
                <a:spcPts val="0"/>
              </a:spcAft>
              <a:buClr>
                <a:schemeClr val="dk2"/>
              </a:buClr>
              <a:buSzPts val="1500"/>
              <a:buFont typeface="Nunito Light"/>
              <a:buChar char="●"/>
              <a:defRPr sz="1600" b="0" i="0" u="none" strike="noStrike" cap="none">
                <a:solidFill>
                  <a:schemeClr val="dk2"/>
                </a:solidFill>
                <a:latin typeface="Didact Gothic"/>
                <a:ea typeface="Didact Gothic"/>
                <a:cs typeface="Didact Gothic"/>
                <a:sym typeface="Didact Gothic"/>
              </a:defRPr>
            </a:lvl4pPr>
            <a:lvl5pPr marL="2286000" marR="0" lvl="4" indent="-330200" algn="l" rtl="0">
              <a:lnSpc>
                <a:spcPct val="100000"/>
              </a:lnSpc>
              <a:spcBef>
                <a:spcPts val="1600"/>
              </a:spcBef>
              <a:spcAft>
                <a:spcPts val="0"/>
              </a:spcAft>
              <a:buClr>
                <a:schemeClr val="dk2"/>
              </a:buClr>
              <a:buSzPts val="1600"/>
              <a:buFont typeface="Nunito Light"/>
              <a:buChar char="○"/>
              <a:defRPr sz="1600" b="0" i="0" u="none" strike="noStrike" cap="none">
                <a:solidFill>
                  <a:schemeClr val="dk2"/>
                </a:solidFill>
                <a:latin typeface="Didact Gothic"/>
                <a:ea typeface="Didact Gothic"/>
                <a:cs typeface="Didact Gothic"/>
                <a:sym typeface="Didact Gothic"/>
              </a:defRPr>
            </a:lvl5pPr>
            <a:lvl6pPr marL="2743200" marR="0" lvl="5" indent="-330200" algn="l" rtl="0">
              <a:lnSpc>
                <a:spcPct val="100000"/>
              </a:lnSpc>
              <a:spcBef>
                <a:spcPts val="1600"/>
              </a:spcBef>
              <a:spcAft>
                <a:spcPts val="0"/>
              </a:spcAft>
              <a:buClr>
                <a:schemeClr val="dk2"/>
              </a:buClr>
              <a:buSzPts val="1600"/>
              <a:buFont typeface="Nunito Light"/>
              <a:buChar char="■"/>
              <a:defRPr sz="1600" b="0" i="0" u="none" strike="noStrike" cap="none">
                <a:solidFill>
                  <a:schemeClr val="dk2"/>
                </a:solidFill>
                <a:latin typeface="Didact Gothic"/>
                <a:ea typeface="Didact Gothic"/>
                <a:cs typeface="Didact Gothic"/>
                <a:sym typeface="Didact Gothic"/>
              </a:defRPr>
            </a:lvl6pPr>
            <a:lvl7pPr marL="3200400" marR="0" lvl="6" indent="-311150" algn="l" rtl="0">
              <a:lnSpc>
                <a:spcPct val="100000"/>
              </a:lnSpc>
              <a:spcBef>
                <a:spcPts val="1600"/>
              </a:spcBef>
              <a:spcAft>
                <a:spcPts val="0"/>
              </a:spcAft>
              <a:buClr>
                <a:schemeClr val="dk2"/>
              </a:buClr>
              <a:buSzPts val="1300"/>
              <a:buFont typeface="Nunito Light"/>
              <a:buChar char="●"/>
              <a:defRPr sz="1600" b="0" i="0" u="none" strike="noStrike" cap="none">
                <a:solidFill>
                  <a:schemeClr val="dk2"/>
                </a:solidFill>
                <a:latin typeface="Didact Gothic"/>
                <a:ea typeface="Didact Gothic"/>
                <a:cs typeface="Didact Gothic"/>
                <a:sym typeface="Didact Gothic"/>
              </a:defRPr>
            </a:lvl7pPr>
            <a:lvl8pPr marL="3657600" marR="0" lvl="7" indent="-311150" algn="l" rtl="0">
              <a:lnSpc>
                <a:spcPct val="100000"/>
              </a:lnSpc>
              <a:spcBef>
                <a:spcPts val="1600"/>
              </a:spcBef>
              <a:spcAft>
                <a:spcPts val="0"/>
              </a:spcAft>
              <a:buClr>
                <a:schemeClr val="dk2"/>
              </a:buClr>
              <a:buSzPts val="1300"/>
              <a:buFont typeface="Nunito Light"/>
              <a:buChar char="○"/>
              <a:defRPr sz="1600" b="0" i="0" u="none" strike="noStrike" cap="none">
                <a:solidFill>
                  <a:schemeClr val="dk2"/>
                </a:solidFill>
                <a:latin typeface="Didact Gothic"/>
                <a:ea typeface="Didact Gothic"/>
                <a:cs typeface="Didact Gothic"/>
                <a:sym typeface="Didact Gothic"/>
              </a:defRPr>
            </a:lvl8pPr>
            <a:lvl9pPr marL="4114800" marR="0" lvl="8" indent="-330200" algn="l" rtl="0">
              <a:lnSpc>
                <a:spcPct val="100000"/>
              </a:lnSpc>
              <a:spcBef>
                <a:spcPts val="1600"/>
              </a:spcBef>
              <a:spcAft>
                <a:spcPts val="1600"/>
              </a:spcAft>
              <a:buClr>
                <a:schemeClr val="dk2"/>
              </a:buClr>
              <a:buSzPts val="1600"/>
              <a:buFont typeface="Nunito Light"/>
              <a:buChar char="■"/>
              <a:defRPr sz="1600" b="0" i="0" u="none" strike="noStrike" cap="none">
                <a:solidFill>
                  <a:schemeClr val="dk2"/>
                </a:solidFill>
                <a:latin typeface="Didact Gothic"/>
                <a:ea typeface="Didact Gothic"/>
                <a:cs typeface="Didact Gothic"/>
                <a:sym typeface="Didact Gothic"/>
              </a:defRPr>
            </a:lvl9pPr>
          </a:lstStyle>
          <a:p>
            <a:pPr marL="0" indent="0" algn="just">
              <a:buClr>
                <a:schemeClr val="dk1"/>
              </a:buClr>
              <a:buSzPts val="1100"/>
              <a:buNone/>
            </a:pPr>
            <a:r>
              <a:rPr lang="en-IN" sz="1200" dirty="0" smtClean="0">
                <a:solidFill>
                  <a:schemeClr val="bg1"/>
                </a:solidFill>
              </a:rPr>
              <a:t>Problem statement 2</a:t>
            </a:r>
            <a:r>
              <a:rPr lang="en-IN" sz="1200" dirty="0" smtClean="0"/>
              <a:t> </a:t>
            </a:r>
            <a:r>
              <a:rPr lang="en-IN" sz="1200" dirty="0"/>
              <a:t>Which meal plan is the most popular among guests?</a:t>
            </a:r>
            <a:endParaRPr lang="en-IN" sz="1200" dirty="0" smtClean="0"/>
          </a:p>
          <a:p>
            <a:pPr marL="0" indent="0">
              <a:buClr>
                <a:schemeClr val="dk1"/>
              </a:buClr>
              <a:buSzPts val="1100"/>
              <a:buFont typeface="Arial"/>
              <a:buNone/>
            </a:pPr>
            <a:endParaRPr lang="en-IN" dirty="0" smtClean="0"/>
          </a:p>
          <a:p>
            <a:pPr marL="127000" indent="0">
              <a:buNone/>
            </a:pPr>
            <a:r>
              <a:rPr lang="en-IN" sz="1200" dirty="0"/>
              <a:t>select top 1 </a:t>
            </a:r>
            <a:r>
              <a:rPr lang="en-IN" sz="1200" dirty="0" err="1"/>
              <a:t>type_of_meal_plan</a:t>
            </a:r>
            <a:r>
              <a:rPr lang="en-IN" sz="1200" dirty="0"/>
              <a:t>, count(</a:t>
            </a:r>
            <a:r>
              <a:rPr lang="en-IN" sz="1200" dirty="0" err="1"/>
              <a:t>type_of_meal_plan</a:t>
            </a:r>
            <a:r>
              <a:rPr lang="en-IN" sz="1200" dirty="0"/>
              <a:t>) as </a:t>
            </a:r>
            <a:r>
              <a:rPr lang="en-IN" sz="1200" dirty="0" err="1"/>
              <a:t>total_orders</a:t>
            </a:r>
            <a:r>
              <a:rPr lang="en-IN" sz="1200" dirty="0"/>
              <a:t> from </a:t>
            </a:r>
            <a:r>
              <a:rPr lang="en-IN" sz="1200" dirty="0" err="1"/>
              <a:t>Hotel_Rsvn_Dataset</a:t>
            </a:r>
            <a:endParaRPr lang="en-IN" sz="1200" dirty="0"/>
          </a:p>
          <a:p>
            <a:pPr marL="127000" indent="0">
              <a:buNone/>
            </a:pPr>
            <a:r>
              <a:rPr lang="en-IN" sz="1200" dirty="0"/>
              <a:t>group by </a:t>
            </a:r>
            <a:r>
              <a:rPr lang="en-IN" sz="1200" dirty="0" err="1"/>
              <a:t>type_of_meal_plan</a:t>
            </a:r>
            <a:endParaRPr lang="en-IN" sz="1200" dirty="0"/>
          </a:p>
          <a:p>
            <a:pPr marL="127000" indent="0">
              <a:buNone/>
            </a:pPr>
            <a:r>
              <a:rPr lang="en-IN" sz="1200" dirty="0"/>
              <a:t>order by </a:t>
            </a:r>
            <a:r>
              <a:rPr lang="en-IN" sz="1200" dirty="0" err="1"/>
              <a:t>total_orders</a:t>
            </a:r>
            <a:r>
              <a:rPr lang="en-IN" sz="1200" dirty="0"/>
              <a:t> </a:t>
            </a:r>
            <a:r>
              <a:rPr lang="en-IN" sz="1200" dirty="0" err="1" smtClean="0"/>
              <a:t>desc</a:t>
            </a:r>
            <a:endParaRPr lang="en-IN" sz="1200" dirty="0" smtClean="0"/>
          </a:p>
          <a:p>
            <a:pPr marL="127000" indent="0">
              <a:buNone/>
            </a:pPr>
            <a:endParaRPr lang="en-US" sz="1200" dirty="0"/>
          </a:p>
          <a:p>
            <a:pPr marL="127000" indent="0">
              <a:buNone/>
            </a:pPr>
            <a:r>
              <a:rPr lang="en-US" sz="1200" dirty="0" smtClean="0"/>
              <a:t>OR</a:t>
            </a:r>
            <a:endParaRPr lang="en-IN" sz="1200" dirty="0" smtClean="0"/>
          </a:p>
          <a:p>
            <a:pPr marL="127000" indent="0">
              <a:buNone/>
            </a:pPr>
            <a:endParaRPr lang="en-US" sz="1200" dirty="0"/>
          </a:p>
          <a:p>
            <a:pPr marL="127000" indent="0">
              <a:buNone/>
            </a:pPr>
            <a:r>
              <a:rPr lang="en-IN" sz="1200" dirty="0"/>
              <a:t>select * from</a:t>
            </a:r>
          </a:p>
          <a:p>
            <a:pPr marL="127000" indent="0">
              <a:buNone/>
            </a:pPr>
            <a:r>
              <a:rPr lang="en-IN" sz="1200" dirty="0"/>
              <a:t>(select </a:t>
            </a:r>
            <a:r>
              <a:rPr lang="en-IN" sz="1200" dirty="0" err="1"/>
              <a:t>type_of_meal_plan,count</a:t>
            </a:r>
            <a:r>
              <a:rPr lang="en-IN" sz="1200" dirty="0"/>
              <a:t>(</a:t>
            </a:r>
            <a:r>
              <a:rPr lang="en-IN" sz="1200" dirty="0" err="1"/>
              <a:t>type_of_meal_plan</a:t>
            </a:r>
            <a:r>
              <a:rPr lang="en-IN" sz="1200" dirty="0"/>
              <a:t>) as </a:t>
            </a:r>
            <a:r>
              <a:rPr lang="en-IN" sz="1200" dirty="0" err="1"/>
              <a:t>total_orders</a:t>
            </a:r>
            <a:r>
              <a:rPr lang="en-IN" sz="1200" dirty="0"/>
              <a:t>,</a:t>
            </a:r>
          </a:p>
          <a:p>
            <a:pPr marL="127000" indent="0">
              <a:buNone/>
            </a:pPr>
            <a:r>
              <a:rPr lang="en-IN" sz="1200" dirty="0"/>
              <a:t>RANK() over(order by count(</a:t>
            </a:r>
            <a:r>
              <a:rPr lang="en-IN" sz="1200" dirty="0" err="1"/>
              <a:t>type_of_meal_plan</a:t>
            </a:r>
            <a:r>
              <a:rPr lang="en-IN" sz="1200" dirty="0"/>
              <a:t>) </a:t>
            </a:r>
            <a:r>
              <a:rPr lang="en-IN" sz="1200" dirty="0" err="1"/>
              <a:t>desc</a:t>
            </a:r>
            <a:r>
              <a:rPr lang="en-IN" sz="1200" dirty="0"/>
              <a:t>) as </a:t>
            </a:r>
            <a:r>
              <a:rPr lang="en-IN" sz="1200" dirty="0" err="1"/>
              <a:t>rn</a:t>
            </a:r>
            <a:endParaRPr lang="en-IN" sz="1200" dirty="0"/>
          </a:p>
          <a:p>
            <a:pPr marL="127000" indent="0">
              <a:buNone/>
            </a:pPr>
            <a:r>
              <a:rPr lang="en-IN" sz="1200" dirty="0"/>
              <a:t>from </a:t>
            </a:r>
            <a:r>
              <a:rPr lang="en-IN" sz="1200" dirty="0" err="1"/>
              <a:t>Hotel_Rsvn_Dataset</a:t>
            </a:r>
            <a:endParaRPr lang="en-IN" sz="1200" dirty="0"/>
          </a:p>
          <a:p>
            <a:pPr marL="127000" indent="0">
              <a:buNone/>
            </a:pPr>
            <a:r>
              <a:rPr lang="en-IN" sz="1200" dirty="0"/>
              <a:t>group by </a:t>
            </a:r>
            <a:r>
              <a:rPr lang="en-IN" sz="1200" dirty="0" err="1"/>
              <a:t>type_of_meal_plan</a:t>
            </a:r>
            <a:r>
              <a:rPr lang="en-IN" sz="1200" dirty="0"/>
              <a:t>) a</a:t>
            </a:r>
          </a:p>
          <a:p>
            <a:pPr marL="127000" indent="0">
              <a:buNone/>
            </a:pPr>
            <a:r>
              <a:rPr lang="en-IN" sz="1200" dirty="0"/>
              <a:t>where </a:t>
            </a:r>
            <a:r>
              <a:rPr lang="en-IN" sz="1200" dirty="0" err="1" smtClean="0"/>
              <a:t>rn</a:t>
            </a:r>
            <a:r>
              <a:rPr lang="en-IN" sz="1200" dirty="0" smtClean="0"/>
              <a:t>=1</a:t>
            </a:r>
            <a:endParaRPr lang="en-IN" dirty="0"/>
          </a:p>
        </p:txBody>
      </p:sp>
      <p:pic>
        <p:nvPicPr>
          <p:cNvPr id="12" name="Picture 11"/>
          <p:cNvPicPr/>
          <p:nvPr/>
        </p:nvPicPr>
        <p:blipFill>
          <a:blip r:embed="rId4"/>
          <a:stretch>
            <a:fillRect/>
          </a:stretch>
        </p:blipFill>
        <p:spPr>
          <a:xfrm>
            <a:off x="5969764" y="2407084"/>
            <a:ext cx="2066925" cy="619125"/>
          </a:xfrm>
          <a:prstGeom prst="rect">
            <a:avLst/>
          </a:prstGeom>
        </p:spPr>
      </p:pic>
      <p:pic>
        <p:nvPicPr>
          <p:cNvPr id="13" name="Picture 12"/>
          <p:cNvPicPr/>
          <p:nvPr/>
        </p:nvPicPr>
        <p:blipFill>
          <a:blip r:embed="rId5"/>
          <a:stretch>
            <a:fillRect/>
          </a:stretch>
        </p:blipFill>
        <p:spPr>
          <a:xfrm>
            <a:off x="5827135" y="3759084"/>
            <a:ext cx="2362200" cy="628650"/>
          </a:xfrm>
          <a:prstGeom prst="rect">
            <a:avLst/>
          </a:prstGeom>
        </p:spPr>
      </p:pic>
      <p:sp>
        <p:nvSpPr>
          <p:cNvPr id="2" name="Rectangle 1"/>
          <p:cNvSpPr/>
          <p:nvPr/>
        </p:nvSpPr>
        <p:spPr>
          <a:xfrm>
            <a:off x="1880755" y="862445"/>
            <a:ext cx="4094018" cy="96635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255997" y="1974273"/>
            <a:ext cx="5344703" cy="293023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6"/>
          <p:cNvSpPr txBox="1">
            <a:spLocks noGrp="1"/>
          </p:cNvSpPr>
          <p:nvPr>
            <p:ph type="title" idx="6"/>
          </p:nvPr>
        </p:nvSpPr>
        <p:spPr>
          <a:xfrm>
            <a:off x="948600" y="134255"/>
            <a:ext cx="7704000" cy="457200"/>
          </a:xfrm>
          <a:prstGeom prst="rect">
            <a:avLst/>
          </a:prstGeom>
        </p:spPr>
        <p:txBody>
          <a:bodyPr spcFirstLastPara="1" wrap="square" lIns="91425" tIns="91425" rIns="91425" bIns="91425" anchor="ctr" anchorCtr="0">
            <a:noAutofit/>
          </a:bodyPr>
          <a:lstStyle/>
          <a:p>
            <a:pPr lvl="0"/>
            <a:r>
              <a:rPr lang="en-IN" dirty="0"/>
              <a:t>Dataset Analysis</a:t>
            </a:r>
          </a:p>
        </p:txBody>
      </p:sp>
      <p:sp>
        <p:nvSpPr>
          <p:cNvPr id="43" name="Google Shape;385;p44"/>
          <p:cNvSpPr txBox="1">
            <a:spLocks/>
          </p:cNvSpPr>
          <p:nvPr/>
        </p:nvSpPr>
        <p:spPr>
          <a:xfrm>
            <a:off x="5382491" y="1028771"/>
            <a:ext cx="3457240" cy="13715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400"/>
              <a:buFont typeface="Didact Gothic"/>
              <a:buNone/>
              <a:defRPr sz="1600" b="0" i="0" u="none" strike="noStrike" cap="none">
                <a:solidFill>
                  <a:schemeClr val="dk2"/>
                </a:solidFill>
                <a:latin typeface="Didact Gothic"/>
                <a:ea typeface="Didact Gothic"/>
                <a:cs typeface="Didact Gothic"/>
                <a:sym typeface="Didact Gothic"/>
              </a:defRPr>
            </a:lvl1pPr>
            <a:lvl2pPr marL="914400" marR="0" lvl="1"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2pPr>
            <a:lvl3pPr marL="1371600" marR="0" lvl="2"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3pPr>
            <a:lvl4pPr marL="1828800" marR="0" lvl="3"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4pPr>
            <a:lvl5pPr marL="2286000" marR="0" lvl="4"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5pPr>
            <a:lvl6pPr marL="2743200" marR="0" lvl="5"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6pPr>
            <a:lvl7pPr marL="3200400" marR="0" lvl="6"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7pPr>
            <a:lvl8pPr marL="3657600" marR="0" lvl="7"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8pPr>
            <a:lvl9pPr marL="4114800" marR="0" lvl="8"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9pPr>
          </a:lstStyle>
          <a:p>
            <a:pPr marL="0" indent="0" algn="just">
              <a:buClr>
                <a:schemeClr val="dk1"/>
              </a:buClr>
              <a:buSzPts val="1100"/>
            </a:pPr>
            <a:r>
              <a:rPr lang="en-IN" sz="1200" dirty="0" smtClean="0">
                <a:solidFill>
                  <a:schemeClr val="bg1"/>
                </a:solidFill>
              </a:rPr>
              <a:t>Problem statement 4.</a:t>
            </a:r>
            <a:r>
              <a:rPr lang="en-IN" sz="1200" dirty="0" smtClean="0"/>
              <a:t> </a:t>
            </a:r>
            <a:r>
              <a:rPr lang="en-IN" sz="1200" dirty="0"/>
              <a:t>What is the average price per room for reservations involving children?</a:t>
            </a:r>
            <a:endParaRPr lang="en-IN" dirty="0" smtClean="0"/>
          </a:p>
          <a:p>
            <a:pPr marL="0" indent="0" algn="l">
              <a:buClr>
                <a:schemeClr val="dk1"/>
              </a:buClr>
              <a:buSzPts val="1100"/>
              <a:buFont typeface="Arial"/>
              <a:buNone/>
            </a:pPr>
            <a:endParaRPr lang="en-IN" dirty="0" smtClean="0"/>
          </a:p>
          <a:p>
            <a:pPr algn="l"/>
            <a:r>
              <a:rPr lang="en-IN" sz="1200" dirty="0"/>
              <a:t>select </a:t>
            </a:r>
            <a:r>
              <a:rPr lang="en-IN" sz="1200" dirty="0" err="1"/>
              <a:t>Booking_ID,avg_price_per_room</a:t>
            </a:r>
            <a:r>
              <a:rPr lang="en-IN" sz="1200" dirty="0"/>
              <a:t> </a:t>
            </a:r>
            <a:r>
              <a:rPr lang="en-IN" sz="1200" dirty="0" smtClean="0"/>
              <a:t> </a:t>
            </a:r>
          </a:p>
          <a:p>
            <a:pPr algn="l"/>
            <a:r>
              <a:rPr lang="en-IN" sz="1200" dirty="0" smtClean="0"/>
              <a:t>from </a:t>
            </a:r>
            <a:r>
              <a:rPr lang="en-IN" sz="1200" dirty="0" err="1" smtClean="0"/>
              <a:t>Hotel_Rsvn_Dataset</a:t>
            </a:r>
            <a:endParaRPr lang="en-IN" sz="1200" dirty="0"/>
          </a:p>
          <a:p>
            <a:pPr algn="l"/>
            <a:r>
              <a:rPr lang="en-IN" sz="1200" dirty="0"/>
              <a:t>where </a:t>
            </a:r>
            <a:r>
              <a:rPr lang="en-IN" sz="1200" dirty="0" err="1"/>
              <a:t>no_of_children</a:t>
            </a:r>
            <a:r>
              <a:rPr lang="en-IN" sz="1200" dirty="0"/>
              <a:t> !=</a:t>
            </a:r>
            <a:r>
              <a:rPr lang="en-IN" sz="1200" dirty="0" smtClean="0"/>
              <a:t>0</a:t>
            </a:r>
            <a:endParaRPr lang="en-IN" sz="1200" dirty="0"/>
          </a:p>
        </p:txBody>
      </p:sp>
      <p:pic>
        <p:nvPicPr>
          <p:cNvPr id="44" name="Picture 43"/>
          <p:cNvPicPr/>
          <p:nvPr/>
        </p:nvPicPr>
        <p:blipFill rotWithShape="1">
          <a:blip r:embed="rId3"/>
          <a:srcRect r="76555"/>
          <a:stretch/>
        </p:blipFill>
        <p:spPr>
          <a:xfrm>
            <a:off x="6846811" y="2566349"/>
            <a:ext cx="1878620" cy="2162320"/>
          </a:xfrm>
          <a:prstGeom prst="rect">
            <a:avLst/>
          </a:prstGeom>
        </p:spPr>
      </p:pic>
      <p:sp>
        <p:nvSpPr>
          <p:cNvPr id="45" name="Google Shape;385;p44"/>
          <p:cNvSpPr txBox="1">
            <a:spLocks/>
          </p:cNvSpPr>
          <p:nvPr/>
        </p:nvSpPr>
        <p:spPr>
          <a:xfrm>
            <a:off x="329449" y="989668"/>
            <a:ext cx="4663136" cy="14106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400"/>
              <a:buFont typeface="Didact Gothic"/>
              <a:buNone/>
              <a:defRPr sz="1600" b="0" i="0" u="none" strike="noStrike" cap="none">
                <a:solidFill>
                  <a:schemeClr val="dk2"/>
                </a:solidFill>
                <a:latin typeface="Didact Gothic"/>
                <a:ea typeface="Didact Gothic"/>
                <a:cs typeface="Didact Gothic"/>
                <a:sym typeface="Didact Gothic"/>
              </a:defRPr>
            </a:lvl1pPr>
            <a:lvl2pPr marL="914400" marR="0" lvl="1"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2pPr>
            <a:lvl3pPr marL="1371600" marR="0" lvl="2"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3pPr>
            <a:lvl4pPr marL="1828800" marR="0" lvl="3"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4pPr>
            <a:lvl5pPr marL="2286000" marR="0" lvl="4"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5pPr>
            <a:lvl6pPr marL="2743200" marR="0" lvl="5"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6pPr>
            <a:lvl7pPr marL="3200400" marR="0" lvl="6"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7pPr>
            <a:lvl8pPr marL="3657600" marR="0" lvl="7"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8pPr>
            <a:lvl9pPr marL="4114800" marR="0" lvl="8"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9pPr>
          </a:lstStyle>
          <a:p>
            <a:pPr marL="0" indent="0" algn="just">
              <a:buClr>
                <a:schemeClr val="dk1"/>
              </a:buClr>
              <a:buSzPts val="1100"/>
            </a:pPr>
            <a:r>
              <a:rPr lang="en-IN" sz="1200" dirty="0" smtClean="0">
                <a:solidFill>
                  <a:schemeClr val="bg1"/>
                </a:solidFill>
              </a:rPr>
              <a:t>Problem statement 3</a:t>
            </a:r>
            <a:r>
              <a:rPr lang="en-IN" sz="1200" dirty="0" smtClean="0"/>
              <a:t>. </a:t>
            </a:r>
            <a:r>
              <a:rPr lang="en-IN" sz="1200" dirty="0"/>
              <a:t>How many reservations were made for the year 20XX (replace XX with the desired year</a:t>
            </a:r>
            <a:r>
              <a:rPr lang="en-IN" sz="1200" dirty="0" smtClean="0"/>
              <a:t>)?</a:t>
            </a:r>
          </a:p>
          <a:p>
            <a:pPr marL="0" indent="0" algn="just">
              <a:buClr>
                <a:schemeClr val="dk1"/>
              </a:buClr>
              <a:buSzPts val="1100"/>
            </a:pPr>
            <a:endParaRPr lang="en-IN" dirty="0" smtClean="0"/>
          </a:p>
          <a:p>
            <a:pPr algn="l"/>
            <a:r>
              <a:rPr lang="en-IN" sz="1200" dirty="0"/>
              <a:t>select YEAR(</a:t>
            </a:r>
            <a:r>
              <a:rPr lang="en-IN" sz="1200" dirty="0" err="1"/>
              <a:t>arrival_date</a:t>
            </a:r>
            <a:r>
              <a:rPr lang="en-IN" sz="1200" dirty="0"/>
              <a:t>) </a:t>
            </a:r>
            <a:r>
              <a:rPr lang="en-IN" sz="1200" dirty="0" err="1"/>
              <a:t>Year_of_booking,COUNT</a:t>
            </a:r>
            <a:r>
              <a:rPr lang="en-IN" sz="1200" dirty="0"/>
              <a:t>(*) </a:t>
            </a:r>
            <a:r>
              <a:rPr lang="en-IN" sz="1200" dirty="0" err="1" smtClean="0"/>
              <a:t>no_of_rsvn</a:t>
            </a:r>
            <a:endParaRPr lang="en-IN" sz="1200" dirty="0"/>
          </a:p>
          <a:p>
            <a:pPr algn="l"/>
            <a:r>
              <a:rPr lang="en-IN" sz="1200" dirty="0" smtClean="0"/>
              <a:t>from </a:t>
            </a:r>
            <a:r>
              <a:rPr lang="en-IN" sz="1200" dirty="0" err="1"/>
              <a:t>Hotel_Rsvn_Dataset</a:t>
            </a:r>
            <a:endParaRPr lang="en-IN" sz="1200" dirty="0"/>
          </a:p>
          <a:p>
            <a:pPr algn="l"/>
            <a:r>
              <a:rPr lang="en-IN" sz="1200" dirty="0"/>
              <a:t>group by YEAR(</a:t>
            </a:r>
            <a:r>
              <a:rPr lang="en-IN" sz="1200" dirty="0" err="1"/>
              <a:t>arrival_date</a:t>
            </a:r>
            <a:r>
              <a:rPr lang="en-IN" sz="1200" dirty="0" smtClean="0"/>
              <a:t>)</a:t>
            </a:r>
            <a:endParaRPr lang="en-IN" sz="1200" dirty="0"/>
          </a:p>
        </p:txBody>
      </p:sp>
      <p:pic>
        <p:nvPicPr>
          <p:cNvPr id="46" name="Picture 45"/>
          <p:cNvPicPr/>
          <p:nvPr/>
        </p:nvPicPr>
        <p:blipFill>
          <a:blip r:embed="rId4"/>
          <a:stretch>
            <a:fillRect/>
          </a:stretch>
        </p:blipFill>
        <p:spPr>
          <a:xfrm>
            <a:off x="920664" y="2480804"/>
            <a:ext cx="2127972" cy="876300"/>
          </a:xfrm>
          <a:prstGeom prst="rect">
            <a:avLst/>
          </a:prstGeom>
        </p:spPr>
      </p:pic>
      <p:sp>
        <p:nvSpPr>
          <p:cNvPr id="47" name="Google Shape;385;p44"/>
          <p:cNvSpPr txBox="1">
            <a:spLocks/>
          </p:cNvSpPr>
          <p:nvPr/>
        </p:nvSpPr>
        <p:spPr>
          <a:xfrm>
            <a:off x="238991" y="3431795"/>
            <a:ext cx="3966269" cy="157141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400"/>
              <a:buFont typeface="Didact Gothic"/>
              <a:buNone/>
              <a:defRPr sz="1600" b="0" i="0" u="none" strike="noStrike" cap="none">
                <a:solidFill>
                  <a:schemeClr val="dk2"/>
                </a:solidFill>
                <a:latin typeface="Didact Gothic"/>
                <a:ea typeface="Didact Gothic"/>
                <a:cs typeface="Didact Gothic"/>
                <a:sym typeface="Didact Gothic"/>
              </a:defRPr>
            </a:lvl1pPr>
            <a:lvl2pPr marL="914400" marR="0" lvl="1"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2pPr>
            <a:lvl3pPr marL="1371600" marR="0" lvl="2"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3pPr>
            <a:lvl4pPr marL="1828800" marR="0" lvl="3"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4pPr>
            <a:lvl5pPr marL="2286000" marR="0" lvl="4"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5pPr>
            <a:lvl6pPr marL="2743200" marR="0" lvl="5"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6pPr>
            <a:lvl7pPr marL="3200400" marR="0" lvl="6"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7pPr>
            <a:lvl8pPr marL="3657600" marR="0" lvl="7"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8pPr>
            <a:lvl9pPr marL="4114800" marR="0" lvl="8" indent="-330200" algn="ctr" rtl="0">
              <a:lnSpc>
                <a:spcPct val="100000"/>
              </a:lnSpc>
              <a:spcBef>
                <a:spcPts val="0"/>
              </a:spcBef>
              <a:spcAft>
                <a:spcPts val="0"/>
              </a:spcAft>
              <a:buClr>
                <a:schemeClr val="dk2"/>
              </a:buClr>
              <a:buSzPts val="1600"/>
              <a:buFont typeface="Didact Gothic"/>
              <a:buNone/>
              <a:defRPr sz="1600" b="0" i="0" u="none" strike="noStrike" cap="none">
                <a:solidFill>
                  <a:schemeClr val="dk2"/>
                </a:solidFill>
                <a:latin typeface="Didact Gothic"/>
                <a:ea typeface="Didact Gothic"/>
                <a:cs typeface="Didact Gothic"/>
                <a:sym typeface="Didact Gothic"/>
              </a:defRPr>
            </a:lvl9pPr>
          </a:lstStyle>
          <a:p>
            <a:pPr algn="l"/>
            <a:r>
              <a:rPr lang="en-IN" sz="1200" dirty="0" smtClean="0">
                <a:solidFill>
                  <a:schemeClr val="bg1"/>
                </a:solidFill>
              </a:rPr>
              <a:t>Problem statement 5</a:t>
            </a:r>
            <a:r>
              <a:rPr lang="en-IN" sz="1200" dirty="0" smtClean="0"/>
              <a:t>. </a:t>
            </a:r>
            <a:r>
              <a:rPr lang="en-IN" sz="1200" dirty="0"/>
              <a:t>How many reservations fall on a </a:t>
            </a:r>
            <a:r>
              <a:rPr lang="en-IN" sz="1200" dirty="0" smtClean="0"/>
              <a:t>weekend (</a:t>
            </a:r>
            <a:r>
              <a:rPr lang="en-IN" sz="1200" dirty="0" err="1" smtClean="0"/>
              <a:t>no_of_weekend_nights</a:t>
            </a:r>
            <a:r>
              <a:rPr lang="en-IN" sz="1200" dirty="0" smtClean="0"/>
              <a:t> </a:t>
            </a:r>
            <a:r>
              <a:rPr lang="en-IN" sz="1200" dirty="0"/>
              <a:t>&gt; 0</a:t>
            </a:r>
            <a:r>
              <a:rPr lang="en-IN" sz="1200" dirty="0" smtClean="0"/>
              <a:t>)?</a:t>
            </a:r>
          </a:p>
          <a:p>
            <a:pPr algn="l"/>
            <a:endParaRPr lang="en-US" sz="1200" dirty="0"/>
          </a:p>
          <a:p>
            <a:pPr algn="l"/>
            <a:r>
              <a:rPr lang="en-IN" sz="1200" dirty="0"/>
              <a:t>select COUNT(*) </a:t>
            </a:r>
            <a:r>
              <a:rPr lang="en-IN" sz="1200" dirty="0" err="1"/>
              <a:t>no_of_rsvn_on_weekends</a:t>
            </a:r>
            <a:r>
              <a:rPr lang="en-IN" sz="1200" dirty="0"/>
              <a:t> </a:t>
            </a:r>
            <a:endParaRPr lang="en-IN" sz="1200" dirty="0" smtClean="0"/>
          </a:p>
          <a:p>
            <a:pPr algn="l"/>
            <a:r>
              <a:rPr lang="en-IN" sz="1200" dirty="0" smtClean="0"/>
              <a:t>from </a:t>
            </a:r>
            <a:r>
              <a:rPr lang="en-IN" sz="1200" dirty="0" err="1"/>
              <a:t>Hotel_Rsvn_Dataset</a:t>
            </a:r>
            <a:endParaRPr lang="en-IN" sz="1200" dirty="0"/>
          </a:p>
          <a:p>
            <a:pPr algn="l"/>
            <a:r>
              <a:rPr lang="en-IN" sz="1200" dirty="0"/>
              <a:t>where </a:t>
            </a:r>
            <a:r>
              <a:rPr lang="en-IN" sz="1200" dirty="0" err="1" smtClean="0"/>
              <a:t>no_of_weekend_nights</a:t>
            </a:r>
            <a:r>
              <a:rPr lang="en-IN" sz="1200" dirty="0" smtClean="0"/>
              <a:t>&gt;0</a:t>
            </a:r>
            <a:endParaRPr lang="en-IN" sz="1200" dirty="0"/>
          </a:p>
        </p:txBody>
      </p:sp>
      <p:pic>
        <p:nvPicPr>
          <p:cNvPr id="48" name="Picture 47"/>
          <p:cNvPicPr/>
          <p:nvPr/>
        </p:nvPicPr>
        <p:blipFill>
          <a:blip r:embed="rId5"/>
          <a:stretch>
            <a:fillRect/>
          </a:stretch>
        </p:blipFill>
        <p:spPr>
          <a:xfrm>
            <a:off x="4289899" y="4042869"/>
            <a:ext cx="1800225" cy="685800"/>
          </a:xfrm>
          <a:prstGeom prst="rect">
            <a:avLst/>
          </a:prstGeom>
        </p:spPr>
      </p:pic>
      <p:sp>
        <p:nvSpPr>
          <p:cNvPr id="2" name="Rectangle 1"/>
          <p:cNvSpPr/>
          <p:nvPr/>
        </p:nvSpPr>
        <p:spPr>
          <a:xfrm>
            <a:off x="329449" y="1028771"/>
            <a:ext cx="4663136" cy="1298793"/>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329449" y="3627533"/>
            <a:ext cx="3723006" cy="135570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5382491" y="1028771"/>
            <a:ext cx="3457240" cy="137152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reer Technical Subject for Middle School - 6th Grade: Hospitality &amp; Tourism by Slidesgo">
  <a:themeElements>
    <a:clrScheme name="Simple Light">
      <a:dk1>
        <a:srgbClr val="173D3A"/>
      </a:dk1>
      <a:lt1>
        <a:srgbClr val="FFC39A"/>
      </a:lt1>
      <a:dk2>
        <a:srgbClr val="F6F6F6"/>
      </a:dk2>
      <a:lt2>
        <a:srgbClr val="265A56"/>
      </a:lt2>
      <a:accent1>
        <a:srgbClr val="0C2422"/>
      </a:accent1>
      <a:accent2>
        <a:srgbClr val="2C7A74"/>
      </a:accent2>
      <a:accent3>
        <a:srgbClr val="FFE3CF"/>
      </a:accent3>
      <a:accent4>
        <a:srgbClr val="FFFFFF"/>
      </a:accent4>
      <a:accent5>
        <a:srgbClr val="FFFFFF"/>
      </a:accent5>
      <a:accent6>
        <a:srgbClr val="FFFFFF"/>
      </a:accent6>
      <a:hlink>
        <a:srgbClr val="FFE3C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431</TotalTime>
  <Words>1423</Words>
  <Application>Microsoft Office PowerPoint</Application>
  <PresentationFormat>On-screen Show (16:9)</PresentationFormat>
  <Paragraphs>199</Paragraphs>
  <Slides>17</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Wingdings</vt:lpstr>
      <vt:lpstr>Arial</vt:lpstr>
      <vt:lpstr>Philosopher</vt:lpstr>
      <vt:lpstr>Bebas Neue</vt:lpstr>
      <vt:lpstr>Didact Gothic</vt:lpstr>
      <vt:lpstr>Nunito Light</vt:lpstr>
      <vt:lpstr>Career Technical Subject for Middle School - 6th Grade: Hospitality &amp; Tourism by Slidesgo</vt:lpstr>
      <vt:lpstr>Mentorness Internship: Hotel Reservation Analysis</vt:lpstr>
      <vt:lpstr>Table of contents</vt:lpstr>
      <vt:lpstr>Objective</vt:lpstr>
      <vt:lpstr>Table Overview</vt:lpstr>
      <vt:lpstr>Dataset Metrices</vt:lpstr>
      <vt:lpstr>Dataset Metrices</vt:lpstr>
      <vt:lpstr>Data Types &amp; SQL Concepts Used</vt:lpstr>
      <vt:lpstr>Dataset Analysis</vt:lpstr>
      <vt:lpstr>Dataset Analysis</vt:lpstr>
      <vt:lpstr>Dataset Analysis</vt:lpstr>
      <vt:lpstr>Dataset Analysis</vt:lpstr>
      <vt:lpstr>Dataset Analysis</vt:lpstr>
      <vt:lpstr>Dataset Analysis</vt:lpstr>
      <vt:lpstr>Dataset Analysis</vt:lpstr>
      <vt:lpstr>Key Findings</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Mentorness Internship: Hotel Reservation Analysis</dc:title>
  <dc:creator>Faiqua</dc:creator>
  <cp:lastModifiedBy>Islam</cp:lastModifiedBy>
  <cp:revision>72</cp:revision>
  <dcterms:modified xsi:type="dcterms:W3CDTF">2024-03-13T06:38:47Z</dcterms:modified>
</cp:coreProperties>
</file>