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0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0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E756C3-68D8-42CA-A9B7-63E84A4E13DB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92C569-FF87-4F59-9168-C95CFA7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8584-9244-7648-C5CA-12712E3C4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 Rail 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5FBB-E344-8FEE-B5F5-A47E9EF55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Transfopower</a:t>
            </a:r>
          </a:p>
        </p:txBody>
      </p:sp>
    </p:spTree>
    <p:extLst>
      <p:ext uri="{BB962C8B-B14F-4D97-AF65-F5344CB8AC3E}">
        <p14:creationId xmlns:p14="http://schemas.microsoft.com/office/powerpoint/2010/main" val="1645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B9CC-4EEA-6F81-804E-A258500C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Protocol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8A212-E1D4-2771-B7FE-B3510B0F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12724"/>
            <a:ext cx="8824913" cy="3397852"/>
          </a:xfrm>
        </p:spPr>
      </p:pic>
    </p:spTree>
    <p:extLst>
      <p:ext uri="{BB962C8B-B14F-4D97-AF65-F5344CB8AC3E}">
        <p14:creationId xmlns:p14="http://schemas.microsoft.com/office/powerpoint/2010/main" val="120675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BF62-6382-30F7-10A4-5721B9C9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06B4-23AD-EB16-C2C6-ED9FCB5D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Routing </a:t>
            </a:r>
          </a:p>
          <a:p>
            <a:r>
              <a:rPr lang="en-US" dirty="0"/>
              <a:t>All Commands Send/Receive given in the protocol Document.</a:t>
            </a:r>
          </a:p>
          <a:p>
            <a:r>
              <a:rPr lang="en-US" dirty="0"/>
              <a:t>Front end (User Management , Load Profile ,Voltages Tab)</a:t>
            </a:r>
          </a:p>
          <a:p>
            <a:r>
              <a:rPr lang="en-US" dirty="0"/>
              <a:t>Load profile/Voltages/currents (On Demand)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3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A706-6150-DC30-1302-49DD05C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5093-EC12-678F-DB0F-64191FEB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Meters Connection Handling</a:t>
            </a:r>
          </a:p>
          <a:p>
            <a:r>
              <a:rPr lang="en-US" dirty="0"/>
              <a:t>Backend Load profile/Voltages/currents Graph</a:t>
            </a:r>
          </a:p>
          <a:p>
            <a:r>
              <a:rPr lang="en-US" dirty="0"/>
              <a:t>Load profile/Voltages/currents (On Schedule)</a:t>
            </a:r>
          </a:p>
          <a:p>
            <a:r>
              <a:rPr lang="en-US" dirty="0"/>
              <a:t>CRC Parity check </a:t>
            </a:r>
          </a:p>
          <a:p>
            <a:r>
              <a:rPr lang="en-US" dirty="0"/>
              <a:t>Enhanced Exception Handling </a:t>
            </a:r>
          </a:p>
          <a:p>
            <a:r>
              <a:rPr lang="en-US" dirty="0"/>
              <a:t>Load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44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80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Century Gothic</vt:lpstr>
      <vt:lpstr>Wingdings 3</vt:lpstr>
      <vt:lpstr>Ion Boardroom</vt:lpstr>
      <vt:lpstr>Din Rail Meter</vt:lpstr>
      <vt:lpstr>Protocol Understanding</vt:lpstr>
      <vt:lpstr>What is done so far?</vt:lpstr>
      <vt:lpstr>What is left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 Rail Meter</dc:title>
  <dc:creator>Faique</dc:creator>
  <cp:lastModifiedBy>Faique</cp:lastModifiedBy>
  <cp:revision>5</cp:revision>
  <dcterms:created xsi:type="dcterms:W3CDTF">2023-03-03T09:13:30Z</dcterms:created>
  <dcterms:modified xsi:type="dcterms:W3CDTF">2023-03-03T10:05:31Z</dcterms:modified>
</cp:coreProperties>
</file>