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5"/>
  </p:notesMasterIdLst>
  <p:handoutMasterIdLst>
    <p:handoutMasterId r:id="rId6"/>
  </p:handout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0"/>
    <p:restoredTop sz="94231"/>
  </p:normalViewPr>
  <p:slideViewPr>
    <p:cSldViewPr snapToGrid="0" snapToObjects="1">
      <p:cViewPr varScale="1">
        <p:scale>
          <a:sx n="150" d="100"/>
          <a:sy n="150" d="100"/>
        </p:scale>
        <p:origin x="1014" y="11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function – generation of genesis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72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Validator Node Initialization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5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2.svg"/><Relationship Id="rId1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24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492017" y="1480500"/>
            <a:ext cx="1682689" cy="209455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30200" y="585589"/>
            <a:ext cx="10007600" cy="54738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84537" y="3679889"/>
            <a:ext cx="1682689" cy="15651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247651" y="139701"/>
            <a:ext cx="11696700" cy="6464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446864" y="1108024"/>
            <a:ext cx="1833796" cy="44418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51" y="139701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200" y="588270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017" y="1480500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2017" y="3683578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003655" y="2096381"/>
            <a:ext cx="72021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GW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4156" y="1750268"/>
            <a:ext cx="394214" cy="35506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556563" y="4986492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6844" y="4571649"/>
            <a:ext cx="494471" cy="47578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9371880" y="4996440"/>
            <a:ext cx="544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336618" y="2774271"/>
            <a:ext cx="72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ALB</a:t>
            </a:r>
          </a:p>
        </p:txBody>
      </p:sp>
      <p:pic>
        <p:nvPicPr>
          <p:cNvPr id="39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423" y="1045179"/>
            <a:ext cx="463468" cy="46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2106" y="1527126"/>
            <a:ext cx="9078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41" name="Graphic 26">
            <a:extLst>
              <a:ext uri="{FF2B5EF4-FFF2-40B4-BE49-F238E27FC236}">
                <a16:creationId xmlns:a16="http://schemas.microsoft.com/office/drawing/2014/main" id="{71914DAB-7D84-1C40-AD83-6B44DD85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48" y="5191672"/>
            <a:ext cx="544568" cy="54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23">
            <a:extLst>
              <a:ext uri="{FF2B5EF4-FFF2-40B4-BE49-F238E27FC236}">
                <a16:creationId xmlns:a16="http://schemas.microsoft.com/office/drawing/2014/main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813" y="5665821"/>
            <a:ext cx="12052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3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9" y="3569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4" y="758873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5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4" y="2389360"/>
            <a:ext cx="381158" cy="3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826EC1DE-2398-4D66-9BDF-9F66ECA2EBB8}"/>
              </a:ext>
            </a:extLst>
          </p:cNvPr>
          <p:cNvSpPr/>
          <p:nvPr/>
        </p:nvSpPr>
        <p:spPr>
          <a:xfrm>
            <a:off x="492017" y="4317197"/>
            <a:ext cx="8319842" cy="92781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96" name="Graphic 96">
            <a:extLst>
              <a:ext uri="{FF2B5EF4-FFF2-40B4-BE49-F238E27FC236}">
                <a16:creationId xmlns:a16="http://schemas.microsoft.com/office/drawing/2014/main" id="{8DFE553A-F1D9-45A7-BB61-3B16481CEB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17" y="4315909"/>
            <a:ext cx="274320" cy="27432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80FDF71-F955-669A-F460-90CBABF7065F}"/>
              </a:ext>
            </a:extLst>
          </p:cNvPr>
          <p:cNvSpPr>
            <a:spLocks/>
          </p:cNvSpPr>
          <p:nvPr/>
        </p:nvSpPr>
        <p:spPr>
          <a:xfrm>
            <a:off x="2442890" y="1480499"/>
            <a:ext cx="1682689" cy="209455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E785CC-49CA-C3D3-7D10-B34F8C8F9609}"/>
              </a:ext>
            </a:extLst>
          </p:cNvPr>
          <p:cNvSpPr/>
          <p:nvPr/>
        </p:nvSpPr>
        <p:spPr>
          <a:xfrm>
            <a:off x="2447494" y="3683579"/>
            <a:ext cx="1682689" cy="15614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5C761A-121C-A643-9C8D-29B23CE210B2}"/>
              </a:ext>
            </a:extLst>
          </p:cNvPr>
          <p:cNvSpPr/>
          <p:nvPr/>
        </p:nvSpPr>
        <p:spPr>
          <a:xfrm>
            <a:off x="2409821" y="1108024"/>
            <a:ext cx="1833796" cy="44418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0E3A9992-D6F9-2944-B346-312BC3668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4974" y="1480500"/>
            <a:ext cx="274320" cy="27432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04EE1AFF-49C8-5FBE-7BAB-17B57D7E7E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54974" y="3683579"/>
            <a:ext cx="274320" cy="2743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3E10542-0543-031C-3675-F5C4B5DCDCFA}"/>
              </a:ext>
            </a:extLst>
          </p:cNvPr>
          <p:cNvSpPr txBox="1"/>
          <p:nvPr/>
        </p:nvSpPr>
        <p:spPr>
          <a:xfrm>
            <a:off x="2901655" y="2111768"/>
            <a:ext cx="72021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051A16-7F2D-F1F2-6AFF-F481EC096A5D}"/>
              </a:ext>
            </a:extLst>
          </p:cNvPr>
          <p:cNvSpPr txBox="1"/>
          <p:nvPr/>
        </p:nvSpPr>
        <p:spPr>
          <a:xfrm>
            <a:off x="2519520" y="4986492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C9BDF3-41A3-6847-9E01-CFB53362786A}"/>
              </a:ext>
            </a:extLst>
          </p:cNvPr>
          <p:cNvSpPr txBox="1"/>
          <p:nvPr/>
        </p:nvSpPr>
        <p:spPr>
          <a:xfrm>
            <a:off x="2289114" y="2770518"/>
            <a:ext cx="72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CB0346A-827D-927A-5656-2F7759A66D78}"/>
              </a:ext>
            </a:extLst>
          </p:cNvPr>
          <p:cNvSpPr/>
          <p:nvPr/>
        </p:nvSpPr>
        <p:spPr>
          <a:xfrm>
            <a:off x="5026874" y="1508646"/>
            <a:ext cx="1682689" cy="20664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295C7E-546E-D426-F9E5-DEDCA594428A}"/>
              </a:ext>
            </a:extLst>
          </p:cNvPr>
          <p:cNvSpPr/>
          <p:nvPr/>
        </p:nvSpPr>
        <p:spPr>
          <a:xfrm>
            <a:off x="5019394" y="3708602"/>
            <a:ext cx="1682689" cy="15645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E87DAE-F233-3F04-F2DD-313CCDB2A274}"/>
              </a:ext>
            </a:extLst>
          </p:cNvPr>
          <p:cNvSpPr/>
          <p:nvPr/>
        </p:nvSpPr>
        <p:spPr>
          <a:xfrm>
            <a:off x="4981721" y="1136171"/>
            <a:ext cx="1833796" cy="44418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FA9E4899-96DD-4D79-0951-E0840B47A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74" y="1508647"/>
            <a:ext cx="274320" cy="27432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AFB42243-3A69-394D-F890-419AD72EEE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6874" y="3703511"/>
            <a:ext cx="274320" cy="27432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F7A7EDE-D6AC-EB4F-E38F-45E7A8728B8F}"/>
              </a:ext>
            </a:extLst>
          </p:cNvPr>
          <p:cNvSpPr txBox="1"/>
          <p:nvPr/>
        </p:nvSpPr>
        <p:spPr>
          <a:xfrm>
            <a:off x="5091420" y="501463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7FFC94-7213-697C-F814-0475DB5E51E3}"/>
              </a:ext>
            </a:extLst>
          </p:cNvPr>
          <p:cNvSpPr/>
          <p:nvPr/>
        </p:nvSpPr>
        <p:spPr>
          <a:xfrm>
            <a:off x="7129170" y="1508646"/>
            <a:ext cx="1682689" cy="20664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22F411A-BE1E-9819-B4BE-E4236B911D50}"/>
              </a:ext>
            </a:extLst>
          </p:cNvPr>
          <p:cNvSpPr/>
          <p:nvPr/>
        </p:nvSpPr>
        <p:spPr>
          <a:xfrm>
            <a:off x="7121690" y="3708602"/>
            <a:ext cx="1682689" cy="15645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A926E9-DC5A-013D-D647-0E421520639F}"/>
              </a:ext>
            </a:extLst>
          </p:cNvPr>
          <p:cNvSpPr/>
          <p:nvPr/>
        </p:nvSpPr>
        <p:spPr>
          <a:xfrm>
            <a:off x="7084017" y="1136171"/>
            <a:ext cx="1833796" cy="4441876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4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3D6F2518-7DA2-A979-9EFE-C4E06741A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9170" y="1508647"/>
            <a:ext cx="274320" cy="27432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8E8BFCFA-8DF5-16B3-1232-8651D7C615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9170" y="3709889"/>
            <a:ext cx="274320" cy="27432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5B3EAA1-562D-D438-072E-07E9F7455680}"/>
              </a:ext>
            </a:extLst>
          </p:cNvPr>
          <p:cNvSpPr txBox="1"/>
          <p:nvPr/>
        </p:nvSpPr>
        <p:spPr>
          <a:xfrm>
            <a:off x="7193716" y="501463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Polygon Edge</a:t>
            </a: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12587200-BA9B-ABF2-E415-E42D27254D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36053" y="1773718"/>
            <a:ext cx="394214" cy="355061"/>
          </a:xfrm>
          <a:prstGeom prst="rect">
            <a:avLst/>
          </a:prstGeom>
        </p:spPr>
      </p:pic>
      <p:pic>
        <p:nvPicPr>
          <p:cNvPr id="123" name="Graphic 8">
            <a:extLst>
              <a:ext uri="{FF2B5EF4-FFF2-40B4-BE49-F238E27FC236}">
                <a16:creationId xmlns:a16="http://schemas.microsoft.com/office/drawing/2014/main" id="{AEEF1D5B-E16F-AFD3-2538-09DCD858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19" y="2389360"/>
            <a:ext cx="381158" cy="3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F47E9AF8-FE5D-189D-1954-449C8C4EE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6800" y="1769466"/>
            <a:ext cx="394214" cy="355061"/>
          </a:xfrm>
          <a:prstGeom prst="rect">
            <a:avLst/>
          </a:prstGeom>
        </p:spPr>
      </p:pic>
      <p:pic>
        <p:nvPicPr>
          <p:cNvPr id="125" name="Graphic 8">
            <a:extLst>
              <a:ext uri="{FF2B5EF4-FFF2-40B4-BE49-F238E27FC236}">
                <a16:creationId xmlns:a16="http://schemas.microsoft.com/office/drawing/2014/main" id="{41FA9D45-6DCC-9EC2-C1DB-1650568B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84" y="2393450"/>
            <a:ext cx="381158" cy="3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9CD24C2-1B2B-F4B1-63D0-619A7DAD1D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62419" y="1782967"/>
            <a:ext cx="394214" cy="355061"/>
          </a:xfrm>
          <a:prstGeom prst="rect">
            <a:avLst/>
          </a:prstGeom>
        </p:spPr>
      </p:pic>
      <p:pic>
        <p:nvPicPr>
          <p:cNvPr id="127" name="Graphic 8">
            <a:extLst>
              <a:ext uri="{FF2B5EF4-FFF2-40B4-BE49-F238E27FC236}">
                <a16:creationId xmlns:a16="http://schemas.microsoft.com/office/drawing/2014/main" id="{0A8D206C-3FB1-1E7E-14D9-B27536B8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51" y="2389360"/>
            <a:ext cx="381158" cy="3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0FEF7F5-8621-1565-5E0F-0841997E0B8E}"/>
              </a:ext>
            </a:extLst>
          </p:cNvPr>
          <p:cNvSpPr txBox="1"/>
          <p:nvPr/>
        </p:nvSpPr>
        <p:spPr>
          <a:xfrm>
            <a:off x="5498817" y="2124527"/>
            <a:ext cx="72021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301696-76DD-7276-F691-8D15AB0C53A3}"/>
              </a:ext>
            </a:extLst>
          </p:cNvPr>
          <p:cNvSpPr txBox="1"/>
          <p:nvPr/>
        </p:nvSpPr>
        <p:spPr>
          <a:xfrm>
            <a:off x="4890062" y="2769073"/>
            <a:ext cx="72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D3B1B56-2F9A-1739-1F0D-A3DF2716C00F}"/>
              </a:ext>
            </a:extLst>
          </p:cNvPr>
          <p:cNvSpPr txBox="1"/>
          <p:nvPr/>
        </p:nvSpPr>
        <p:spPr>
          <a:xfrm>
            <a:off x="6994812" y="2774608"/>
            <a:ext cx="720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94E59A7-27AA-8EA1-74C4-E841BE7A68E9}"/>
              </a:ext>
            </a:extLst>
          </p:cNvPr>
          <p:cNvSpPr txBox="1"/>
          <p:nvPr/>
        </p:nvSpPr>
        <p:spPr>
          <a:xfrm>
            <a:off x="7640808" y="2124527"/>
            <a:ext cx="72021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GW</a:t>
            </a:r>
          </a:p>
        </p:txBody>
      </p:sp>
      <p:pic>
        <p:nvPicPr>
          <p:cNvPr id="132" name="Graphic 60">
            <a:extLst>
              <a:ext uri="{FF2B5EF4-FFF2-40B4-BE49-F238E27FC236}">
                <a16:creationId xmlns:a16="http://schemas.microsoft.com/office/drawing/2014/main" id="{54CC868F-9131-3214-8E1B-AEB6AAF7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98" y="45892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60">
            <a:extLst>
              <a:ext uri="{FF2B5EF4-FFF2-40B4-BE49-F238E27FC236}">
                <a16:creationId xmlns:a16="http://schemas.microsoft.com/office/drawing/2014/main" id="{A9E1AC88-3977-6058-B666-E0D31A3B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60" y="4583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60">
            <a:extLst>
              <a:ext uri="{FF2B5EF4-FFF2-40B4-BE49-F238E27FC236}">
                <a16:creationId xmlns:a16="http://schemas.microsoft.com/office/drawing/2014/main" id="{E1293568-6C35-68C8-F848-736CAFC1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72" y="4590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60">
            <a:extLst>
              <a:ext uri="{FF2B5EF4-FFF2-40B4-BE49-F238E27FC236}">
                <a16:creationId xmlns:a16="http://schemas.microsoft.com/office/drawing/2014/main" id="{1EFF403D-0794-5CB1-B370-906DCA6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15" y="4590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911EF692-E1E7-EB92-F08B-51EA16FE3FEB}"/>
              </a:ext>
            </a:extLst>
          </p:cNvPr>
          <p:cNvSpPr/>
          <p:nvPr/>
        </p:nvSpPr>
        <p:spPr>
          <a:xfrm>
            <a:off x="499266" y="2372986"/>
            <a:ext cx="8305113" cy="59541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693BC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Elbow Connector 19">
            <a:extLst>
              <a:ext uri="{FF2B5EF4-FFF2-40B4-BE49-F238E27FC236}">
                <a16:creationId xmlns:a16="http://schemas.microsoft.com/office/drawing/2014/main" id="{D0E62A2C-1B73-BABA-1911-05F5681834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1958" y="3341318"/>
            <a:ext cx="1353256" cy="60742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F316145-C3CF-FA26-CE59-FE324BCAFAF0}"/>
              </a:ext>
            </a:extLst>
          </p:cNvPr>
          <p:cNvSpPr txBox="1"/>
          <p:nvPr/>
        </p:nvSpPr>
        <p:spPr>
          <a:xfrm>
            <a:off x="4208128" y="3442914"/>
            <a:ext cx="834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JSON-RPC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E6A6DC-9FFD-C767-8451-0C1FF2FB6388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804379" y="5099474"/>
            <a:ext cx="552369" cy="3644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029" y="3751892"/>
            <a:ext cx="500175" cy="46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Freeform 36">
            <a:extLst>
              <a:ext uri="{FF2B5EF4-FFF2-40B4-BE49-F238E27FC236}">
                <a16:creationId xmlns:a16="http://schemas.microsoft.com/office/drawing/2014/main" id="{AB463B32-97C4-5947-BC9B-DB77CF5E096E}"/>
              </a:ext>
            </a:extLst>
          </p:cNvPr>
          <p:cNvSpPr/>
          <p:nvPr/>
        </p:nvSpPr>
        <p:spPr>
          <a:xfrm rot="10800000" flipH="1">
            <a:off x="9895876" y="3984208"/>
            <a:ext cx="144871" cy="83643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47C496-3406-262E-7921-2DFAD480F7BC}"/>
              </a:ext>
            </a:extLst>
          </p:cNvPr>
          <p:cNvCxnSpPr>
            <a:cxnSpLocks/>
            <a:stCxn id="84" idx="3"/>
            <a:endCxn id="92" idx="0"/>
          </p:cNvCxnSpPr>
          <p:nvPr/>
        </p:nvCxnSpPr>
        <p:spPr>
          <a:xfrm>
            <a:off x="9889204" y="3983626"/>
            <a:ext cx="151543" cy="5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">
            <a:extLst>
              <a:ext uri="{FF2B5EF4-FFF2-40B4-BE49-F238E27FC236}">
                <a16:creationId xmlns:a16="http://schemas.microsoft.com/office/drawing/2014/main" id="{E76B8397-31EC-4A86-32BA-1761F019A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221" y="4154785"/>
            <a:ext cx="760062" cy="40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07" name="Freeform 37">
            <a:extLst>
              <a:ext uri="{FF2B5EF4-FFF2-40B4-BE49-F238E27FC236}">
                <a16:creationId xmlns:a16="http://schemas.microsoft.com/office/drawing/2014/main" id="{4DF3933D-6AD6-4F4F-91F4-0DC8BAF54411}"/>
              </a:ext>
            </a:extLst>
          </p:cNvPr>
          <p:cNvSpPr/>
          <p:nvPr/>
        </p:nvSpPr>
        <p:spPr>
          <a:xfrm rot="10800000" flipH="1" flipV="1">
            <a:off x="9892124" y="3857410"/>
            <a:ext cx="229775" cy="160359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29DDA94-B55F-C2FE-B346-DC166D950B5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901316" y="5463956"/>
            <a:ext cx="224099" cy="37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D303252-E0D4-ED13-A816-27BA547DC5AD}"/>
              </a:ext>
            </a:extLst>
          </p:cNvPr>
          <p:cNvCxnSpPr>
            <a:cxnSpLocks/>
            <a:stCxn id="95" idx="3"/>
            <a:endCxn id="72" idx="1"/>
          </p:cNvCxnSpPr>
          <p:nvPr/>
        </p:nvCxnSpPr>
        <p:spPr>
          <a:xfrm>
            <a:off x="8811859" y="4781103"/>
            <a:ext cx="594985" cy="2843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102214A-139F-AC21-166D-43D2DB84CF0E}"/>
              </a:ext>
            </a:extLst>
          </p:cNvPr>
          <p:cNvCxnSpPr>
            <a:cxnSpLocks/>
            <a:stCxn id="110" idx="3"/>
            <a:endCxn id="84" idx="1"/>
          </p:cNvCxnSpPr>
          <p:nvPr/>
        </p:nvCxnSpPr>
        <p:spPr>
          <a:xfrm flipV="1">
            <a:off x="8804379" y="3983626"/>
            <a:ext cx="584650" cy="5072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5">
            <a:extLst>
              <a:ext uri="{FF2B5EF4-FFF2-40B4-BE49-F238E27FC236}">
                <a16:creationId xmlns:a16="http://schemas.microsoft.com/office/drawing/2014/main" id="{11B8A8F5-3A91-7713-3556-B836ACDC5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844" y="1870400"/>
            <a:ext cx="469857" cy="46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9">
            <a:extLst>
              <a:ext uri="{FF2B5EF4-FFF2-40B4-BE49-F238E27FC236}">
                <a16:creationId xmlns:a16="http://schemas.microsoft.com/office/drawing/2014/main" id="{B7B1FF0B-F941-CD65-F198-1D203F959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462" y="2380355"/>
            <a:ext cx="4942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723338-4E59-45EA-A4BF-C686BB4D18DF}"/>
              </a:ext>
            </a:extLst>
          </p:cNvPr>
          <p:cNvSpPr/>
          <p:nvPr/>
        </p:nvSpPr>
        <p:spPr>
          <a:xfrm>
            <a:off x="587518" y="585589"/>
            <a:ext cx="9417382" cy="54738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F9C5A-F1C8-4347-AC30-386B6F373C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7394" y="1361677"/>
            <a:ext cx="6894210" cy="40040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012AE-157C-448D-9123-BA770EDC29A5}"/>
              </a:ext>
            </a:extLst>
          </p:cNvPr>
          <p:cNvSpPr/>
          <p:nvPr/>
        </p:nvSpPr>
        <p:spPr>
          <a:xfrm>
            <a:off x="247651" y="139701"/>
            <a:ext cx="11696700" cy="6464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8D0AEE8-3B2C-4213-8112-DDB0BB09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51" y="139701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C0B3FDA-3C9D-4136-980D-6CB2D09C9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331" y="585589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BF9C076-A705-4324-A32E-20B0ED935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1531" y="1361677"/>
            <a:ext cx="274320" cy="274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13D2E-FD01-4176-B8C9-B00D16BDE003}"/>
              </a:ext>
            </a:extLst>
          </p:cNvPr>
          <p:cNvSpPr txBox="1"/>
          <p:nvPr/>
        </p:nvSpPr>
        <p:spPr>
          <a:xfrm>
            <a:off x="837197" y="4818355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1FB7F70-892D-495B-AFF6-F5DF9FE70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2820" y="3029287"/>
            <a:ext cx="524251" cy="524251"/>
          </a:xfrm>
          <a:prstGeom prst="rect">
            <a:avLst/>
          </a:prstGeom>
        </p:spPr>
      </p:pic>
      <p:pic>
        <p:nvPicPr>
          <p:cNvPr id="29" name="Graphic 26">
            <a:extLst>
              <a:ext uri="{FF2B5EF4-FFF2-40B4-BE49-F238E27FC236}">
                <a16:creationId xmlns:a16="http://schemas.microsoft.com/office/drawing/2014/main" id="{F5AF1F8C-5881-41BD-A7F8-C8231DAE1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3" y="22438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3">
            <a:extLst>
              <a:ext uri="{FF2B5EF4-FFF2-40B4-BE49-F238E27FC236}">
                <a16:creationId xmlns:a16="http://schemas.microsoft.com/office/drawing/2014/main" id="{164B1EB4-FB3E-468A-9625-74DCDD62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267" y="2644936"/>
            <a:ext cx="12052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Fetch keys from Parameter Store</a:t>
            </a:r>
          </a:p>
        </p:txBody>
      </p:sp>
      <p:grpSp>
        <p:nvGrpSpPr>
          <p:cNvPr id="146" name="Group 26">
            <a:extLst>
              <a:ext uri="{FF2B5EF4-FFF2-40B4-BE49-F238E27FC236}">
                <a16:creationId xmlns:a16="http://schemas.microsoft.com/office/drawing/2014/main" id="{3D68B333-855A-4B56-97AB-ED0FA8587AF1}"/>
              </a:ext>
            </a:extLst>
          </p:cNvPr>
          <p:cNvGrpSpPr>
            <a:grpSpLocks/>
          </p:cNvGrpSpPr>
          <p:nvPr/>
        </p:nvGrpSpPr>
        <p:grpSpPr bwMode="auto">
          <a:xfrm>
            <a:off x="1138733" y="3940400"/>
            <a:ext cx="392113" cy="333375"/>
            <a:chOff x="7089948" y="4360739"/>
            <a:chExt cx="391016" cy="333597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1C010A1-1B6B-4E0E-8C23-5863ECD9510C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48" name="TextBox 28">
              <a:extLst>
                <a:ext uri="{FF2B5EF4-FFF2-40B4-BE49-F238E27FC236}">
                  <a16:creationId xmlns:a16="http://schemas.microsoft.com/office/drawing/2014/main" id="{73426F65-5B50-4F39-B3A3-8190BBED7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50" name="Graphic 15">
            <a:extLst>
              <a:ext uri="{FF2B5EF4-FFF2-40B4-BE49-F238E27FC236}">
                <a16:creationId xmlns:a16="http://schemas.microsoft.com/office/drawing/2014/main" id="{6C139246-D989-47D9-801F-587E2722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880602" y="21947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Freeform 34">
            <a:extLst>
              <a:ext uri="{FF2B5EF4-FFF2-40B4-BE49-F238E27FC236}">
                <a16:creationId xmlns:a16="http://schemas.microsoft.com/office/drawing/2014/main" id="{E80F1D67-532C-48B2-A063-AFB0F27C1F12}"/>
              </a:ext>
            </a:extLst>
          </p:cNvPr>
          <p:cNvSpPr/>
          <p:nvPr/>
        </p:nvSpPr>
        <p:spPr>
          <a:xfrm flipH="1">
            <a:off x="1542614" y="2454173"/>
            <a:ext cx="349637" cy="93712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BC46F63-75A8-4E1E-9F9A-292CED35E864}"/>
              </a:ext>
            </a:extLst>
          </p:cNvPr>
          <p:cNvCxnSpPr>
            <a:cxnSpLocks/>
          </p:cNvCxnSpPr>
          <p:nvPr/>
        </p:nvCxnSpPr>
        <p:spPr>
          <a:xfrm>
            <a:off x="2350502" y="2464233"/>
            <a:ext cx="12213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c 18">
            <a:extLst>
              <a:ext uri="{FF2B5EF4-FFF2-40B4-BE49-F238E27FC236}">
                <a16:creationId xmlns:a16="http://schemas.microsoft.com/office/drawing/2014/main" id="{A9F09750-4E1A-4D50-8176-CE912BC8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00" y="2497189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Graphic 62">
            <a:extLst>
              <a:ext uri="{FF2B5EF4-FFF2-40B4-BE49-F238E27FC236}">
                <a16:creationId xmlns:a16="http://schemas.microsoft.com/office/drawing/2014/main" id="{3046E2A6-2D60-4E00-9AA4-FA31E94FA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9" y="33616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1EBE1DD-3B3F-4CFB-B143-855AC7DEC383}"/>
              </a:ext>
            </a:extLst>
          </p:cNvPr>
          <p:cNvCxnSpPr>
            <a:cxnSpLocks/>
          </p:cNvCxnSpPr>
          <p:nvPr/>
        </p:nvCxnSpPr>
        <p:spPr>
          <a:xfrm flipV="1">
            <a:off x="1593850" y="3806344"/>
            <a:ext cx="0" cy="5654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4BA7898-20DB-452D-81FB-219E329767AC}"/>
              </a:ext>
            </a:extLst>
          </p:cNvPr>
          <p:cNvSpPr txBox="1"/>
          <p:nvPr/>
        </p:nvSpPr>
        <p:spPr>
          <a:xfrm>
            <a:off x="1466727" y="2626516"/>
            <a:ext cx="1383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Run initialization function</a:t>
            </a:r>
          </a:p>
        </p:txBody>
      </p:sp>
      <p:grpSp>
        <p:nvGrpSpPr>
          <p:cNvPr id="168" name="Group 26">
            <a:extLst>
              <a:ext uri="{FF2B5EF4-FFF2-40B4-BE49-F238E27FC236}">
                <a16:creationId xmlns:a16="http://schemas.microsoft.com/office/drawing/2014/main" id="{E574BD80-BFEE-4B4A-8B48-2499A2F86AA3}"/>
              </a:ext>
            </a:extLst>
          </p:cNvPr>
          <p:cNvGrpSpPr>
            <a:grpSpLocks/>
          </p:cNvGrpSpPr>
          <p:nvPr/>
        </p:nvGrpSpPr>
        <p:grpSpPr bwMode="auto">
          <a:xfrm>
            <a:off x="1132205" y="2638631"/>
            <a:ext cx="392113" cy="333375"/>
            <a:chOff x="7089948" y="4360739"/>
            <a:chExt cx="391016" cy="33359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9D54252-979C-432C-87F9-884557658C84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70" name="TextBox 28">
              <a:extLst>
                <a:ext uri="{FF2B5EF4-FFF2-40B4-BE49-F238E27FC236}">
                  <a16:creationId xmlns:a16="http://schemas.microsoft.com/office/drawing/2014/main" id="{8808ABDB-0920-449F-904A-175B36CA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72" name="Group 26">
            <a:extLst>
              <a:ext uri="{FF2B5EF4-FFF2-40B4-BE49-F238E27FC236}">
                <a16:creationId xmlns:a16="http://schemas.microsoft.com/office/drawing/2014/main" id="{E0CEAB3F-170A-423F-A4C2-4A2254104908}"/>
              </a:ext>
            </a:extLst>
          </p:cNvPr>
          <p:cNvGrpSpPr>
            <a:grpSpLocks/>
          </p:cNvGrpSpPr>
          <p:nvPr/>
        </p:nvGrpSpPr>
        <p:grpSpPr bwMode="auto">
          <a:xfrm>
            <a:off x="2743770" y="2100363"/>
            <a:ext cx="392113" cy="333375"/>
            <a:chOff x="7089948" y="4360739"/>
            <a:chExt cx="391016" cy="333597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03A2C87-75EB-4E61-BA61-9DD381B562CA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74" name="TextBox 28">
              <a:extLst>
                <a:ext uri="{FF2B5EF4-FFF2-40B4-BE49-F238E27FC236}">
                  <a16:creationId xmlns:a16="http://schemas.microsoft.com/office/drawing/2014/main" id="{E7ED8F48-5E5E-45AE-8196-257903B06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175" name="Graphic 16">
            <a:extLst>
              <a:ext uri="{FF2B5EF4-FFF2-40B4-BE49-F238E27FC236}">
                <a16:creationId xmlns:a16="http://schemas.microsoft.com/office/drawing/2014/main" id="{08A25B40-1CDE-4E40-B9E1-E89B6E63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172011" y="2267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F8941C6-93EA-4E67-88A0-A5A39F43FEA4}"/>
              </a:ext>
            </a:extLst>
          </p:cNvPr>
          <p:cNvCxnSpPr>
            <a:cxnSpLocks/>
          </p:cNvCxnSpPr>
          <p:nvPr/>
        </p:nvCxnSpPr>
        <p:spPr>
          <a:xfrm>
            <a:off x="4023052" y="2460956"/>
            <a:ext cx="122130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3">
            <a:extLst>
              <a:ext uri="{FF2B5EF4-FFF2-40B4-BE49-F238E27FC236}">
                <a16:creationId xmlns:a16="http://schemas.microsoft.com/office/drawing/2014/main" id="{A097781E-6837-47E8-B15F-4017F244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33" y="2735334"/>
            <a:ext cx="12052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Generate 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genesis.json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26">
            <a:extLst>
              <a:ext uri="{FF2B5EF4-FFF2-40B4-BE49-F238E27FC236}">
                <a16:creationId xmlns:a16="http://schemas.microsoft.com/office/drawing/2014/main" id="{29456363-65C6-488E-BCE7-1A2A40D706E2}"/>
              </a:ext>
            </a:extLst>
          </p:cNvPr>
          <p:cNvGrpSpPr>
            <a:grpSpLocks/>
          </p:cNvGrpSpPr>
          <p:nvPr/>
        </p:nvGrpSpPr>
        <p:grpSpPr bwMode="auto">
          <a:xfrm>
            <a:off x="4422409" y="2087665"/>
            <a:ext cx="392113" cy="333375"/>
            <a:chOff x="7089948" y="4360739"/>
            <a:chExt cx="391016" cy="333597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ED52B95-4B5B-48C0-B483-205ABCA68BFA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0" name="TextBox 28">
              <a:extLst>
                <a:ext uri="{FF2B5EF4-FFF2-40B4-BE49-F238E27FC236}">
                  <a16:creationId xmlns:a16="http://schemas.microsoft.com/office/drawing/2014/main" id="{B3973F55-9EB5-48C5-84B8-AACB675C8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81" name="Freeform 34">
            <a:extLst>
              <a:ext uri="{FF2B5EF4-FFF2-40B4-BE49-F238E27FC236}">
                <a16:creationId xmlns:a16="http://schemas.microsoft.com/office/drawing/2014/main" id="{F4C9FB74-8E55-4724-B84C-38DCFF8C502B}"/>
              </a:ext>
            </a:extLst>
          </p:cNvPr>
          <p:cNvSpPr/>
          <p:nvPr/>
        </p:nvSpPr>
        <p:spPr>
          <a:xfrm rot="5400000" flipH="1">
            <a:off x="5944940" y="2103510"/>
            <a:ext cx="565055" cy="12864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2" name="TextBox 23">
            <a:extLst>
              <a:ext uri="{FF2B5EF4-FFF2-40B4-BE49-F238E27FC236}">
                <a16:creationId xmlns:a16="http://schemas.microsoft.com/office/drawing/2014/main" id="{0A4E7FB8-E811-4A5B-85C1-BDD3D90A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902" y="2470580"/>
            <a:ext cx="98123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Upload 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genesis.json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to S3</a:t>
            </a:r>
          </a:p>
        </p:txBody>
      </p:sp>
      <p:grpSp>
        <p:nvGrpSpPr>
          <p:cNvPr id="183" name="Group 26">
            <a:extLst>
              <a:ext uri="{FF2B5EF4-FFF2-40B4-BE49-F238E27FC236}">
                <a16:creationId xmlns:a16="http://schemas.microsoft.com/office/drawing/2014/main" id="{B69AF6D7-297B-4042-9DED-ABEA841D54A7}"/>
              </a:ext>
            </a:extLst>
          </p:cNvPr>
          <p:cNvGrpSpPr>
            <a:grpSpLocks/>
          </p:cNvGrpSpPr>
          <p:nvPr/>
        </p:nvGrpSpPr>
        <p:grpSpPr bwMode="auto">
          <a:xfrm>
            <a:off x="6136135" y="2087665"/>
            <a:ext cx="392113" cy="333375"/>
            <a:chOff x="7089948" y="4360739"/>
            <a:chExt cx="391016" cy="333597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1C08130-7349-4AEE-998E-28F1CD7D6873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85" name="TextBox 28">
              <a:extLst>
                <a:ext uri="{FF2B5EF4-FFF2-40B4-BE49-F238E27FC236}">
                  <a16:creationId xmlns:a16="http://schemas.microsoft.com/office/drawing/2014/main" id="{4AB2051C-37AD-45C8-855C-C7C9E24DC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96DFF48-ADFA-229E-90EB-F7FF66AF770F}"/>
              </a:ext>
            </a:extLst>
          </p:cNvPr>
          <p:cNvSpPr txBox="1"/>
          <p:nvPr/>
        </p:nvSpPr>
        <p:spPr>
          <a:xfrm>
            <a:off x="1480551" y="3978788"/>
            <a:ext cx="161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Receive API call from Polygon Edge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82EE5-B639-C548-ADFB-BDA36B4D80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8945" y="4406085"/>
            <a:ext cx="452334" cy="4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91C66-6AA0-4950-BAC2-93707E183774}"/>
              </a:ext>
            </a:extLst>
          </p:cNvPr>
          <p:cNvSpPr/>
          <p:nvPr/>
        </p:nvSpPr>
        <p:spPr>
          <a:xfrm>
            <a:off x="587518" y="585589"/>
            <a:ext cx="10874232" cy="547383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2CA492-D0C0-4596-8EF2-D7348E893C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2521" y="1327418"/>
            <a:ext cx="9582627" cy="40040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85246-83C2-4C8A-879A-30FD69574FFC}"/>
              </a:ext>
            </a:extLst>
          </p:cNvPr>
          <p:cNvSpPr/>
          <p:nvPr/>
        </p:nvSpPr>
        <p:spPr>
          <a:xfrm>
            <a:off x="247651" y="139701"/>
            <a:ext cx="11696700" cy="6464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84361FD-E7AD-4EB6-8003-82FBA6E40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51" y="139701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2F55F3-BBE2-45B0-8CDB-38CEC1DBB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331" y="585589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83D5E08-F9A5-4BA2-8259-78FFB7011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521" y="1327418"/>
            <a:ext cx="257097" cy="25709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186D873-81D9-471C-AB47-EFBF769ED9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1029" y="2247509"/>
            <a:ext cx="469901" cy="469901"/>
          </a:xfrm>
          <a:prstGeom prst="rect">
            <a:avLst/>
          </a:prstGeom>
        </p:spPr>
      </p:pic>
      <p:pic>
        <p:nvPicPr>
          <p:cNvPr id="10" name="Graphic 26">
            <a:extLst>
              <a:ext uri="{FF2B5EF4-FFF2-40B4-BE49-F238E27FC236}">
                <a16:creationId xmlns:a16="http://schemas.microsoft.com/office/drawing/2014/main" id="{849A5139-7AD3-4001-908C-1CC97F77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57" y="22417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3">
            <a:extLst>
              <a:ext uri="{FF2B5EF4-FFF2-40B4-BE49-F238E27FC236}">
                <a16:creationId xmlns:a16="http://schemas.microsoft.com/office/drawing/2014/main" id="{4EE3D544-4A55-4399-9F5E-7C9C2D6E0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792" y="2681288"/>
            <a:ext cx="12052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grpSp>
        <p:nvGrpSpPr>
          <p:cNvPr id="12" name="Group 26">
            <a:extLst>
              <a:ext uri="{FF2B5EF4-FFF2-40B4-BE49-F238E27FC236}">
                <a16:creationId xmlns:a16="http://schemas.microsoft.com/office/drawing/2014/main" id="{E84EC163-E800-48EB-8A96-BAF777A28EBC}"/>
              </a:ext>
            </a:extLst>
          </p:cNvPr>
          <p:cNvGrpSpPr>
            <a:grpSpLocks/>
          </p:cNvGrpSpPr>
          <p:nvPr/>
        </p:nvGrpSpPr>
        <p:grpSpPr bwMode="auto">
          <a:xfrm>
            <a:off x="1311892" y="3734900"/>
            <a:ext cx="392113" cy="333375"/>
            <a:chOff x="7089948" y="4360739"/>
            <a:chExt cx="391016" cy="3335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23123E-BAA4-4556-8C9E-997BC61161D0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28">
              <a:extLst>
                <a:ext uri="{FF2B5EF4-FFF2-40B4-BE49-F238E27FC236}">
                  <a16:creationId xmlns:a16="http://schemas.microsoft.com/office/drawing/2014/main" id="{39C445B0-CE3B-4C7F-A2C0-9FD49B20E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14D73E73-5B3A-450B-A04C-3A5A9870C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530817" y="43740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02CC9F-507E-4377-828F-EBF0466292BA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3364775" y="2482460"/>
            <a:ext cx="1766254" cy="32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8">
            <a:extLst>
              <a:ext uri="{FF2B5EF4-FFF2-40B4-BE49-F238E27FC236}">
                <a16:creationId xmlns:a16="http://schemas.microsoft.com/office/drawing/2014/main" id="{BF7C17B5-F88E-413E-B9F2-6075B377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70" y="2100471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62">
            <a:extLst>
              <a:ext uri="{FF2B5EF4-FFF2-40B4-BE49-F238E27FC236}">
                <a16:creationId xmlns:a16="http://schemas.microsoft.com/office/drawing/2014/main" id="{352D4A0C-ED7E-40D2-807A-70A410B1D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42" y="43847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16F398D-D2AB-4586-89C7-23056BE9653C}"/>
              </a:ext>
            </a:extLst>
          </p:cNvPr>
          <p:cNvSpPr/>
          <p:nvPr/>
        </p:nvSpPr>
        <p:spPr>
          <a:xfrm>
            <a:off x="1043265" y="1986680"/>
            <a:ext cx="9213797" cy="29917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25" name="Graphic 96">
            <a:extLst>
              <a:ext uri="{FF2B5EF4-FFF2-40B4-BE49-F238E27FC236}">
                <a16:creationId xmlns:a16="http://schemas.microsoft.com/office/drawing/2014/main" id="{2B67C9BF-7600-4B36-9B99-EB41C88E6C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04" y="1988802"/>
            <a:ext cx="381000" cy="381000"/>
          </a:xfrm>
          <a:prstGeom prst="rect">
            <a:avLst/>
          </a:prstGeom>
        </p:spPr>
      </p:pic>
      <p:grpSp>
        <p:nvGrpSpPr>
          <p:cNvPr id="26" name="Group 26">
            <a:extLst>
              <a:ext uri="{FF2B5EF4-FFF2-40B4-BE49-F238E27FC236}">
                <a16:creationId xmlns:a16="http://schemas.microsoft.com/office/drawing/2014/main" id="{DE3FA8AB-44E8-42C8-B425-A64A24A90CF7}"/>
              </a:ext>
            </a:extLst>
          </p:cNvPr>
          <p:cNvGrpSpPr>
            <a:grpSpLocks/>
          </p:cNvGrpSpPr>
          <p:nvPr/>
        </p:nvGrpSpPr>
        <p:grpSpPr bwMode="auto">
          <a:xfrm>
            <a:off x="1934938" y="2096989"/>
            <a:ext cx="392113" cy="333375"/>
            <a:chOff x="7089948" y="4360739"/>
            <a:chExt cx="391016" cy="33359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450509-2D6E-4A88-9FBB-B5E94AAA9B52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10D2D16E-6B26-4239-918F-38A28E43A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pic>
        <p:nvPicPr>
          <p:cNvPr id="32" name="Graphic 16">
            <a:extLst>
              <a:ext uri="{FF2B5EF4-FFF2-40B4-BE49-F238E27FC236}">
                <a16:creationId xmlns:a16="http://schemas.microsoft.com/office/drawing/2014/main" id="{60D7D932-BB57-445A-BD5C-49A34C58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9608128" y="22290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26">
            <a:extLst>
              <a:ext uri="{FF2B5EF4-FFF2-40B4-BE49-F238E27FC236}">
                <a16:creationId xmlns:a16="http://schemas.microsoft.com/office/drawing/2014/main" id="{A5CF48F4-A0B6-46D7-B8D3-8FCC7C2A535F}"/>
              </a:ext>
            </a:extLst>
          </p:cNvPr>
          <p:cNvGrpSpPr>
            <a:grpSpLocks/>
          </p:cNvGrpSpPr>
          <p:nvPr/>
        </p:nvGrpSpPr>
        <p:grpSpPr bwMode="auto">
          <a:xfrm>
            <a:off x="4091617" y="2090008"/>
            <a:ext cx="392113" cy="333375"/>
            <a:chOff x="7089948" y="4360739"/>
            <a:chExt cx="391016" cy="33359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1D6A9E-E588-4521-9685-8EFE054D6321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28">
              <a:extLst>
                <a:ext uri="{FF2B5EF4-FFF2-40B4-BE49-F238E27FC236}">
                  <a16:creationId xmlns:a16="http://schemas.microsoft.com/office/drawing/2014/main" id="{054187C7-29B6-409C-A8FE-204721B25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48" name="TextBox 20">
            <a:extLst>
              <a:ext uri="{FF2B5EF4-FFF2-40B4-BE49-F238E27FC236}">
                <a16:creationId xmlns:a16="http://schemas.microsoft.com/office/drawing/2014/main" id="{F5DA73F4-8D2E-4B91-ACC6-35B25E90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52" y="2498854"/>
            <a:ext cx="14227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Fetch 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genesis.json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from S3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F53977-5810-46B7-B86C-C29E440D84E3}"/>
              </a:ext>
            </a:extLst>
          </p:cNvPr>
          <p:cNvCxnSpPr>
            <a:cxnSpLocks/>
          </p:cNvCxnSpPr>
          <p:nvPr/>
        </p:nvCxnSpPr>
        <p:spPr>
          <a:xfrm flipV="1">
            <a:off x="1716852" y="3586399"/>
            <a:ext cx="12508" cy="75807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34">
            <a:extLst>
              <a:ext uri="{FF2B5EF4-FFF2-40B4-BE49-F238E27FC236}">
                <a16:creationId xmlns:a16="http://schemas.microsoft.com/office/drawing/2014/main" id="{05536647-1D0E-4F68-A7FA-E1DCD7823A7D}"/>
              </a:ext>
            </a:extLst>
          </p:cNvPr>
          <p:cNvSpPr/>
          <p:nvPr/>
        </p:nvSpPr>
        <p:spPr>
          <a:xfrm flipH="1">
            <a:off x="1704003" y="2477103"/>
            <a:ext cx="1178809" cy="70198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9B53F277-D1DA-4A39-A4A8-A60D31A70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926" y="2466442"/>
            <a:ext cx="11390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Make API call to Lambda function notifying that the keys are stored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274D9554-98C1-4663-9DCE-5FE423708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306" y="2525514"/>
            <a:ext cx="12862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Fetch keys from PS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F904787F-01AE-4394-9851-48A85D8BC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365" y="4198786"/>
            <a:ext cx="15680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Create polygon-edge service</a:t>
            </a:r>
          </a:p>
        </p:txBody>
      </p:sp>
      <p:grpSp>
        <p:nvGrpSpPr>
          <p:cNvPr id="67" name="Group 26">
            <a:extLst>
              <a:ext uri="{FF2B5EF4-FFF2-40B4-BE49-F238E27FC236}">
                <a16:creationId xmlns:a16="http://schemas.microsoft.com/office/drawing/2014/main" id="{EFCB37A0-2FDB-414C-A992-BE505E4A7C36}"/>
              </a:ext>
            </a:extLst>
          </p:cNvPr>
          <p:cNvGrpSpPr>
            <a:grpSpLocks/>
          </p:cNvGrpSpPr>
          <p:nvPr/>
        </p:nvGrpSpPr>
        <p:grpSpPr bwMode="auto">
          <a:xfrm>
            <a:off x="5967582" y="2087172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68754A1-8308-4A4D-859B-A4BADC3D9450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9" name="TextBox 28">
              <a:extLst>
                <a:ext uri="{FF2B5EF4-FFF2-40B4-BE49-F238E27FC236}">
                  <a16:creationId xmlns:a16="http://schemas.microsoft.com/office/drawing/2014/main" id="{ED56DB44-818F-48DD-BCCB-B45DDC131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4CA011-E112-41A1-AAD6-280E0186F675}"/>
              </a:ext>
            </a:extLst>
          </p:cNvPr>
          <p:cNvCxnSpPr>
            <a:cxnSpLocks/>
          </p:cNvCxnSpPr>
          <p:nvPr/>
        </p:nvCxnSpPr>
        <p:spPr>
          <a:xfrm>
            <a:off x="2019616" y="4588836"/>
            <a:ext cx="4474206" cy="201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26">
            <a:extLst>
              <a:ext uri="{FF2B5EF4-FFF2-40B4-BE49-F238E27FC236}">
                <a16:creationId xmlns:a16="http://schemas.microsoft.com/office/drawing/2014/main" id="{8C4FA7A9-E4B3-4214-ACFF-BBDD89995A7C}"/>
              </a:ext>
            </a:extLst>
          </p:cNvPr>
          <p:cNvGrpSpPr>
            <a:grpSpLocks/>
          </p:cNvGrpSpPr>
          <p:nvPr/>
        </p:nvGrpSpPr>
        <p:grpSpPr bwMode="auto">
          <a:xfrm>
            <a:off x="8669059" y="2065687"/>
            <a:ext cx="392113" cy="333375"/>
            <a:chOff x="7089948" y="4360739"/>
            <a:chExt cx="391016" cy="33359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2216B25-2D34-40CF-A842-C4DE10677EBB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8576AFA-8155-4303-BF5D-928B7274C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76" name="TextBox 20">
            <a:extLst>
              <a:ext uri="{FF2B5EF4-FFF2-40B4-BE49-F238E27FC236}">
                <a16:creationId xmlns:a16="http://schemas.microsoft.com/office/drawing/2014/main" id="{4BC32B67-E0D7-444F-8C3F-84A1E79FF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468" y="4307902"/>
            <a:ext cx="1956204" cy="25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Start polygon-edge service</a:t>
            </a:r>
          </a:p>
        </p:txBody>
      </p:sp>
      <p:pic>
        <p:nvPicPr>
          <p:cNvPr id="42" name="Graphic 26">
            <a:extLst>
              <a:ext uri="{FF2B5EF4-FFF2-40B4-BE49-F238E27FC236}">
                <a16:creationId xmlns:a16="http://schemas.microsoft.com/office/drawing/2014/main" id="{659C1D7A-F2EB-811D-0B7B-0798391A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75" y="3192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20">
            <a:extLst>
              <a:ext uri="{FF2B5EF4-FFF2-40B4-BE49-F238E27FC236}">
                <a16:creationId xmlns:a16="http://schemas.microsoft.com/office/drawing/2014/main" id="{99120DE5-3E85-665A-85CE-7F2C7BA57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717" y="3781396"/>
            <a:ext cx="10931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Store keys in Parameter Store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6079CF13-ED6E-107B-4EFB-6F81B1569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744" y="2489458"/>
            <a:ext cx="12862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Store genesis.js on the local file system</a:t>
            </a:r>
          </a:p>
        </p:txBody>
      </p:sp>
      <p:pic>
        <p:nvPicPr>
          <p:cNvPr id="46" name="Graphic 15">
            <a:extLst>
              <a:ext uri="{FF2B5EF4-FFF2-40B4-BE49-F238E27FC236}">
                <a16:creationId xmlns:a16="http://schemas.microsoft.com/office/drawing/2014/main" id="{C199A71D-A223-2709-F7C5-BC8669C9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894875" y="225073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9860A6-23B2-043A-E9FF-8D2C6493455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600930" y="2470309"/>
            <a:ext cx="1922527" cy="121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9F4DE5-987A-8735-3AF9-08A9DC2DC557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7980657" y="2463959"/>
            <a:ext cx="1627471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36">
            <a:extLst>
              <a:ext uri="{FF2B5EF4-FFF2-40B4-BE49-F238E27FC236}">
                <a16:creationId xmlns:a16="http://schemas.microsoft.com/office/drawing/2014/main" id="{53798176-68CA-238F-9CD4-3E0915E79EA5}"/>
              </a:ext>
            </a:extLst>
          </p:cNvPr>
          <p:cNvSpPr/>
          <p:nvPr/>
        </p:nvSpPr>
        <p:spPr>
          <a:xfrm rot="10800000" flipH="1">
            <a:off x="6993451" y="2698907"/>
            <a:ext cx="2901628" cy="188992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8" name="Group 26">
            <a:extLst>
              <a:ext uri="{FF2B5EF4-FFF2-40B4-BE49-F238E27FC236}">
                <a16:creationId xmlns:a16="http://schemas.microsoft.com/office/drawing/2014/main" id="{5AE3BF39-8129-C18A-2167-89D86AD354DC}"/>
              </a:ext>
            </a:extLst>
          </p:cNvPr>
          <p:cNvGrpSpPr>
            <a:grpSpLocks/>
          </p:cNvGrpSpPr>
          <p:nvPr/>
        </p:nvGrpSpPr>
        <p:grpSpPr bwMode="auto">
          <a:xfrm>
            <a:off x="9234530" y="4177788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3E5E3E9-8BA8-2DA9-0A55-022D4DC648E1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28">
              <a:extLst>
                <a:ext uri="{FF2B5EF4-FFF2-40B4-BE49-F238E27FC236}">
                  <a16:creationId xmlns:a16="http://schemas.microsoft.com/office/drawing/2014/main" id="{BC372247-B195-B76C-2AEF-63D9199D2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81" name="Group 26">
            <a:extLst>
              <a:ext uri="{FF2B5EF4-FFF2-40B4-BE49-F238E27FC236}">
                <a16:creationId xmlns:a16="http://schemas.microsoft.com/office/drawing/2014/main" id="{4110A17C-DA45-9F6E-E982-AB301AD2C2ED}"/>
              </a:ext>
            </a:extLst>
          </p:cNvPr>
          <p:cNvGrpSpPr>
            <a:grpSpLocks/>
          </p:cNvGrpSpPr>
          <p:nvPr/>
        </p:nvGrpSpPr>
        <p:grpSpPr bwMode="auto">
          <a:xfrm>
            <a:off x="4773547" y="4235745"/>
            <a:ext cx="392113" cy="333375"/>
            <a:chOff x="7089948" y="4360739"/>
            <a:chExt cx="391016" cy="33359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12F3E16-E2B9-25D8-ED8A-A164EEBAE16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3" name="TextBox 28">
              <a:extLst>
                <a:ext uri="{FF2B5EF4-FFF2-40B4-BE49-F238E27FC236}">
                  <a16:creationId xmlns:a16="http://schemas.microsoft.com/office/drawing/2014/main" id="{93345E33-E6AC-FD2E-3A42-1E0D439F6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6067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43277</TotalTime>
  <Words>172</Words>
  <Application>Microsoft Office PowerPoint</Application>
  <PresentationFormat>Widescreen</PresentationFormat>
  <Paragraphs>73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Zeljko Benovic</cp:lastModifiedBy>
  <cp:revision>607</cp:revision>
  <cp:lastPrinted>2019-01-03T20:59:05Z</cp:lastPrinted>
  <dcterms:created xsi:type="dcterms:W3CDTF">2018-09-14T20:21:45Z</dcterms:created>
  <dcterms:modified xsi:type="dcterms:W3CDTF">2022-07-07T09:49:38Z</dcterms:modified>
</cp:coreProperties>
</file>