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60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4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300" r:id="rId26"/>
    <p:sldId id="30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B01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343935-5B7D-4D63-8F45-D374509D48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D4B20-44C2-488D-AFBF-7FF342CC19B6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Язык программирования</a:t>
          </a:r>
          <a:endParaRPr lang="en-US" dirty="0">
            <a:solidFill>
              <a:schemeClr val="tx1"/>
            </a:solidFill>
          </a:endParaRPr>
        </a:p>
      </dgm:t>
    </dgm:pt>
    <dgm:pt modelId="{E7327592-092B-4E3C-96E5-B35ECC9E65F6}" type="parTrans" cxnId="{A8140060-7A1E-49B1-984C-F22F009FF7DB}">
      <dgm:prSet/>
      <dgm:spPr/>
      <dgm:t>
        <a:bodyPr/>
        <a:lstStyle/>
        <a:p>
          <a:endParaRPr lang="en-US"/>
        </a:p>
      </dgm:t>
    </dgm:pt>
    <dgm:pt modelId="{296BD621-AA07-49B8-9431-54FBBA5E58BE}" type="sibTrans" cxnId="{A8140060-7A1E-49B1-984C-F22F009FF7DB}">
      <dgm:prSet/>
      <dgm:spPr/>
      <dgm:t>
        <a:bodyPr/>
        <a:lstStyle/>
        <a:p>
          <a:endParaRPr lang="en-US"/>
        </a:p>
      </dgm:t>
    </dgm:pt>
    <dgm:pt modelId="{FEB243BF-70AB-44A5-B9A7-BDCFFD6BB757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Низкого уровня</a:t>
          </a:r>
          <a:endParaRPr lang="en-US" dirty="0">
            <a:solidFill>
              <a:schemeClr val="tx1"/>
            </a:solidFill>
          </a:endParaRPr>
        </a:p>
      </dgm:t>
    </dgm:pt>
    <dgm:pt modelId="{3B8B3F39-1A6C-4DD8-A147-E3544B5D89E4}" type="parTrans" cxnId="{962537A2-0E27-466E-81E8-BAA619C76EB8}">
      <dgm:prSet/>
      <dgm:spPr/>
      <dgm:t>
        <a:bodyPr/>
        <a:lstStyle/>
        <a:p>
          <a:endParaRPr lang="en-US"/>
        </a:p>
      </dgm:t>
    </dgm:pt>
    <dgm:pt modelId="{A7729F28-B714-45CD-8B7A-AE70293B4B42}" type="sibTrans" cxnId="{962537A2-0E27-466E-81E8-BAA619C76EB8}">
      <dgm:prSet/>
      <dgm:spPr/>
      <dgm:t>
        <a:bodyPr/>
        <a:lstStyle/>
        <a:p>
          <a:endParaRPr lang="en-US"/>
        </a:p>
      </dgm:t>
    </dgm:pt>
    <dgm:pt modelId="{EBEB0A8E-DDC0-4DB9-9779-6B6980286F15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Высокого уровня</a:t>
          </a:r>
          <a:endParaRPr lang="en-US" dirty="0">
            <a:solidFill>
              <a:schemeClr val="tx1"/>
            </a:solidFill>
          </a:endParaRPr>
        </a:p>
      </dgm:t>
    </dgm:pt>
    <dgm:pt modelId="{CA02BE92-AD67-4683-85A7-2A46F26E0558}" type="parTrans" cxnId="{94914BCB-C5B9-41BF-A36C-84816B871427}">
      <dgm:prSet/>
      <dgm:spPr/>
      <dgm:t>
        <a:bodyPr/>
        <a:lstStyle/>
        <a:p>
          <a:endParaRPr lang="en-US"/>
        </a:p>
      </dgm:t>
    </dgm:pt>
    <dgm:pt modelId="{160DF5AB-0F2A-4006-8075-B17CB17F9A9B}" type="sibTrans" cxnId="{94914BCB-C5B9-41BF-A36C-84816B871427}">
      <dgm:prSet/>
      <dgm:spPr/>
      <dgm:t>
        <a:bodyPr/>
        <a:lstStyle/>
        <a:p>
          <a:endParaRPr lang="en-US"/>
        </a:p>
      </dgm:t>
    </dgm:pt>
    <dgm:pt modelId="{60000BD5-7B88-49F9-8BE2-DD282A2062F3}" type="pres">
      <dgm:prSet presAssocID="{9F343935-5B7D-4D63-8F45-D374509D48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9D6ABA-F3A7-4B3D-B5FC-EA4A596975ED}" type="pres">
      <dgm:prSet presAssocID="{929D4B20-44C2-488D-AFBF-7FF342CC19B6}" presName="hierRoot1" presStyleCnt="0">
        <dgm:presLayoutVars>
          <dgm:hierBranch val="init"/>
        </dgm:presLayoutVars>
      </dgm:prSet>
      <dgm:spPr/>
    </dgm:pt>
    <dgm:pt modelId="{EA15B35F-58AD-4ED4-B2F9-708194178927}" type="pres">
      <dgm:prSet presAssocID="{929D4B20-44C2-488D-AFBF-7FF342CC19B6}" presName="rootComposite1" presStyleCnt="0"/>
      <dgm:spPr/>
    </dgm:pt>
    <dgm:pt modelId="{D84842FB-6A71-4F0E-A903-DDF8E3FF6BE1}" type="pres">
      <dgm:prSet presAssocID="{929D4B20-44C2-488D-AFBF-7FF342CC19B6}" presName="rootText1" presStyleLbl="node0" presStyleIdx="0" presStyleCnt="1">
        <dgm:presLayoutVars>
          <dgm:chPref val="3"/>
        </dgm:presLayoutVars>
      </dgm:prSet>
      <dgm:spPr/>
    </dgm:pt>
    <dgm:pt modelId="{8EDAA088-71B7-446A-A61F-711CD0DE0BBE}" type="pres">
      <dgm:prSet presAssocID="{929D4B20-44C2-488D-AFBF-7FF342CC19B6}" presName="rootConnector1" presStyleLbl="node1" presStyleIdx="0" presStyleCnt="0"/>
      <dgm:spPr/>
    </dgm:pt>
    <dgm:pt modelId="{10CB7450-D638-4F68-9F1E-B7A73176699A}" type="pres">
      <dgm:prSet presAssocID="{929D4B20-44C2-488D-AFBF-7FF342CC19B6}" presName="hierChild2" presStyleCnt="0"/>
      <dgm:spPr/>
    </dgm:pt>
    <dgm:pt modelId="{E15741FD-0FA5-4837-B707-6274DF43B17C}" type="pres">
      <dgm:prSet presAssocID="{3B8B3F39-1A6C-4DD8-A147-E3544B5D89E4}" presName="Name37" presStyleLbl="parChTrans1D2" presStyleIdx="0" presStyleCnt="2"/>
      <dgm:spPr/>
    </dgm:pt>
    <dgm:pt modelId="{D80EB876-FFF7-49AB-B375-BA239358FC53}" type="pres">
      <dgm:prSet presAssocID="{FEB243BF-70AB-44A5-B9A7-BDCFFD6BB757}" presName="hierRoot2" presStyleCnt="0">
        <dgm:presLayoutVars>
          <dgm:hierBranch val="init"/>
        </dgm:presLayoutVars>
      </dgm:prSet>
      <dgm:spPr/>
    </dgm:pt>
    <dgm:pt modelId="{5017B86E-48DB-4255-A9D3-8EC020D921B3}" type="pres">
      <dgm:prSet presAssocID="{FEB243BF-70AB-44A5-B9A7-BDCFFD6BB757}" presName="rootComposite" presStyleCnt="0"/>
      <dgm:spPr/>
    </dgm:pt>
    <dgm:pt modelId="{89FACF82-22E0-41BA-A31C-7534C13B23D6}" type="pres">
      <dgm:prSet presAssocID="{FEB243BF-70AB-44A5-B9A7-BDCFFD6BB757}" presName="rootText" presStyleLbl="node2" presStyleIdx="0" presStyleCnt="2">
        <dgm:presLayoutVars>
          <dgm:chPref val="3"/>
        </dgm:presLayoutVars>
      </dgm:prSet>
      <dgm:spPr/>
    </dgm:pt>
    <dgm:pt modelId="{6DDD575A-E165-495A-8E76-7E18F0397644}" type="pres">
      <dgm:prSet presAssocID="{FEB243BF-70AB-44A5-B9A7-BDCFFD6BB757}" presName="rootConnector" presStyleLbl="node2" presStyleIdx="0" presStyleCnt="2"/>
      <dgm:spPr/>
    </dgm:pt>
    <dgm:pt modelId="{6925E321-D58D-448B-BEE8-5760CB90C809}" type="pres">
      <dgm:prSet presAssocID="{FEB243BF-70AB-44A5-B9A7-BDCFFD6BB757}" presName="hierChild4" presStyleCnt="0"/>
      <dgm:spPr/>
    </dgm:pt>
    <dgm:pt modelId="{56712DAA-75D8-46B7-BED4-0678EAEC6939}" type="pres">
      <dgm:prSet presAssocID="{FEB243BF-70AB-44A5-B9A7-BDCFFD6BB757}" presName="hierChild5" presStyleCnt="0"/>
      <dgm:spPr/>
    </dgm:pt>
    <dgm:pt modelId="{C72C7E82-E61B-4C69-9894-7086B39CF05B}" type="pres">
      <dgm:prSet presAssocID="{CA02BE92-AD67-4683-85A7-2A46F26E0558}" presName="Name37" presStyleLbl="parChTrans1D2" presStyleIdx="1" presStyleCnt="2"/>
      <dgm:spPr/>
    </dgm:pt>
    <dgm:pt modelId="{939D95FE-F433-4AB1-9F28-F440DEE847E2}" type="pres">
      <dgm:prSet presAssocID="{EBEB0A8E-DDC0-4DB9-9779-6B6980286F15}" presName="hierRoot2" presStyleCnt="0">
        <dgm:presLayoutVars>
          <dgm:hierBranch val="init"/>
        </dgm:presLayoutVars>
      </dgm:prSet>
      <dgm:spPr/>
    </dgm:pt>
    <dgm:pt modelId="{885042BC-411F-488E-BE0F-A2D8FA185AE7}" type="pres">
      <dgm:prSet presAssocID="{EBEB0A8E-DDC0-4DB9-9779-6B6980286F15}" presName="rootComposite" presStyleCnt="0"/>
      <dgm:spPr/>
    </dgm:pt>
    <dgm:pt modelId="{56F37885-0148-497E-8BBC-A4253551C4CC}" type="pres">
      <dgm:prSet presAssocID="{EBEB0A8E-DDC0-4DB9-9779-6B6980286F15}" presName="rootText" presStyleLbl="node2" presStyleIdx="1" presStyleCnt="2">
        <dgm:presLayoutVars>
          <dgm:chPref val="3"/>
        </dgm:presLayoutVars>
      </dgm:prSet>
      <dgm:spPr/>
    </dgm:pt>
    <dgm:pt modelId="{AF22861C-2F94-436D-A5B0-F1A867AA65C4}" type="pres">
      <dgm:prSet presAssocID="{EBEB0A8E-DDC0-4DB9-9779-6B6980286F15}" presName="rootConnector" presStyleLbl="node2" presStyleIdx="1" presStyleCnt="2"/>
      <dgm:spPr/>
    </dgm:pt>
    <dgm:pt modelId="{3A9E3739-6FB6-4187-9AAC-C0ACE1F85AF9}" type="pres">
      <dgm:prSet presAssocID="{EBEB0A8E-DDC0-4DB9-9779-6B6980286F15}" presName="hierChild4" presStyleCnt="0"/>
      <dgm:spPr/>
    </dgm:pt>
    <dgm:pt modelId="{5E0F0B4A-C37C-464E-8709-AB28C7F9059D}" type="pres">
      <dgm:prSet presAssocID="{EBEB0A8E-DDC0-4DB9-9779-6B6980286F15}" presName="hierChild5" presStyleCnt="0"/>
      <dgm:spPr/>
    </dgm:pt>
    <dgm:pt modelId="{E375E258-2EE9-4E3C-BB11-E8550C3C1443}" type="pres">
      <dgm:prSet presAssocID="{929D4B20-44C2-488D-AFBF-7FF342CC19B6}" presName="hierChild3" presStyleCnt="0"/>
      <dgm:spPr/>
    </dgm:pt>
  </dgm:ptLst>
  <dgm:cxnLst>
    <dgm:cxn modelId="{0196035C-0B7D-4351-A26F-9681F03E7C85}" type="presOf" srcId="{3B8B3F39-1A6C-4DD8-A147-E3544B5D89E4}" destId="{E15741FD-0FA5-4837-B707-6274DF43B17C}" srcOrd="0" destOrd="0" presId="urn:microsoft.com/office/officeart/2005/8/layout/orgChart1"/>
    <dgm:cxn modelId="{100DF817-44FE-4266-B47E-0AAB7150FCCB}" type="presOf" srcId="{FEB243BF-70AB-44A5-B9A7-BDCFFD6BB757}" destId="{6DDD575A-E165-495A-8E76-7E18F0397644}" srcOrd="1" destOrd="0" presId="urn:microsoft.com/office/officeart/2005/8/layout/orgChart1"/>
    <dgm:cxn modelId="{CCAD6B86-68D5-4C8C-BDE7-3B1C3425B321}" type="presOf" srcId="{CA02BE92-AD67-4683-85A7-2A46F26E0558}" destId="{C72C7E82-E61B-4C69-9894-7086B39CF05B}" srcOrd="0" destOrd="0" presId="urn:microsoft.com/office/officeart/2005/8/layout/orgChart1"/>
    <dgm:cxn modelId="{40FB8767-0D2A-4E9A-BFE2-4BE61CD32406}" type="presOf" srcId="{929D4B20-44C2-488D-AFBF-7FF342CC19B6}" destId="{D84842FB-6A71-4F0E-A903-DDF8E3FF6BE1}" srcOrd="0" destOrd="0" presId="urn:microsoft.com/office/officeart/2005/8/layout/orgChart1"/>
    <dgm:cxn modelId="{D00AF5EE-CFBE-4C2F-AA33-CEB2548BD548}" type="presOf" srcId="{FEB243BF-70AB-44A5-B9A7-BDCFFD6BB757}" destId="{89FACF82-22E0-41BA-A31C-7534C13B23D6}" srcOrd="0" destOrd="0" presId="urn:microsoft.com/office/officeart/2005/8/layout/orgChart1"/>
    <dgm:cxn modelId="{0A1DF536-53A5-45A5-96CD-F495C54B193B}" type="presOf" srcId="{EBEB0A8E-DDC0-4DB9-9779-6B6980286F15}" destId="{56F37885-0148-497E-8BBC-A4253551C4CC}" srcOrd="0" destOrd="0" presId="urn:microsoft.com/office/officeart/2005/8/layout/orgChart1"/>
    <dgm:cxn modelId="{49C2DBE7-3CB2-4739-856B-067AE84023D1}" type="presOf" srcId="{929D4B20-44C2-488D-AFBF-7FF342CC19B6}" destId="{8EDAA088-71B7-446A-A61F-711CD0DE0BBE}" srcOrd="1" destOrd="0" presId="urn:microsoft.com/office/officeart/2005/8/layout/orgChart1"/>
    <dgm:cxn modelId="{962537A2-0E27-466E-81E8-BAA619C76EB8}" srcId="{929D4B20-44C2-488D-AFBF-7FF342CC19B6}" destId="{FEB243BF-70AB-44A5-B9A7-BDCFFD6BB757}" srcOrd="0" destOrd="0" parTransId="{3B8B3F39-1A6C-4DD8-A147-E3544B5D89E4}" sibTransId="{A7729F28-B714-45CD-8B7A-AE70293B4B42}"/>
    <dgm:cxn modelId="{BED2C69F-300B-440A-B86E-95A64E11C6DA}" type="presOf" srcId="{EBEB0A8E-DDC0-4DB9-9779-6B6980286F15}" destId="{AF22861C-2F94-436D-A5B0-F1A867AA65C4}" srcOrd="1" destOrd="0" presId="urn:microsoft.com/office/officeart/2005/8/layout/orgChart1"/>
    <dgm:cxn modelId="{94914BCB-C5B9-41BF-A36C-84816B871427}" srcId="{929D4B20-44C2-488D-AFBF-7FF342CC19B6}" destId="{EBEB0A8E-DDC0-4DB9-9779-6B6980286F15}" srcOrd="1" destOrd="0" parTransId="{CA02BE92-AD67-4683-85A7-2A46F26E0558}" sibTransId="{160DF5AB-0F2A-4006-8075-B17CB17F9A9B}"/>
    <dgm:cxn modelId="{A8140060-7A1E-49B1-984C-F22F009FF7DB}" srcId="{9F343935-5B7D-4D63-8F45-D374509D48F4}" destId="{929D4B20-44C2-488D-AFBF-7FF342CC19B6}" srcOrd="0" destOrd="0" parTransId="{E7327592-092B-4E3C-96E5-B35ECC9E65F6}" sibTransId="{296BD621-AA07-49B8-9431-54FBBA5E58BE}"/>
    <dgm:cxn modelId="{52E7A343-BA9D-4FC9-B2CF-F3BE07D25B06}" type="presOf" srcId="{9F343935-5B7D-4D63-8F45-D374509D48F4}" destId="{60000BD5-7B88-49F9-8BE2-DD282A2062F3}" srcOrd="0" destOrd="0" presId="urn:microsoft.com/office/officeart/2005/8/layout/orgChart1"/>
    <dgm:cxn modelId="{40859C67-6CF1-4196-B6DB-2B2D4DA2A404}" type="presParOf" srcId="{60000BD5-7B88-49F9-8BE2-DD282A2062F3}" destId="{C89D6ABA-F3A7-4B3D-B5FC-EA4A596975ED}" srcOrd="0" destOrd="0" presId="urn:microsoft.com/office/officeart/2005/8/layout/orgChart1"/>
    <dgm:cxn modelId="{94EF1DC2-EDF6-4A5E-891C-E61C1F750D23}" type="presParOf" srcId="{C89D6ABA-F3A7-4B3D-B5FC-EA4A596975ED}" destId="{EA15B35F-58AD-4ED4-B2F9-708194178927}" srcOrd="0" destOrd="0" presId="urn:microsoft.com/office/officeart/2005/8/layout/orgChart1"/>
    <dgm:cxn modelId="{CE4CAF98-87D4-4716-A099-B9DCEEBDC5D3}" type="presParOf" srcId="{EA15B35F-58AD-4ED4-B2F9-708194178927}" destId="{D84842FB-6A71-4F0E-A903-DDF8E3FF6BE1}" srcOrd="0" destOrd="0" presId="urn:microsoft.com/office/officeart/2005/8/layout/orgChart1"/>
    <dgm:cxn modelId="{5AA5434F-034E-4BE0-BCD1-0CFCCA75D45D}" type="presParOf" srcId="{EA15B35F-58AD-4ED4-B2F9-708194178927}" destId="{8EDAA088-71B7-446A-A61F-711CD0DE0BBE}" srcOrd="1" destOrd="0" presId="urn:microsoft.com/office/officeart/2005/8/layout/orgChart1"/>
    <dgm:cxn modelId="{01FF1D4B-2311-454D-B20E-95E5C7ED09F3}" type="presParOf" srcId="{C89D6ABA-F3A7-4B3D-B5FC-EA4A596975ED}" destId="{10CB7450-D638-4F68-9F1E-B7A73176699A}" srcOrd="1" destOrd="0" presId="urn:microsoft.com/office/officeart/2005/8/layout/orgChart1"/>
    <dgm:cxn modelId="{D93515A3-803B-4C27-828E-71F4ABB2171A}" type="presParOf" srcId="{10CB7450-D638-4F68-9F1E-B7A73176699A}" destId="{E15741FD-0FA5-4837-B707-6274DF43B17C}" srcOrd="0" destOrd="0" presId="urn:microsoft.com/office/officeart/2005/8/layout/orgChart1"/>
    <dgm:cxn modelId="{712FCF97-C635-472B-9401-D5FC481C23C4}" type="presParOf" srcId="{10CB7450-D638-4F68-9F1E-B7A73176699A}" destId="{D80EB876-FFF7-49AB-B375-BA239358FC53}" srcOrd="1" destOrd="0" presId="urn:microsoft.com/office/officeart/2005/8/layout/orgChart1"/>
    <dgm:cxn modelId="{752A7B48-1860-4EF2-86E9-A805BE9A4CAE}" type="presParOf" srcId="{D80EB876-FFF7-49AB-B375-BA239358FC53}" destId="{5017B86E-48DB-4255-A9D3-8EC020D921B3}" srcOrd="0" destOrd="0" presId="urn:microsoft.com/office/officeart/2005/8/layout/orgChart1"/>
    <dgm:cxn modelId="{4E33E3BD-B678-4F1F-9872-A067BE754D00}" type="presParOf" srcId="{5017B86E-48DB-4255-A9D3-8EC020D921B3}" destId="{89FACF82-22E0-41BA-A31C-7534C13B23D6}" srcOrd="0" destOrd="0" presId="urn:microsoft.com/office/officeart/2005/8/layout/orgChart1"/>
    <dgm:cxn modelId="{407D0725-CD0D-411C-9EB0-F01B15DC6090}" type="presParOf" srcId="{5017B86E-48DB-4255-A9D3-8EC020D921B3}" destId="{6DDD575A-E165-495A-8E76-7E18F0397644}" srcOrd="1" destOrd="0" presId="urn:microsoft.com/office/officeart/2005/8/layout/orgChart1"/>
    <dgm:cxn modelId="{FF782510-1CEA-4F79-9900-A7B2AD7DB176}" type="presParOf" srcId="{D80EB876-FFF7-49AB-B375-BA239358FC53}" destId="{6925E321-D58D-448B-BEE8-5760CB90C809}" srcOrd="1" destOrd="0" presId="urn:microsoft.com/office/officeart/2005/8/layout/orgChart1"/>
    <dgm:cxn modelId="{C505A0FC-6340-45EF-AB4B-6D541F0D9060}" type="presParOf" srcId="{D80EB876-FFF7-49AB-B375-BA239358FC53}" destId="{56712DAA-75D8-46B7-BED4-0678EAEC6939}" srcOrd="2" destOrd="0" presId="urn:microsoft.com/office/officeart/2005/8/layout/orgChart1"/>
    <dgm:cxn modelId="{4F7F9F2B-E0C5-4A54-873B-1509D2B352C0}" type="presParOf" srcId="{10CB7450-D638-4F68-9F1E-B7A73176699A}" destId="{C72C7E82-E61B-4C69-9894-7086B39CF05B}" srcOrd="2" destOrd="0" presId="urn:microsoft.com/office/officeart/2005/8/layout/orgChart1"/>
    <dgm:cxn modelId="{0244A95F-63D2-4495-B343-4D79964A3294}" type="presParOf" srcId="{10CB7450-D638-4F68-9F1E-B7A73176699A}" destId="{939D95FE-F433-4AB1-9F28-F440DEE847E2}" srcOrd="3" destOrd="0" presId="urn:microsoft.com/office/officeart/2005/8/layout/orgChart1"/>
    <dgm:cxn modelId="{F265028E-07B8-4890-B717-B02118749A7B}" type="presParOf" srcId="{939D95FE-F433-4AB1-9F28-F440DEE847E2}" destId="{885042BC-411F-488E-BE0F-A2D8FA185AE7}" srcOrd="0" destOrd="0" presId="urn:microsoft.com/office/officeart/2005/8/layout/orgChart1"/>
    <dgm:cxn modelId="{2BC110B1-4F41-4373-8BAE-5F2C57D1781F}" type="presParOf" srcId="{885042BC-411F-488E-BE0F-A2D8FA185AE7}" destId="{56F37885-0148-497E-8BBC-A4253551C4CC}" srcOrd="0" destOrd="0" presId="urn:microsoft.com/office/officeart/2005/8/layout/orgChart1"/>
    <dgm:cxn modelId="{82277E3A-85D2-4ABB-911D-2015B7512B74}" type="presParOf" srcId="{885042BC-411F-488E-BE0F-A2D8FA185AE7}" destId="{AF22861C-2F94-436D-A5B0-F1A867AA65C4}" srcOrd="1" destOrd="0" presId="urn:microsoft.com/office/officeart/2005/8/layout/orgChart1"/>
    <dgm:cxn modelId="{7E3BAC07-90D1-423A-9D7F-D072DE451E11}" type="presParOf" srcId="{939D95FE-F433-4AB1-9F28-F440DEE847E2}" destId="{3A9E3739-6FB6-4187-9AAC-C0ACE1F85AF9}" srcOrd="1" destOrd="0" presId="urn:microsoft.com/office/officeart/2005/8/layout/orgChart1"/>
    <dgm:cxn modelId="{5094B796-CE8B-4988-A830-48F105B5720B}" type="presParOf" srcId="{939D95FE-F433-4AB1-9F28-F440DEE847E2}" destId="{5E0F0B4A-C37C-464E-8709-AB28C7F9059D}" srcOrd="2" destOrd="0" presId="urn:microsoft.com/office/officeart/2005/8/layout/orgChart1"/>
    <dgm:cxn modelId="{A6242634-4917-46B4-A9FD-ED010277E870}" type="presParOf" srcId="{C89D6ABA-F3A7-4B3D-B5FC-EA4A596975ED}" destId="{E375E258-2EE9-4E3C-BB11-E8550C3C14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F5A736-2136-4459-8948-34C82FB16DBB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F55DB2-CFD7-45ED-A0C2-C21D66A7489B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Реверс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D1650E3-E38A-4C9D-B64C-F1C8A44ABC51}" type="parTrans" cxnId="{24CC753A-5AAF-4011-979C-B6FDCE860279}">
      <dgm:prSet/>
      <dgm:spPr/>
      <dgm:t>
        <a:bodyPr/>
        <a:lstStyle/>
        <a:p>
          <a:endParaRPr lang="en-US"/>
        </a:p>
      </dgm:t>
    </dgm:pt>
    <dgm:pt modelId="{C2F0C697-C37C-422D-AAF1-52BA73823B3A}" type="sibTrans" cxnId="{24CC753A-5AAF-4011-979C-B6FDCE860279}">
      <dgm:prSet/>
      <dgm:spPr/>
      <dgm:t>
        <a:bodyPr/>
        <a:lstStyle/>
        <a:p>
          <a:endParaRPr lang="en-US"/>
        </a:p>
      </dgm:t>
    </dgm:pt>
    <dgm:pt modelId="{63821A41-D34E-458D-823B-3BE845ABE5FE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Конкатенация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F9A93FD-E3BF-4D43-B3C5-176B3470D91A}" type="parTrans" cxnId="{0DDBD961-CE14-46E5-A6CA-DA661ECDF424}">
      <dgm:prSet/>
      <dgm:spPr/>
      <dgm:t>
        <a:bodyPr/>
        <a:lstStyle/>
        <a:p>
          <a:endParaRPr lang="en-US"/>
        </a:p>
      </dgm:t>
    </dgm:pt>
    <dgm:pt modelId="{D91A49A5-EB43-42C2-ADEE-699775438A84}" type="sibTrans" cxnId="{0DDBD961-CE14-46E5-A6CA-DA661ECDF424}">
      <dgm:prSet/>
      <dgm:spPr/>
      <dgm:t>
        <a:bodyPr/>
        <a:lstStyle/>
        <a:p>
          <a:endParaRPr lang="en-US"/>
        </a:p>
      </dgm:t>
    </dgm:pt>
    <dgm:pt modelId="{19AC7FFC-6005-4D73-A741-A326FA6B30F5}" type="pres">
      <dgm:prSet presAssocID="{B1F5A736-2136-4459-8948-34C82FB16DBB}" presName="Name0" presStyleCnt="0">
        <dgm:presLayoutVars>
          <dgm:dir/>
        </dgm:presLayoutVars>
      </dgm:prSet>
      <dgm:spPr/>
    </dgm:pt>
    <dgm:pt modelId="{7750C25C-88EE-4B99-9C6C-206389EC70E6}" type="pres">
      <dgm:prSet presAssocID="{F0F55DB2-CFD7-45ED-A0C2-C21D66A7489B}" presName="composite" presStyleCnt="0"/>
      <dgm:spPr/>
    </dgm:pt>
    <dgm:pt modelId="{1B284E62-7EB1-4782-B24C-A2902AB526E8}" type="pres">
      <dgm:prSet presAssocID="{F0F55DB2-CFD7-45ED-A0C2-C21D66A7489B}" presName="Accent" presStyleLbl="alignAcc1" presStyleIdx="0" presStyleCnt="2"/>
      <dgm:spPr>
        <a:ln>
          <a:noFill/>
        </a:ln>
      </dgm:spPr>
    </dgm:pt>
    <dgm:pt modelId="{64872499-2768-43A5-A267-BF37C9EA238D}" type="pres">
      <dgm:prSet presAssocID="{F0F55DB2-CFD7-45ED-A0C2-C21D66A7489B}" presName="Image" presStyleLbl="node1" presStyleIdx="0" presStyleCnt="2"/>
      <dgm:spPr>
        <a:noFill/>
      </dgm:spPr>
    </dgm:pt>
    <dgm:pt modelId="{511A7ECE-2B40-421E-878F-16E851AD25E4}" type="pres">
      <dgm:prSet presAssocID="{F0F55DB2-CFD7-45ED-A0C2-C21D66A7489B}" presName="Child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AD06-50E5-43AF-ADCA-4434D8D133F7}" type="pres">
      <dgm:prSet presAssocID="{F0F55DB2-CFD7-45ED-A0C2-C21D66A7489B}" presName="Parent" presStyleLbl="alignNode1" presStyleIdx="0" presStyleCnt="2" custLinFactNeighborX="-55890">
        <dgm:presLayoutVars>
          <dgm:bulletEnabled val="1"/>
        </dgm:presLayoutVars>
      </dgm:prSet>
      <dgm:spPr/>
    </dgm:pt>
    <dgm:pt modelId="{0C1EAAE5-DE18-4343-831E-A9BECB7DFA0C}" type="pres">
      <dgm:prSet presAssocID="{C2F0C697-C37C-422D-AAF1-52BA73823B3A}" presName="sibTrans" presStyleCnt="0"/>
      <dgm:spPr/>
    </dgm:pt>
    <dgm:pt modelId="{C2CF0D70-8FAF-4246-BF10-779B8BD202D1}" type="pres">
      <dgm:prSet presAssocID="{63821A41-D34E-458D-823B-3BE845ABE5FE}" presName="composite" presStyleCnt="0"/>
      <dgm:spPr/>
    </dgm:pt>
    <dgm:pt modelId="{20DED4ED-E976-4667-969F-807C623CE1C4}" type="pres">
      <dgm:prSet presAssocID="{63821A41-D34E-458D-823B-3BE845ABE5FE}" presName="Accent" presStyleLbl="alignAcc1" presStyleIdx="1" presStyleCnt="2"/>
      <dgm:spPr>
        <a:ln>
          <a:noFill/>
        </a:ln>
      </dgm:spPr>
    </dgm:pt>
    <dgm:pt modelId="{056B4F3E-AA55-4203-A2EA-345D95C1B1FC}" type="pres">
      <dgm:prSet presAssocID="{63821A41-D34E-458D-823B-3BE845ABE5FE}" presName="Image" presStyleLbl="node1" presStyleIdx="1" presStyleCnt="2"/>
      <dgm:spPr>
        <a:noFill/>
      </dgm:spPr>
    </dgm:pt>
    <dgm:pt modelId="{C3467D40-FCD6-4AEF-A8F1-4BBF96E3BFFA}" type="pres">
      <dgm:prSet presAssocID="{63821A41-D34E-458D-823B-3BE845ABE5FE}" presName="Child" presStyleLbl="revTx" presStyleIdx="1" presStyleCnt="2">
        <dgm:presLayoutVars>
          <dgm:bulletEnabled val="1"/>
        </dgm:presLayoutVars>
      </dgm:prSet>
      <dgm:spPr/>
    </dgm:pt>
    <dgm:pt modelId="{F5F48A18-008F-4A74-B74B-7133445F5A31}" type="pres">
      <dgm:prSet presAssocID="{63821A41-D34E-458D-823B-3BE845ABE5FE}" presName="Parent" presStyleLbl="align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EC078-4403-456B-B5C9-455C1C4C86AE}" type="presOf" srcId="{B1F5A736-2136-4459-8948-34C82FB16DBB}" destId="{19AC7FFC-6005-4D73-A741-A326FA6B30F5}" srcOrd="0" destOrd="0" presId="urn:microsoft.com/office/officeart/2008/layout/TitlePictureLineup"/>
    <dgm:cxn modelId="{8A8689C3-CBAF-42FE-BF8B-47D654341B41}" type="presOf" srcId="{F0F55DB2-CFD7-45ED-A0C2-C21D66A7489B}" destId="{B730AD06-50E5-43AF-ADCA-4434D8D133F7}" srcOrd="0" destOrd="0" presId="urn:microsoft.com/office/officeart/2008/layout/TitlePictureLineup"/>
    <dgm:cxn modelId="{0DDBD961-CE14-46E5-A6CA-DA661ECDF424}" srcId="{B1F5A736-2136-4459-8948-34C82FB16DBB}" destId="{63821A41-D34E-458D-823B-3BE845ABE5FE}" srcOrd="1" destOrd="0" parTransId="{1F9A93FD-E3BF-4D43-B3C5-176B3470D91A}" sibTransId="{D91A49A5-EB43-42C2-ADEE-699775438A84}"/>
    <dgm:cxn modelId="{24CC753A-5AAF-4011-979C-B6FDCE860279}" srcId="{B1F5A736-2136-4459-8948-34C82FB16DBB}" destId="{F0F55DB2-CFD7-45ED-A0C2-C21D66A7489B}" srcOrd="0" destOrd="0" parTransId="{1D1650E3-E38A-4C9D-B64C-F1C8A44ABC51}" sibTransId="{C2F0C697-C37C-422D-AAF1-52BA73823B3A}"/>
    <dgm:cxn modelId="{BA537BBC-6B78-4C19-9BAE-D646EA053072}" type="presOf" srcId="{63821A41-D34E-458D-823B-3BE845ABE5FE}" destId="{F5F48A18-008F-4A74-B74B-7133445F5A31}" srcOrd="0" destOrd="0" presId="urn:microsoft.com/office/officeart/2008/layout/TitlePictureLineup"/>
    <dgm:cxn modelId="{11954D14-02E7-4AEE-80F5-F2C06212D92A}" type="presParOf" srcId="{19AC7FFC-6005-4D73-A741-A326FA6B30F5}" destId="{7750C25C-88EE-4B99-9C6C-206389EC70E6}" srcOrd="0" destOrd="0" presId="urn:microsoft.com/office/officeart/2008/layout/TitlePictureLineup"/>
    <dgm:cxn modelId="{C42172D9-C3C5-4F10-BA2F-83CB091A48B1}" type="presParOf" srcId="{7750C25C-88EE-4B99-9C6C-206389EC70E6}" destId="{1B284E62-7EB1-4782-B24C-A2902AB526E8}" srcOrd="0" destOrd="0" presId="urn:microsoft.com/office/officeart/2008/layout/TitlePictureLineup"/>
    <dgm:cxn modelId="{9A549397-9A78-4913-BDFD-F68FC4A86FF5}" type="presParOf" srcId="{7750C25C-88EE-4B99-9C6C-206389EC70E6}" destId="{64872499-2768-43A5-A267-BF37C9EA238D}" srcOrd="1" destOrd="0" presId="urn:microsoft.com/office/officeart/2008/layout/TitlePictureLineup"/>
    <dgm:cxn modelId="{0C1FBF75-0B44-4AE7-9607-DE30CEBAA09B}" type="presParOf" srcId="{7750C25C-88EE-4B99-9C6C-206389EC70E6}" destId="{511A7ECE-2B40-421E-878F-16E851AD25E4}" srcOrd="2" destOrd="0" presId="urn:microsoft.com/office/officeart/2008/layout/TitlePictureLineup"/>
    <dgm:cxn modelId="{48FB5BB5-2CA2-4DC3-8E00-55A90CA6B663}" type="presParOf" srcId="{7750C25C-88EE-4B99-9C6C-206389EC70E6}" destId="{B730AD06-50E5-43AF-ADCA-4434D8D133F7}" srcOrd="3" destOrd="0" presId="urn:microsoft.com/office/officeart/2008/layout/TitlePictureLineup"/>
    <dgm:cxn modelId="{B44EC1C9-E575-4F07-AEA5-F2A444F3897A}" type="presParOf" srcId="{19AC7FFC-6005-4D73-A741-A326FA6B30F5}" destId="{0C1EAAE5-DE18-4343-831E-A9BECB7DFA0C}" srcOrd="1" destOrd="0" presId="urn:microsoft.com/office/officeart/2008/layout/TitlePictureLineup"/>
    <dgm:cxn modelId="{12B9FBC8-26CB-4B3E-813D-727F10D17E35}" type="presParOf" srcId="{19AC7FFC-6005-4D73-A741-A326FA6B30F5}" destId="{C2CF0D70-8FAF-4246-BF10-779B8BD202D1}" srcOrd="2" destOrd="0" presId="urn:microsoft.com/office/officeart/2008/layout/TitlePictureLineup"/>
    <dgm:cxn modelId="{E07C1E11-446D-4DF0-90C2-807B69D764B0}" type="presParOf" srcId="{C2CF0D70-8FAF-4246-BF10-779B8BD202D1}" destId="{20DED4ED-E976-4667-969F-807C623CE1C4}" srcOrd="0" destOrd="0" presId="urn:microsoft.com/office/officeart/2008/layout/TitlePictureLineup"/>
    <dgm:cxn modelId="{8E9D83B5-10D0-4A91-A869-9D847B087C00}" type="presParOf" srcId="{C2CF0D70-8FAF-4246-BF10-779B8BD202D1}" destId="{056B4F3E-AA55-4203-A2EA-345D95C1B1FC}" srcOrd="1" destOrd="0" presId="urn:microsoft.com/office/officeart/2008/layout/TitlePictureLineup"/>
    <dgm:cxn modelId="{22E4FFC0-2094-47B1-B05B-6BF6922DBA5E}" type="presParOf" srcId="{C2CF0D70-8FAF-4246-BF10-779B8BD202D1}" destId="{C3467D40-FCD6-4AEF-A8F1-4BBF96E3BFFA}" srcOrd="2" destOrd="0" presId="urn:microsoft.com/office/officeart/2008/layout/TitlePictureLineup"/>
    <dgm:cxn modelId="{AE53193A-8BB6-448F-9824-CCED5878D8F9}" type="presParOf" srcId="{C2CF0D70-8FAF-4246-BF10-779B8BD202D1}" destId="{F5F48A18-008F-4A74-B74B-7133445F5A31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F5A736-2136-4459-8948-34C82FB16DBB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F55DB2-CFD7-45ED-A0C2-C21D66A7489B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Срезы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D1650E3-E38A-4C9D-B64C-F1C8A44ABC51}" type="parTrans" cxnId="{24CC753A-5AAF-4011-979C-B6FDCE860279}">
      <dgm:prSet/>
      <dgm:spPr/>
      <dgm:t>
        <a:bodyPr/>
        <a:lstStyle/>
        <a:p>
          <a:endParaRPr lang="en-US"/>
        </a:p>
      </dgm:t>
    </dgm:pt>
    <dgm:pt modelId="{C2F0C697-C37C-422D-AAF1-52BA73823B3A}" type="sibTrans" cxnId="{24CC753A-5AAF-4011-979C-B6FDCE860279}">
      <dgm:prSet/>
      <dgm:spPr/>
      <dgm:t>
        <a:bodyPr/>
        <a:lstStyle/>
        <a:p>
          <a:endParaRPr lang="en-US"/>
        </a:p>
      </dgm:t>
    </dgm:pt>
    <dgm:pt modelId="{19AC7FFC-6005-4D73-A741-A326FA6B30F5}" type="pres">
      <dgm:prSet presAssocID="{B1F5A736-2136-4459-8948-34C82FB16DBB}" presName="Name0" presStyleCnt="0">
        <dgm:presLayoutVars>
          <dgm:dir/>
        </dgm:presLayoutVars>
      </dgm:prSet>
      <dgm:spPr/>
    </dgm:pt>
    <dgm:pt modelId="{7750C25C-88EE-4B99-9C6C-206389EC70E6}" type="pres">
      <dgm:prSet presAssocID="{F0F55DB2-CFD7-45ED-A0C2-C21D66A7489B}" presName="composite" presStyleCnt="0"/>
      <dgm:spPr/>
    </dgm:pt>
    <dgm:pt modelId="{1B284E62-7EB1-4782-B24C-A2902AB526E8}" type="pres">
      <dgm:prSet presAssocID="{F0F55DB2-CFD7-45ED-A0C2-C21D66A7489B}" presName="Accent" presStyleLbl="alignAcc1" presStyleIdx="0" presStyleCnt="1"/>
      <dgm:spPr>
        <a:ln>
          <a:noFill/>
        </a:ln>
      </dgm:spPr>
    </dgm:pt>
    <dgm:pt modelId="{64872499-2768-43A5-A267-BF37C9EA238D}" type="pres">
      <dgm:prSet presAssocID="{F0F55DB2-CFD7-45ED-A0C2-C21D66A7489B}" presName="Image" presStyleLbl="node1" presStyleIdx="0" presStyleCnt="1"/>
      <dgm:spPr>
        <a:noFill/>
        <a:ln>
          <a:noFill/>
        </a:ln>
      </dgm:spPr>
    </dgm:pt>
    <dgm:pt modelId="{511A7ECE-2B40-421E-878F-16E851AD25E4}" type="pres">
      <dgm:prSet presAssocID="{F0F55DB2-CFD7-45ED-A0C2-C21D66A7489B}" presName="Child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AD06-50E5-43AF-ADCA-4434D8D133F7}" type="pres">
      <dgm:prSet presAssocID="{F0F55DB2-CFD7-45ED-A0C2-C21D66A7489B}" presName="Parent" presStyleLbl="alignNode1" presStyleIdx="0" presStyleCnt="1" custLinFactNeighborX="-7534" custLinFactNeighborY="13699">
        <dgm:presLayoutVars>
          <dgm:bulletEnabled val="1"/>
        </dgm:presLayoutVars>
      </dgm:prSet>
      <dgm:spPr/>
    </dgm:pt>
  </dgm:ptLst>
  <dgm:cxnLst>
    <dgm:cxn modelId="{24CC753A-5AAF-4011-979C-B6FDCE860279}" srcId="{B1F5A736-2136-4459-8948-34C82FB16DBB}" destId="{F0F55DB2-CFD7-45ED-A0C2-C21D66A7489B}" srcOrd="0" destOrd="0" parTransId="{1D1650E3-E38A-4C9D-B64C-F1C8A44ABC51}" sibTransId="{C2F0C697-C37C-422D-AAF1-52BA73823B3A}"/>
    <dgm:cxn modelId="{A29B00FE-2A04-4509-AD32-9F05D7E4ADB4}" type="presOf" srcId="{B1F5A736-2136-4459-8948-34C82FB16DBB}" destId="{19AC7FFC-6005-4D73-A741-A326FA6B30F5}" srcOrd="0" destOrd="0" presId="urn:microsoft.com/office/officeart/2008/layout/TitlePictureLineup"/>
    <dgm:cxn modelId="{7E5C568E-8D36-4E91-A810-44E0BB7EF5E7}" type="presOf" srcId="{F0F55DB2-CFD7-45ED-A0C2-C21D66A7489B}" destId="{B730AD06-50E5-43AF-ADCA-4434D8D133F7}" srcOrd="0" destOrd="0" presId="urn:microsoft.com/office/officeart/2008/layout/TitlePictureLineup"/>
    <dgm:cxn modelId="{248D4BF4-B683-4217-A33D-4E70FEAF0EBB}" type="presParOf" srcId="{19AC7FFC-6005-4D73-A741-A326FA6B30F5}" destId="{7750C25C-88EE-4B99-9C6C-206389EC70E6}" srcOrd="0" destOrd="0" presId="urn:microsoft.com/office/officeart/2008/layout/TitlePictureLineup"/>
    <dgm:cxn modelId="{8D1294FF-DB1D-4005-9739-1C306512D15B}" type="presParOf" srcId="{7750C25C-88EE-4B99-9C6C-206389EC70E6}" destId="{1B284E62-7EB1-4782-B24C-A2902AB526E8}" srcOrd="0" destOrd="0" presId="urn:microsoft.com/office/officeart/2008/layout/TitlePictureLineup"/>
    <dgm:cxn modelId="{EA831A04-C020-4A99-8B07-1C35FDC4C54B}" type="presParOf" srcId="{7750C25C-88EE-4B99-9C6C-206389EC70E6}" destId="{64872499-2768-43A5-A267-BF37C9EA238D}" srcOrd="1" destOrd="0" presId="urn:microsoft.com/office/officeart/2008/layout/TitlePictureLineup"/>
    <dgm:cxn modelId="{39D8DB63-1991-4018-81D5-F19BF83E0685}" type="presParOf" srcId="{7750C25C-88EE-4B99-9C6C-206389EC70E6}" destId="{511A7ECE-2B40-421E-878F-16E851AD25E4}" srcOrd="2" destOrd="0" presId="urn:microsoft.com/office/officeart/2008/layout/TitlePictureLineup"/>
    <dgm:cxn modelId="{89F0E7EC-CD87-4EF0-A805-681C2BD70BE2}" type="presParOf" srcId="{7750C25C-88EE-4B99-9C6C-206389EC70E6}" destId="{B730AD06-50E5-43AF-ADCA-4434D8D133F7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F5A736-2136-4459-8948-34C82FB16DBB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F55DB2-CFD7-45ED-A0C2-C21D66A7489B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Add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D1650E3-E38A-4C9D-B64C-F1C8A44ABC51}" type="parTrans" cxnId="{24CC753A-5AAF-4011-979C-B6FDCE860279}">
      <dgm:prSet/>
      <dgm:spPr/>
      <dgm:t>
        <a:bodyPr/>
        <a:lstStyle/>
        <a:p>
          <a:endParaRPr lang="en-US"/>
        </a:p>
      </dgm:t>
    </dgm:pt>
    <dgm:pt modelId="{C2F0C697-C37C-422D-AAF1-52BA73823B3A}" type="sibTrans" cxnId="{24CC753A-5AAF-4011-979C-B6FDCE860279}">
      <dgm:prSet/>
      <dgm:spPr/>
      <dgm:t>
        <a:bodyPr/>
        <a:lstStyle/>
        <a:p>
          <a:endParaRPr lang="en-US"/>
        </a:p>
      </dgm:t>
    </dgm:pt>
    <dgm:pt modelId="{00B0A23C-C05A-4FCF-8039-888D80D1A1EA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+mn-lt"/>
            </a:rPr>
            <a:t>Get</a:t>
          </a:r>
          <a:endParaRPr lang="en-US" sz="1800" dirty="0">
            <a:solidFill>
              <a:schemeClr val="tx1"/>
            </a:solidFill>
            <a:latin typeface="+mn-lt"/>
          </a:endParaRPr>
        </a:p>
      </dgm:t>
    </dgm:pt>
    <dgm:pt modelId="{B6E6D389-92AB-444A-B663-BC8CD73A609A}" type="sibTrans" cxnId="{7742B0C7-DABB-4255-A8DB-51D1E267E942}">
      <dgm:prSet/>
      <dgm:spPr/>
      <dgm:t>
        <a:bodyPr/>
        <a:lstStyle/>
        <a:p>
          <a:endParaRPr lang="en-US"/>
        </a:p>
      </dgm:t>
    </dgm:pt>
    <dgm:pt modelId="{DA9F0CFC-00E0-43F4-9EF8-FCF4C82E61A1}" type="parTrans" cxnId="{7742B0C7-DABB-4255-A8DB-51D1E267E942}">
      <dgm:prSet/>
      <dgm:spPr/>
      <dgm:t>
        <a:bodyPr/>
        <a:lstStyle/>
        <a:p>
          <a:endParaRPr lang="en-US"/>
        </a:p>
      </dgm:t>
    </dgm:pt>
    <dgm:pt modelId="{19AC7FFC-6005-4D73-A741-A326FA6B30F5}" type="pres">
      <dgm:prSet presAssocID="{B1F5A736-2136-4459-8948-34C82FB16DBB}" presName="Name0" presStyleCnt="0">
        <dgm:presLayoutVars>
          <dgm:dir/>
        </dgm:presLayoutVars>
      </dgm:prSet>
      <dgm:spPr/>
    </dgm:pt>
    <dgm:pt modelId="{929D6FCD-553A-49E2-B217-9B4831154F75}" type="pres">
      <dgm:prSet presAssocID="{00B0A23C-C05A-4FCF-8039-888D80D1A1EA}" presName="composite" presStyleCnt="0"/>
      <dgm:spPr/>
    </dgm:pt>
    <dgm:pt modelId="{9D7085E5-CB26-49C9-A68A-A30C323689D1}" type="pres">
      <dgm:prSet presAssocID="{00B0A23C-C05A-4FCF-8039-888D80D1A1EA}" presName="Accent" presStyleLbl="alignAcc1" presStyleIdx="0" presStyleCnt="2"/>
      <dgm:spPr>
        <a:ln>
          <a:noFill/>
        </a:ln>
      </dgm:spPr>
    </dgm:pt>
    <dgm:pt modelId="{DC82B635-FE90-40F3-B9D4-E20143AFFF90}" type="pres">
      <dgm:prSet presAssocID="{00B0A23C-C05A-4FCF-8039-888D80D1A1EA}" presName="Image" presStyleLbl="node1" presStyleIdx="0" presStyleCnt="2"/>
      <dgm:spPr>
        <a:noFill/>
      </dgm:spPr>
    </dgm:pt>
    <dgm:pt modelId="{4A1B791F-0AFD-4C81-98A7-EF04D43920E7}" type="pres">
      <dgm:prSet presAssocID="{00B0A23C-C05A-4FCF-8039-888D80D1A1EA}" presName="Child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C349-A30C-430F-8E34-4548F015E098}" type="pres">
      <dgm:prSet presAssocID="{00B0A23C-C05A-4FCF-8039-888D80D1A1EA}" presName="Parent" presStyleLbl="alignNode1" presStyleIdx="0" presStyleCnt="2" custLinFactNeighborX="-558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ADA42-62BD-4EDC-B544-1C1976669B2F}" type="pres">
      <dgm:prSet presAssocID="{B6E6D389-92AB-444A-B663-BC8CD73A609A}" presName="sibTrans" presStyleCnt="0"/>
      <dgm:spPr/>
    </dgm:pt>
    <dgm:pt modelId="{7750C25C-88EE-4B99-9C6C-206389EC70E6}" type="pres">
      <dgm:prSet presAssocID="{F0F55DB2-CFD7-45ED-A0C2-C21D66A7489B}" presName="composite" presStyleCnt="0"/>
      <dgm:spPr/>
    </dgm:pt>
    <dgm:pt modelId="{1B284E62-7EB1-4782-B24C-A2902AB526E8}" type="pres">
      <dgm:prSet presAssocID="{F0F55DB2-CFD7-45ED-A0C2-C21D66A7489B}" presName="Accent" presStyleLbl="alignAcc1" presStyleIdx="1" presStyleCnt="2"/>
      <dgm:spPr>
        <a:ln>
          <a:noFill/>
        </a:ln>
      </dgm:spPr>
    </dgm:pt>
    <dgm:pt modelId="{64872499-2768-43A5-A267-BF37C9EA238D}" type="pres">
      <dgm:prSet presAssocID="{F0F55DB2-CFD7-45ED-A0C2-C21D66A7489B}" presName="Image" presStyleLbl="node1" presStyleIdx="1" presStyleCnt="2"/>
      <dgm:spPr>
        <a:noFill/>
      </dgm:spPr>
    </dgm:pt>
    <dgm:pt modelId="{511A7ECE-2B40-421E-878F-16E851AD25E4}" type="pres">
      <dgm:prSet presAssocID="{F0F55DB2-CFD7-45ED-A0C2-C21D66A7489B}" presName="Child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AD06-50E5-43AF-ADCA-4434D8D133F7}" type="pres">
      <dgm:prSet presAssocID="{F0F55DB2-CFD7-45ED-A0C2-C21D66A7489B}" presName="Parent" presStyleLbl="alignNode1" presStyleIdx="1" presStyleCnt="2" custLinFactNeighborX="57260">
        <dgm:presLayoutVars>
          <dgm:bulletEnabled val="1"/>
        </dgm:presLayoutVars>
      </dgm:prSet>
      <dgm:spPr/>
    </dgm:pt>
  </dgm:ptLst>
  <dgm:cxnLst>
    <dgm:cxn modelId="{7742B0C7-DABB-4255-A8DB-51D1E267E942}" srcId="{B1F5A736-2136-4459-8948-34C82FB16DBB}" destId="{00B0A23C-C05A-4FCF-8039-888D80D1A1EA}" srcOrd="0" destOrd="0" parTransId="{DA9F0CFC-00E0-43F4-9EF8-FCF4C82E61A1}" sibTransId="{B6E6D389-92AB-444A-B663-BC8CD73A609A}"/>
    <dgm:cxn modelId="{6FEC9CB3-C2E0-4F29-93D5-B27315D7896D}" type="presOf" srcId="{F0F55DB2-CFD7-45ED-A0C2-C21D66A7489B}" destId="{B730AD06-50E5-43AF-ADCA-4434D8D133F7}" srcOrd="0" destOrd="0" presId="urn:microsoft.com/office/officeart/2008/layout/TitlePictureLineup"/>
    <dgm:cxn modelId="{24CC753A-5AAF-4011-979C-B6FDCE860279}" srcId="{B1F5A736-2136-4459-8948-34C82FB16DBB}" destId="{F0F55DB2-CFD7-45ED-A0C2-C21D66A7489B}" srcOrd="1" destOrd="0" parTransId="{1D1650E3-E38A-4C9D-B64C-F1C8A44ABC51}" sibTransId="{C2F0C697-C37C-422D-AAF1-52BA73823B3A}"/>
    <dgm:cxn modelId="{6B6C0C84-F632-4F7A-A7DB-60995464ECAD}" type="presOf" srcId="{00B0A23C-C05A-4FCF-8039-888D80D1A1EA}" destId="{ECF6C349-A30C-430F-8E34-4548F015E098}" srcOrd="0" destOrd="0" presId="urn:microsoft.com/office/officeart/2008/layout/TitlePictureLineup"/>
    <dgm:cxn modelId="{4DED77ED-62C5-4B00-B297-68D01C42651A}" type="presOf" srcId="{B1F5A736-2136-4459-8948-34C82FB16DBB}" destId="{19AC7FFC-6005-4D73-A741-A326FA6B30F5}" srcOrd="0" destOrd="0" presId="urn:microsoft.com/office/officeart/2008/layout/TitlePictureLineup"/>
    <dgm:cxn modelId="{4B798D15-5BC9-4041-9BB5-E50FF5ADF57B}" type="presParOf" srcId="{19AC7FFC-6005-4D73-A741-A326FA6B30F5}" destId="{929D6FCD-553A-49E2-B217-9B4831154F75}" srcOrd="0" destOrd="0" presId="urn:microsoft.com/office/officeart/2008/layout/TitlePictureLineup"/>
    <dgm:cxn modelId="{BD52D029-C009-41CE-B223-FD2094C7A04D}" type="presParOf" srcId="{929D6FCD-553A-49E2-B217-9B4831154F75}" destId="{9D7085E5-CB26-49C9-A68A-A30C323689D1}" srcOrd="0" destOrd="0" presId="urn:microsoft.com/office/officeart/2008/layout/TitlePictureLineup"/>
    <dgm:cxn modelId="{71DD9580-19B7-48F7-96A1-FD5767180138}" type="presParOf" srcId="{929D6FCD-553A-49E2-B217-9B4831154F75}" destId="{DC82B635-FE90-40F3-B9D4-E20143AFFF90}" srcOrd="1" destOrd="0" presId="urn:microsoft.com/office/officeart/2008/layout/TitlePictureLineup"/>
    <dgm:cxn modelId="{E01FB761-E8EC-4A9B-AAF7-B681DA3941FF}" type="presParOf" srcId="{929D6FCD-553A-49E2-B217-9B4831154F75}" destId="{4A1B791F-0AFD-4C81-98A7-EF04D43920E7}" srcOrd="2" destOrd="0" presId="urn:microsoft.com/office/officeart/2008/layout/TitlePictureLineup"/>
    <dgm:cxn modelId="{8A7C4386-2746-4D88-88D3-5CDF471C4C0D}" type="presParOf" srcId="{929D6FCD-553A-49E2-B217-9B4831154F75}" destId="{ECF6C349-A30C-430F-8E34-4548F015E098}" srcOrd="3" destOrd="0" presId="urn:microsoft.com/office/officeart/2008/layout/TitlePictureLineup"/>
    <dgm:cxn modelId="{9579D5F0-0B33-40B0-B161-AA8E1B586930}" type="presParOf" srcId="{19AC7FFC-6005-4D73-A741-A326FA6B30F5}" destId="{D42ADA42-62BD-4EDC-B544-1C1976669B2F}" srcOrd="1" destOrd="0" presId="urn:microsoft.com/office/officeart/2008/layout/TitlePictureLineup"/>
    <dgm:cxn modelId="{1699F99B-F2A5-4BBD-97D1-854D723BFB18}" type="presParOf" srcId="{19AC7FFC-6005-4D73-A741-A326FA6B30F5}" destId="{7750C25C-88EE-4B99-9C6C-206389EC70E6}" srcOrd="2" destOrd="0" presId="urn:microsoft.com/office/officeart/2008/layout/TitlePictureLineup"/>
    <dgm:cxn modelId="{1B5A5582-EF0D-453B-914C-594B80E0FBA5}" type="presParOf" srcId="{7750C25C-88EE-4B99-9C6C-206389EC70E6}" destId="{1B284E62-7EB1-4782-B24C-A2902AB526E8}" srcOrd="0" destOrd="0" presId="urn:microsoft.com/office/officeart/2008/layout/TitlePictureLineup"/>
    <dgm:cxn modelId="{24C4DAFA-5A57-49D1-8684-C858F35DEEE2}" type="presParOf" srcId="{7750C25C-88EE-4B99-9C6C-206389EC70E6}" destId="{64872499-2768-43A5-A267-BF37C9EA238D}" srcOrd="1" destOrd="0" presId="urn:microsoft.com/office/officeart/2008/layout/TitlePictureLineup"/>
    <dgm:cxn modelId="{C00DDCAB-C440-40AE-8CF9-4E7D78B7F171}" type="presParOf" srcId="{7750C25C-88EE-4B99-9C6C-206389EC70E6}" destId="{511A7ECE-2B40-421E-878F-16E851AD25E4}" srcOrd="2" destOrd="0" presId="urn:microsoft.com/office/officeart/2008/layout/TitlePictureLineup"/>
    <dgm:cxn modelId="{B8DEE5C6-692C-45EA-A945-0469D6DE4C54}" type="presParOf" srcId="{7750C25C-88EE-4B99-9C6C-206389EC70E6}" destId="{B730AD06-50E5-43AF-ADCA-4434D8D133F7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F5A736-2136-4459-8948-34C82FB16DBB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F55DB2-CFD7-45ED-A0C2-C21D66A7489B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Del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D1650E3-E38A-4C9D-B64C-F1C8A44ABC51}" type="parTrans" cxnId="{24CC753A-5AAF-4011-979C-B6FDCE860279}">
      <dgm:prSet/>
      <dgm:spPr/>
      <dgm:t>
        <a:bodyPr/>
        <a:lstStyle/>
        <a:p>
          <a:endParaRPr lang="en-US"/>
        </a:p>
      </dgm:t>
    </dgm:pt>
    <dgm:pt modelId="{C2F0C697-C37C-422D-AAF1-52BA73823B3A}" type="sibTrans" cxnId="{24CC753A-5AAF-4011-979C-B6FDCE860279}">
      <dgm:prSet/>
      <dgm:spPr/>
      <dgm:t>
        <a:bodyPr/>
        <a:lstStyle/>
        <a:p>
          <a:endParaRPr lang="en-US"/>
        </a:p>
      </dgm:t>
    </dgm:pt>
    <dgm:pt modelId="{19AC7FFC-6005-4D73-A741-A326FA6B30F5}" type="pres">
      <dgm:prSet presAssocID="{B1F5A736-2136-4459-8948-34C82FB16DBB}" presName="Name0" presStyleCnt="0">
        <dgm:presLayoutVars>
          <dgm:dir/>
        </dgm:presLayoutVars>
      </dgm:prSet>
      <dgm:spPr/>
    </dgm:pt>
    <dgm:pt modelId="{7750C25C-88EE-4B99-9C6C-206389EC70E6}" type="pres">
      <dgm:prSet presAssocID="{F0F55DB2-CFD7-45ED-A0C2-C21D66A7489B}" presName="composite" presStyleCnt="0"/>
      <dgm:spPr/>
    </dgm:pt>
    <dgm:pt modelId="{1B284E62-7EB1-4782-B24C-A2902AB526E8}" type="pres">
      <dgm:prSet presAssocID="{F0F55DB2-CFD7-45ED-A0C2-C21D66A7489B}" presName="Accent" presStyleLbl="alignAcc1" presStyleIdx="0" presStyleCnt="1"/>
      <dgm:spPr>
        <a:ln>
          <a:noFill/>
        </a:ln>
      </dgm:spPr>
    </dgm:pt>
    <dgm:pt modelId="{64872499-2768-43A5-A267-BF37C9EA238D}" type="pres">
      <dgm:prSet presAssocID="{F0F55DB2-CFD7-45ED-A0C2-C21D66A7489B}" presName="Image" presStyleLbl="node1" presStyleIdx="0" presStyleCnt="1"/>
      <dgm:spPr>
        <a:noFill/>
        <a:ln>
          <a:noFill/>
        </a:ln>
      </dgm:spPr>
    </dgm:pt>
    <dgm:pt modelId="{511A7ECE-2B40-421E-878F-16E851AD25E4}" type="pres">
      <dgm:prSet presAssocID="{F0F55DB2-CFD7-45ED-A0C2-C21D66A7489B}" presName="Child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AD06-50E5-43AF-ADCA-4434D8D133F7}" type="pres">
      <dgm:prSet presAssocID="{F0F55DB2-CFD7-45ED-A0C2-C21D66A7489B}" presName="Parent" presStyleLbl="alignNode1" presStyleIdx="0" presStyleCnt="1" custLinFactNeighborX="-1907">
        <dgm:presLayoutVars>
          <dgm:bulletEnabled val="1"/>
        </dgm:presLayoutVars>
      </dgm:prSet>
      <dgm:spPr/>
    </dgm:pt>
  </dgm:ptLst>
  <dgm:cxnLst>
    <dgm:cxn modelId="{F39725E6-01E4-4C0F-8CD9-1C35D3FB3E70}" type="presOf" srcId="{B1F5A736-2136-4459-8948-34C82FB16DBB}" destId="{19AC7FFC-6005-4D73-A741-A326FA6B30F5}" srcOrd="0" destOrd="0" presId="urn:microsoft.com/office/officeart/2008/layout/TitlePictureLineup"/>
    <dgm:cxn modelId="{886CB085-D953-4C07-BD89-9E53F15405DB}" type="presOf" srcId="{F0F55DB2-CFD7-45ED-A0C2-C21D66A7489B}" destId="{B730AD06-50E5-43AF-ADCA-4434D8D133F7}" srcOrd="0" destOrd="0" presId="urn:microsoft.com/office/officeart/2008/layout/TitlePictureLineup"/>
    <dgm:cxn modelId="{24CC753A-5AAF-4011-979C-B6FDCE860279}" srcId="{B1F5A736-2136-4459-8948-34C82FB16DBB}" destId="{F0F55DB2-CFD7-45ED-A0C2-C21D66A7489B}" srcOrd="0" destOrd="0" parTransId="{1D1650E3-E38A-4C9D-B64C-F1C8A44ABC51}" sibTransId="{C2F0C697-C37C-422D-AAF1-52BA73823B3A}"/>
    <dgm:cxn modelId="{E6AB6B2E-C520-41DF-A31A-53A54CCB795E}" type="presParOf" srcId="{19AC7FFC-6005-4D73-A741-A326FA6B30F5}" destId="{7750C25C-88EE-4B99-9C6C-206389EC70E6}" srcOrd="0" destOrd="0" presId="urn:microsoft.com/office/officeart/2008/layout/TitlePictureLineup"/>
    <dgm:cxn modelId="{885F5D84-8D49-41BE-8F34-EEFC853BE3A9}" type="presParOf" srcId="{7750C25C-88EE-4B99-9C6C-206389EC70E6}" destId="{1B284E62-7EB1-4782-B24C-A2902AB526E8}" srcOrd="0" destOrd="0" presId="urn:microsoft.com/office/officeart/2008/layout/TitlePictureLineup"/>
    <dgm:cxn modelId="{8D263319-3F2F-4A83-982D-D85AD2B1B055}" type="presParOf" srcId="{7750C25C-88EE-4B99-9C6C-206389EC70E6}" destId="{64872499-2768-43A5-A267-BF37C9EA238D}" srcOrd="1" destOrd="0" presId="urn:microsoft.com/office/officeart/2008/layout/TitlePictureLineup"/>
    <dgm:cxn modelId="{EC5DD7FC-A0F8-4924-9E9C-835ABAC2E262}" type="presParOf" srcId="{7750C25C-88EE-4B99-9C6C-206389EC70E6}" destId="{511A7ECE-2B40-421E-878F-16E851AD25E4}" srcOrd="2" destOrd="0" presId="urn:microsoft.com/office/officeart/2008/layout/TitlePictureLineup"/>
    <dgm:cxn modelId="{AD11C60C-741E-4C55-9BE6-0C6946434855}" type="presParOf" srcId="{7750C25C-88EE-4B99-9C6C-206389EC70E6}" destId="{B730AD06-50E5-43AF-ADCA-4434D8D133F7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F5A736-2136-4459-8948-34C82FB16DBB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0A23C-C05A-4FCF-8039-888D80D1A1EA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Добавление</a:t>
          </a:r>
          <a:endParaRPr lang="en-US" sz="1800" dirty="0">
            <a:solidFill>
              <a:schemeClr val="tx1"/>
            </a:solidFill>
            <a:latin typeface="Roboto Black" panose="02000000000000000000"/>
          </a:endParaRPr>
        </a:p>
      </dgm:t>
    </dgm:pt>
    <dgm:pt modelId="{DA9F0CFC-00E0-43F4-9EF8-FCF4C82E61A1}" type="parTrans" cxnId="{7742B0C7-DABB-4255-A8DB-51D1E267E942}">
      <dgm:prSet/>
      <dgm:spPr/>
      <dgm:t>
        <a:bodyPr/>
        <a:lstStyle/>
        <a:p>
          <a:endParaRPr lang="en-US"/>
        </a:p>
      </dgm:t>
    </dgm:pt>
    <dgm:pt modelId="{B6E6D389-92AB-444A-B663-BC8CD73A609A}" type="sibTrans" cxnId="{7742B0C7-DABB-4255-A8DB-51D1E267E942}">
      <dgm:prSet/>
      <dgm:spPr/>
      <dgm:t>
        <a:bodyPr/>
        <a:lstStyle/>
        <a:p>
          <a:endParaRPr lang="en-US"/>
        </a:p>
      </dgm:t>
    </dgm:pt>
    <dgm:pt modelId="{F0F55DB2-CFD7-45ED-A0C2-C21D66A7489B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Удаление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D1650E3-E38A-4C9D-B64C-F1C8A44ABC51}" type="parTrans" cxnId="{24CC753A-5AAF-4011-979C-B6FDCE860279}">
      <dgm:prSet/>
      <dgm:spPr/>
      <dgm:t>
        <a:bodyPr/>
        <a:lstStyle/>
        <a:p>
          <a:endParaRPr lang="en-US"/>
        </a:p>
      </dgm:t>
    </dgm:pt>
    <dgm:pt modelId="{C2F0C697-C37C-422D-AAF1-52BA73823B3A}" type="sibTrans" cxnId="{24CC753A-5AAF-4011-979C-B6FDCE860279}">
      <dgm:prSet/>
      <dgm:spPr/>
      <dgm:t>
        <a:bodyPr/>
        <a:lstStyle/>
        <a:p>
          <a:endParaRPr lang="en-US"/>
        </a:p>
      </dgm:t>
    </dgm:pt>
    <dgm:pt modelId="{63821A41-D34E-458D-823B-3BE845ABE5FE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Хеширование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F9A93FD-E3BF-4D43-B3C5-176B3470D91A}" type="parTrans" cxnId="{0DDBD961-CE14-46E5-A6CA-DA661ECDF424}">
      <dgm:prSet/>
      <dgm:spPr/>
      <dgm:t>
        <a:bodyPr/>
        <a:lstStyle/>
        <a:p>
          <a:endParaRPr lang="en-US"/>
        </a:p>
      </dgm:t>
    </dgm:pt>
    <dgm:pt modelId="{D91A49A5-EB43-42C2-ADEE-699775438A84}" type="sibTrans" cxnId="{0DDBD961-CE14-46E5-A6CA-DA661ECDF424}">
      <dgm:prSet/>
      <dgm:spPr/>
      <dgm:t>
        <a:bodyPr/>
        <a:lstStyle/>
        <a:p>
          <a:endParaRPr lang="en-US"/>
        </a:p>
      </dgm:t>
    </dgm:pt>
    <dgm:pt modelId="{19AC7FFC-6005-4D73-A741-A326FA6B30F5}" type="pres">
      <dgm:prSet presAssocID="{B1F5A736-2136-4459-8948-34C82FB16DBB}" presName="Name0" presStyleCnt="0">
        <dgm:presLayoutVars>
          <dgm:dir/>
        </dgm:presLayoutVars>
      </dgm:prSet>
      <dgm:spPr/>
    </dgm:pt>
    <dgm:pt modelId="{929D6FCD-553A-49E2-B217-9B4831154F75}" type="pres">
      <dgm:prSet presAssocID="{00B0A23C-C05A-4FCF-8039-888D80D1A1EA}" presName="composite" presStyleCnt="0"/>
      <dgm:spPr/>
    </dgm:pt>
    <dgm:pt modelId="{9D7085E5-CB26-49C9-A68A-A30C323689D1}" type="pres">
      <dgm:prSet presAssocID="{00B0A23C-C05A-4FCF-8039-888D80D1A1EA}" presName="Accent" presStyleLbl="alignAcc1" presStyleIdx="0" presStyleCnt="3"/>
      <dgm:spPr>
        <a:ln>
          <a:noFill/>
        </a:ln>
      </dgm:spPr>
    </dgm:pt>
    <dgm:pt modelId="{DC82B635-FE90-40F3-B9D4-E20143AFFF90}" type="pres">
      <dgm:prSet presAssocID="{00B0A23C-C05A-4FCF-8039-888D80D1A1EA}" presName="Image" presStyleLbl="node1" presStyleIdx="0" presStyleCnt="3"/>
      <dgm:spPr>
        <a:noFill/>
      </dgm:spPr>
    </dgm:pt>
    <dgm:pt modelId="{4A1B791F-0AFD-4C81-98A7-EF04D43920E7}" type="pres">
      <dgm:prSet presAssocID="{00B0A23C-C05A-4FCF-8039-888D80D1A1EA}" presName="Child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C349-A30C-430F-8E34-4548F015E098}" type="pres">
      <dgm:prSet presAssocID="{00B0A23C-C05A-4FCF-8039-888D80D1A1EA}" presName="Parent" presStyleLbl="alignNode1" presStyleIdx="0" presStyleCnt="3">
        <dgm:presLayoutVars>
          <dgm:bulletEnabled val="1"/>
        </dgm:presLayoutVars>
      </dgm:prSet>
      <dgm:spPr/>
    </dgm:pt>
    <dgm:pt modelId="{D42ADA42-62BD-4EDC-B544-1C1976669B2F}" type="pres">
      <dgm:prSet presAssocID="{B6E6D389-92AB-444A-B663-BC8CD73A609A}" presName="sibTrans" presStyleCnt="0"/>
      <dgm:spPr/>
    </dgm:pt>
    <dgm:pt modelId="{7750C25C-88EE-4B99-9C6C-206389EC70E6}" type="pres">
      <dgm:prSet presAssocID="{F0F55DB2-CFD7-45ED-A0C2-C21D66A7489B}" presName="composite" presStyleCnt="0"/>
      <dgm:spPr/>
    </dgm:pt>
    <dgm:pt modelId="{1B284E62-7EB1-4782-B24C-A2902AB526E8}" type="pres">
      <dgm:prSet presAssocID="{F0F55DB2-CFD7-45ED-A0C2-C21D66A7489B}" presName="Accent" presStyleLbl="alignAcc1" presStyleIdx="1" presStyleCnt="3"/>
      <dgm:spPr>
        <a:ln>
          <a:noFill/>
        </a:ln>
      </dgm:spPr>
    </dgm:pt>
    <dgm:pt modelId="{64872499-2768-43A5-A267-BF37C9EA238D}" type="pres">
      <dgm:prSet presAssocID="{F0F55DB2-CFD7-45ED-A0C2-C21D66A7489B}" presName="Image" presStyleLbl="node1" presStyleIdx="1" presStyleCnt="3"/>
      <dgm:spPr>
        <a:noFill/>
      </dgm:spPr>
    </dgm:pt>
    <dgm:pt modelId="{511A7ECE-2B40-421E-878F-16E851AD25E4}" type="pres">
      <dgm:prSet presAssocID="{F0F55DB2-CFD7-45ED-A0C2-C21D66A7489B}" presName="Child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AD06-50E5-43AF-ADCA-4434D8D133F7}" type="pres">
      <dgm:prSet presAssocID="{F0F55DB2-CFD7-45ED-A0C2-C21D66A7489B}" presName="Parent" presStyleLbl="alignNode1" presStyleIdx="1" presStyleCnt="3">
        <dgm:presLayoutVars>
          <dgm:bulletEnabled val="1"/>
        </dgm:presLayoutVars>
      </dgm:prSet>
      <dgm:spPr/>
    </dgm:pt>
    <dgm:pt modelId="{0C1EAAE5-DE18-4343-831E-A9BECB7DFA0C}" type="pres">
      <dgm:prSet presAssocID="{C2F0C697-C37C-422D-AAF1-52BA73823B3A}" presName="sibTrans" presStyleCnt="0"/>
      <dgm:spPr/>
    </dgm:pt>
    <dgm:pt modelId="{C2CF0D70-8FAF-4246-BF10-779B8BD202D1}" type="pres">
      <dgm:prSet presAssocID="{63821A41-D34E-458D-823B-3BE845ABE5FE}" presName="composite" presStyleCnt="0"/>
      <dgm:spPr/>
    </dgm:pt>
    <dgm:pt modelId="{20DED4ED-E976-4667-969F-807C623CE1C4}" type="pres">
      <dgm:prSet presAssocID="{63821A41-D34E-458D-823B-3BE845ABE5FE}" presName="Accent" presStyleLbl="alignAcc1" presStyleIdx="2" presStyleCnt="3"/>
      <dgm:spPr>
        <a:ln>
          <a:noFill/>
        </a:ln>
      </dgm:spPr>
    </dgm:pt>
    <dgm:pt modelId="{056B4F3E-AA55-4203-A2EA-345D95C1B1FC}" type="pres">
      <dgm:prSet presAssocID="{63821A41-D34E-458D-823B-3BE845ABE5FE}" presName="Image" presStyleLbl="node1" presStyleIdx="2" presStyleCnt="3"/>
      <dgm:spPr>
        <a:noFill/>
      </dgm:spPr>
    </dgm:pt>
    <dgm:pt modelId="{C3467D40-FCD6-4AEF-A8F1-4BBF96E3BFFA}" type="pres">
      <dgm:prSet presAssocID="{63821A41-D34E-458D-823B-3BE845ABE5FE}" presName="Child" presStyleLbl="revTx" presStyleIdx="2" presStyleCnt="3">
        <dgm:presLayoutVars>
          <dgm:bulletEnabled val="1"/>
        </dgm:presLayoutVars>
      </dgm:prSet>
      <dgm:spPr/>
    </dgm:pt>
    <dgm:pt modelId="{F5F48A18-008F-4A74-B74B-7133445F5A31}" type="pres">
      <dgm:prSet presAssocID="{63821A41-D34E-458D-823B-3BE845ABE5FE}" presName="Paren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D82BBF-7187-4788-BD54-70B810EFD903}" type="presOf" srcId="{00B0A23C-C05A-4FCF-8039-888D80D1A1EA}" destId="{ECF6C349-A30C-430F-8E34-4548F015E098}" srcOrd="0" destOrd="0" presId="urn:microsoft.com/office/officeart/2008/layout/TitlePictureLineup"/>
    <dgm:cxn modelId="{0DDBD961-CE14-46E5-A6CA-DA661ECDF424}" srcId="{B1F5A736-2136-4459-8948-34C82FB16DBB}" destId="{63821A41-D34E-458D-823B-3BE845ABE5FE}" srcOrd="2" destOrd="0" parTransId="{1F9A93FD-E3BF-4D43-B3C5-176B3470D91A}" sibTransId="{D91A49A5-EB43-42C2-ADEE-699775438A84}"/>
    <dgm:cxn modelId="{24CC753A-5AAF-4011-979C-B6FDCE860279}" srcId="{B1F5A736-2136-4459-8948-34C82FB16DBB}" destId="{F0F55DB2-CFD7-45ED-A0C2-C21D66A7489B}" srcOrd="1" destOrd="0" parTransId="{1D1650E3-E38A-4C9D-B64C-F1C8A44ABC51}" sibTransId="{C2F0C697-C37C-422D-AAF1-52BA73823B3A}"/>
    <dgm:cxn modelId="{522553FC-F77C-4C7C-92AE-C686BA8524F6}" type="presOf" srcId="{B1F5A736-2136-4459-8948-34C82FB16DBB}" destId="{19AC7FFC-6005-4D73-A741-A326FA6B30F5}" srcOrd="0" destOrd="0" presId="urn:microsoft.com/office/officeart/2008/layout/TitlePictureLineup"/>
    <dgm:cxn modelId="{7742B0C7-DABB-4255-A8DB-51D1E267E942}" srcId="{B1F5A736-2136-4459-8948-34C82FB16DBB}" destId="{00B0A23C-C05A-4FCF-8039-888D80D1A1EA}" srcOrd="0" destOrd="0" parTransId="{DA9F0CFC-00E0-43F4-9EF8-FCF4C82E61A1}" sibTransId="{B6E6D389-92AB-444A-B663-BC8CD73A609A}"/>
    <dgm:cxn modelId="{3FB3421A-E3D4-4A14-80AE-4CB90820C34C}" type="presOf" srcId="{F0F55DB2-CFD7-45ED-A0C2-C21D66A7489B}" destId="{B730AD06-50E5-43AF-ADCA-4434D8D133F7}" srcOrd="0" destOrd="0" presId="urn:microsoft.com/office/officeart/2008/layout/TitlePictureLineup"/>
    <dgm:cxn modelId="{F279016B-6FEC-4AA7-BCAD-99EDF2C600E7}" type="presOf" srcId="{63821A41-D34E-458D-823B-3BE845ABE5FE}" destId="{F5F48A18-008F-4A74-B74B-7133445F5A31}" srcOrd="0" destOrd="0" presId="urn:microsoft.com/office/officeart/2008/layout/TitlePictureLineup"/>
    <dgm:cxn modelId="{730DCB7F-2636-40E8-95C8-3F142FDA1316}" type="presParOf" srcId="{19AC7FFC-6005-4D73-A741-A326FA6B30F5}" destId="{929D6FCD-553A-49E2-B217-9B4831154F75}" srcOrd="0" destOrd="0" presId="urn:microsoft.com/office/officeart/2008/layout/TitlePictureLineup"/>
    <dgm:cxn modelId="{7D4B4FD1-AFCB-4982-BFDD-3D9C596BDCF0}" type="presParOf" srcId="{929D6FCD-553A-49E2-B217-9B4831154F75}" destId="{9D7085E5-CB26-49C9-A68A-A30C323689D1}" srcOrd="0" destOrd="0" presId="urn:microsoft.com/office/officeart/2008/layout/TitlePictureLineup"/>
    <dgm:cxn modelId="{558CE060-CE1D-4127-8261-DB43BD55FAB2}" type="presParOf" srcId="{929D6FCD-553A-49E2-B217-9B4831154F75}" destId="{DC82B635-FE90-40F3-B9D4-E20143AFFF90}" srcOrd="1" destOrd="0" presId="urn:microsoft.com/office/officeart/2008/layout/TitlePictureLineup"/>
    <dgm:cxn modelId="{F9A206C5-D0D5-4052-AA32-B36075C50AA9}" type="presParOf" srcId="{929D6FCD-553A-49E2-B217-9B4831154F75}" destId="{4A1B791F-0AFD-4C81-98A7-EF04D43920E7}" srcOrd="2" destOrd="0" presId="urn:microsoft.com/office/officeart/2008/layout/TitlePictureLineup"/>
    <dgm:cxn modelId="{BEE9634C-DDDB-4684-AD23-237AFCCD376B}" type="presParOf" srcId="{929D6FCD-553A-49E2-B217-9B4831154F75}" destId="{ECF6C349-A30C-430F-8E34-4548F015E098}" srcOrd="3" destOrd="0" presId="urn:microsoft.com/office/officeart/2008/layout/TitlePictureLineup"/>
    <dgm:cxn modelId="{E486E403-3218-44CE-8563-50481E6C0863}" type="presParOf" srcId="{19AC7FFC-6005-4D73-A741-A326FA6B30F5}" destId="{D42ADA42-62BD-4EDC-B544-1C1976669B2F}" srcOrd="1" destOrd="0" presId="urn:microsoft.com/office/officeart/2008/layout/TitlePictureLineup"/>
    <dgm:cxn modelId="{C536DE08-ED3A-4693-BC62-A0E55F72A853}" type="presParOf" srcId="{19AC7FFC-6005-4D73-A741-A326FA6B30F5}" destId="{7750C25C-88EE-4B99-9C6C-206389EC70E6}" srcOrd="2" destOrd="0" presId="urn:microsoft.com/office/officeart/2008/layout/TitlePictureLineup"/>
    <dgm:cxn modelId="{D0E45A47-316B-4F71-A9C2-CDC3DB19581A}" type="presParOf" srcId="{7750C25C-88EE-4B99-9C6C-206389EC70E6}" destId="{1B284E62-7EB1-4782-B24C-A2902AB526E8}" srcOrd="0" destOrd="0" presId="urn:microsoft.com/office/officeart/2008/layout/TitlePictureLineup"/>
    <dgm:cxn modelId="{EFC0FD5D-114D-4634-9BAB-757016C97EC0}" type="presParOf" srcId="{7750C25C-88EE-4B99-9C6C-206389EC70E6}" destId="{64872499-2768-43A5-A267-BF37C9EA238D}" srcOrd="1" destOrd="0" presId="urn:microsoft.com/office/officeart/2008/layout/TitlePictureLineup"/>
    <dgm:cxn modelId="{4B909892-3C25-4A25-9495-C9BD96CD3694}" type="presParOf" srcId="{7750C25C-88EE-4B99-9C6C-206389EC70E6}" destId="{511A7ECE-2B40-421E-878F-16E851AD25E4}" srcOrd="2" destOrd="0" presId="urn:microsoft.com/office/officeart/2008/layout/TitlePictureLineup"/>
    <dgm:cxn modelId="{7B1190C6-DFC8-4584-A9ED-2E4CCF8EC977}" type="presParOf" srcId="{7750C25C-88EE-4B99-9C6C-206389EC70E6}" destId="{B730AD06-50E5-43AF-ADCA-4434D8D133F7}" srcOrd="3" destOrd="0" presId="urn:microsoft.com/office/officeart/2008/layout/TitlePictureLineup"/>
    <dgm:cxn modelId="{1875708F-EF73-4B9D-B5B7-0F8488E58138}" type="presParOf" srcId="{19AC7FFC-6005-4D73-A741-A326FA6B30F5}" destId="{0C1EAAE5-DE18-4343-831E-A9BECB7DFA0C}" srcOrd="3" destOrd="0" presId="urn:microsoft.com/office/officeart/2008/layout/TitlePictureLineup"/>
    <dgm:cxn modelId="{34024B10-2C23-487A-90E8-0C26FEE85E14}" type="presParOf" srcId="{19AC7FFC-6005-4D73-A741-A326FA6B30F5}" destId="{C2CF0D70-8FAF-4246-BF10-779B8BD202D1}" srcOrd="4" destOrd="0" presId="urn:microsoft.com/office/officeart/2008/layout/TitlePictureLineup"/>
    <dgm:cxn modelId="{45AD7580-D91C-42EC-AC6C-C32C5ECAEC21}" type="presParOf" srcId="{C2CF0D70-8FAF-4246-BF10-779B8BD202D1}" destId="{20DED4ED-E976-4667-969F-807C623CE1C4}" srcOrd="0" destOrd="0" presId="urn:microsoft.com/office/officeart/2008/layout/TitlePictureLineup"/>
    <dgm:cxn modelId="{00C5F267-0925-4330-A9BF-4A8A55438804}" type="presParOf" srcId="{C2CF0D70-8FAF-4246-BF10-779B8BD202D1}" destId="{056B4F3E-AA55-4203-A2EA-345D95C1B1FC}" srcOrd="1" destOrd="0" presId="urn:microsoft.com/office/officeart/2008/layout/TitlePictureLineup"/>
    <dgm:cxn modelId="{E7C4ED1F-939F-4021-9228-86AEBBFA8C0B}" type="presParOf" srcId="{C2CF0D70-8FAF-4246-BF10-779B8BD202D1}" destId="{C3467D40-FCD6-4AEF-A8F1-4BBF96E3BFFA}" srcOrd="2" destOrd="0" presId="urn:microsoft.com/office/officeart/2008/layout/TitlePictureLineup"/>
    <dgm:cxn modelId="{B5CBE04C-A886-4176-A0A4-991933B9CC01}" type="presParOf" srcId="{C2CF0D70-8FAF-4246-BF10-779B8BD202D1}" destId="{F5F48A18-008F-4A74-B74B-7133445F5A31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9F438E2-4EEC-4BC0-9802-D4E95398C3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C189E8-9DF2-42EE-AE96-03D03CC47CAB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&gt;&gt;&gt; a=3</a:t>
          </a:r>
          <a:endParaRPr lang="en-US" dirty="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CD22D4E2-9DD0-4840-8896-BE7DC8C35C4F}" type="parTrans" cxnId="{29DD9AA8-3844-4FEE-A3B8-D438D061A625}">
      <dgm:prSet/>
      <dgm:spPr/>
      <dgm:t>
        <a:bodyPr/>
        <a:lstStyle/>
        <a:p>
          <a:endParaRPr lang="en-US"/>
        </a:p>
      </dgm:t>
    </dgm:pt>
    <dgm:pt modelId="{3A776730-6B8F-4335-940E-F3BAD04D1EC3}" type="sibTrans" cxnId="{29DD9AA8-3844-4FEE-A3B8-D438D061A625}">
      <dgm:prSet/>
      <dgm:spPr/>
      <dgm:t>
        <a:bodyPr/>
        <a:lstStyle/>
        <a:p>
          <a:endParaRPr lang="en-US"/>
        </a:p>
      </dgm:t>
    </dgm:pt>
    <dgm:pt modelId="{C77612CF-3D19-4F77-8E22-F4F4F900F2A5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</a:t>
          </a:r>
          <a:r>
            <a:rPr lang="en-US" dirty="0" smtClean="0">
              <a:solidFill>
                <a:schemeClr val="tx1"/>
              </a:solidFill>
            </a:rPr>
            <a:t> –</a:t>
          </a:r>
          <a:r>
            <a:rPr lang="ru-RU" dirty="0" smtClean="0">
              <a:solidFill>
                <a:schemeClr val="tx1"/>
              </a:solidFill>
            </a:rPr>
            <a:t> переменная в памяти</a:t>
          </a:r>
          <a:r>
            <a:rPr lang="en-US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1F6921D2-88AE-4061-99FE-6926F8D2A0A4}" type="parTrans" cxnId="{F564640A-0D1C-44B6-9DED-99C09E0727A0}">
      <dgm:prSet/>
      <dgm:spPr/>
      <dgm:t>
        <a:bodyPr/>
        <a:lstStyle/>
        <a:p>
          <a:endParaRPr lang="en-US"/>
        </a:p>
      </dgm:t>
    </dgm:pt>
    <dgm:pt modelId="{99E34030-1AE7-4261-B752-A27B84E3F20A}" type="sibTrans" cxnId="{F564640A-0D1C-44B6-9DED-99C09E0727A0}">
      <dgm:prSet/>
      <dgm:spPr/>
      <dgm:t>
        <a:bodyPr/>
        <a:lstStyle/>
        <a:p>
          <a:endParaRPr lang="en-US"/>
        </a:p>
      </dgm:t>
    </dgm:pt>
    <dgm:pt modelId="{94281ECC-B1E1-485B-8717-87D216F11050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3</a:t>
          </a:r>
          <a:r>
            <a:rPr lang="ru-RU" dirty="0" smtClean="0">
              <a:solidFill>
                <a:schemeClr val="tx1"/>
              </a:solidFill>
            </a:rPr>
            <a:t> – объект в памяти</a:t>
          </a:r>
          <a:endParaRPr lang="en-US" dirty="0">
            <a:solidFill>
              <a:schemeClr val="tx1"/>
            </a:solidFill>
          </a:endParaRPr>
        </a:p>
      </dgm:t>
    </dgm:pt>
    <dgm:pt modelId="{6B1BAD41-CB95-42CD-96A3-8A4180287BAA}" type="parTrans" cxnId="{E6EB500F-0C8E-41F3-AD04-BA93BFB46389}">
      <dgm:prSet/>
      <dgm:spPr/>
      <dgm:t>
        <a:bodyPr/>
        <a:lstStyle/>
        <a:p>
          <a:endParaRPr lang="en-US"/>
        </a:p>
      </dgm:t>
    </dgm:pt>
    <dgm:pt modelId="{5C8EE68C-84BF-49D8-B585-DC793C9939AC}" type="sibTrans" cxnId="{E6EB500F-0C8E-41F3-AD04-BA93BFB46389}">
      <dgm:prSet/>
      <dgm:spPr/>
      <dgm:t>
        <a:bodyPr/>
        <a:lstStyle/>
        <a:p>
          <a:endParaRPr lang="en-US"/>
        </a:p>
      </dgm:t>
    </dgm:pt>
    <dgm:pt modelId="{F7A6BF2A-87DA-47BE-B120-80258024DBBE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Описатель типа (</a:t>
          </a:r>
          <a:r>
            <a:rPr lang="en-US" dirty="0" err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5FB4DBE9-54A7-4527-A8E4-EA8B02FB1C5A}" type="parTrans" cxnId="{5BBEAE97-D8F2-4B4C-91C0-5B9498EF1461}">
      <dgm:prSet/>
      <dgm:spPr/>
      <dgm:t>
        <a:bodyPr/>
        <a:lstStyle/>
        <a:p>
          <a:endParaRPr lang="en-US"/>
        </a:p>
      </dgm:t>
    </dgm:pt>
    <dgm:pt modelId="{6959B328-EEAE-4F5A-B02A-2514E7961845}" type="sibTrans" cxnId="{5BBEAE97-D8F2-4B4C-91C0-5B9498EF1461}">
      <dgm:prSet/>
      <dgm:spPr/>
      <dgm:t>
        <a:bodyPr/>
        <a:lstStyle/>
        <a:p>
          <a:endParaRPr lang="en-US"/>
        </a:p>
      </dgm:t>
    </dgm:pt>
    <dgm:pt modelId="{DE201A04-49B6-4DEB-AFC0-5DFBA9C158A9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Счетчик ссылок (</a:t>
          </a:r>
          <a:r>
            <a:rPr lang="ru-R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+1</a:t>
          </a:r>
          <a:r>
            <a:rPr lang="ru-RU" dirty="0" smtClean="0">
              <a:solidFill>
                <a:schemeClr val="tx1"/>
              </a:solidFill>
            </a:rPr>
            <a:t>)</a:t>
          </a:r>
          <a:endParaRPr lang="en-US" dirty="0">
            <a:solidFill>
              <a:schemeClr val="tx1"/>
            </a:solidFill>
          </a:endParaRPr>
        </a:p>
      </dgm:t>
    </dgm:pt>
    <dgm:pt modelId="{B71F6DF6-B820-4A79-9964-FC0A560311B1}" type="parTrans" cxnId="{169A6975-6E64-40A3-8015-488C99C6EB27}">
      <dgm:prSet/>
      <dgm:spPr/>
      <dgm:t>
        <a:bodyPr/>
        <a:lstStyle/>
        <a:p>
          <a:endParaRPr lang="en-US"/>
        </a:p>
      </dgm:t>
    </dgm:pt>
    <dgm:pt modelId="{949BBB0D-EF03-4F67-8658-297500283723}" type="sibTrans" cxnId="{169A6975-6E64-40A3-8015-488C99C6EB27}">
      <dgm:prSet/>
      <dgm:spPr/>
      <dgm:t>
        <a:bodyPr/>
        <a:lstStyle/>
        <a:p>
          <a:endParaRPr lang="en-US"/>
        </a:p>
      </dgm:t>
    </dgm:pt>
    <dgm:pt modelId="{CB72BFAE-4A82-4F81-8708-AA007D47E71E}" type="pres">
      <dgm:prSet presAssocID="{F9F438E2-4EEC-4BC0-9802-D4E95398C3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FF9B34-08E4-4596-8889-B6F7793F88B7}" type="pres">
      <dgm:prSet presAssocID="{D1C189E8-9DF2-42EE-AE96-03D03CC47CAB}" presName="hierRoot1" presStyleCnt="0">
        <dgm:presLayoutVars>
          <dgm:hierBranch val="init"/>
        </dgm:presLayoutVars>
      </dgm:prSet>
      <dgm:spPr/>
    </dgm:pt>
    <dgm:pt modelId="{61FBD0A7-6AC7-407C-8FEA-687C578A7FCF}" type="pres">
      <dgm:prSet presAssocID="{D1C189E8-9DF2-42EE-AE96-03D03CC47CAB}" presName="rootComposite1" presStyleCnt="0"/>
      <dgm:spPr/>
    </dgm:pt>
    <dgm:pt modelId="{0124EAAE-706D-467A-B243-2FCE4E162E3B}" type="pres">
      <dgm:prSet presAssocID="{D1C189E8-9DF2-42EE-AE96-03D03CC47CA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AEFB4-9D49-4903-8188-FD4307FEBD11}" type="pres">
      <dgm:prSet presAssocID="{D1C189E8-9DF2-42EE-AE96-03D03CC47CAB}" presName="rootConnector1" presStyleLbl="node1" presStyleIdx="0" presStyleCnt="0"/>
      <dgm:spPr/>
    </dgm:pt>
    <dgm:pt modelId="{87B120CF-BC2F-4A26-BF43-73E8F205AA85}" type="pres">
      <dgm:prSet presAssocID="{D1C189E8-9DF2-42EE-AE96-03D03CC47CAB}" presName="hierChild2" presStyleCnt="0"/>
      <dgm:spPr/>
    </dgm:pt>
    <dgm:pt modelId="{1C86342C-1378-4C7F-972A-14D161E543AB}" type="pres">
      <dgm:prSet presAssocID="{1F6921D2-88AE-4061-99FE-6926F8D2A0A4}" presName="Name37" presStyleLbl="parChTrans1D2" presStyleIdx="0" presStyleCnt="2"/>
      <dgm:spPr/>
    </dgm:pt>
    <dgm:pt modelId="{12BA702F-2069-451C-8C30-93FBD191ACDD}" type="pres">
      <dgm:prSet presAssocID="{C77612CF-3D19-4F77-8E22-F4F4F900F2A5}" presName="hierRoot2" presStyleCnt="0">
        <dgm:presLayoutVars>
          <dgm:hierBranch val="init"/>
        </dgm:presLayoutVars>
      </dgm:prSet>
      <dgm:spPr/>
    </dgm:pt>
    <dgm:pt modelId="{54EFF1EF-D9A2-4DFB-808F-4A278BD124AC}" type="pres">
      <dgm:prSet presAssocID="{C77612CF-3D19-4F77-8E22-F4F4F900F2A5}" presName="rootComposite" presStyleCnt="0"/>
      <dgm:spPr/>
    </dgm:pt>
    <dgm:pt modelId="{7FC9412E-0CF7-43F8-9930-26DB9B3C3073}" type="pres">
      <dgm:prSet presAssocID="{C77612CF-3D19-4F77-8E22-F4F4F900F2A5}" presName="rootText" presStyleLbl="node2" presStyleIdx="0" presStyleCnt="2" custLinFactNeighborX="-53304" custLinFactNeighborY="21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599C9A-B4E4-474D-B265-14C443E5B7F7}" type="pres">
      <dgm:prSet presAssocID="{C77612CF-3D19-4F77-8E22-F4F4F900F2A5}" presName="rootConnector" presStyleLbl="node2" presStyleIdx="0" presStyleCnt="2"/>
      <dgm:spPr/>
    </dgm:pt>
    <dgm:pt modelId="{9C5143DD-DC16-4524-8D29-CCD27CF2E5D5}" type="pres">
      <dgm:prSet presAssocID="{C77612CF-3D19-4F77-8E22-F4F4F900F2A5}" presName="hierChild4" presStyleCnt="0"/>
      <dgm:spPr/>
    </dgm:pt>
    <dgm:pt modelId="{2CDB79B4-ACED-4B74-941C-CED63F1E0FF9}" type="pres">
      <dgm:prSet presAssocID="{C77612CF-3D19-4F77-8E22-F4F4F900F2A5}" presName="hierChild5" presStyleCnt="0"/>
      <dgm:spPr/>
    </dgm:pt>
    <dgm:pt modelId="{528F9900-B140-49D4-B48A-70366E1B4C7B}" type="pres">
      <dgm:prSet presAssocID="{6B1BAD41-CB95-42CD-96A3-8A4180287BAA}" presName="Name37" presStyleLbl="parChTrans1D2" presStyleIdx="1" presStyleCnt="2"/>
      <dgm:spPr/>
    </dgm:pt>
    <dgm:pt modelId="{205E2B20-3EDB-49CB-A4F9-9DE77D756A75}" type="pres">
      <dgm:prSet presAssocID="{94281ECC-B1E1-485B-8717-87D216F11050}" presName="hierRoot2" presStyleCnt="0">
        <dgm:presLayoutVars>
          <dgm:hierBranch val="init"/>
        </dgm:presLayoutVars>
      </dgm:prSet>
      <dgm:spPr/>
    </dgm:pt>
    <dgm:pt modelId="{BFEB1922-E212-49CF-92EE-0FF6BD7EFB23}" type="pres">
      <dgm:prSet presAssocID="{94281ECC-B1E1-485B-8717-87D216F11050}" presName="rootComposite" presStyleCnt="0"/>
      <dgm:spPr/>
    </dgm:pt>
    <dgm:pt modelId="{B082356E-1F6B-41E1-83EC-1CE795F398A3}" type="pres">
      <dgm:prSet presAssocID="{94281ECC-B1E1-485B-8717-87D216F11050}" presName="rootText" presStyleLbl="node2" presStyleIdx="1" presStyleCnt="2" custLinFactNeighborX="69647" custLinFactNeighborY="21512">
        <dgm:presLayoutVars>
          <dgm:chPref val="3"/>
        </dgm:presLayoutVars>
      </dgm:prSet>
      <dgm:spPr/>
    </dgm:pt>
    <dgm:pt modelId="{C74DFD93-2EC3-48ED-B862-2115373C2CBF}" type="pres">
      <dgm:prSet presAssocID="{94281ECC-B1E1-485B-8717-87D216F11050}" presName="rootConnector" presStyleLbl="node2" presStyleIdx="1" presStyleCnt="2"/>
      <dgm:spPr/>
    </dgm:pt>
    <dgm:pt modelId="{9BFE17A2-93D4-4A53-ABAD-BA56A27078A6}" type="pres">
      <dgm:prSet presAssocID="{94281ECC-B1E1-485B-8717-87D216F11050}" presName="hierChild4" presStyleCnt="0"/>
      <dgm:spPr/>
    </dgm:pt>
    <dgm:pt modelId="{6E7A3BCB-2BF3-4230-AFF1-CBAC87D61A24}" type="pres">
      <dgm:prSet presAssocID="{5FB4DBE9-54A7-4527-A8E4-EA8B02FB1C5A}" presName="Name37" presStyleLbl="parChTrans1D3" presStyleIdx="0" presStyleCnt="2"/>
      <dgm:spPr/>
    </dgm:pt>
    <dgm:pt modelId="{318C2CC9-A762-4EF1-80EC-93F6E88BD464}" type="pres">
      <dgm:prSet presAssocID="{F7A6BF2A-87DA-47BE-B120-80258024DBBE}" presName="hierRoot2" presStyleCnt="0">
        <dgm:presLayoutVars>
          <dgm:hierBranch val="init"/>
        </dgm:presLayoutVars>
      </dgm:prSet>
      <dgm:spPr/>
    </dgm:pt>
    <dgm:pt modelId="{4C0FE04A-6EE3-45F2-87FC-722E0B6B8E54}" type="pres">
      <dgm:prSet presAssocID="{F7A6BF2A-87DA-47BE-B120-80258024DBBE}" presName="rootComposite" presStyleCnt="0"/>
      <dgm:spPr/>
    </dgm:pt>
    <dgm:pt modelId="{035526BF-FBC7-487D-BC63-6DC9D2BD56D4}" type="pres">
      <dgm:prSet presAssocID="{F7A6BF2A-87DA-47BE-B120-80258024DBBE}" presName="rootText" presStyleLbl="node3" presStyleIdx="0" presStyleCnt="2" custLinFactNeighborX="-84501" custLinFactNeighborY="193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BFBDC6-8EF1-4B9C-8290-F86E5CE6562F}" type="pres">
      <dgm:prSet presAssocID="{F7A6BF2A-87DA-47BE-B120-80258024DBBE}" presName="rootConnector" presStyleLbl="node3" presStyleIdx="0" presStyleCnt="2"/>
      <dgm:spPr/>
    </dgm:pt>
    <dgm:pt modelId="{05014C52-4919-4557-B340-3EF4A73BC99E}" type="pres">
      <dgm:prSet presAssocID="{F7A6BF2A-87DA-47BE-B120-80258024DBBE}" presName="hierChild4" presStyleCnt="0"/>
      <dgm:spPr/>
    </dgm:pt>
    <dgm:pt modelId="{3C4FD9B6-B61F-4C66-9359-38917EB4BE7A}" type="pres">
      <dgm:prSet presAssocID="{F7A6BF2A-87DA-47BE-B120-80258024DBBE}" presName="hierChild5" presStyleCnt="0"/>
      <dgm:spPr/>
    </dgm:pt>
    <dgm:pt modelId="{CC539825-9206-46D9-B30D-FAC643A05796}" type="pres">
      <dgm:prSet presAssocID="{B71F6DF6-B820-4A79-9964-FC0A560311B1}" presName="Name37" presStyleLbl="parChTrans1D3" presStyleIdx="1" presStyleCnt="2"/>
      <dgm:spPr/>
    </dgm:pt>
    <dgm:pt modelId="{9FAFD66E-E9C0-48A5-9F56-B050E0A386AD}" type="pres">
      <dgm:prSet presAssocID="{DE201A04-49B6-4DEB-AFC0-5DFBA9C158A9}" presName="hierRoot2" presStyleCnt="0">
        <dgm:presLayoutVars>
          <dgm:hierBranch val="init"/>
        </dgm:presLayoutVars>
      </dgm:prSet>
      <dgm:spPr/>
    </dgm:pt>
    <dgm:pt modelId="{62BC2032-4909-418C-BB80-82A1DE1F7D4A}" type="pres">
      <dgm:prSet presAssocID="{DE201A04-49B6-4DEB-AFC0-5DFBA9C158A9}" presName="rootComposite" presStyleCnt="0"/>
      <dgm:spPr/>
    </dgm:pt>
    <dgm:pt modelId="{46794E75-DD79-4DD7-BB07-4C1871104AF1}" type="pres">
      <dgm:prSet presAssocID="{DE201A04-49B6-4DEB-AFC0-5DFBA9C158A9}" presName="rootText" presStyleLbl="node3" presStyleIdx="1" presStyleCnt="2" custLinFactY="-22698" custLinFactNeighborX="9557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EA0B1-39CF-49B8-874C-9AA31AA4E32D}" type="pres">
      <dgm:prSet presAssocID="{DE201A04-49B6-4DEB-AFC0-5DFBA9C158A9}" presName="rootConnector" presStyleLbl="node3" presStyleIdx="1" presStyleCnt="2"/>
      <dgm:spPr/>
    </dgm:pt>
    <dgm:pt modelId="{0B52B01F-202A-4166-9489-7FDFCCB4E589}" type="pres">
      <dgm:prSet presAssocID="{DE201A04-49B6-4DEB-AFC0-5DFBA9C158A9}" presName="hierChild4" presStyleCnt="0"/>
      <dgm:spPr/>
    </dgm:pt>
    <dgm:pt modelId="{6DB9E87D-9999-4511-8537-7A0BCB53572F}" type="pres">
      <dgm:prSet presAssocID="{DE201A04-49B6-4DEB-AFC0-5DFBA9C158A9}" presName="hierChild5" presStyleCnt="0"/>
      <dgm:spPr/>
    </dgm:pt>
    <dgm:pt modelId="{0F4AD13F-7026-4626-8A3D-96BFC0DDF251}" type="pres">
      <dgm:prSet presAssocID="{94281ECC-B1E1-485B-8717-87D216F11050}" presName="hierChild5" presStyleCnt="0"/>
      <dgm:spPr/>
    </dgm:pt>
    <dgm:pt modelId="{C1FEF1F8-949D-4863-88F0-46F4A97CB004}" type="pres">
      <dgm:prSet presAssocID="{D1C189E8-9DF2-42EE-AE96-03D03CC47CAB}" presName="hierChild3" presStyleCnt="0"/>
      <dgm:spPr/>
    </dgm:pt>
  </dgm:ptLst>
  <dgm:cxnLst>
    <dgm:cxn modelId="{B6878967-75F0-42D3-ADBA-772973610ACE}" type="presOf" srcId="{5FB4DBE9-54A7-4527-A8E4-EA8B02FB1C5A}" destId="{6E7A3BCB-2BF3-4230-AFF1-CBAC87D61A24}" srcOrd="0" destOrd="0" presId="urn:microsoft.com/office/officeart/2005/8/layout/orgChart1"/>
    <dgm:cxn modelId="{4978BA0D-04F8-4AB4-873E-F27B3F0268EA}" type="presOf" srcId="{F9F438E2-4EEC-4BC0-9802-D4E95398C3F7}" destId="{CB72BFAE-4A82-4F81-8708-AA007D47E71E}" srcOrd="0" destOrd="0" presId="urn:microsoft.com/office/officeart/2005/8/layout/orgChart1"/>
    <dgm:cxn modelId="{4D2E5DF0-466F-4032-9979-559D0EF234A8}" type="presOf" srcId="{94281ECC-B1E1-485B-8717-87D216F11050}" destId="{B082356E-1F6B-41E1-83EC-1CE795F398A3}" srcOrd="0" destOrd="0" presId="urn:microsoft.com/office/officeart/2005/8/layout/orgChart1"/>
    <dgm:cxn modelId="{5BBEAE97-D8F2-4B4C-91C0-5B9498EF1461}" srcId="{94281ECC-B1E1-485B-8717-87D216F11050}" destId="{F7A6BF2A-87DA-47BE-B120-80258024DBBE}" srcOrd="0" destOrd="0" parTransId="{5FB4DBE9-54A7-4527-A8E4-EA8B02FB1C5A}" sibTransId="{6959B328-EEAE-4F5A-B02A-2514E7961845}"/>
    <dgm:cxn modelId="{E6EB500F-0C8E-41F3-AD04-BA93BFB46389}" srcId="{D1C189E8-9DF2-42EE-AE96-03D03CC47CAB}" destId="{94281ECC-B1E1-485B-8717-87D216F11050}" srcOrd="1" destOrd="0" parTransId="{6B1BAD41-CB95-42CD-96A3-8A4180287BAA}" sibTransId="{5C8EE68C-84BF-49D8-B585-DC793C9939AC}"/>
    <dgm:cxn modelId="{29DD9AA8-3844-4FEE-A3B8-D438D061A625}" srcId="{F9F438E2-4EEC-4BC0-9802-D4E95398C3F7}" destId="{D1C189E8-9DF2-42EE-AE96-03D03CC47CAB}" srcOrd="0" destOrd="0" parTransId="{CD22D4E2-9DD0-4840-8896-BE7DC8C35C4F}" sibTransId="{3A776730-6B8F-4335-940E-F3BAD04D1EC3}"/>
    <dgm:cxn modelId="{F564640A-0D1C-44B6-9DED-99C09E0727A0}" srcId="{D1C189E8-9DF2-42EE-AE96-03D03CC47CAB}" destId="{C77612CF-3D19-4F77-8E22-F4F4F900F2A5}" srcOrd="0" destOrd="0" parTransId="{1F6921D2-88AE-4061-99FE-6926F8D2A0A4}" sibTransId="{99E34030-1AE7-4261-B752-A27B84E3F20A}"/>
    <dgm:cxn modelId="{E6A3F164-960D-499E-8F27-EA9A3EDBAA4B}" type="presOf" srcId="{6B1BAD41-CB95-42CD-96A3-8A4180287BAA}" destId="{528F9900-B140-49D4-B48A-70366E1B4C7B}" srcOrd="0" destOrd="0" presId="urn:microsoft.com/office/officeart/2005/8/layout/orgChart1"/>
    <dgm:cxn modelId="{169A6975-6E64-40A3-8015-488C99C6EB27}" srcId="{94281ECC-B1E1-485B-8717-87D216F11050}" destId="{DE201A04-49B6-4DEB-AFC0-5DFBA9C158A9}" srcOrd="1" destOrd="0" parTransId="{B71F6DF6-B820-4A79-9964-FC0A560311B1}" sibTransId="{949BBB0D-EF03-4F67-8658-297500283723}"/>
    <dgm:cxn modelId="{1F58976C-3A74-4303-9F2A-2FE9342527F5}" type="presOf" srcId="{D1C189E8-9DF2-42EE-AE96-03D03CC47CAB}" destId="{C5DAEFB4-9D49-4903-8188-FD4307FEBD11}" srcOrd="1" destOrd="0" presId="urn:microsoft.com/office/officeart/2005/8/layout/orgChart1"/>
    <dgm:cxn modelId="{E4C0C61E-C852-4AD5-8EC0-D4B473E13254}" type="presOf" srcId="{F7A6BF2A-87DA-47BE-B120-80258024DBBE}" destId="{A7BFBDC6-8EF1-4B9C-8290-F86E5CE6562F}" srcOrd="1" destOrd="0" presId="urn:microsoft.com/office/officeart/2005/8/layout/orgChart1"/>
    <dgm:cxn modelId="{2CC8A51B-C3A8-4778-BB78-E0941FA0F286}" type="presOf" srcId="{DE201A04-49B6-4DEB-AFC0-5DFBA9C158A9}" destId="{5E8EA0B1-39CF-49B8-874C-9AA31AA4E32D}" srcOrd="1" destOrd="0" presId="urn:microsoft.com/office/officeart/2005/8/layout/orgChart1"/>
    <dgm:cxn modelId="{92892B6C-C7E4-4F01-BF16-692EEB866099}" type="presOf" srcId="{DE201A04-49B6-4DEB-AFC0-5DFBA9C158A9}" destId="{46794E75-DD79-4DD7-BB07-4C1871104AF1}" srcOrd="0" destOrd="0" presId="urn:microsoft.com/office/officeart/2005/8/layout/orgChart1"/>
    <dgm:cxn modelId="{E5F4254A-A2D8-48BA-8B04-F5006F9304AF}" type="presOf" srcId="{94281ECC-B1E1-485B-8717-87D216F11050}" destId="{C74DFD93-2EC3-48ED-B862-2115373C2CBF}" srcOrd="1" destOrd="0" presId="urn:microsoft.com/office/officeart/2005/8/layout/orgChart1"/>
    <dgm:cxn modelId="{15CA7257-EBCC-4614-94A7-45F64F6700A0}" type="presOf" srcId="{B71F6DF6-B820-4A79-9964-FC0A560311B1}" destId="{CC539825-9206-46D9-B30D-FAC643A05796}" srcOrd="0" destOrd="0" presId="urn:microsoft.com/office/officeart/2005/8/layout/orgChart1"/>
    <dgm:cxn modelId="{0AA18A85-C281-4ECE-90E0-A9B9211432FB}" type="presOf" srcId="{1F6921D2-88AE-4061-99FE-6926F8D2A0A4}" destId="{1C86342C-1378-4C7F-972A-14D161E543AB}" srcOrd="0" destOrd="0" presId="urn:microsoft.com/office/officeart/2005/8/layout/orgChart1"/>
    <dgm:cxn modelId="{3DCED652-B848-4514-ABB2-61961DCD843A}" type="presOf" srcId="{F7A6BF2A-87DA-47BE-B120-80258024DBBE}" destId="{035526BF-FBC7-487D-BC63-6DC9D2BD56D4}" srcOrd="0" destOrd="0" presId="urn:microsoft.com/office/officeart/2005/8/layout/orgChart1"/>
    <dgm:cxn modelId="{9FB5872F-06BF-4163-B02C-497B908BD500}" type="presOf" srcId="{C77612CF-3D19-4F77-8E22-F4F4F900F2A5}" destId="{71599C9A-B4E4-474D-B265-14C443E5B7F7}" srcOrd="1" destOrd="0" presId="urn:microsoft.com/office/officeart/2005/8/layout/orgChart1"/>
    <dgm:cxn modelId="{0AA9CD10-ED98-45D0-B45B-DF6D3D61CFD7}" type="presOf" srcId="{D1C189E8-9DF2-42EE-AE96-03D03CC47CAB}" destId="{0124EAAE-706D-467A-B243-2FCE4E162E3B}" srcOrd="0" destOrd="0" presId="urn:microsoft.com/office/officeart/2005/8/layout/orgChart1"/>
    <dgm:cxn modelId="{F344C75E-26E5-4DA6-B8D9-4964C74F17A1}" type="presOf" srcId="{C77612CF-3D19-4F77-8E22-F4F4F900F2A5}" destId="{7FC9412E-0CF7-43F8-9930-26DB9B3C3073}" srcOrd="0" destOrd="0" presId="urn:microsoft.com/office/officeart/2005/8/layout/orgChart1"/>
    <dgm:cxn modelId="{B1A513A0-0B4B-4B48-88B4-56C2FD6AED24}" type="presParOf" srcId="{CB72BFAE-4A82-4F81-8708-AA007D47E71E}" destId="{BEFF9B34-08E4-4596-8889-B6F7793F88B7}" srcOrd="0" destOrd="0" presId="urn:microsoft.com/office/officeart/2005/8/layout/orgChart1"/>
    <dgm:cxn modelId="{F5DF57E9-05B0-43E1-B5AF-84D46159638C}" type="presParOf" srcId="{BEFF9B34-08E4-4596-8889-B6F7793F88B7}" destId="{61FBD0A7-6AC7-407C-8FEA-687C578A7FCF}" srcOrd="0" destOrd="0" presId="urn:microsoft.com/office/officeart/2005/8/layout/orgChart1"/>
    <dgm:cxn modelId="{CB7E4BE4-E187-422B-9685-DF19DFF074B8}" type="presParOf" srcId="{61FBD0A7-6AC7-407C-8FEA-687C578A7FCF}" destId="{0124EAAE-706D-467A-B243-2FCE4E162E3B}" srcOrd="0" destOrd="0" presId="urn:microsoft.com/office/officeart/2005/8/layout/orgChart1"/>
    <dgm:cxn modelId="{9D6FC2F7-807A-4FAA-AF57-0A5572A35F07}" type="presParOf" srcId="{61FBD0A7-6AC7-407C-8FEA-687C578A7FCF}" destId="{C5DAEFB4-9D49-4903-8188-FD4307FEBD11}" srcOrd="1" destOrd="0" presId="urn:microsoft.com/office/officeart/2005/8/layout/orgChart1"/>
    <dgm:cxn modelId="{B227FBBD-4A17-4707-BA90-1170A1C625EA}" type="presParOf" srcId="{BEFF9B34-08E4-4596-8889-B6F7793F88B7}" destId="{87B120CF-BC2F-4A26-BF43-73E8F205AA85}" srcOrd="1" destOrd="0" presId="urn:microsoft.com/office/officeart/2005/8/layout/orgChart1"/>
    <dgm:cxn modelId="{21903C0F-605A-42A1-AE16-A0DC4082980A}" type="presParOf" srcId="{87B120CF-BC2F-4A26-BF43-73E8F205AA85}" destId="{1C86342C-1378-4C7F-972A-14D161E543AB}" srcOrd="0" destOrd="0" presId="urn:microsoft.com/office/officeart/2005/8/layout/orgChart1"/>
    <dgm:cxn modelId="{CCD843AC-3F2B-4D92-BC94-DB75FCA66D3C}" type="presParOf" srcId="{87B120CF-BC2F-4A26-BF43-73E8F205AA85}" destId="{12BA702F-2069-451C-8C30-93FBD191ACDD}" srcOrd="1" destOrd="0" presId="urn:microsoft.com/office/officeart/2005/8/layout/orgChart1"/>
    <dgm:cxn modelId="{E6BC1CF5-37E8-48F3-A4A0-AC56CBA21F32}" type="presParOf" srcId="{12BA702F-2069-451C-8C30-93FBD191ACDD}" destId="{54EFF1EF-D9A2-4DFB-808F-4A278BD124AC}" srcOrd="0" destOrd="0" presId="urn:microsoft.com/office/officeart/2005/8/layout/orgChart1"/>
    <dgm:cxn modelId="{95557FF2-6EA4-4326-A430-745F62D44F50}" type="presParOf" srcId="{54EFF1EF-D9A2-4DFB-808F-4A278BD124AC}" destId="{7FC9412E-0CF7-43F8-9930-26DB9B3C3073}" srcOrd="0" destOrd="0" presId="urn:microsoft.com/office/officeart/2005/8/layout/orgChart1"/>
    <dgm:cxn modelId="{38A5546E-DAB2-4980-A34F-198CB91A74A8}" type="presParOf" srcId="{54EFF1EF-D9A2-4DFB-808F-4A278BD124AC}" destId="{71599C9A-B4E4-474D-B265-14C443E5B7F7}" srcOrd="1" destOrd="0" presId="urn:microsoft.com/office/officeart/2005/8/layout/orgChart1"/>
    <dgm:cxn modelId="{81CD15BB-A521-4C1F-A6F2-BA549145407C}" type="presParOf" srcId="{12BA702F-2069-451C-8C30-93FBD191ACDD}" destId="{9C5143DD-DC16-4524-8D29-CCD27CF2E5D5}" srcOrd="1" destOrd="0" presId="urn:microsoft.com/office/officeart/2005/8/layout/orgChart1"/>
    <dgm:cxn modelId="{461104BF-ED89-41DF-AA85-B835A6462240}" type="presParOf" srcId="{12BA702F-2069-451C-8C30-93FBD191ACDD}" destId="{2CDB79B4-ACED-4B74-941C-CED63F1E0FF9}" srcOrd="2" destOrd="0" presId="urn:microsoft.com/office/officeart/2005/8/layout/orgChart1"/>
    <dgm:cxn modelId="{C15F0CC0-7F92-4A3A-BD94-DA6B8159941F}" type="presParOf" srcId="{87B120CF-BC2F-4A26-BF43-73E8F205AA85}" destId="{528F9900-B140-49D4-B48A-70366E1B4C7B}" srcOrd="2" destOrd="0" presId="urn:microsoft.com/office/officeart/2005/8/layout/orgChart1"/>
    <dgm:cxn modelId="{AF78419F-85BE-4B3F-9710-C8767DBB3F32}" type="presParOf" srcId="{87B120CF-BC2F-4A26-BF43-73E8F205AA85}" destId="{205E2B20-3EDB-49CB-A4F9-9DE77D756A75}" srcOrd="3" destOrd="0" presId="urn:microsoft.com/office/officeart/2005/8/layout/orgChart1"/>
    <dgm:cxn modelId="{A6388530-7168-46AA-8FB9-D4839572439B}" type="presParOf" srcId="{205E2B20-3EDB-49CB-A4F9-9DE77D756A75}" destId="{BFEB1922-E212-49CF-92EE-0FF6BD7EFB23}" srcOrd="0" destOrd="0" presId="urn:microsoft.com/office/officeart/2005/8/layout/orgChart1"/>
    <dgm:cxn modelId="{3086EBFD-E4D6-4820-822D-8F2AABC47F83}" type="presParOf" srcId="{BFEB1922-E212-49CF-92EE-0FF6BD7EFB23}" destId="{B082356E-1F6B-41E1-83EC-1CE795F398A3}" srcOrd="0" destOrd="0" presId="urn:microsoft.com/office/officeart/2005/8/layout/orgChart1"/>
    <dgm:cxn modelId="{30BD5E8A-5A1B-4967-A7DD-AA91E61CB1A0}" type="presParOf" srcId="{BFEB1922-E212-49CF-92EE-0FF6BD7EFB23}" destId="{C74DFD93-2EC3-48ED-B862-2115373C2CBF}" srcOrd="1" destOrd="0" presId="urn:microsoft.com/office/officeart/2005/8/layout/orgChart1"/>
    <dgm:cxn modelId="{6696BCE0-59A7-407E-A14F-E2629176CE17}" type="presParOf" srcId="{205E2B20-3EDB-49CB-A4F9-9DE77D756A75}" destId="{9BFE17A2-93D4-4A53-ABAD-BA56A27078A6}" srcOrd="1" destOrd="0" presId="urn:microsoft.com/office/officeart/2005/8/layout/orgChart1"/>
    <dgm:cxn modelId="{05BE9B8A-BD25-4C5C-8502-A07BBD9FBD4E}" type="presParOf" srcId="{9BFE17A2-93D4-4A53-ABAD-BA56A27078A6}" destId="{6E7A3BCB-2BF3-4230-AFF1-CBAC87D61A24}" srcOrd="0" destOrd="0" presId="urn:microsoft.com/office/officeart/2005/8/layout/orgChart1"/>
    <dgm:cxn modelId="{D2D44471-5E77-45A2-B1CC-7090FC4EC636}" type="presParOf" srcId="{9BFE17A2-93D4-4A53-ABAD-BA56A27078A6}" destId="{318C2CC9-A762-4EF1-80EC-93F6E88BD464}" srcOrd="1" destOrd="0" presId="urn:microsoft.com/office/officeart/2005/8/layout/orgChart1"/>
    <dgm:cxn modelId="{6021694C-9E1E-4005-ABA2-0AAD84217B02}" type="presParOf" srcId="{318C2CC9-A762-4EF1-80EC-93F6E88BD464}" destId="{4C0FE04A-6EE3-45F2-87FC-722E0B6B8E54}" srcOrd="0" destOrd="0" presId="urn:microsoft.com/office/officeart/2005/8/layout/orgChart1"/>
    <dgm:cxn modelId="{C8585D69-2830-4D8E-9DC8-360CE43BD9C7}" type="presParOf" srcId="{4C0FE04A-6EE3-45F2-87FC-722E0B6B8E54}" destId="{035526BF-FBC7-487D-BC63-6DC9D2BD56D4}" srcOrd="0" destOrd="0" presId="urn:microsoft.com/office/officeart/2005/8/layout/orgChart1"/>
    <dgm:cxn modelId="{B9809FB0-E5F5-440D-B410-91180F8BCC7B}" type="presParOf" srcId="{4C0FE04A-6EE3-45F2-87FC-722E0B6B8E54}" destId="{A7BFBDC6-8EF1-4B9C-8290-F86E5CE6562F}" srcOrd="1" destOrd="0" presId="urn:microsoft.com/office/officeart/2005/8/layout/orgChart1"/>
    <dgm:cxn modelId="{CE2FF2F7-0315-4BD3-8531-C2BE70DF0F97}" type="presParOf" srcId="{318C2CC9-A762-4EF1-80EC-93F6E88BD464}" destId="{05014C52-4919-4557-B340-3EF4A73BC99E}" srcOrd="1" destOrd="0" presId="urn:microsoft.com/office/officeart/2005/8/layout/orgChart1"/>
    <dgm:cxn modelId="{B6490906-DE7E-4B5D-BA89-151D6DAABBB6}" type="presParOf" srcId="{318C2CC9-A762-4EF1-80EC-93F6E88BD464}" destId="{3C4FD9B6-B61F-4C66-9359-38917EB4BE7A}" srcOrd="2" destOrd="0" presId="urn:microsoft.com/office/officeart/2005/8/layout/orgChart1"/>
    <dgm:cxn modelId="{50A51C8E-AF02-4F1C-A95F-252652C0B785}" type="presParOf" srcId="{9BFE17A2-93D4-4A53-ABAD-BA56A27078A6}" destId="{CC539825-9206-46D9-B30D-FAC643A05796}" srcOrd="2" destOrd="0" presId="urn:microsoft.com/office/officeart/2005/8/layout/orgChart1"/>
    <dgm:cxn modelId="{25703069-CFDF-46BD-8D4C-E5AE9CD72EC2}" type="presParOf" srcId="{9BFE17A2-93D4-4A53-ABAD-BA56A27078A6}" destId="{9FAFD66E-E9C0-48A5-9F56-B050E0A386AD}" srcOrd="3" destOrd="0" presId="urn:microsoft.com/office/officeart/2005/8/layout/orgChart1"/>
    <dgm:cxn modelId="{5440FAC7-FBD0-4E32-8A55-225B6D014231}" type="presParOf" srcId="{9FAFD66E-E9C0-48A5-9F56-B050E0A386AD}" destId="{62BC2032-4909-418C-BB80-82A1DE1F7D4A}" srcOrd="0" destOrd="0" presId="urn:microsoft.com/office/officeart/2005/8/layout/orgChart1"/>
    <dgm:cxn modelId="{D102A872-3B5E-4739-9EB3-B3632C018F94}" type="presParOf" srcId="{62BC2032-4909-418C-BB80-82A1DE1F7D4A}" destId="{46794E75-DD79-4DD7-BB07-4C1871104AF1}" srcOrd="0" destOrd="0" presId="urn:microsoft.com/office/officeart/2005/8/layout/orgChart1"/>
    <dgm:cxn modelId="{BEB215B3-0335-4701-A6F6-E3EAD5F2E5AE}" type="presParOf" srcId="{62BC2032-4909-418C-BB80-82A1DE1F7D4A}" destId="{5E8EA0B1-39CF-49B8-874C-9AA31AA4E32D}" srcOrd="1" destOrd="0" presId="urn:microsoft.com/office/officeart/2005/8/layout/orgChart1"/>
    <dgm:cxn modelId="{2D63293F-AEBB-42FC-A07A-8CC76C640E35}" type="presParOf" srcId="{9FAFD66E-E9C0-48A5-9F56-B050E0A386AD}" destId="{0B52B01F-202A-4166-9489-7FDFCCB4E589}" srcOrd="1" destOrd="0" presId="urn:microsoft.com/office/officeart/2005/8/layout/orgChart1"/>
    <dgm:cxn modelId="{A13463BB-D274-47C9-B205-8E99D0992345}" type="presParOf" srcId="{9FAFD66E-E9C0-48A5-9F56-B050E0A386AD}" destId="{6DB9E87D-9999-4511-8537-7A0BCB53572F}" srcOrd="2" destOrd="0" presId="urn:microsoft.com/office/officeart/2005/8/layout/orgChart1"/>
    <dgm:cxn modelId="{72F6307B-DD09-4C10-935E-0281BBE39C6D}" type="presParOf" srcId="{205E2B20-3EDB-49CB-A4F9-9DE77D756A75}" destId="{0F4AD13F-7026-4626-8A3D-96BFC0DDF251}" srcOrd="2" destOrd="0" presId="urn:microsoft.com/office/officeart/2005/8/layout/orgChart1"/>
    <dgm:cxn modelId="{9FFCA7C8-21C0-4127-8F15-8FD37BE52B03}" type="presParOf" srcId="{BEFF9B34-08E4-4596-8889-B6F7793F88B7}" destId="{C1FEF1F8-949D-4863-88F0-46F4A97CB0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43935-5B7D-4D63-8F45-D374509D48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9D4B20-44C2-488D-AFBF-7FF342CC19B6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just"/>
          <a:r>
            <a:rPr lang="ru-RU" sz="2000" b="1" dirty="0" smtClean="0">
              <a:solidFill>
                <a:schemeClr val="tx1"/>
              </a:solidFill>
            </a:rPr>
            <a:t>Транслятор</a:t>
          </a:r>
          <a:r>
            <a:rPr lang="ru-RU" sz="2000" dirty="0" smtClean="0">
              <a:solidFill>
                <a:schemeClr val="tx1"/>
              </a:solidFill>
            </a:rPr>
            <a:t> – инструмент, преобразующий программный код с того или иного языка программирования в машинный код</a:t>
          </a:r>
          <a:endParaRPr lang="en-US" sz="2000" dirty="0">
            <a:solidFill>
              <a:schemeClr val="tx1"/>
            </a:solidFill>
          </a:endParaRPr>
        </a:p>
      </dgm:t>
    </dgm:pt>
    <dgm:pt modelId="{E7327592-092B-4E3C-96E5-B35ECC9E65F6}" type="parTrans" cxnId="{A8140060-7A1E-49B1-984C-F22F009FF7DB}">
      <dgm:prSet/>
      <dgm:spPr/>
      <dgm:t>
        <a:bodyPr/>
        <a:lstStyle/>
        <a:p>
          <a:endParaRPr lang="en-US"/>
        </a:p>
      </dgm:t>
    </dgm:pt>
    <dgm:pt modelId="{296BD621-AA07-49B8-9431-54FBBA5E58BE}" type="sibTrans" cxnId="{A8140060-7A1E-49B1-984C-F22F009FF7DB}">
      <dgm:prSet/>
      <dgm:spPr/>
      <dgm:t>
        <a:bodyPr/>
        <a:lstStyle/>
        <a:p>
          <a:endParaRPr lang="en-US"/>
        </a:p>
      </dgm:t>
    </dgm:pt>
    <dgm:pt modelId="{FEB243BF-70AB-44A5-B9A7-BDCFFD6BB757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just"/>
          <a:r>
            <a:rPr lang="ru-RU" sz="2000" b="1" dirty="0" smtClean="0">
              <a:solidFill>
                <a:schemeClr val="tx1"/>
              </a:solidFill>
            </a:rPr>
            <a:t>Компиляция</a:t>
          </a:r>
          <a:r>
            <a:rPr lang="ru-RU" sz="2000" dirty="0" smtClean="0">
              <a:solidFill>
                <a:schemeClr val="tx1"/>
              </a:solidFill>
            </a:rPr>
            <a:t> – процесс полного перевода программного кода в машинный путем создания исполняемого файла</a:t>
          </a:r>
          <a:endParaRPr lang="en-US" sz="2000" dirty="0">
            <a:solidFill>
              <a:schemeClr val="tx1"/>
            </a:solidFill>
          </a:endParaRPr>
        </a:p>
      </dgm:t>
    </dgm:pt>
    <dgm:pt modelId="{3B8B3F39-1A6C-4DD8-A147-E3544B5D89E4}" type="parTrans" cxnId="{962537A2-0E27-466E-81E8-BAA619C76EB8}">
      <dgm:prSet/>
      <dgm:spPr/>
      <dgm:t>
        <a:bodyPr/>
        <a:lstStyle/>
        <a:p>
          <a:endParaRPr lang="en-US"/>
        </a:p>
      </dgm:t>
    </dgm:pt>
    <dgm:pt modelId="{A7729F28-B714-45CD-8B7A-AE70293B4B42}" type="sibTrans" cxnId="{962537A2-0E27-466E-81E8-BAA619C76EB8}">
      <dgm:prSet/>
      <dgm:spPr/>
      <dgm:t>
        <a:bodyPr/>
        <a:lstStyle/>
        <a:p>
          <a:endParaRPr lang="en-US"/>
        </a:p>
      </dgm:t>
    </dgm:pt>
    <dgm:pt modelId="{EBEB0A8E-DDC0-4DB9-9779-6B6980286F15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algn="just"/>
          <a:r>
            <a:rPr lang="ru-RU" sz="2000" b="1" dirty="0" smtClean="0">
              <a:solidFill>
                <a:schemeClr val="tx1"/>
              </a:solidFill>
            </a:rPr>
            <a:t>Интерпретация</a:t>
          </a:r>
          <a:r>
            <a:rPr lang="ru-RU" sz="2000" dirty="0" smtClean="0">
              <a:solidFill>
                <a:schemeClr val="tx1"/>
              </a:solidFill>
            </a:rPr>
            <a:t> – процесс перевода исходного кода в машинный и его выполнение построчно</a:t>
          </a:r>
          <a:endParaRPr lang="en-US" sz="2000" dirty="0">
            <a:solidFill>
              <a:schemeClr val="tx1"/>
            </a:solidFill>
          </a:endParaRPr>
        </a:p>
      </dgm:t>
    </dgm:pt>
    <dgm:pt modelId="{CA02BE92-AD67-4683-85A7-2A46F26E0558}" type="parTrans" cxnId="{94914BCB-C5B9-41BF-A36C-84816B871427}">
      <dgm:prSet/>
      <dgm:spPr/>
      <dgm:t>
        <a:bodyPr/>
        <a:lstStyle/>
        <a:p>
          <a:endParaRPr lang="en-US"/>
        </a:p>
      </dgm:t>
    </dgm:pt>
    <dgm:pt modelId="{160DF5AB-0F2A-4006-8075-B17CB17F9A9B}" type="sibTrans" cxnId="{94914BCB-C5B9-41BF-A36C-84816B871427}">
      <dgm:prSet/>
      <dgm:spPr/>
      <dgm:t>
        <a:bodyPr/>
        <a:lstStyle/>
        <a:p>
          <a:endParaRPr lang="en-US"/>
        </a:p>
      </dgm:t>
    </dgm:pt>
    <dgm:pt modelId="{60000BD5-7B88-49F9-8BE2-DD282A2062F3}" type="pres">
      <dgm:prSet presAssocID="{9F343935-5B7D-4D63-8F45-D374509D48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9D6ABA-F3A7-4B3D-B5FC-EA4A596975ED}" type="pres">
      <dgm:prSet presAssocID="{929D4B20-44C2-488D-AFBF-7FF342CC19B6}" presName="hierRoot1" presStyleCnt="0">
        <dgm:presLayoutVars>
          <dgm:hierBranch val="init"/>
        </dgm:presLayoutVars>
      </dgm:prSet>
      <dgm:spPr/>
    </dgm:pt>
    <dgm:pt modelId="{EA15B35F-58AD-4ED4-B2F9-708194178927}" type="pres">
      <dgm:prSet presAssocID="{929D4B20-44C2-488D-AFBF-7FF342CC19B6}" presName="rootComposite1" presStyleCnt="0"/>
      <dgm:spPr/>
    </dgm:pt>
    <dgm:pt modelId="{D84842FB-6A71-4F0E-A903-DDF8E3FF6BE1}" type="pres">
      <dgm:prSet presAssocID="{929D4B20-44C2-488D-AFBF-7FF342CC19B6}" presName="rootText1" presStyleLbl="node0" presStyleIdx="0" presStyleCnt="1" custScaleX="157933">
        <dgm:presLayoutVars>
          <dgm:chPref val="3"/>
        </dgm:presLayoutVars>
      </dgm:prSet>
      <dgm:spPr/>
    </dgm:pt>
    <dgm:pt modelId="{8EDAA088-71B7-446A-A61F-711CD0DE0BBE}" type="pres">
      <dgm:prSet presAssocID="{929D4B20-44C2-488D-AFBF-7FF342CC19B6}" presName="rootConnector1" presStyleLbl="node1" presStyleIdx="0" presStyleCnt="0"/>
      <dgm:spPr/>
    </dgm:pt>
    <dgm:pt modelId="{10CB7450-D638-4F68-9F1E-B7A73176699A}" type="pres">
      <dgm:prSet presAssocID="{929D4B20-44C2-488D-AFBF-7FF342CC19B6}" presName="hierChild2" presStyleCnt="0"/>
      <dgm:spPr/>
    </dgm:pt>
    <dgm:pt modelId="{E15741FD-0FA5-4837-B707-6274DF43B17C}" type="pres">
      <dgm:prSet presAssocID="{3B8B3F39-1A6C-4DD8-A147-E3544B5D89E4}" presName="Name37" presStyleLbl="parChTrans1D2" presStyleIdx="0" presStyleCnt="2"/>
      <dgm:spPr/>
    </dgm:pt>
    <dgm:pt modelId="{D80EB876-FFF7-49AB-B375-BA239358FC53}" type="pres">
      <dgm:prSet presAssocID="{FEB243BF-70AB-44A5-B9A7-BDCFFD6BB757}" presName="hierRoot2" presStyleCnt="0">
        <dgm:presLayoutVars>
          <dgm:hierBranch val="init"/>
        </dgm:presLayoutVars>
      </dgm:prSet>
      <dgm:spPr/>
    </dgm:pt>
    <dgm:pt modelId="{5017B86E-48DB-4255-A9D3-8EC020D921B3}" type="pres">
      <dgm:prSet presAssocID="{FEB243BF-70AB-44A5-B9A7-BDCFFD6BB757}" presName="rootComposite" presStyleCnt="0"/>
      <dgm:spPr/>
    </dgm:pt>
    <dgm:pt modelId="{89FACF82-22E0-41BA-A31C-7534C13B23D6}" type="pres">
      <dgm:prSet presAssocID="{FEB243BF-70AB-44A5-B9A7-BDCFFD6BB757}" presName="rootText" presStyleLbl="node2" presStyleIdx="0" presStyleCnt="2" custScaleX="117012" custScaleY="1095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D575A-E165-495A-8E76-7E18F0397644}" type="pres">
      <dgm:prSet presAssocID="{FEB243BF-70AB-44A5-B9A7-BDCFFD6BB757}" presName="rootConnector" presStyleLbl="node2" presStyleIdx="0" presStyleCnt="2"/>
      <dgm:spPr/>
    </dgm:pt>
    <dgm:pt modelId="{6925E321-D58D-448B-BEE8-5760CB90C809}" type="pres">
      <dgm:prSet presAssocID="{FEB243BF-70AB-44A5-B9A7-BDCFFD6BB757}" presName="hierChild4" presStyleCnt="0"/>
      <dgm:spPr/>
    </dgm:pt>
    <dgm:pt modelId="{56712DAA-75D8-46B7-BED4-0678EAEC6939}" type="pres">
      <dgm:prSet presAssocID="{FEB243BF-70AB-44A5-B9A7-BDCFFD6BB757}" presName="hierChild5" presStyleCnt="0"/>
      <dgm:spPr/>
    </dgm:pt>
    <dgm:pt modelId="{C72C7E82-E61B-4C69-9894-7086B39CF05B}" type="pres">
      <dgm:prSet presAssocID="{CA02BE92-AD67-4683-85A7-2A46F26E0558}" presName="Name37" presStyleLbl="parChTrans1D2" presStyleIdx="1" presStyleCnt="2"/>
      <dgm:spPr/>
    </dgm:pt>
    <dgm:pt modelId="{939D95FE-F433-4AB1-9F28-F440DEE847E2}" type="pres">
      <dgm:prSet presAssocID="{EBEB0A8E-DDC0-4DB9-9779-6B6980286F15}" presName="hierRoot2" presStyleCnt="0">
        <dgm:presLayoutVars>
          <dgm:hierBranch val="init"/>
        </dgm:presLayoutVars>
      </dgm:prSet>
      <dgm:spPr/>
    </dgm:pt>
    <dgm:pt modelId="{885042BC-411F-488E-BE0F-A2D8FA185AE7}" type="pres">
      <dgm:prSet presAssocID="{EBEB0A8E-DDC0-4DB9-9779-6B6980286F15}" presName="rootComposite" presStyleCnt="0"/>
      <dgm:spPr/>
    </dgm:pt>
    <dgm:pt modelId="{56F37885-0148-497E-8BBC-A4253551C4CC}" type="pres">
      <dgm:prSet presAssocID="{EBEB0A8E-DDC0-4DB9-9779-6B6980286F15}" presName="rootText" presStyleLbl="node2" presStyleIdx="1" presStyleCnt="2" custScaleX="114839" custScaleY="1095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22861C-2F94-436D-A5B0-F1A867AA65C4}" type="pres">
      <dgm:prSet presAssocID="{EBEB0A8E-DDC0-4DB9-9779-6B6980286F15}" presName="rootConnector" presStyleLbl="node2" presStyleIdx="1" presStyleCnt="2"/>
      <dgm:spPr/>
    </dgm:pt>
    <dgm:pt modelId="{3A9E3739-6FB6-4187-9AAC-C0ACE1F85AF9}" type="pres">
      <dgm:prSet presAssocID="{EBEB0A8E-DDC0-4DB9-9779-6B6980286F15}" presName="hierChild4" presStyleCnt="0"/>
      <dgm:spPr/>
    </dgm:pt>
    <dgm:pt modelId="{5E0F0B4A-C37C-464E-8709-AB28C7F9059D}" type="pres">
      <dgm:prSet presAssocID="{EBEB0A8E-DDC0-4DB9-9779-6B6980286F15}" presName="hierChild5" presStyleCnt="0"/>
      <dgm:spPr/>
    </dgm:pt>
    <dgm:pt modelId="{E375E258-2EE9-4E3C-BB11-E8550C3C1443}" type="pres">
      <dgm:prSet presAssocID="{929D4B20-44C2-488D-AFBF-7FF342CC19B6}" presName="hierChild3" presStyleCnt="0"/>
      <dgm:spPr/>
    </dgm:pt>
  </dgm:ptLst>
  <dgm:cxnLst>
    <dgm:cxn modelId="{3A6F8B83-2B23-4A29-9B24-CD3DBDBF3301}" type="presOf" srcId="{3B8B3F39-1A6C-4DD8-A147-E3544B5D89E4}" destId="{E15741FD-0FA5-4837-B707-6274DF43B17C}" srcOrd="0" destOrd="0" presId="urn:microsoft.com/office/officeart/2005/8/layout/orgChart1"/>
    <dgm:cxn modelId="{94914BCB-C5B9-41BF-A36C-84816B871427}" srcId="{929D4B20-44C2-488D-AFBF-7FF342CC19B6}" destId="{EBEB0A8E-DDC0-4DB9-9779-6B6980286F15}" srcOrd="1" destOrd="0" parTransId="{CA02BE92-AD67-4683-85A7-2A46F26E0558}" sibTransId="{160DF5AB-0F2A-4006-8075-B17CB17F9A9B}"/>
    <dgm:cxn modelId="{C107B5AE-6E9A-48D8-A133-D0D59BE6AF37}" type="presOf" srcId="{EBEB0A8E-DDC0-4DB9-9779-6B6980286F15}" destId="{56F37885-0148-497E-8BBC-A4253551C4CC}" srcOrd="0" destOrd="0" presId="urn:microsoft.com/office/officeart/2005/8/layout/orgChart1"/>
    <dgm:cxn modelId="{84009B36-706C-43D6-AABF-FDD07673C66B}" type="presOf" srcId="{CA02BE92-AD67-4683-85A7-2A46F26E0558}" destId="{C72C7E82-E61B-4C69-9894-7086B39CF05B}" srcOrd="0" destOrd="0" presId="urn:microsoft.com/office/officeart/2005/8/layout/orgChart1"/>
    <dgm:cxn modelId="{0587F3B4-1641-4B57-B0F4-8547F5769E18}" type="presOf" srcId="{FEB243BF-70AB-44A5-B9A7-BDCFFD6BB757}" destId="{89FACF82-22E0-41BA-A31C-7534C13B23D6}" srcOrd="0" destOrd="0" presId="urn:microsoft.com/office/officeart/2005/8/layout/orgChart1"/>
    <dgm:cxn modelId="{3869F46D-8B16-4326-926C-1F9D892682DC}" type="presOf" srcId="{FEB243BF-70AB-44A5-B9A7-BDCFFD6BB757}" destId="{6DDD575A-E165-495A-8E76-7E18F0397644}" srcOrd="1" destOrd="0" presId="urn:microsoft.com/office/officeart/2005/8/layout/orgChart1"/>
    <dgm:cxn modelId="{CC6D0F33-610A-4FFA-937C-83C0D93AF943}" type="presOf" srcId="{929D4B20-44C2-488D-AFBF-7FF342CC19B6}" destId="{8EDAA088-71B7-446A-A61F-711CD0DE0BBE}" srcOrd="1" destOrd="0" presId="urn:microsoft.com/office/officeart/2005/8/layout/orgChart1"/>
    <dgm:cxn modelId="{C5DD50C3-4C5F-4D02-B87E-8AE5F3861E0C}" type="presOf" srcId="{929D4B20-44C2-488D-AFBF-7FF342CC19B6}" destId="{D84842FB-6A71-4F0E-A903-DDF8E3FF6BE1}" srcOrd="0" destOrd="0" presId="urn:microsoft.com/office/officeart/2005/8/layout/orgChart1"/>
    <dgm:cxn modelId="{962537A2-0E27-466E-81E8-BAA619C76EB8}" srcId="{929D4B20-44C2-488D-AFBF-7FF342CC19B6}" destId="{FEB243BF-70AB-44A5-B9A7-BDCFFD6BB757}" srcOrd="0" destOrd="0" parTransId="{3B8B3F39-1A6C-4DD8-A147-E3544B5D89E4}" sibTransId="{A7729F28-B714-45CD-8B7A-AE70293B4B42}"/>
    <dgm:cxn modelId="{D989A558-6036-4AD8-9624-612011BE5674}" type="presOf" srcId="{9F343935-5B7D-4D63-8F45-D374509D48F4}" destId="{60000BD5-7B88-49F9-8BE2-DD282A2062F3}" srcOrd="0" destOrd="0" presId="urn:microsoft.com/office/officeart/2005/8/layout/orgChart1"/>
    <dgm:cxn modelId="{A8140060-7A1E-49B1-984C-F22F009FF7DB}" srcId="{9F343935-5B7D-4D63-8F45-D374509D48F4}" destId="{929D4B20-44C2-488D-AFBF-7FF342CC19B6}" srcOrd="0" destOrd="0" parTransId="{E7327592-092B-4E3C-96E5-B35ECC9E65F6}" sibTransId="{296BD621-AA07-49B8-9431-54FBBA5E58BE}"/>
    <dgm:cxn modelId="{231F00C3-3B62-424A-8681-2BD388F1B702}" type="presOf" srcId="{EBEB0A8E-DDC0-4DB9-9779-6B6980286F15}" destId="{AF22861C-2F94-436D-A5B0-F1A867AA65C4}" srcOrd="1" destOrd="0" presId="urn:microsoft.com/office/officeart/2005/8/layout/orgChart1"/>
    <dgm:cxn modelId="{FB2015FF-D565-4AD1-A357-3CA284E2CA82}" type="presParOf" srcId="{60000BD5-7B88-49F9-8BE2-DD282A2062F3}" destId="{C89D6ABA-F3A7-4B3D-B5FC-EA4A596975ED}" srcOrd="0" destOrd="0" presId="urn:microsoft.com/office/officeart/2005/8/layout/orgChart1"/>
    <dgm:cxn modelId="{7E9BD4C1-BDBB-487A-B5C9-D24CD16F4518}" type="presParOf" srcId="{C89D6ABA-F3A7-4B3D-B5FC-EA4A596975ED}" destId="{EA15B35F-58AD-4ED4-B2F9-708194178927}" srcOrd="0" destOrd="0" presId="urn:microsoft.com/office/officeart/2005/8/layout/orgChart1"/>
    <dgm:cxn modelId="{073654CD-B888-4C8B-8888-D4EF6A1B45DD}" type="presParOf" srcId="{EA15B35F-58AD-4ED4-B2F9-708194178927}" destId="{D84842FB-6A71-4F0E-A903-DDF8E3FF6BE1}" srcOrd="0" destOrd="0" presId="urn:microsoft.com/office/officeart/2005/8/layout/orgChart1"/>
    <dgm:cxn modelId="{337811C6-8AE4-4BCE-83F4-3B6E5B7C5ABB}" type="presParOf" srcId="{EA15B35F-58AD-4ED4-B2F9-708194178927}" destId="{8EDAA088-71B7-446A-A61F-711CD0DE0BBE}" srcOrd="1" destOrd="0" presId="urn:microsoft.com/office/officeart/2005/8/layout/orgChart1"/>
    <dgm:cxn modelId="{3526020B-D4F0-42C2-8131-00A488EA96A9}" type="presParOf" srcId="{C89D6ABA-F3A7-4B3D-B5FC-EA4A596975ED}" destId="{10CB7450-D638-4F68-9F1E-B7A73176699A}" srcOrd="1" destOrd="0" presId="urn:microsoft.com/office/officeart/2005/8/layout/orgChart1"/>
    <dgm:cxn modelId="{DE5C6B8B-EDCE-47C9-AD2D-E15D33891689}" type="presParOf" srcId="{10CB7450-D638-4F68-9F1E-B7A73176699A}" destId="{E15741FD-0FA5-4837-B707-6274DF43B17C}" srcOrd="0" destOrd="0" presId="urn:microsoft.com/office/officeart/2005/8/layout/orgChart1"/>
    <dgm:cxn modelId="{F43027E8-FFA6-4FDB-BC1D-6F1606925FC7}" type="presParOf" srcId="{10CB7450-D638-4F68-9F1E-B7A73176699A}" destId="{D80EB876-FFF7-49AB-B375-BA239358FC53}" srcOrd="1" destOrd="0" presId="urn:microsoft.com/office/officeart/2005/8/layout/orgChart1"/>
    <dgm:cxn modelId="{03E763D4-4129-416E-8E92-E753FF2C5C82}" type="presParOf" srcId="{D80EB876-FFF7-49AB-B375-BA239358FC53}" destId="{5017B86E-48DB-4255-A9D3-8EC020D921B3}" srcOrd="0" destOrd="0" presId="urn:microsoft.com/office/officeart/2005/8/layout/orgChart1"/>
    <dgm:cxn modelId="{2AE672BA-C480-482A-AF1F-A4ABDB555467}" type="presParOf" srcId="{5017B86E-48DB-4255-A9D3-8EC020D921B3}" destId="{89FACF82-22E0-41BA-A31C-7534C13B23D6}" srcOrd="0" destOrd="0" presId="urn:microsoft.com/office/officeart/2005/8/layout/orgChart1"/>
    <dgm:cxn modelId="{6A4C8EB9-0DF3-44B5-B51B-5FF2FD5C0CB6}" type="presParOf" srcId="{5017B86E-48DB-4255-A9D3-8EC020D921B3}" destId="{6DDD575A-E165-495A-8E76-7E18F0397644}" srcOrd="1" destOrd="0" presId="urn:microsoft.com/office/officeart/2005/8/layout/orgChart1"/>
    <dgm:cxn modelId="{FC4A9B30-AD09-463D-81C4-951824FCF339}" type="presParOf" srcId="{D80EB876-FFF7-49AB-B375-BA239358FC53}" destId="{6925E321-D58D-448B-BEE8-5760CB90C809}" srcOrd="1" destOrd="0" presId="urn:microsoft.com/office/officeart/2005/8/layout/orgChart1"/>
    <dgm:cxn modelId="{7089E222-0E98-4113-BC69-5A790A661BBA}" type="presParOf" srcId="{D80EB876-FFF7-49AB-B375-BA239358FC53}" destId="{56712DAA-75D8-46B7-BED4-0678EAEC6939}" srcOrd="2" destOrd="0" presId="urn:microsoft.com/office/officeart/2005/8/layout/orgChart1"/>
    <dgm:cxn modelId="{97F43886-077B-4FF9-80E3-7D88F2231EDF}" type="presParOf" srcId="{10CB7450-D638-4F68-9F1E-B7A73176699A}" destId="{C72C7E82-E61B-4C69-9894-7086B39CF05B}" srcOrd="2" destOrd="0" presId="urn:microsoft.com/office/officeart/2005/8/layout/orgChart1"/>
    <dgm:cxn modelId="{5D9C351A-E7EC-4C5F-9038-990002B48A59}" type="presParOf" srcId="{10CB7450-D638-4F68-9F1E-B7A73176699A}" destId="{939D95FE-F433-4AB1-9F28-F440DEE847E2}" srcOrd="3" destOrd="0" presId="urn:microsoft.com/office/officeart/2005/8/layout/orgChart1"/>
    <dgm:cxn modelId="{CB39541E-FF79-4548-9B15-11206EF2FF99}" type="presParOf" srcId="{939D95FE-F433-4AB1-9F28-F440DEE847E2}" destId="{885042BC-411F-488E-BE0F-A2D8FA185AE7}" srcOrd="0" destOrd="0" presId="urn:microsoft.com/office/officeart/2005/8/layout/orgChart1"/>
    <dgm:cxn modelId="{1592047F-6BD8-4C25-BC78-290F65813846}" type="presParOf" srcId="{885042BC-411F-488E-BE0F-A2D8FA185AE7}" destId="{56F37885-0148-497E-8BBC-A4253551C4CC}" srcOrd="0" destOrd="0" presId="urn:microsoft.com/office/officeart/2005/8/layout/orgChart1"/>
    <dgm:cxn modelId="{467C0F70-5A33-4660-A3A2-F4AA30368728}" type="presParOf" srcId="{885042BC-411F-488E-BE0F-A2D8FA185AE7}" destId="{AF22861C-2F94-436D-A5B0-F1A867AA65C4}" srcOrd="1" destOrd="0" presId="urn:microsoft.com/office/officeart/2005/8/layout/orgChart1"/>
    <dgm:cxn modelId="{757CC02D-01E6-4BB8-9E89-526A285D1855}" type="presParOf" srcId="{939D95FE-F433-4AB1-9F28-F440DEE847E2}" destId="{3A9E3739-6FB6-4187-9AAC-C0ACE1F85AF9}" srcOrd="1" destOrd="0" presId="urn:microsoft.com/office/officeart/2005/8/layout/orgChart1"/>
    <dgm:cxn modelId="{7E9077EC-6937-432B-B23B-8E6E4F840948}" type="presParOf" srcId="{939D95FE-F433-4AB1-9F28-F440DEE847E2}" destId="{5E0F0B4A-C37C-464E-8709-AB28C7F9059D}" srcOrd="2" destOrd="0" presId="urn:microsoft.com/office/officeart/2005/8/layout/orgChart1"/>
    <dgm:cxn modelId="{A1A37984-1EA8-4313-9009-5EB541E68136}" type="presParOf" srcId="{C89D6ABA-F3A7-4B3D-B5FC-EA4A596975ED}" destId="{E375E258-2EE9-4E3C-BB11-E8550C3C14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C2EB7F-30D1-41C9-8329-FC61CD3B33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2F0F38-D289-4080-AEB7-18E701BF0642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Pros.</a:t>
          </a:r>
          <a:endParaRPr lang="en-US" sz="2800" dirty="0">
            <a:solidFill>
              <a:schemeClr val="tx1"/>
            </a:solidFill>
          </a:endParaRPr>
        </a:p>
      </dgm:t>
    </dgm:pt>
    <dgm:pt modelId="{0DD8A8A4-0FD4-477D-9ECA-B1E1551A89D7}" type="parTrans" cxnId="{EE72D49C-F562-48C1-9DC0-AFB0AFC1F1EE}">
      <dgm:prSet/>
      <dgm:spPr/>
      <dgm:t>
        <a:bodyPr/>
        <a:lstStyle/>
        <a:p>
          <a:endParaRPr lang="en-US"/>
        </a:p>
      </dgm:t>
    </dgm:pt>
    <dgm:pt modelId="{CAFA84E1-2C20-4CF2-A2C9-105DEEB543D2}" type="sibTrans" cxnId="{EE72D49C-F562-48C1-9DC0-AFB0AFC1F1EE}">
      <dgm:prSet/>
      <dgm:spPr/>
      <dgm:t>
        <a:bodyPr/>
        <a:lstStyle/>
        <a:p>
          <a:endParaRPr lang="en-US"/>
        </a:p>
      </dgm:t>
    </dgm:pt>
    <dgm:pt modelId="{8D510171-0E70-4A71-9072-2E4B870D7110}">
      <dgm:prSet phldrT="[Text]"/>
      <dgm:spPr/>
      <dgm:t>
        <a:bodyPr/>
        <a:lstStyle/>
        <a:p>
          <a:r>
            <a:rPr lang="ru-RU" dirty="0" smtClean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Простота изучения</a:t>
          </a:r>
          <a:endParaRPr lang="en-US" dirty="0">
            <a:solidFill>
              <a:schemeClr val="dk1">
                <a:hueOff val="0"/>
                <a:satOff val="0"/>
                <a:lumOff val="0"/>
              </a:schemeClr>
            </a:solidFill>
          </a:endParaRPr>
        </a:p>
      </dgm:t>
    </dgm:pt>
    <dgm:pt modelId="{FDBF17AD-F73F-441B-8FCE-43519E00E687}" type="parTrans" cxnId="{1ED6C1B1-79CA-46F5-878C-3E18CBBA82F8}">
      <dgm:prSet/>
      <dgm:spPr/>
      <dgm:t>
        <a:bodyPr/>
        <a:lstStyle/>
        <a:p>
          <a:endParaRPr lang="en-US"/>
        </a:p>
      </dgm:t>
    </dgm:pt>
    <dgm:pt modelId="{6C970286-8143-4D99-9C60-9439ED7955A6}" type="sibTrans" cxnId="{1ED6C1B1-79CA-46F5-878C-3E18CBBA82F8}">
      <dgm:prSet/>
      <dgm:spPr/>
      <dgm:t>
        <a:bodyPr/>
        <a:lstStyle/>
        <a:p>
          <a:endParaRPr lang="en-US"/>
        </a:p>
      </dgm:t>
    </dgm:pt>
    <dgm:pt modelId="{65EF8458-AAC4-46A7-AA90-05AAE70EEF07}">
      <dgm:prSet phldrT="[Text]"/>
      <dgm:spPr/>
      <dgm:t>
        <a:bodyPr/>
        <a:lstStyle/>
        <a:p>
          <a:r>
            <a:rPr lang="ru-RU" dirty="0" err="1" smtClean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Мультипардигмальный</a:t>
          </a:r>
          <a:endParaRPr lang="en-US" dirty="0">
            <a:solidFill>
              <a:schemeClr val="dk1">
                <a:hueOff val="0"/>
                <a:satOff val="0"/>
                <a:lumOff val="0"/>
              </a:schemeClr>
            </a:solidFill>
          </a:endParaRPr>
        </a:p>
      </dgm:t>
    </dgm:pt>
    <dgm:pt modelId="{F1F9D8FC-4BCA-4207-B255-11E1810EAECD}" type="parTrans" cxnId="{6113E25E-336B-46BA-8D33-A94EDF2AC585}">
      <dgm:prSet/>
      <dgm:spPr/>
      <dgm:t>
        <a:bodyPr/>
        <a:lstStyle/>
        <a:p>
          <a:endParaRPr lang="en-US"/>
        </a:p>
      </dgm:t>
    </dgm:pt>
    <dgm:pt modelId="{F39BF97D-B777-43A5-A8C5-C79A49A65BBA}" type="sibTrans" cxnId="{6113E25E-336B-46BA-8D33-A94EDF2AC585}">
      <dgm:prSet/>
      <dgm:spPr/>
      <dgm:t>
        <a:bodyPr/>
        <a:lstStyle/>
        <a:p>
          <a:endParaRPr lang="en-US"/>
        </a:p>
      </dgm:t>
    </dgm:pt>
    <dgm:pt modelId="{A8A53BD9-093F-4819-A902-01CA19F064F4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Cons.</a:t>
          </a:r>
          <a:endParaRPr lang="en-US" sz="2800" dirty="0">
            <a:solidFill>
              <a:schemeClr val="tx1"/>
            </a:solidFill>
          </a:endParaRPr>
        </a:p>
      </dgm:t>
    </dgm:pt>
    <dgm:pt modelId="{319F06B6-F114-4850-BE01-DCFC2E3742D3}" type="parTrans" cxnId="{7C744010-8E48-4025-A658-BE434DB09E8F}">
      <dgm:prSet/>
      <dgm:spPr/>
      <dgm:t>
        <a:bodyPr/>
        <a:lstStyle/>
        <a:p>
          <a:endParaRPr lang="en-US"/>
        </a:p>
      </dgm:t>
    </dgm:pt>
    <dgm:pt modelId="{88BBE8B8-2DA0-4C40-9481-ECBC197A9135}" type="sibTrans" cxnId="{7C744010-8E48-4025-A658-BE434DB09E8F}">
      <dgm:prSet/>
      <dgm:spPr/>
      <dgm:t>
        <a:bodyPr/>
        <a:lstStyle/>
        <a:p>
          <a:endParaRPr lang="en-US"/>
        </a:p>
      </dgm:t>
    </dgm:pt>
    <dgm:pt modelId="{DB9811A1-946A-4FDB-9B7F-AB1D5743429B}">
      <dgm:prSet phldrT="[Text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ru-RU" dirty="0" smtClean="0"/>
            <a:t>Производительность</a:t>
          </a:r>
          <a:endParaRPr lang="en-US" dirty="0"/>
        </a:p>
      </dgm:t>
    </dgm:pt>
    <dgm:pt modelId="{381E0DC8-A12C-4667-9447-1865B1255CA9}" type="parTrans" cxnId="{B0F9C51B-FBE7-4A1D-994D-CF2D33070548}">
      <dgm:prSet/>
      <dgm:spPr/>
      <dgm:t>
        <a:bodyPr/>
        <a:lstStyle/>
        <a:p>
          <a:endParaRPr lang="en-US"/>
        </a:p>
      </dgm:t>
    </dgm:pt>
    <dgm:pt modelId="{395B2549-2ED1-432B-BE7F-6F17E966A8EB}" type="sibTrans" cxnId="{B0F9C51B-FBE7-4A1D-994D-CF2D33070548}">
      <dgm:prSet/>
      <dgm:spPr/>
      <dgm:t>
        <a:bodyPr/>
        <a:lstStyle/>
        <a:p>
          <a:endParaRPr lang="en-US"/>
        </a:p>
      </dgm:t>
    </dgm:pt>
    <dgm:pt modelId="{227EBEA5-69C9-4504-A639-E06A0C65E69C}">
      <dgm:prSet phldrT="[Text]"/>
      <dgm:spPr/>
      <dgm:t>
        <a:bodyPr/>
        <a:lstStyle/>
        <a:p>
          <a:r>
            <a:rPr lang="ru-RU" dirty="0" smtClean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Библиотеки поддержки</a:t>
          </a:r>
          <a:endParaRPr lang="en-US" dirty="0">
            <a:solidFill>
              <a:schemeClr val="dk1">
                <a:hueOff val="0"/>
                <a:satOff val="0"/>
                <a:lumOff val="0"/>
              </a:schemeClr>
            </a:solidFill>
          </a:endParaRPr>
        </a:p>
      </dgm:t>
    </dgm:pt>
    <dgm:pt modelId="{6F39C81D-652B-41B4-96F1-1D6B22481F2D}" type="parTrans" cxnId="{CECAC8D7-9638-40FA-8B13-39D79C33F218}">
      <dgm:prSet/>
      <dgm:spPr/>
      <dgm:t>
        <a:bodyPr/>
        <a:lstStyle/>
        <a:p>
          <a:endParaRPr lang="en-US"/>
        </a:p>
      </dgm:t>
    </dgm:pt>
    <dgm:pt modelId="{42769456-00E8-4EE9-A2E3-160F4E6B377B}" type="sibTrans" cxnId="{CECAC8D7-9638-40FA-8B13-39D79C33F218}">
      <dgm:prSet/>
      <dgm:spPr/>
      <dgm:t>
        <a:bodyPr/>
        <a:lstStyle/>
        <a:p>
          <a:endParaRPr lang="en-US"/>
        </a:p>
      </dgm:t>
    </dgm:pt>
    <dgm:pt modelId="{C7B2BDC1-40CE-41BE-8EFF-912916C820BF}">
      <dgm:prSet phldrT="[Text]"/>
      <dgm:spPr/>
      <dgm:t>
        <a:bodyPr/>
        <a:lstStyle/>
        <a:p>
          <a:r>
            <a:rPr lang="ru-RU" dirty="0" smtClean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Переносимость</a:t>
          </a:r>
          <a:endParaRPr lang="en-US" dirty="0">
            <a:solidFill>
              <a:schemeClr val="dk1">
                <a:hueOff val="0"/>
                <a:satOff val="0"/>
                <a:lumOff val="0"/>
              </a:schemeClr>
            </a:solidFill>
          </a:endParaRPr>
        </a:p>
      </dgm:t>
    </dgm:pt>
    <dgm:pt modelId="{6AE1A5FA-991E-43DE-BC57-BAB270CA3DCC}" type="parTrans" cxnId="{F6A7B32E-7288-47ED-A2D7-65FD2D341651}">
      <dgm:prSet/>
      <dgm:spPr/>
      <dgm:t>
        <a:bodyPr/>
        <a:lstStyle/>
        <a:p>
          <a:endParaRPr lang="en-US"/>
        </a:p>
      </dgm:t>
    </dgm:pt>
    <dgm:pt modelId="{908ACA53-8613-4123-B332-7C2E6BB4B9FC}" type="sibTrans" cxnId="{F6A7B32E-7288-47ED-A2D7-65FD2D341651}">
      <dgm:prSet/>
      <dgm:spPr/>
      <dgm:t>
        <a:bodyPr/>
        <a:lstStyle/>
        <a:p>
          <a:endParaRPr lang="en-US"/>
        </a:p>
      </dgm:t>
    </dgm:pt>
    <dgm:pt modelId="{C2D54175-2800-45C8-B22E-A1B1675955E3}" type="pres">
      <dgm:prSet presAssocID="{2DC2EB7F-30D1-41C9-8329-FC61CD3B33C9}" presName="Name0" presStyleCnt="0">
        <dgm:presLayoutVars>
          <dgm:dir/>
          <dgm:animLvl val="lvl"/>
          <dgm:resizeHandles val="exact"/>
        </dgm:presLayoutVars>
      </dgm:prSet>
      <dgm:spPr/>
    </dgm:pt>
    <dgm:pt modelId="{750ECBD3-98A9-4541-BE05-54BFF3B4BBDF}" type="pres">
      <dgm:prSet presAssocID="{572F0F38-D289-4080-AEB7-18E701BF0642}" presName="composite" presStyleCnt="0"/>
      <dgm:spPr/>
    </dgm:pt>
    <dgm:pt modelId="{2C068C9D-85E6-4132-B773-71C82488807C}" type="pres">
      <dgm:prSet presAssocID="{572F0F38-D289-4080-AEB7-18E701BF064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35AC2-E048-4DAE-8D08-DFA2DCCD4856}" type="pres">
      <dgm:prSet presAssocID="{572F0F38-D289-4080-AEB7-18E701BF064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2C0F5-DC9F-4F8B-B9C6-398CF93F21AB}" type="pres">
      <dgm:prSet presAssocID="{CAFA84E1-2C20-4CF2-A2C9-105DEEB543D2}" presName="space" presStyleCnt="0"/>
      <dgm:spPr/>
    </dgm:pt>
    <dgm:pt modelId="{098B6EA7-F427-42EA-9AAC-E2A875C3E16D}" type="pres">
      <dgm:prSet presAssocID="{A8A53BD9-093F-4819-A902-01CA19F064F4}" presName="composite" presStyleCnt="0"/>
      <dgm:spPr/>
    </dgm:pt>
    <dgm:pt modelId="{7F080403-F938-411F-AC94-B8BEC358A0C0}" type="pres">
      <dgm:prSet presAssocID="{A8A53BD9-093F-4819-A902-01CA19F064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3AA773F-9C21-483C-85F9-D8ACC8FA4DEE}" type="pres">
      <dgm:prSet presAssocID="{A8A53BD9-093F-4819-A902-01CA19F064F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BCE983-6CA0-49B5-A5C9-547E2CAECDEA}" type="presOf" srcId="{2DC2EB7F-30D1-41C9-8329-FC61CD3B33C9}" destId="{C2D54175-2800-45C8-B22E-A1B1675955E3}" srcOrd="0" destOrd="0" presId="urn:microsoft.com/office/officeart/2005/8/layout/hList1"/>
    <dgm:cxn modelId="{0578B790-AD35-4D6F-991C-B52A532E1872}" type="presOf" srcId="{C7B2BDC1-40CE-41BE-8EFF-912916C820BF}" destId="{A1035AC2-E048-4DAE-8D08-DFA2DCCD4856}" srcOrd="0" destOrd="3" presId="urn:microsoft.com/office/officeart/2005/8/layout/hList1"/>
    <dgm:cxn modelId="{EE72D49C-F562-48C1-9DC0-AFB0AFC1F1EE}" srcId="{2DC2EB7F-30D1-41C9-8329-FC61CD3B33C9}" destId="{572F0F38-D289-4080-AEB7-18E701BF0642}" srcOrd="0" destOrd="0" parTransId="{0DD8A8A4-0FD4-477D-9ECA-B1E1551A89D7}" sibTransId="{CAFA84E1-2C20-4CF2-A2C9-105DEEB543D2}"/>
    <dgm:cxn modelId="{7C744010-8E48-4025-A658-BE434DB09E8F}" srcId="{2DC2EB7F-30D1-41C9-8329-FC61CD3B33C9}" destId="{A8A53BD9-093F-4819-A902-01CA19F064F4}" srcOrd="1" destOrd="0" parTransId="{319F06B6-F114-4850-BE01-DCFC2E3742D3}" sibTransId="{88BBE8B8-2DA0-4C40-9481-ECBC197A9135}"/>
    <dgm:cxn modelId="{D0AA9931-1B5D-4397-B557-D299E4A55EA4}" type="presOf" srcId="{A8A53BD9-093F-4819-A902-01CA19F064F4}" destId="{7F080403-F938-411F-AC94-B8BEC358A0C0}" srcOrd="0" destOrd="0" presId="urn:microsoft.com/office/officeart/2005/8/layout/hList1"/>
    <dgm:cxn modelId="{CECAC8D7-9638-40FA-8B13-39D79C33F218}" srcId="{572F0F38-D289-4080-AEB7-18E701BF0642}" destId="{227EBEA5-69C9-4504-A639-E06A0C65E69C}" srcOrd="2" destOrd="0" parTransId="{6F39C81D-652B-41B4-96F1-1D6B22481F2D}" sibTransId="{42769456-00E8-4EE9-A2E3-160F4E6B377B}"/>
    <dgm:cxn modelId="{6113E25E-336B-46BA-8D33-A94EDF2AC585}" srcId="{572F0F38-D289-4080-AEB7-18E701BF0642}" destId="{65EF8458-AAC4-46A7-AA90-05AAE70EEF07}" srcOrd="1" destOrd="0" parTransId="{F1F9D8FC-4BCA-4207-B255-11E1810EAECD}" sibTransId="{F39BF97D-B777-43A5-A8C5-C79A49A65BBA}"/>
    <dgm:cxn modelId="{1ED6C1B1-79CA-46F5-878C-3E18CBBA82F8}" srcId="{572F0F38-D289-4080-AEB7-18E701BF0642}" destId="{8D510171-0E70-4A71-9072-2E4B870D7110}" srcOrd="0" destOrd="0" parTransId="{FDBF17AD-F73F-441B-8FCE-43519E00E687}" sibTransId="{6C970286-8143-4D99-9C60-9439ED7955A6}"/>
    <dgm:cxn modelId="{45036623-0077-4F72-84A6-D1CB3474FD2A}" type="presOf" srcId="{227EBEA5-69C9-4504-A639-E06A0C65E69C}" destId="{A1035AC2-E048-4DAE-8D08-DFA2DCCD4856}" srcOrd="0" destOrd="2" presId="urn:microsoft.com/office/officeart/2005/8/layout/hList1"/>
    <dgm:cxn modelId="{F6A7B32E-7288-47ED-A2D7-65FD2D341651}" srcId="{572F0F38-D289-4080-AEB7-18E701BF0642}" destId="{C7B2BDC1-40CE-41BE-8EFF-912916C820BF}" srcOrd="3" destOrd="0" parTransId="{6AE1A5FA-991E-43DE-BC57-BAB270CA3DCC}" sibTransId="{908ACA53-8613-4123-B332-7C2E6BB4B9FC}"/>
    <dgm:cxn modelId="{B380C2D9-7E09-487B-BA5C-AAE0B54C2ABD}" type="presOf" srcId="{8D510171-0E70-4A71-9072-2E4B870D7110}" destId="{A1035AC2-E048-4DAE-8D08-DFA2DCCD4856}" srcOrd="0" destOrd="0" presId="urn:microsoft.com/office/officeart/2005/8/layout/hList1"/>
    <dgm:cxn modelId="{488DA49E-BECD-4FB3-877A-02A420751E9E}" type="presOf" srcId="{DB9811A1-946A-4FDB-9B7F-AB1D5743429B}" destId="{D3AA773F-9C21-483C-85F9-D8ACC8FA4DEE}" srcOrd="0" destOrd="0" presId="urn:microsoft.com/office/officeart/2005/8/layout/hList1"/>
    <dgm:cxn modelId="{B0F9C51B-FBE7-4A1D-994D-CF2D33070548}" srcId="{A8A53BD9-093F-4819-A902-01CA19F064F4}" destId="{DB9811A1-946A-4FDB-9B7F-AB1D5743429B}" srcOrd="0" destOrd="0" parTransId="{381E0DC8-A12C-4667-9447-1865B1255CA9}" sibTransId="{395B2549-2ED1-432B-BE7F-6F17E966A8EB}"/>
    <dgm:cxn modelId="{BF6F4084-A511-4C17-8BC0-B33CB8614D25}" type="presOf" srcId="{572F0F38-D289-4080-AEB7-18E701BF0642}" destId="{2C068C9D-85E6-4132-B773-71C82488807C}" srcOrd="0" destOrd="0" presId="urn:microsoft.com/office/officeart/2005/8/layout/hList1"/>
    <dgm:cxn modelId="{D52595D9-D48F-4DDF-8922-769F05B27B5B}" type="presOf" srcId="{65EF8458-AAC4-46A7-AA90-05AAE70EEF07}" destId="{A1035AC2-E048-4DAE-8D08-DFA2DCCD4856}" srcOrd="0" destOrd="1" presId="urn:microsoft.com/office/officeart/2005/8/layout/hList1"/>
    <dgm:cxn modelId="{88134D4C-9633-4DD8-B1BF-309552B2B8D9}" type="presParOf" srcId="{C2D54175-2800-45C8-B22E-A1B1675955E3}" destId="{750ECBD3-98A9-4541-BE05-54BFF3B4BBDF}" srcOrd="0" destOrd="0" presId="urn:microsoft.com/office/officeart/2005/8/layout/hList1"/>
    <dgm:cxn modelId="{CF456DC2-5CCA-4CC8-9EBB-8E14796DCB95}" type="presParOf" srcId="{750ECBD3-98A9-4541-BE05-54BFF3B4BBDF}" destId="{2C068C9D-85E6-4132-B773-71C82488807C}" srcOrd="0" destOrd="0" presId="urn:microsoft.com/office/officeart/2005/8/layout/hList1"/>
    <dgm:cxn modelId="{13C49BFD-6DED-40EF-A729-BF6C69ACE64B}" type="presParOf" srcId="{750ECBD3-98A9-4541-BE05-54BFF3B4BBDF}" destId="{A1035AC2-E048-4DAE-8D08-DFA2DCCD4856}" srcOrd="1" destOrd="0" presId="urn:microsoft.com/office/officeart/2005/8/layout/hList1"/>
    <dgm:cxn modelId="{F60B9EA7-E6EB-4DF9-8946-ACE3E11B3558}" type="presParOf" srcId="{C2D54175-2800-45C8-B22E-A1B1675955E3}" destId="{6602C0F5-DC9F-4F8B-B9C6-398CF93F21AB}" srcOrd="1" destOrd="0" presId="urn:microsoft.com/office/officeart/2005/8/layout/hList1"/>
    <dgm:cxn modelId="{B1627215-9C50-4716-8565-BA91B6327FE1}" type="presParOf" srcId="{C2D54175-2800-45C8-B22E-A1B1675955E3}" destId="{098B6EA7-F427-42EA-9AAC-E2A875C3E16D}" srcOrd="2" destOrd="0" presId="urn:microsoft.com/office/officeart/2005/8/layout/hList1"/>
    <dgm:cxn modelId="{5EEF7AC5-D930-476D-823F-41EB54968747}" type="presParOf" srcId="{098B6EA7-F427-42EA-9AAC-E2A875C3E16D}" destId="{7F080403-F938-411F-AC94-B8BEC358A0C0}" srcOrd="0" destOrd="0" presId="urn:microsoft.com/office/officeart/2005/8/layout/hList1"/>
    <dgm:cxn modelId="{CE70DF54-8832-41F5-8596-CD7D6E23DC6A}" type="presParOf" srcId="{098B6EA7-F427-42EA-9AAC-E2A875C3E16D}" destId="{D3AA773F-9C21-483C-85F9-D8ACC8FA4D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D6E4C3-4969-4F6E-A0AD-6975434A4C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223C3EA-DC87-4457-9F45-0497614592F8}">
      <dgm:prSet phldrT="[Текст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>
            <a:lnSpc>
              <a:spcPct val="80000"/>
            </a:lnSpc>
          </a:pPr>
          <a:r>
            <a:rPr lang="ru-RU" sz="2000" b="1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Самые популярные направления</a:t>
          </a:r>
          <a:endParaRPr lang="ru-RU" sz="1400" dirty="0">
            <a:solidFill>
              <a:schemeClr val="tx1"/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2DBBD658-A5AA-455C-9EF1-5405AA62FCF6}" type="parTrans" cxnId="{A4F81485-530C-4F67-B52A-939341C891E2}">
      <dgm:prSet/>
      <dgm:spPr/>
      <dgm:t>
        <a:bodyPr/>
        <a:lstStyle/>
        <a:p>
          <a:endParaRPr lang="ru-RU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65EC79BB-1069-402B-B9A2-2586BEC1C3B2}" type="sibTrans" cxnId="{A4F81485-530C-4F67-B52A-939341C891E2}">
      <dgm:prSet/>
      <dgm:spPr/>
      <dgm:t>
        <a:bodyPr/>
        <a:lstStyle/>
        <a:p>
          <a:endParaRPr lang="ru-RU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34EACD3F-A993-4FFC-9FD8-EA7A93F1D614}">
      <dgm:prSet phldrT="[Текст]" custT="1"/>
      <dgm:spPr/>
      <dgm:t>
        <a:bodyPr/>
        <a:lstStyle/>
        <a:p>
          <a:pPr>
            <a:lnSpc>
              <a:spcPct val="65000"/>
            </a:lnSpc>
          </a:pPr>
          <a:r>
            <a:rPr lang="en-US" sz="1400" smtClean="0">
              <a:latin typeface="Roboto Light" panose="02000000000000000000" pitchFamily="2" charset="0"/>
              <a:ea typeface="Roboto Light" panose="02000000000000000000" pitchFamily="2" charset="0"/>
            </a:rPr>
            <a:t>Web Development</a:t>
          </a:r>
          <a:endParaRPr lang="ru-RU" sz="14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9A9E59BB-66D7-419A-AF01-17DCB219800B}" type="parTrans" cxnId="{FFD5792F-B4CB-4EFF-AF38-08C473AD1433}">
      <dgm:prSet/>
      <dgm:spPr/>
      <dgm:t>
        <a:bodyPr/>
        <a:lstStyle/>
        <a:p>
          <a:endParaRPr lang="ru-RU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6B483312-8091-4057-8DE5-5F03A16FC39E}" type="sibTrans" cxnId="{FFD5792F-B4CB-4EFF-AF38-08C473AD1433}">
      <dgm:prSet/>
      <dgm:spPr/>
      <dgm:t>
        <a:bodyPr/>
        <a:lstStyle/>
        <a:p>
          <a:endParaRPr lang="ru-RU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3766FCBE-79A3-47E5-9171-42DA0F1FEC0B}">
      <dgm:prSet custT="1"/>
      <dgm:spPr/>
      <dgm:t>
        <a:bodyPr/>
        <a:lstStyle/>
        <a:p>
          <a:r>
            <a:rPr lang="en-US" sz="1400" smtClean="0">
              <a:latin typeface="Roboto Light" panose="02000000000000000000" pitchFamily="2" charset="0"/>
              <a:ea typeface="Roboto Light" panose="02000000000000000000" pitchFamily="2" charset="0"/>
            </a:rPr>
            <a:t>Automation testing</a:t>
          </a:r>
          <a:endParaRPr lang="en-US" sz="14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80B5BC26-10DB-41E8-8386-744561FC5738}" type="parTrans" cxnId="{671DDFFD-2FC8-486B-9163-30EA16EB2E2D}">
      <dgm:prSet/>
      <dgm:spPr/>
      <dgm:t>
        <a:bodyPr/>
        <a:lstStyle/>
        <a:p>
          <a:endParaRPr lang="ru-RU"/>
        </a:p>
      </dgm:t>
    </dgm:pt>
    <dgm:pt modelId="{03808147-7D07-4244-8F0D-23E698F41420}" type="sibTrans" cxnId="{671DDFFD-2FC8-486B-9163-30EA16EB2E2D}">
      <dgm:prSet/>
      <dgm:spPr/>
      <dgm:t>
        <a:bodyPr/>
        <a:lstStyle/>
        <a:p>
          <a:endParaRPr lang="ru-RU"/>
        </a:p>
      </dgm:t>
    </dgm:pt>
    <dgm:pt modelId="{AE6695DC-0DEA-4595-8422-92C6FF7A8C3A}">
      <dgm:prSet custT="1"/>
      <dgm:spPr/>
      <dgm:t>
        <a:bodyPr/>
        <a:lstStyle/>
        <a:p>
          <a:r>
            <a:rPr lang="en-US" sz="1400" smtClean="0">
              <a:latin typeface="Roboto Light" panose="02000000000000000000" pitchFamily="2" charset="0"/>
              <a:ea typeface="Roboto Light" panose="02000000000000000000" pitchFamily="2" charset="0"/>
            </a:rPr>
            <a:t>DevOps</a:t>
          </a:r>
          <a:endParaRPr lang="en-US" sz="14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D3EF71F3-8182-4BF6-A13E-36786A6A015A}" type="parTrans" cxnId="{87A68268-816F-4517-B2C1-599360E06149}">
      <dgm:prSet/>
      <dgm:spPr/>
      <dgm:t>
        <a:bodyPr/>
        <a:lstStyle/>
        <a:p>
          <a:endParaRPr lang="en-US"/>
        </a:p>
      </dgm:t>
    </dgm:pt>
    <dgm:pt modelId="{19B846B1-129B-4DE9-851B-847797E5BA59}" type="sibTrans" cxnId="{87A68268-816F-4517-B2C1-599360E06149}">
      <dgm:prSet/>
      <dgm:spPr/>
      <dgm:t>
        <a:bodyPr/>
        <a:lstStyle/>
        <a:p>
          <a:endParaRPr lang="en-US"/>
        </a:p>
      </dgm:t>
    </dgm:pt>
    <dgm:pt modelId="{FF6332C8-1AC2-4409-9C64-7D956AD39ED2}">
      <dgm:prSet custT="1"/>
      <dgm:spPr/>
      <dgm:t>
        <a:bodyPr/>
        <a:lstStyle/>
        <a:p>
          <a:r>
            <a:rPr lang="en-US" sz="1400" smtClean="0">
              <a:latin typeface="Roboto Light" panose="02000000000000000000" pitchFamily="2" charset="0"/>
              <a:ea typeface="Roboto Light" panose="02000000000000000000" pitchFamily="2" charset="0"/>
            </a:rPr>
            <a:t>Data Science</a:t>
          </a:r>
          <a:endParaRPr lang="en-US" sz="14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B19BFB62-1E3E-473C-BC05-2672135E7930}" type="sibTrans" cxnId="{7963F27D-67A5-423D-B54B-ED1F8FB366AA}">
      <dgm:prSet/>
      <dgm:spPr/>
      <dgm:t>
        <a:bodyPr/>
        <a:lstStyle/>
        <a:p>
          <a:endParaRPr lang="ru-RU"/>
        </a:p>
      </dgm:t>
    </dgm:pt>
    <dgm:pt modelId="{7BF23599-D599-4A76-BD95-2C3C3D8CD917}" type="parTrans" cxnId="{7963F27D-67A5-423D-B54B-ED1F8FB366AA}">
      <dgm:prSet/>
      <dgm:spPr/>
      <dgm:t>
        <a:bodyPr/>
        <a:lstStyle/>
        <a:p>
          <a:endParaRPr lang="ru-RU"/>
        </a:p>
      </dgm:t>
    </dgm:pt>
    <dgm:pt modelId="{F544FCDC-DFDB-41E6-AE88-39D597B256B1}">
      <dgm:prSet phldrT="[Текст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Остальные</a:t>
          </a:r>
          <a:endParaRPr lang="ru-RU" sz="2000" b="1" dirty="0">
            <a:solidFill>
              <a:schemeClr val="tx1"/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84CB9B3D-B3C7-4FD2-AE59-06A2211EDEB7}" type="parTrans" cxnId="{52889EB3-B97F-4946-B872-B0F956538E4E}">
      <dgm:prSet/>
      <dgm:spPr/>
      <dgm:t>
        <a:bodyPr/>
        <a:lstStyle/>
        <a:p>
          <a:endParaRPr lang="en-US"/>
        </a:p>
      </dgm:t>
    </dgm:pt>
    <dgm:pt modelId="{367D204F-4E1F-4A7C-B99C-A8A2B013C3AC}" type="sibTrans" cxnId="{52889EB3-B97F-4946-B872-B0F956538E4E}">
      <dgm:prSet/>
      <dgm:spPr/>
      <dgm:t>
        <a:bodyPr/>
        <a:lstStyle/>
        <a:p>
          <a:endParaRPr lang="en-US"/>
        </a:p>
      </dgm:t>
    </dgm:pt>
    <dgm:pt modelId="{283B384E-9A51-4CCE-A21A-1AC4B7A45276}">
      <dgm:prSet phldrT="[Текст]" custT="1"/>
      <dgm:spPr/>
      <dgm:t>
        <a:bodyPr/>
        <a:lstStyle/>
        <a:p>
          <a:r>
            <a:rPr lang="en-US" sz="1400" smtClean="0">
              <a:latin typeface="Roboto Light" panose="02000000000000000000" pitchFamily="2" charset="0"/>
              <a:ea typeface="Roboto Light" panose="02000000000000000000" pitchFamily="2" charset="0"/>
            </a:rPr>
            <a:t>Desktop Development</a:t>
          </a:r>
          <a:endParaRPr lang="ru-RU" sz="14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07DFB20E-66CA-4C6E-9782-AB3CEF4729DD}" type="parTrans" cxnId="{C7880EC7-68A0-42C4-A92F-C98E94D21309}">
      <dgm:prSet/>
      <dgm:spPr/>
      <dgm:t>
        <a:bodyPr/>
        <a:lstStyle/>
        <a:p>
          <a:endParaRPr lang="en-US"/>
        </a:p>
      </dgm:t>
    </dgm:pt>
    <dgm:pt modelId="{FB86A8ED-E467-4C5D-A90C-63C30043CDF7}" type="sibTrans" cxnId="{C7880EC7-68A0-42C4-A92F-C98E94D21309}">
      <dgm:prSet/>
      <dgm:spPr/>
      <dgm:t>
        <a:bodyPr/>
        <a:lstStyle/>
        <a:p>
          <a:endParaRPr lang="en-US"/>
        </a:p>
      </dgm:t>
    </dgm:pt>
    <dgm:pt modelId="{F059AA68-4A45-4048-9521-FED1FFC1A2E6}">
      <dgm:prSet custT="1"/>
      <dgm:spPr/>
      <dgm:t>
        <a:bodyPr/>
        <a:lstStyle/>
        <a:p>
          <a:r>
            <a:rPr lang="en-US" sz="1400" dirty="0" smtClean="0">
              <a:latin typeface="Roboto Light" panose="02000000000000000000" pitchFamily="2" charset="0"/>
              <a:ea typeface="Roboto Light" panose="02000000000000000000" pitchFamily="2" charset="0"/>
            </a:rPr>
            <a:t>Mobile Development</a:t>
          </a:r>
          <a:endParaRPr lang="en-US" sz="14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4CEF46F3-867B-4AA4-8B45-47E25930A59F}" type="parTrans" cxnId="{0BA35E13-3844-4E75-9EFD-39D9B72B5495}">
      <dgm:prSet/>
      <dgm:spPr/>
      <dgm:t>
        <a:bodyPr/>
        <a:lstStyle/>
        <a:p>
          <a:endParaRPr lang="en-US"/>
        </a:p>
      </dgm:t>
    </dgm:pt>
    <dgm:pt modelId="{50ED46DF-C30E-4020-AE43-7AA5B4453AA7}" type="sibTrans" cxnId="{0BA35E13-3844-4E75-9EFD-39D9B72B5495}">
      <dgm:prSet/>
      <dgm:spPr/>
      <dgm:t>
        <a:bodyPr/>
        <a:lstStyle/>
        <a:p>
          <a:endParaRPr lang="en-US"/>
        </a:p>
      </dgm:t>
    </dgm:pt>
    <dgm:pt modelId="{ACF79AD0-1B78-43BF-A376-AE3F26F8A1A6}">
      <dgm:prSet custT="1"/>
      <dgm:spPr/>
      <dgm:t>
        <a:bodyPr/>
        <a:lstStyle/>
        <a:p>
          <a:r>
            <a:rPr lang="en-US" sz="1400" smtClean="0">
              <a:latin typeface="Roboto Light" panose="02000000000000000000" pitchFamily="2" charset="0"/>
              <a:ea typeface="Roboto Light" panose="02000000000000000000" pitchFamily="2" charset="0"/>
            </a:rPr>
            <a:t>GameDev &amp; 3D Graphics</a:t>
          </a:r>
          <a:endParaRPr lang="en-US" sz="14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4E95647D-C577-4F8A-8DB0-5A3D25CF329A}" type="parTrans" cxnId="{34D00428-6696-48B0-9B22-9A28BAEC301C}">
      <dgm:prSet/>
      <dgm:spPr/>
      <dgm:t>
        <a:bodyPr/>
        <a:lstStyle/>
        <a:p>
          <a:endParaRPr lang="en-US"/>
        </a:p>
      </dgm:t>
    </dgm:pt>
    <dgm:pt modelId="{0BEBD956-6DC2-4589-AB4F-CFF9A0030DA8}" type="sibTrans" cxnId="{34D00428-6696-48B0-9B22-9A28BAEC301C}">
      <dgm:prSet/>
      <dgm:spPr/>
      <dgm:t>
        <a:bodyPr/>
        <a:lstStyle/>
        <a:p>
          <a:endParaRPr lang="en-US"/>
        </a:p>
      </dgm:t>
    </dgm:pt>
    <dgm:pt modelId="{88B17543-9D48-4C4A-AB24-B035A8684CE4}">
      <dgm:prSet custT="1"/>
      <dgm:spPr/>
      <dgm:t>
        <a:bodyPr/>
        <a:lstStyle/>
        <a:p>
          <a:r>
            <a:rPr lang="en-US" sz="1400" smtClean="0">
              <a:latin typeface="Roboto Light" panose="02000000000000000000" pitchFamily="2" charset="0"/>
              <a:ea typeface="Roboto Light" panose="02000000000000000000" pitchFamily="2" charset="0"/>
            </a:rPr>
            <a:t>Microcontrollers</a:t>
          </a:r>
          <a:r>
            <a:rPr lang="ru-RU" sz="1400" smtClean="0">
              <a:latin typeface="Roboto Light" panose="02000000000000000000" pitchFamily="2" charset="0"/>
              <a:ea typeface="Roboto Light" panose="02000000000000000000" pitchFamily="2" charset="0"/>
            </a:rPr>
            <a:t> </a:t>
          </a:r>
          <a:r>
            <a:rPr lang="en-US" sz="1400" smtClean="0">
              <a:latin typeface="Roboto Light" panose="02000000000000000000" pitchFamily="2" charset="0"/>
              <a:ea typeface="Roboto Light" panose="02000000000000000000" pitchFamily="2" charset="0"/>
            </a:rPr>
            <a:t>&amp; Embedded systems</a:t>
          </a:r>
          <a:endParaRPr lang="en-US" sz="1400" dirty="0">
            <a:latin typeface="Roboto Light" panose="02000000000000000000" pitchFamily="2" charset="0"/>
            <a:ea typeface="Roboto Light" panose="02000000000000000000" pitchFamily="2" charset="0"/>
          </a:endParaRPr>
        </a:p>
      </dgm:t>
    </dgm:pt>
    <dgm:pt modelId="{BAD55507-C5A0-4D9F-8C34-70284780F040}" type="parTrans" cxnId="{65CE4B4A-D5CF-43F6-82E3-EBBC9D38FAE3}">
      <dgm:prSet/>
      <dgm:spPr/>
      <dgm:t>
        <a:bodyPr/>
        <a:lstStyle/>
        <a:p>
          <a:endParaRPr lang="en-US"/>
        </a:p>
      </dgm:t>
    </dgm:pt>
    <dgm:pt modelId="{1285610D-5875-4828-B740-44000551F1D7}" type="sibTrans" cxnId="{65CE4B4A-D5CF-43F6-82E3-EBBC9D38FAE3}">
      <dgm:prSet/>
      <dgm:spPr/>
      <dgm:t>
        <a:bodyPr/>
        <a:lstStyle/>
        <a:p>
          <a:endParaRPr lang="en-US"/>
        </a:p>
      </dgm:t>
    </dgm:pt>
    <dgm:pt modelId="{DD024B00-32B0-48CC-9081-FD2E50B27DDD}" type="pres">
      <dgm:prSet presAssocID="{C1D6E4C3-4969-4F6E-A0AD-6975434A4C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831C18-6E16-4352-B0B6-26AAA3761BB3}" type="pres">
      <dgm:prSet presAssocID="{C223C3EA-DC87-4457-9F45-0497614592F8}" presName="parentText" presStyleLbl="node1" presStyleIdx="0" presStyleCnt="2" custScaleY="32934" custLinFactNeighborY="-399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39D13-D2C8-4074-885F-E05005FDD86B}" type="pres">
      <dgm:prSet presAssocID="{C223C3EA-DC87-4457-9F45-0497614592F8}" presName="childText" presStyleLbl="revTx" presStyleIdx="0" presStyleCnt="2" custLinFactNeighborY="-24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47700-EF6D-40CE-BAEF-BEFB212E9BB8}" type="pres">
      <dgm:prSet presAssocID="{F544FCDC-DFDB-41E6-AE88-39D597B256B1}" presName="parentText" presStyleLbl="node1" presStyleIdx="1" presStyleCnt="2" custScaleY="35611" custLinFactNeighborX="-5618" custLinFactNeighborY="-5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16A67-F725-4540-B937-871A411B56F7}" type="pres">
      <dgm:prSet presAssocID="{F544FCDC-DFDB-41E6-AE88-39D597B256B1}" presName="childText" presStyleLbl="revTx" presStyleIdx="1" presStyleCnt="2" custLinFactNeighborY="77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1DDFFD-2FC8-486B-9163-30EA16EB2E2D}" srcId="{C223C3EA-DC87-4457-9F45-0497614592F8}" destId="{3766FCBE-79A3-47E5-9171-42DA0F1FEC0B}" srcOrd="2" destOrd="0" parTransId="{80B5BC26-10DB-41E8-8386-744561FC5738}" sibTransId="{03808147-7D07-4244-8F0D-23E698F41420}"/>
    <dgm:cxn modelId="{4765B63E-749C-47E0-9C2B-6D0E65BCBD2C}" type="presOf" srcId="{88B17543-9D48-4C4A-AB24-B035A8684CE4}" destId="{18A16A67-F725-4540-B937-871A411B56F7}" srcOrd="0" destOrd="3" presId="urn:microsoft.com/office/officeart/2005/8/layout/vList2"/>
    <dgm:cxn modelId="{0BA35E13-3844-4E75-9EFD-39D9B72B5495}" srcId="{F544FCDC-DFDB-41E6-AE88-39D597B256B1}" destId="{F059AA68-4A45-4048-9521-FED1FFC1A2E6}" srcOrd="1" destOrd="0" parTransId="{4CEF46F3-867B-4AA4-8B45-47E25930A59F}" sibTransId="{50ED46DF-C30E-4020-AE43-7AA5B4453AA7}"/>
    <dgm:cxn modelId="{964C7391-8A81-47C3-B993-BF7E3D896783}" type="presOf" srcId="{F544FCDC-DFDB-41E6-AE88-39D597B256B1}" destId="{0A947700-EF6D-40CE-BAEF-BEFB212E9BB8}" srcOrd="0" destOrd="0" presId="urn:microsoft.com/office/officeart/2005/8/layout/vList2"/>
    <dgm:cxn modelId="{52889EB3-B97F-4946-B872-B0F956538E4E}" srcId="{C1D6E4C3-4969-4F6E-A0AD-6975434A4C36}" destId="{F544FCDC-DFDB-41E6-AE88-39D597B256B1}" srcOrd="1" destOrd="0" parTransId="{84CB9B3D-B3C7-4FD2-AE59-06A2211EDEB7}" sibTransId="{367D204F-4E1F-4A7C-B99C-A8A2B013C3AC}"/>
    <dgm:cxn modelId="{7963F27D-67A5-423D-B54B-ED1F8FB366AA}" srcId="{C223C3EA-DC87-4457-9F45-0497614592F8}" destId="{FF6332C8-1AC2-4409-9C64-7D956AD39ED2}" srcOrd="1" destOrd="0" parTransId="{7BF23599-D599-4A76-BD95-2C3C3D8CD917}" sibTransId="{B19BFB62-1E3E-473C-BC05-2672135E7930}"/>
    <dgm:cxn modelId="{A0C7D872-A6B0-48FC-BF39-918AFC622F7D}" type="presOf" srcId="{ACF79AD0-1B78-43BF-A376-AE3F26F8A1A6}" destId="{18A16A67-F725-4540-B937-871A411B56F7}" srcOrd="0" destOrd="2" presId="urn:microsoft.com/office/officeart/2005/8/layout/vList2"/>
    <dgm:cxn modelId="{34D00428-6696-48B0-9B22-9A28BAEC301C}" srcId="{F544FCDC-DFDB-41E6-AE88-39D597B256B1}" destId="{ACF79AD0-1B78-43BF-A376-AE3F26F8A1A6}" srcOrd="2" destOrd="0" parTransId="{4E95647D-C577-4F8A-8DB0-5A3D25CF329A}" sibTransId="{0BEBD956-6DC2-4589-AB4F-CFF9A0030DA8}"/>
    <dgm:cxn modelId="{9DD57B6F-F96A-4FA4-B692-D13D3BC7855F}" type="presOf" srcId="{283B384E-9A51-4CCE-A21A-1AC4B7A45276}" destId="{18A16A67-F725-4540-B937-871A411B56F7}" srcOrd="0" destOrd="0" presId="urn:microsoft.com/office/officeart/2005/8/layout/vList2"/>
    <dgm:cxn modelId="{65CE4B4A-D5CF-43F6-82E3-EBBC9D38FAE3}" srcId="{F544FCDC-DFDB-41E6-AE88-39D597B256B1}" destId="{88B17543-9D48-4C4A-AB24-B035A8684CE4}" srcOrd="3" destOrd="0" parTransId="{BAD55507-C5A0-4D9F-8C34-70284780F040}" sibTransId="{1285610D-5875-4828-B740-44000551F1D7}"/>
    <dgm:cxn modelId="{C7880EC7-68A0-42C4-A92F-C98E94D21309}" srcId="{F544FCDC-DFDB-41E6-AE88-39D597B256B1}" destId="{283B384E-9A51-4CCE-A21A-1AC4B7A45276}" srcOrd="0" destOrd="0" parTransId="{07DFB20E-66CA-4C6E-9782-AB3CEF4729DD}" sibTransId="{FB86A8ED-E467-4C5D-A90C-63C30043CDF7}"/>
    <dgm:cxn modelId="{F6611D1F-4C0B-4DDC-8EE1-C24BC691F7F8}" type="presOf" srcId="{F059AA68-4A45-4048-9521-FED1FFC1A2E6}" destId="{18A16A67-F725-4540-B937-871A411B56F7}" srcOrd="0" destOrd="1" presId="urn:microsoft.com/office/officeart/2005/8/layout/vList2"/>
    <dgm:cxn modelId="{67E12672-3401-4C67-8762-80DDF55102EF}" type="presOf" srcId="{3766FCBE-79A3-47E5-9171-42DA0F1FEC0B}" destId="{D3839D13-D2C8-4074-885F-E05005FDD86B}" srcOrd="0" destOrd="2" presId="urn:microsoft.com/office/officeart/2005/8/layout/vList2"/>
    <dgm:cxn modelId="{BC4BF27E-3D2C-486F-8ABB-D169110ACE6F}" type="presOf" srcId="{AE6695DC-0DEA-4595-8422-92C6FF7A8C3A}" destId="{D3839D13-D2C8-4074-885F-E05005FDD86B}" srcOrd="0" destOrd="3" presId="urn:microsoft.com/office/officeart/2005/8/layout/vList2"/>
    <dgm:cxn modelId="{87A68268-816F-4517-B2C1-599360E06149}" srcId="{C223C3EA-DC87-4457-9F45-0497614592F8}" destId="{AE6695DC-0DEA-4595-8422-92C6FF7A8C3A}" srcOrd="3" destOrd="0" parTransId="{D3EF71F3-8182-4BF6-A13E-36786A6A015A}" sibTransId="{19B846B1-129B-4DE9-851B-847797E5BA59}"/>
    <dgm:cxn modelId="{7F9AFE4E-E691-4777-8943-50031F845175}" type="presOf" srcId="{C1D6E4C3-4969-4F6E-A0AD-6975434A4C36}" destId="{DD024B00-32B0-48CC-9081-FD2E50B27DDD}" srcOrd="0" destOrd="0" presId="urn:microsoft.com/office/officeart/2005/8/layout/vList2"/>
    <dgm:cxn modelId="{A4F81485-530C-4F67-B52A-939341C891E2}" srcId="{C1D6E4C3-4969-4F6E-A0AD-6975434A4C36}" destId="{C223C3EA-DC87-4457-9F45-0497614592F8}" srcOrd="0" destOrd="0" parTransId="{2DBBD658-A5AA-455C-9EF1-5405AA62FCF6}" sibTransId="{65EC79BB-1069-402B-B9A2-2586BEC1C3B2}"/>
    <dgm:cxn modelId="{90850DF7-7016-4C1A-95C5-D12F01EB2DBC}" type="presOf" srcId="{C223C3EA-DC87-4457-9F45-0497614592F8}" destId="{21831C18-6E16-4352-B0B6-26AAA3761BB3}" srcOrd="0" destOrd="0" presId="urn:microsoft.com/office/officeart/2005/8/layout/vList2"/>
    <dgm:cxn modelId="{7FF82C10-A575-48C6-9E01-2541363906CE}" type="presOf" srcId="{34EACD3F-A993-4FFC-9FD8-EA7A93F1D614}" destId="{D3839D13-D2C8-4074-885F-E05005FDD86B}" srcOrd="0" destOrd="0" presId="urn:microsoft.com/office/officeart/2005/8/layout/vList2"/>
    <dgm:cxn modelId="{FFD5792F-B4CB-4EFF-AF38-08C473AD1433}" srcId="{C223C3EA-DC87-4457-9F45-0497614592F8}" destId="{34EACD3F-A993-4FFC-9FD8-EA7A93F1D614}" srcOrd="0" destOrd="0" parTransId="{9A9E59BB-66D7-419A-AF01-17DCB219800B}" sibTransId="{6B483312-8091-4057-8DE5-5F03A16FC39E}"/>
    <dgm:cxn modelId="{39601C54-B6BD-476E-B266-4B6D732AAE8E}" type="presOf" srcId="{FF6332C8-1AC2-4409-9C64-7D956AD39ED2}" destId="{D3839D13-D2C8-4074-885F-E05005FDD86B}" srcOrd="0" destOrd="1" presId="urn:microsoft.com/office/officeart/2005/8/layout/vList2"/>
    <dgm:cxn modelId="{4908B735-C8F8-479E-9FB7-CFFBD5A9067F}" type="presParOf" srcId="{DD024B00-32B0-48CC-9081-FD2E50B27DDD}" destId="{21831C18-6E16-4352-B0B6-26AAA3761BB3}" srcOrd="0" destOrd="0" presId="urn:microsoft.com/office/officeart/2005/8/layout/vList2"/>
    <dgm:cxn modelId="{452B7BC7-682B-48AF-862C-4F91DF7D4175}" type="presParOf" srcId="{DD024B00-32B0-48CC-9081-FD2E50B27DDD}" destId="{D3839D13-D2C8-4074-885F-E05005FDD86B}" srcOrd="1" destOrd="0" presId="urn:microsoft.com/office/officeart/2005/8/layout/vList2"/>
    <dgm:cxn modelId="{649C0E82-52F3-4E54-A5F9-C69CB8B7B3D1}" type="presParOf" srcId="{DD024B00-32B0-48CC-9081-FD2E50B27DDD}" destId="{0A947700-EF6D-40CE-BAEF-BEFB212E9BB8}" srcOrd="2" destOrd="0" presId="urn:microsoft.com/office/officeart/2005/8/layout/vList2"/>
    <dgm:cxn modelId="{8E0B5BF2-2AAB-41A9-A1C0-71C00DD04D50}" type="presParOf" srcId="{DD024B00-32B0-48CC-9081-FD2E50B27DDD}" destId="{18A16A67-F725-4540-B937-871A411B56F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FB0884-708C-4BA8-9A13-B06340D5EC5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BA3EB1-7BE4-491A-A4C4-26152EA1D560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Изменяемость</a:t>
          </a:r>
          <a:endParaRPr lang="en-US" dirty="0">
            <a:solidFill>
              <a:schemeClr val="tx1"/>
            </a:solidFill>
            <a:latin typeface="Roboto Black" panose="02000000000000000000"/>
          </a:endParaRPr>
        </a:p>
      </dgm:t>
    </dgm:pt>
    <dgm:pt modelId="{F56E2247-DD61-40B4-BC61-FBB1E7F19786}" type="parTrans" cxnId="{27EDF2AF-E384-4A64-8857-D094784F276F}">
      <dgm:prSet/>
      <dgm:spPr/>
      <dgm:t>
        <a:bodyPr/>
        <a:lstStyle/>
        <a:p>
          <a:endParaRPr lang="en-US"/>
        </a:p>
      </dgm:t>
    </dgm:pt>
    <dgm:pt modelId="{165D6010-C8F0-465C-BDC2-10A865BC5C69}" type="sibTrans" cxnId="{27EDF2AF-E384-4A64-8857-D094784F276F}">
      <dgm:prSet/>
      <dgm:spPr/>
      <dgm:t>
        <a:bodyPr/>
        <a:lstStyle/>
        <a:p>
          <a:endParaRPr lang="en-US"/>
        </a:p>
      </dgm:t>
    </dgm:pt>
    <dgm:pt modelId="{31B1B4A6-39A7-495D-A8E2-3E68164A706C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Изменяемые</a:t>
          </a:r>
          <a:endParaRPr lang="en-US" dirty="0">
            <a:solidFill>
              <a:schemeClr val="tx1"/>
            </a:solidFill>
            <a:latin typeface="Roboto Black" panose="02000000000000000000"/>
          </a:endParaRPr>
        </a:p>
      </dgm:t>
    </dgm:pt>
    <dgm:pt modelId="{C40DCE76-7505-4C33-B412-80A5841ADD2E}" type="parTrans" cxnId="{7BAA9EEB-90CF-46CC-BDB1-27BC1C39ADD4}">
      <dgm:prSet/>
      <dgm:spPr/>
      <dgm:t>
        <a:bodyPr/>
        <a:lstStyle/>
        <a:p>
          <a:endParaRPr lang="en-US"/>
        </a:p>
      </dgm:t>
    </dgm:pt>
    <dgm:pt modelId="{6DB9B032-0984-4379-8F33-7C30013FF9D1}" type="sibTrans" cxnId="{7BAA9EEB-90CF-46CC-BDB1-27BC1C39ADD4}">
      <dgm:prSet/>
      <dgm:spPr/>
      <dgm:t>
        <a:bodyPr/>
        <a:lstStyle/>
        <a:p>
          <a:endParaRPr lang="en-US"/>
        </a:p>
      </dgm:t>
    </dgm:pt>
    <dgm:pt modelId="{0892F1FC-01DF-4BF8-B931-9F235D0B57D8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Неизменяемые</a:t>
          </a:r>
          <a:endParaRPr lang="en-US" dirty="0">
            <a:solidFill>
              <a:schemeClr val="tx1"/>
            </a:solidFill>
            <a:latin typeface="Roboto Black" panose="02000000000000000000"/>
          </a:endParaRPr>
        </a:p>
      </dgm:t>
    </dgm:pt>
    <dgm:pt modelId="{158064B3-9421-4027-8A8C-CD82B4931CAB}" type="parTrans" cxnId="{3056B5F3-5784-4330-873D-5A235900DF1E}">
      <dgm:prSet/>
      <dgm:spPr/>
      <dgm:t>
        <a:bodyPr/>
        <a:lstStyle/>
        <a:p>
          <a:endParaRPr lang="en-US"/>
        </a:p>
      </dgm:t>
    </dgm:pt>
    <dgm:pt modelId="{47897ADC-810A-417D-B8A1-39D22E8C2C5F}" type="sibTrans" cxnId="{3056B5F3-5784-4330-873D-5A235900DF1E}">
      <dgm:prSet/>
      <dgm:spPr/>
      <dgm:t>
        <a:bodyPr/>
        <a:lstStyle/>
        <a:p>
          <a:endParaRPr lang="en-US"/>
        </a:p>
      </dgm:t>
    </dgm:pt>
    <dgm:pt modelId="{B6DAB61C-2E83-4892-BBE9-D56081556056}" type="pres">
      <dgm:prSet presAssocID="{2FFB0884-708C-4BA8-9A13-B06340D5E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34494E-2E51-4E1F-A4D7-073E0218D722}" type="pres">
      <dgm:prSet presAssocID="{93BA3EB1-7BE4-491A-A4C4-26152EA1D560}" presName="hierRoot1" presStyleCnt="0">
        <dgm:presLayoutVars>
          <dgm:hierBranch val="init"/>
        </dgm:presLayoutVars>
      </dgm:prSet>
      <dgm:spPr/>
    </dgm:pt>
    <dgm:pt modelId="{09ECD2FE-325A-4857-8DE3-09F05512BF3B}" type="pres">
      <dgm:prSet presAssocID="{93BA3EB1-7BE4-491A-A4C4-26152EA1D560}" presName="rootComposite1" presStyleCnt="0"/>
      <dgm:spPr/>
    </dgm:pt>
    <dgm:pt modelId="{E211CD76-F345-49E0-8014-DC5870C5D6B6}" type="pres">
      <dgm:prSet presAssocID="{93BA3EB1-7BE4-491A-A4C4-26152EA1D560}" presName="rootText1" presStyleLbl="node0" presStyleIdx="0" presStyleCnt="1">
        <dgm:presLayoutVars>
          <dgm:chPref val="3"/>
        </dgm:presLayoutVars>
      </dgm:prSet>
      <dgm:spPr/>
    </dgm:pt>
    <dgm:pt modelId="{3F9983CE-008A-4FD0-8F2C-4DADC4123836}" type="pres">
      <dgm:prSet presAssocID="{93BA3EB1-7BE4-491A-A4C4-26152EA1D560}" presName="rootConnector1" presStyleLbl="node1" presStyleIdx="0" presStyleCnt="0"/>
      <dgm:spPr/>
    </dgm:pt>
    <dgm:pt modelId="{D9E92A8A-E29B-4B6C-ABC5-529F4382045D}" type="pres">
      <dgm:prSet presAssocID="{93BA3EB1-7BE4-491A-A4C4-26152EA1D560}" presName="hierChild2" presStyleCnt="0"/>
      <dgm:spPr/>
    </dgm:pt>
    <dgm:pt modelId="{609C96BA-4500-4F86-934E-2D8E0575027E}" type="pres">
      <dgm:prSet presAssocID="{C40DCE76-7505-4C33-B412-80A5841ADD2E}" presName="Name37" presStyleLbl="parChTrans1D2" presStyleIdx="0" presStyleCnt="2"/>
      <dgm:spPr/>
    </dgm:pt>
    <dgm:pt modelId="{B292040D-9CC4-4C40-8D28-5D236A7187FB}" type="pres">
      <dgm:prSet presAssocID="{31B1B4A6-39A7-495D-A8E2-3E68164A706C}" presName="hierRoot2" presStyleCnt="0">
        <dgm:presLayoutVars>
          <dgm:hierBranch val="init"/>
        </dgm:presLayoutVars>
      </dgm:prSet>
      <dgm:spPr/>
    </dgm:pt>
    <dgm:pt modelId="{961058C2-B414-4F31-A1E6-F3D99403558B}" type="pres">
      <dgm:prSet presAssocID="{31B1B4A6-39A7-495D-A8E2-3E68164A706C}" presName="rootComposite" presStyleCnt="0"/>
      <dgm:spPr/>
    </dgm:pt>
    <dgm:pt modelId="{A16F0A1D-33BB-48F2-B9A6-E8C715A99300}" type="pres">
      <dgm:prSet presAssocID="{31B1B4A6-39A7-495D-A8E2-3E68164A706C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643011-2A59-4708-8885-070654BADB3F}" type="pres">
      <dgm:prSet presAssocID="{31B1B4A6-39A7-495D-A8E2-3E68164A706C}" presName="rootConnector" presStyleLbl="node2" presStyleIdx="0" presStyleCnt="2"/>
      <dgm:spPr/>
    </dgm:pt>
    <dgm:pt modelId="{D0877EEB-40AB-4C41-80CC-643F18B20A46}" type="pres">
      <dgm:prSet presAssocID="{31B1B4A6-39A7-495D-A8E2-3E68164A706C}" presName="hierChild4" presStyleCnt="0"/>
      <dgm:spPr/>
    </dgm:pt>
    <dgm:pt modelId="{5808135B-28B2-4380-BA7E-BAEB755E2A0D}" type="pres">
      <dgm:prSet presAssocID="{31B1B4A6-39A7-495D-A8E2-3E68164A706C}" presName="hierChild5" presStyleCnt="0"/>
      <dgm:spPr/>
    </dgm:pt>
    <dgm:pt modelId="{8ADF023E-E96B-4EF4-BFEE-DD7F049CE2B0}" type="pres">
      <dgm:prSet presAssocID="{158064B3-9421-4027-8A8C-CD82B4931CAB}" presName="Name37" presStyleLbl="parChTrans1D2" presStyleIdx="1" presStyleCnt="2"/>
      <dgm:spPr/>
    </dgm:pt>
    <dgm:pt modelId="{3887C4D2-28CA-48C8-A98F-C23E5E80D176}" type="pres">
      <dgm:prSet presAssocID="{0892F1FC-01DF-4BF8-B931-9F235D0B57D8}" presName="hierRoot2" presStyleCnt="0">
        <dgm:presLayoutVars>
          <dgm:hierBranch val="init"/>
        </dgm:presLayoutVars>
      </dgm:prSet>
      <dgm:spPr/>
    </dgm:pt>
    <dgm:pt modelId="{189B9B69-0634-4505-8686-7A326E6F5062}" type="pres">
      <dgm:prSet presAssocID="{0892F1FC-01DF-4BF8-B931-9F235D0B57D8}" presName="rootComposite" presStyleCnt="0"/>
      <dgm:spPr/>
    </dgm:pt>
    <dgm:pt modelId="{AF83172F-F958-4CAE-A08A-B9232D0C47CD}" type="pres">
      <dgm:prSet presAssocID="{0892F1FC-01DF-4BF8-B931-9F235D0B57D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79C09E-9982-4DA5-B362-C86454473681}" type="pres">
      <dgm:prSet presAssocID="{0892F1FC-01DF-4BF8-B931-9F235D0B57D8}" presName="rootConnector" presStyleLbl="node2" presStyleIdx="1" presStyleCnt="2"/>
      <dgm:spPr/>
    </dgm:pt>
    <dgm:pt modelId="{A757E300-BBF3-4ECC-B8D5-31A899B2A574}" type="pres">
      <dgm:prSet presAssocID="{0892F1FC-01DF-4BF8-B931-9F235D0B57D8}" presName="hierChild4" presStyleCnt="0"/>
      <dgm:spPr/>
    </dgm:pt>
    <dgm:pt modelId="{B5F66D81-C412-40CF-A209-73E175EB9E5B}" type="pres">
      <dgm:prSet presAssocID="{0892F1FC-01DF-4BF8-B931-9F235D0B57D8}" presName="hierChild5" presStyleCnt="0"/>
      <dgm:spPr/>
    </dgm:pt>
    <dgm:pt modelId="{66B0E6ED-20F9-4316-AB1B-4FEF4C5A06A0}" type="pres">
      <dgm:prSet presAssocID="{93BA3EB1-7BE4-491A-A4C4-26152EA1D560}" presName="hierChild3" presStyleCnt="0"/>
      <dgm:spPr/>
    </dgm:pt>
  </dgm:ptLst>
  <dgm:cxnLst>
    <dgm:cxn modelId="{C665D1F3-09B5-4F3B-AAD2-5EFF817F741C}" type="presOf" srcId="{93BA3EB1-7BE4-491A-A4C4-26152EA1D560}" destId="{3F9983CE-008A-4FD0-8F2C-4DADC4123836}" srcOrd="1" destOrd="0" presId="urn:microsoft.com/office/officeart/2005/8/layout/orgChart1"/>
    <dgm:cxn modelId="{32B5DCC2-73EC-4724-9E68-6E52C936CBAD}" type="presOf" srcId="{2FFB0884-708C-4BA8-9A13-B06340D5EC52}" destId="{B6DAB61C-2E83-4892-BBE9-D56081556056}" srcOrd="0" destOrd="0" presId="urn:microsoft.com/office/officeart/2005/8/layout/orgChart1"/>
    <dgm:cxn modelId="{95BB0F38-708C-44F3-86F9-D164597BAB4E}" type="presOf" srcId="{158064B3-9421-4027-8A8C-CD82B4931CAB}" destId="{8ADF023E-E96B-4EF4-BFEE-DD7F049CE2B0}" srcOrd="0" destOrd="0" presId="urn:microsoft.com/office/officeart/2005/8/layout/orgChart1"/>
    <dgm:cxn modelId="{2315405B-638B-4E19-8A0B-8FC922A8DF90}" type="presOf" srcId="{31B1B4A6-39A7-495D-A8E2-3E68164A706C}" destId="{EE643011-2A59-4708-8885-070654BADB3F}" srcOrd="1" destOrd="0" presId="urn:microsoft.com/office/officeart/2005/8/layout/orgChart1"/>
    <dgm:cxn modelId="{9159EA32-752A-4007-993F-90CBE003FE01}" type="presOf" srcId="{C40DCE76-7505-4C33-B412-80A5841ADD2E}" destId="{609C96BA-4500-4F86-934E-2D8E0575027E}" srcOrd="0" destOrd="0" presId="urn:microsoft.com/office/officeart/2005/8/layout/orgChart1"/>
    <dgm:cxn modelId="{7BAA9EEB-90CF-46CC-BDB1-27BC1C39ADD4}" srcId="{93BA3EB1-7BE4-491A-A4C4-26152EA1D560}" destId="{31B1B4A6-39A7-495D-A8E2-3E68164A706C}" srcOrd="0" destOrd="0" parTransId="{C40DCE76-7505-4C33-B412-80A5841ADD2E}" sibTransId="{6DB9B032-0984-4379-8F33-7C30013FF9D1}"/>
    <dgm:cxn modelId="{1484C522-6144-46E1-AE03-0807400A4938}" type="presOf" srcId="{0892F1FC-01DF-4BF8-B931-9F235D0B57D8}" destId="{AF83172F-F958-4CAE-A08A-B9232D0C47CD}" srcOrd="0" destOrd="0" presId="urn:microsoft.com/office/officeart/2005/8/layout/orgChart1"/>
    <dgm:cxn modelId="{06F6B72C-BA4F-4D33-8470-8D4BBB66035E}" type="presOf" srcId="{31B1B4A6-39A7-495D-A8E2-3E68164A706C}" destId="{A16F0A1D-33BB-48F2-B9A6-E8C715A99300}" srcOrd="0" destOrd="0" presId="urn:microsoft.com/office/officeart/2005/8/layout/orgChart1"/>
    <dgm:cxn modelId="{DCCEC051-ACEF-4B94-97D5-2A3E5511FB06}" type="presOf" srcId="{0892F1FC-01DF-4BF8-B931-9F235D0B57D8}" destId="{9579C09E-9982-4DA5-B362-C86454473681}" srcOrd="1" destOrd="0" presId="urn:microsoft.com/office/officeart/2005/8/layout/orgChart1"/>
    <dgm:cxn modelId="{3AB1F2F6-45CF-49DB-AA8E-EEB04F777561}" type="presOf" srcId="{93BA3EB1-7BE4-491A-A4C4-26152EA1D560}" destId="{E211CD76-F345-49E0-8014-DC5870C5D6B6}" srcOrd="0" destOrd="0" presId="urn:microsoft.com/office/officeart/2005/8/layout/orgChart1"/>
    <dgm:cxn modelId="{3056B5F3-5784-4330-873D-5A235900DF1E}" srcId="{93BA3EB1-7BE4-491A-A4C4-26152EA1D560}" destId="{0892F1FC-01DF-4BF8-B931-9F235D0B57D8}" srcOrd="1" destOrd="0" parTransId="{158064B3-9421-4027-8A8C-CD82B4931CAB}" sibTransId="{47897ADC-810A-417D-B8A1-39D22E8C2C5F}"/>
    <dgm:cxn modelId="{27EDF2AF-E384-4A64-8857-D094784F276F}" srcId="{2FFB0884-708C-4BA8-9A13-B06340D5EC52}" destId="{93BA3EB1-7BE4-491A-A4C4-26152EA1D560}" srcOrd="0" destOrd="0" parTransId="{F56E2247-DD61-40B4-BC61-FBB1E7F19786}" sibTransId="{165D6010-C8F0-465C-BDC2-10A865BC5C69}"/>
    <dgm:cxn modelId="{40717527-C4FC-4829-A28E-676BD2CAC744}" type="presParOf" srcId="{B6DAB61C-2E83-4892-BBE9-D56081556056}" destId="{3834494E-2E51-4E1F-A4D7-073E0218D722}" srcOrd="0" destOrd="0" presId="urn:microsoft.com/office/officeart/2005/8/layout/orgChart1"/>
    <dgm:cxn modelId="{92AB62D3-5E15-44CE-8E49-84F01CBF8B3D}" type="presParOf" srcId="{3834494E-2E51-4E1F-A4D7-073E0218D722}" destId="{09ECD2FE-325A-4857-8DE3-09F05512BF3B}" srcOrd="0" destOrd="0" presId="urn:microsoft.com/office/officeart/2005/8/layout/orgChart1"/>
    <dgm:cxn modelId="{D24CB230-FFEA-4C94-AD77-22EED902DDDC}" type="presParOf" srcId="{09ECD2FE-325A-4857-8DE3-09F05512BF3B}" destId="{E211CD76-F345-49E0-8014-DC5870C5D6B6}" srcOrd="0" destOrd="0" presId="urn:microsoft.com/office/officeart/2005/8/layout/orgChart1"/>
    <dgm:cxn modelId="{B51BEF9B-CFE3-4ECD-8FEE-CD3D1804DFAB}" type="presParOf" srcId="{09ECD2FE-325A-4857-8DE3-09F05512BF3B}" destId="{3F9983CE-008A-4FD0-8F2C-4DADC4123836}" srcOrd="1" destOrd="0" presId="urn:microsoft.com/office/officeart/2005/8/layout/orgChart1"/>
    <dgm:cxn modelId="{FC70C3BB-0AA7-452A-B38B-004344A4361C}" type="presParOf" srcId="{3834494E-2E51-4E1F-A4D7-073E0218D722}" destId="{D9E92A8A-E29B-4B6C-ABC5-529F4382045D}" srcOrd="1" destOrd="0" presId="urn:microsoft.com/office/officeart/2005/8/layout/orgChart1"/>
    <dgm:cxn modelId="{17CD20AA-4073-4311-96D3-9BC03447CCA5}" type="presParOf" srcId="{D9E92A8A-E29B-4B6C-ABC5-529F4382045D}" destId="{609C96BA-4500-4F86-934E-2D8E0575027E}" srcOrd="0" destOrd="0" presId="urn:microsoft.com/office/officeart/2005/8/layout/orgChart1"/>
    <dgm:cxn modelId="{FB73B9F8-6228-4B9A-8F69-F9903D829293}" type="presParOf" srcId="{D9E92A8A-E29B-4B6C-ABC5-529F4382045D}" destId="{B292040D-9CC4-4C40-8D28-5D236A7187FB}" srcOrd="1" destOrd="0" presId="urn:microsoft.com/office/officeart/2005/8/layout/orgChart1"/>
    <dgm:cxn modelId="{E7BDB940-9F14-4125-BBCE-AD1D73BEA123}" type="presParOf" srcId="{B292040D-9CC4-4C40-8D28-5D236A7187FB}" destId="{961058C2-B414-4F31-A1E6-F3D99403558B}" srcOrd="0" destOrd="0" presId="urn:microsoft.com/office/officeart/2005/8/layout/orgChart1"/>
    <dgm:cxn modelId="{1BA0BF2C-6F95-4D4A-8909-02B79CAD2DA2}" type="presParOf" srcId="{961058C2-B414-4F31-A1E6-F3D99403558B}" destId="{A16F0A1D-33BB-48F2-B9A6-E8C715A99300}" srcOrd="0" destOrd="0" presId="urn:microsoft.com/office/officeart/2005/8/layout/orgChart1"/>
    <dgm:cxn modelId="{ECC109BC-BD4A-4BDA-B299-135CA42DB8F0}" type="presParOf" srcId="{961058C2-B414-4F31-A1E6-F3D99403558B}" destId="{EE643011-2A59-4708-8885-070654BADB3F}" srcOrd="1" destOrd="0" presId="urn:microsoft.com/office/officeart/2005/8/layout/orgChart1"/>
    <dgm:cxn modelId="{549DAEBF-9216-4CD6-A4B2-D844D16EAB20}" type="presParOf" srcId="{B292040D-9CC4-4C40-8D28-5D236A7187FB}" destId="{D0877EEB-40AB-4C41-80CC-643F18B20A46}" srcOrd="1" destOrd="0" presId="urn:microsoft.com/office/officeart/2005/8/layout/orgChart1"/>
    <dgm:cxn modelId="{EE11C879-41C0-4BCC-8FBF-178F1E7BD415}" type="presParOf" srcId="{B292040D-9CC4-4C40-8D28-5D236A7187FB}" destId="{5808135B-28B2-4380-BA7E-BAEB755E2A0D}" srcOrd="2" destOrd="0" presId="urn:microsoft.com/office/officeart/2005/8/layout/orgChart1"/>
    <dgm:cxn modelId="{D9C04113-AE39-4554-B913-FBC3F19498EC}" type="presParOf" srcId="{D9E92A8A-E29B-4B6C-ABC5-529F4382045D}" destId="{8ADF023E-E96B-4EF4-BFEE-DD7F049CE2B0}" srcOrd="2" destOrd="0" presId="urn:microsoft.com/office/officeart/2005/8/layout/orgChart1"/>
    <dgm:cxn modelId="{491DBA18-6061-466F-A7AE-E86E4BCB2438}" type="presParOf" srcId="{D9E92A8A-E29B-4B6C-ABC5-529F4382045D}" destId="{3887C4D2-28CA-48C8-A98F-C23E5E80D176}" srcOrd="3" destOrd="0" presId="urn:microsoft.com/office/officeart/2005/8/layout/orgChart1"/>
    <dgm:cxn modelId="{BC95D4D0-BBAF-4D1F-9B6F-F4658AFDA29B}" type="presParOf" srcId="{3887C4D2-28CA-48C8-A98F-C23E5E80D176}" destId="{189B9B69-0634-4505-8686-7A326E6F5062}" srcOrd="0" destOrd="0" presId="urn:microsoft.com/office/officeart/2005/8/layout/orgChart1"/>
    <dgm:cxn modelId="{D2A6EDC8-85D7-4E81-A614-8B2419491AB6}" type="presParOf" srcId="{189B9B69-0634-4505-8686-7A326E6F5062}" destId="{AF83172F-F958-4CAE-A08A-B9232D0C47CD}" srcOrd="0" destOrd="0" presId="urn:microsoft.com/office/officeart/2005/8/layout/orgChart1"/>
    <dgm:cxn modelId="{C52A58EF-7E87-4AED-A0DB-868A96817464}" type="presParOf" srcId="{189B9B69-0634-4505-8686-7A326E6F5062}" destId="{9579C09E-9982-4DA5-B362-C86454473681}" srcOrd="1" destOrd="0" presId="urn:microsoft.com/office/officeart/2005/8/layout/orgChart1"/>
    <dgm:cxn modelId="{51B89F01-2986-4FE9-A8D2-F849CEF09A66}" type="presParOf" srcId="{3887C4D2-28CA-48C8-A98F-C23E5E80D176}" destId="{A757E300-BBF3-4ECC-B8D5-31A899B2A574}" srcOrd="1" destOrd="0" presId="urn:microsoft.com/office/officeart/2005/8/layout/orgChart1"/>
    <dgm:cxn modelId="{7D0773C5-205E-4B60-B2AC-94FB21EECDA8}" type="presParOf" srcId="{3887C4D2-28CA-48C8-A98F-C23E5E80D176}" destId="{B5F66D81-C412-40CF-A209-73E175EB9E5B}" srcOrd="2" destOrd="0" presId="urn:microsoft.com/office/officeart/2005/8/layout/orgChart1"/>
    <dgm:cxn modelId="{B345D940-A351-429A-AB55-348DC553C4D4}" type="presParOf" srcId="{3834494E-2E51-4E1F-A4D7-073E0218D722}" destId="{66B0E6ED-20F9-4316-AB1B-4FEF4C5A06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F5A736-2136-4459-8948-34C82FB16DBB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0A23C-C05A-4FCF-8039-888D80D1A1EA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Регистр</a:t>
          </a:r>
          <a:endParaRPr lang="en-US" sz="1800" dirty="0">
            <a:solidFill>
              <a:schemeClr val="tx1"/>
            </a:solidFill>
            <a:latin typeface="Roboto Black" panose="02000000000000000000"/>
          </a:endParaRPr>
        </a:p>
      </dgm:t>
    </dgm:pt>
    <dgm:pt modelId="{DA9F0CFC-00E0-43F4-9EF8-FCF4C82E61A1}" type="parTrans" cxnId="{7742B0C7-DABB-4255-A8DB-51D1E267E942}">
      <dgm:prSet/>
      <dgm:spPr/>
      <dgm:t>
        <a:bodyPr/>
        <a:lstStyle/>
        <a:p>
          <a:endParaRPr lang="en-US"/>
        </a:p>
      </dgm:t>
    </dgm:pt>
    <dgm:pt modelId="{B6E6D389-92AB-444A-B663-BC8CD73A609A}" type="sibTrans" cxnId="{7742B0C7-DABB-4255-A8DB-51D1E267E942}">
      <dgm:prSet/>
      <dgm:spPr/>
      <dgm:t>
        <a:bodyPr/>
        <a:lstStyle/>
        <a:p>
          <a:endParaRPr lang="en-US"/>
        </a:p>
      </dgm:t>
    </dgm:pt>
    <dgm:pt modelId="{F0F55DB2-CFD7-45ED-A0C2-C21D66A7489B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Выравнивание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D1650E3-E38A-4C9D-B64C-F1C8A44ABC51}" type="parTrans" cxnId="{24CC753A-5AAF-4011-979C-B6FDCE860279}">
      <dgm:prSet/>
      <dgm:spPr/>
      <dgm:t>
        <a:bodyPr/>
        <a:lstStyle/>
        <a:p>
          <a:endParaRPr lang="en-US"/>
        </a:p>
      </dgm:t>
    </dgm:pt>
    <dgm:pt modelId="{C2F0C697-C37C-422D-AAF1-52BA73823B3A}" type="sibTrans" cxnId="{24CC753A-5AAF-4011-979C-B6FDCE860279}">
      <dgm:prSet/>
      <dgm:spPr/>
      <dgm:t>
        <a:bodyPr/>
        <a:lstStyle/>
        <a:p>
          <a:endParaRPr lang="en-US"/>
        </a:p>
      </dgm:t>
    </dgm:pt>
    <dgm:pt modelId="{63821A41-D34E-458D-823B-3BE845ABE5FE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Удаление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F9A93FD-E3BF-4D43-B3C5-176B3470D91A}" type="parTrans" cxnId="{0DDBD961-CE14-46E5-A6CA-DA661ECDF424}">
      <dgm:prSet/>
      <dgm:spPr/>
      <dgm:t>
        <a:bodyPr/>
        <a:lstStyle/>
        <a:p>
          <a:endParaRPr lang="en-US"/>
        </a:p>
      </dgm:t>
    </dgm:pt>
    <dgm:pt modelId="{D91A49A5-EB43-42C2-ADEE-699775438A84}" type="sibTrans" cxnId="{0DDBD961-CE14-46E5-A6CA-DA661ECDF424}">
      <dgm:prSet/>
      <dgm:spPr/>
      <dgm:t>
        <a:bodyPr/>
        <a:lstStyle/>
        <a:p>
          <a:endParaRPr lang="en-US"/>
        </a:p>
      </dgm:t>
    </dgm:pt>
    <dgm:pt modelId="{EE30E2EB-2081-40AA-B95F-C0328869E24A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Разделение </a:t>
          </a:r>
          <a:r>
            <a:rPr lang="ru-RU" sz="1400" baseline="0" dirty="0" smtClean="0">
              <a:solidFill>
                <a:schemeClr val="tx1"/>
              </a:solidFill>
            </a:rPr>
            <a:t>Соединение</a:t>
          </a:r>
          <a:endParaRPr lang="en-US" sz="1400" baseline="0" dirty="0">
            <a:solidFill>
              <a:schemeClr val="tx1"/>
            </a:solidFill>
            <a:latin typeface="Roboto Black" panose="02000000000000000000"/>
          </a:endParaRPr>
        </a:p>
      </dgm:t>
    </dgm:pt>
    <dgm:pt modelId="{A6699A27-2BE4-41B5-9759-AAF58CD91FD4}" type="parTrans" cxnId="{2096F337-96D5-4B99-A27F-3F68E5BAFC60}">
      <dgm:prSet/>
      <dgm:spPr/>
      <dgm:t>
        <a:bodyPr/>
        <a:lstStyle/>
        <a:p>
          <a:endParaRPr lang="en-US"/>
        </a:p>
      </dgm:t>
    </dgm:pt>
    <dgm:pt modelId="{EAD97F0B-8B67-4B9C-9761-379A588A8736}" type="sibTrans" cxnId="{2096F337-96D5-4B99-A27F-3F68E5BAFC60}">
      <dgm:prSet/>
      <dgm:spPr/>
      <dgm:t>
        <a:bodyPr/>
        <a:lstStyle/>
        <a:p>
          <a:endParaRPr lang="en-US"/>
        </a:p>
      </dgm:t>
    </dgm:pt>
    <dgm:pt modelId="{19AC7FFC-6005-4D73-A741-A326FA6B30F5}" type="pres">
      <dgm:prSet presAssocID="{B1F5A736-2136-4459-8948-34C82FB16DBB}" presName="Name0" presStyleCnt="0">
        <dgm:presLayoutVars>
          <dgm:dir/>
        </dgm:presLayoutVars>
      </dgm:prSet>
      <dgm:spPr/>
    </dgm:pt>
    <dgm:pt modelId="{929D6FCD-553A-49E2-B217-9B4831154F75}" type="pres">
      <dgm:prSet presAssocID="{00B0A23C-C05A-4FCF-8039-888D80D1A1EA}" presName="composite" presStyleCnt="0"/>
      <dgm:spPr/>
    </dgm:pt>
    <dgm:pt modelId="{9D7085E5-CB26-49C9-A68A-A30C323689D1}" type="pres">
      <dgm:prSet presAssocID="{00B0A23C-C05A-4FCF-8039-888D80D1A1EA}" presName="Accent" presStyleLbl="alignAcc1" presStyleIdx="0" presStyleCnt="4"/>
      <dgm:spPr>
        <a:ln>
          <a:noFill/>
        </a:ln>
      </dgm:spPr>
    </dgm:pt>
    <dgm:pt modelId="{DC82B635-FE90-40F3-B9D4-E20143AFFF90}" type="pres">
      <dgm:prSet presAssocID="{00B0A23C-C05A-4FCF-8039-888D80D1A1EA}" presName="Image" presStyleLbl="node1" presStyleIdx="0" presStyleCnt="4"/>
      <dgm:spPr>
        <a:noFill/>
      </dgm:spPr>
    </dgm:pt>
    <dgm:pt modelId="{4A1B791F-0AFD-4C81-98A7-EF04D43920E7}" type="pres">
      <dgm:prSet presAssocID="{00B0A23C-C05A-4FCF-8039-888D80D1A1EA}" presName="Child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C349-A30C-430F-8E34-4548F015E098}" type="pres">
      <dgm:prSet presAssocID="{00B0A23C-C05A-4FCF-8039-888D80D1A1EA}" presName="Parent" presStyleLbl="alignNode1" presStyleIdx="0" presStyleCnt="4">
        <dgm:presLayoutVars>
          <dgm:bulletEnabled val="1"/>
        </dgm:presLayoutVars>
      </dgm:prSet>
      <dgm:spPr/>
    </dgm:pt>
    <dgm:pt modelId="{D42ADA42-62BD-4EDC-B544-1C1976669B2F}" type="pres">
      <dgm:prSet presAssocID="{B6E6D389-92AB-444A-B663-BC8CD73A609A}" presName="sibTrans" presStyleCnt="0"/>
      <dgm:spPr/>
    </dgm:pt>
    <dgm:pt modelId="{7750C25C-88EE-4B99-9C6C-206389EC70E6}" type="pres">
      <dgm:prSet presAssocID="{F0F55DB2-CFD7-45ED-A0C2-C21D66A7489B}" presName="composite" presStyleCnt="0"/>
      <dgm:spPr/>
    </dgm:pt>
    <dgm:pt modelId="{1B284E62-7EB1-4782-B24C-A2902AB526E8}" type="pres">
      <dgm:prSet presAssocID="{F0F55DB2-CFD7-45ED-A0C2-C21D66A7489B}" presName="Accent" presStyleLbl="alignAcc1" presStyleIdx="1" presStyleCnt="4"/>
      <dgm:spPr>
        <a:ln>
          <a:noFill/>
        </a:ln>
      </dgm:spPr>
    </dgm:pt>
    <dgm:pt modelId="{64872499-2768-43A5-A267-BF37C9EA238D}" type="pres">
      <dgm:prSet presAssocID="{F0F55DB2-CFD7-45ED-A0C2-C21D66A7489B}" presName="Image" presStyleLbl="node1" presStyleIdx="1" presStyleCnt="4"/>
      <dgm:spPr>
        <a:noFill/>
      </dgm:spPr>
    </dgm:pt>
    <dgm:pt modelId="{511A7ECE-2B40-421E-878F-16E851AD25E4}" type="pres">
      <dgm:prSet presAssocID="{F0F55DB2-CFD7-45ED-A0C2-C21D66A7489B}" presName="Child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AD06-50E5-43AF-ADCA-4434D8D133F7}" type="pres">
      <dgm:prSet presAssocID="{F0F55DB2-CFD7-45ED-A0C2-C21D66A7489B}" presName="Parent" presStyleLbl="alignNode1" presStyleIdx="1" presStyleCnt="4">
        <dgm:presLayoutVars>
          <dgm:bulletEnabled val="1"/>
        </dgm:presLayoutVars>
      </dgm:prSet>
      <dgm:spPr/>
    </dgm:pt>
    <dgm:pt modelId="{0C1EAAE5-DE18-4343-831E-A9BECB7DFA0C}" type="pres">
      <dgm:prSet presAssocID="{C2F0C697-C37C-422D-AAF1-52BA73823B3A}" presName="sibTrans" presStyleCnt="0"/>
      <dgm:spPr/>
    </dgm:pt>
    <dgm:pt modelId="{C2CF0D70-8FAF-4246-BF10-779B8BD202D1}" type="pres">
      <dgm:prSet presAssocID="{63821A41-D34E-458D-823B-3BE845ABE5FE}" presName="composite" presStyleCnt="0"/>
      <dgm:spPr/>
    </dgm:pt>
    <dgm:pt modelId="{20DED4ED-E976-4667-969F-807C623CE1C4}" type="pres">
      <dgm:prSet presAssocID="{63821A41-D34E-458D-823B-3BE845ABE5FE}" presName="Accent" presStyleLbl="alignAcc1" presStyleIdx="2" presStyleCnt="4"/>
      <dgm:spPr>
        <a:ln>
          <a:noFill/>
        </a:ln>
      </dgm:spPr>
    </dgm:pt>
    <dgm:pt modelId="{056B4F3E-AA55-4203-A2EA-345D95C1B1FC}" type="pres">
      <dgm:prSet presAssocID="{63821A41-D34E-458D-823B-3BE845ABE5FE}" presName="Image" presStyleLbl="node1" presStyleIdx="2" presStyleCnt="4"/>
      <dgm:spPr>
        <a:noFill/>
      </dgm:spPr>
    </dgm:pt>
    <dgm:pt modelId="{C3467D40-FCD6-4AEF-A8F1-4BBF96E3BFFA}" type="pres">
      <dgm:prSet presAssocID="{63821A41-D34E-458D-823B-3BE845ABE5FE}" presName="Child" presStyleLbl="revTx" presStyleIdx="2" presStyleCnt="4">
        <dgm:presLayoutVars>
          <dgm:bulletEnabled val="1"/>
        </dgm:presLayoutVars>
      </dgm:prSet>
      <dgm:spPr/>
    </dgm:pt>
    <dgm:pt modelId="{F5F48A18-008F-4A74-B74B-7133445F5A31}" type="pres">
      <dgm:prSet presAssocID="{63821A41-D34E-458D-823B-3BE845ABE5FE}" presName="Parent" presStyleLbl="alignNode1" presStyleIdx="2" presStyleCnt="4">
        <dgm:presLayoutVars>
          <dgm:bulletEnabled val="1"/>
        </dgm:presLayoutVars>
      </dgm:prSet>
      <dgm:spPr/>
    </dgm:pt>
    <dgm:pt modelId="{AC964AC1-257B-4F32-8FAB-2F17EAAE62E9}" type="pres">
      <dgm:prSet presAssocID="{D91A49A5-EB43-42C2-ADEE-699775438A84}" presName="sibTrans" presStyleCnt="0"/>
      <dgm:spPr/>
    </dgm:pt>
    <dgm:pt modelId="{379298B3-F499-4EB8-A998-BEACB1133A55}" type="pres">
      <dgm:prSet presAssocID="{EE30E2EB-2081-40AA-B95F-C0328869E24A}" presName="composite" presStyleCnt="0"/>
      <dgm:spPr/>
    </dgm:pt>
    <dgm:pt modelId="{0023B43B-CA65-4EF1-9E5A-AFA008E882C7}" type="pres">
      <dgm:prSet presAssocID="{EE30E2EB-2081-40AA-B95F-C0328869E24A}" presName="Accent" presStyleLbl="alignAcc1" presStyleIdx="3" presStyleCnt="4"/>
      <dgm:spPr>
        <a:ln>
          <a:noFill/>
        </a:ln>
      </dgm:spPr>
    </dgm:pt>
    <dgm:pt modelId="{E0341FB2-7E91-4318-ABBC-95D84825224E}" type="pres">
      <dgm:prSet presAssocID="{EE30E2EB-2081-40AA-B95F-C0328869E24A}" presName="Image" presStyleLbl="node1" presStyleIdx="3" presStyleCnt="4"/>
      <dgm:spPr>
        <a:noFill/>
      </dgm:spPr>
    </dgm:pt>
    <dgm:pt modelId="{8DD9FA86-7303-4EC7-BADF-EBFBF8EC974A}" type="pres">
      <dgm:prSet presAssocID="{EE30E2EB-2081-40AA-B95F-C0328869E24A}" presName="Child" presStyleLbl="revTx" presStyleIdx="3" presStyleCnt="4">
        <dgm:presLayoutVars>
          <dgm:bulletEnabled val="1"/>
        </dgm:presLayoutVars>
      </dgm:prSet>
      <dgm:spPr/>
    </dgm:pt>
    <dgm:pt modelId="{A7B7953C-D59A-4F91-9D60-A13793D85DDD}" type="pres">
      <dgm:prSet presAssocID="{EE30E2EB-2081-40AA-B95F-C0328869E24A}" presName="Paren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A1EFF2-F404-4B2E-A47D-39CC824552BE}" type="presOf" srcId="{00B0A23C-C05A-4FCF-8039-888D80D1A1EA}" destId="{ECF6C349-A30C-430F-8E34-4548F015E098}" srcOrd="0" destOrd="0" presId="urn:microsoft.com/office/officeart/2008/layout/TitlePictureLineup"/>
    <dgm:cxn modelId="{1C774AF7-9340-4453-B53A-246007EEE045}" type="presOf" srcId="{F0F55DB2-CFD7-45ED-A0C2-C21D66A7489B}" destId="{B730AD06-50E5-43AF-ADCA-4434D8D133F7}" srcOrd="0" destOrd="0" presId="urn:microsoft.com/office/officeart/2008/layout/TitlePictureLineup"/>
    <dgm:cxn modelId="{7742B0C7-DABB-4255-A8DB-51D1E267E942}" srcId="{B1F5A736-2136-4459-8948-34C82FB16DBB}" destId="{00B0A23C-C05A-4FCF-8039-888D80D1A1EA}" srcOrd="0" destOrd="0" parTransId="{DA9F0CFC-00E0-43F4-9EF8-FCF4C82E61A1}" sibTransId="{B6E6D389-92AB-444A-B663-BC8CD73A609A}"/>
    <dgm:cxn modelId="{24CC753A-5AAF-4011-979C-B6FDCE860279}" srcId="{B1F5A736-2136-4459-8948-34C82FB16DBB}" destId="{F0F55DB2-CFD7-45ED-A0C2-C21D66A7489B}" srcOrd="1" destOrd="0" parTransId="{1D1650E3-E38A-4C9D-B64C-F1C8A44ABC51}" sibTransId="{C2F0C697-C37C-422D-AAF1-52BA73823B3A}"/>
    <dgm:cxn modelId="{64CB6E75-0E48-497D-957B-0FB07FBAE642}" type="presOf" srcId="{EE30E2EB-2081-40AA-B95F-C0328869E24A}" destId="{A7B7953C-D59A-4F91-9D60-A13793D85DDD}" srcOrd="0" destOrd="0" presId="urn:microsoft.com/office/officeart/2008/layout/TitlePictureLineup"/>
    <dgm:cxn modelId="{F2084BCB-F963-4DC7-895D-F54527249064}" type="presOf" srcId="{B1F5A736-2136-4459-8948-34C82FB16DBB}" destId="{19AC7FFC-6005-4D73-A741-A326FA6B30F5}" srcOrd="0" destOrd="0" presId="urn:microsoft.com/office/officeart/2008/layout/TitlePictureLineup"/>
    <dgm:cxn modelId="{21286D93-96A9-454A-AB5F-D88CD2AEEBED}" type="presOf" srcId="{63821A41-D34E-458D-823B-3BE845ABE5FE}" destId="{F5F48A18-008F-4A74-B74B-7133445F5A31}" srcOrd="0" destOrd="0" presId="urn:microsoft.com/office/officeart/2008/layout/TitlePictureLineup"/>
    <dgm:cxn modelId="{0DDBD961-CE14-46E5-A6CA-DA661ECDF424}" srcId="{B1F5A736-2136-4459-8948-34C82FB16DBB}" destId="{63821A41-D34E-458D-823B-3BE845ABE5FE}" srcOrd="2" destOrd="0" parTransId="{1F9A93FD-E3BF-4D43-B3C5-176B3470D91A}" sibTransId="{D91A49A5-EB43-42C2-ADEE-699775438A84}"/>
    <dgm:cxn modelId="{2096F337-96D5-4B99-A27F-3F68E5BAFC60}" srcId="{B1F5A736-2136-4459-8948-34C82FB16DBB}" destId="{EE30E2EB-2081-40AA-B95F-C0328869E24A}" srcOrd="3" destOrd="0" parTransId="{A6699A27-2BE4-41B5-9759-AAF58CD91FD4}" sibTransId="{EAD97F0B-8B67-4B9C-9761-379A588A8736}"/>
    <dgm:cxn modelId="{88484CAB-52BA-4D0D-AC3C-6558972358F1}" type="presParOf" srcId="{19AC7FFC-6005-4D73-A741-A326FA6B30F5}" destId="{929D6FCD-553A-49E2-B217-9B4831154F75}" srcOrd="0" destOrd="0" presId="urn:microsoft.com/office/officeart/2008/layout/TitlePictureLineup"/>
    <dgm:cxn modelId="{AC005C30-4878-4948-B2A4-C66F5F63E673}" type="presParOf" srcId="{929D6FCD-553A-49E2-B217-9B4831154F75}" destId="{9D7085E5-CB26-49C9-A68A-A30C323689D1}" srcOrd="0" destOrd="0" presId="urn:microsoft.com/office/officeart/2008/layout/TitlePictureLineup"/>
    <dgm:cxn modelId="{9CEAEB45-5182-4572-A005-F0639A853064}" type="presParOf" srcId="{929D6FCD-553A-49E2-B217-9B4831154F75}" destId="{DC82B635-FE90-40F3-B9D4-E20143AFFF90}" srcOrd="1" destOrd="0" presId="urn:microsoft.com/office/officeart/2008/layout/TitlePictureLineup"/>
    <dgm:cxn modelId="{3C4DA4EE-BD81-4AE2-B9CE-F9F407620658}" type="presParOf" srcId="{929D6FCD-553A-49E2-B217-9B4831154F75}" destId="{4A1B791F-0AFD-4C81-98A7-EF04D43920E7}" srcOrd="2" destOrd="0" presId="urn:microsoft.com/office/officeart/2008/layout/TitlePictureLineup"/>
    <dgm:cxn modelId="{1929E907-BEB8-4C59-8469-6CF179AE54AE}" type="presParOf" srcId="{929D6FCD-553A-49E2-B217-9B4831154F75}" destId="{ECF6C349-A30C-430F-8E34-4548F015E098}" srcOrd="3" destOrd="0" presId="urn:microsoft.com/office/officeart/2008/layout/TitlePictureLineup"/>
    <dgm:cxn modelId="{095101B8-AB60-4B42-913D-19D4A05847C5}" type="presParOf" srcId="{19AC7FFC-6005-4D73-A741-A326FA6B30F5}" destId="{D42ADA42-62BD-4EDC-B544-1C1976669B2F}" srcOrd="1" destOrd="0" presId="urn:microsoft.com/office/officeart/2008/layout/TitlePictureLineup"/>
    <dgm:cxn modelId="{EC629D55-6F04-4AF3-8735-1C58D38637FB}" type="presParOf" srcId="{19AC7FFC-6005-4D73-A741-A326FA6B30F5}" destId="{7750C25C-88EE-4B99-9C6C-206389EC70E6}" srcOrd="2" destOrd="0" presId="urn:microsoft.com/office/officeart/2008/layout/TitlePictureLineup"/>
    <dgm:cxn modelId="{99880265-9E3C-4514-91BD-8AD1D1A26650}" type="presParOf" srcId="{7750C25C-88EE-4B99-9C6C-206389EC70E6}" destId="{1B284E62-7EB1-4782-B24C-A2902AB526E8}" srcOrd="0" destOrd="0" presId="urn:microsoft.com/office/officeart/2008/layout/TitlePictureLineup"/>
    <dgm:cxn modelId="{71CA0BA1-083E-4AA2-B462-B63242378631}" type="presParOf" srcId="{7750C25C-88EE-4B99-9C6C-206389EC70E6}" destId="{64872499-2768-43A5-A267-BF37C9EA238D}" srcOrd="1" destOrd="0" presId="urn:microsoft.com/office/officeart/2008/layout/TitlePictureLineup"/>
    <dgm:cxn modelId="{921B8BB8-341B-4822-9F1D-DECEAF656A7A}" type="presParOf" srcId="{7750C25C-88EE-4B99-9C6C-206389EC70E6}" destId="{511A7ECE-2B40-421E-878F-16E851AD25E4}" srcOrd="2" destOrd="0" presId="urn:microsoft.com/office/officeart/2008/layout/TitlePictureLineup"/>
    <dgm:cxn modelId="{2BF86235-42BD-4FF5-B25A-529499895FE6}" type="presParOf" srcId="{7750C25C-88EE-4B99-9C6C-206389EC70E6}" destId="{B730AD06-50E5-43AF-ADCA-4434D8D133F7}" srcOrd="3" destOrd="0" presId="urn:microsoft.com/office/officeart/2008/layout/TitlePictureLineup"/>
    <dgm:cxn modelId="{A0782E1B-DAD7-47BC-B40C-C6A74087A6C9}" type="presParOf" srcId="{19AC7FFC-6005-4D73-A741-A326FA6B30F5}" destId="{0C1EAAE5-DE18-4343-831E-A9BECB7DFA0C}" srcOrd="3" destOrd="0" presId="urn:microsoft.com/office/officeart/2008/layout/TitlePictureLineup"/>
    <dgm:cxn modelId="{5A3B0A9C-6E6D-4E40-9093-1EF10EA23924}" type="presParOf" srcId="{19AC7FFC-6005-4D73-A741-A326FA6B30F5}" destId="{C2CF0D70-8FAF-4246-BF10-779B8BD202D1}" srcOrd="4" destOrd="0" presId="urn:microsoft.com/office/officeart/2008/layout/TitlePictureLineup"/>
    <dgm:cxn modelId="{C0396525-A040-4863-BA1F-4F199C7B209D}" type="presParOf" srcId="{C2CF0D70-8FAF-4246-BF10-779B8BD202D1}" destId="{20DED4ED-E976-4667-969F-807C623CE1C4}" srcOrd="0" destOrd="0" presId="urn:microsoft.com/office/officeart/2008/layout/TitlePictureLineup"/>
    <dgm:cxn modelId="{E425E12E-7257-4E20-B6CC-8EEA3F027260}" type="presParOf" srcId="{C2CF0D70-8FAF-4246-BF10-779B8BD202D1}" destId="{056B4F3E-AA55-4203-A2EA-345D95C1B1FC}" srcOrd="1" destOrd="0" presId="urn:microsoft.com/office/officeart/2008/layout/TitlePictureLineup"/>
    <dgm:cxn modelId="{39BB68BE-8C52-4573-9F6E-DC1BA44656BF}" type="presParOf" srcId="{C2CF0D70-8FAF-4246-BF10-779B8BD202D1}" destId="{C3467D40-FCD6-4AEF-A8F1-4BBF96E3BFFA}" srcOrd="2" destOrd="0" presId="urn:microsoft.com/office/officeart/2008/layout/TitlePictureLineup"/>
    <dgm:cxn modelId="{1AEE31A1-976B-4673-943D-BEAC2E95A834}" type="presParOf" srcId="{C2CF0D70-8FAF-4246-BF10-779B8BD202D1}" destId="{F5F48A18-008F-4A74-B74B-7133445F5A31}" srcOrd="3" destOrd="0" presId="urn:microsoft.com/office/officeart/2008/layout/TitlePictureLineup"/>
    <dgm:cxn modelId="{4C12FB1A-0E97-4302-A7DC-C1DE60096825}" type="presParOf" srcId="{19AC7FFC-6005-4D73-A741-A326FA6B30F5}" destId="{AC964AC1-257B-4F32-8FAB-2F17EAAE62E9}" srcOrd="5" destOrd="0" presId="urn:microsoft.com/office/officeart/2008/layout/TitlePictureLineup"/>
    <dgm:cxn modelId="{0A83389B-36B6-4BCB-BEE7-6CAF2A3753DE}" type="presParOf" srcId="{19AC7FFC-6005-4D73-A741-A326FA6B30F5}" destId="{379298B3-F499-4EB8-A998-BEACB1133A55}" srcOrd="6" destOrd="0" presId="urn:microsoft.com/office/officeart/2008/layout/TitlePictureLineup"/>
    <dgm:cxn modelId="{E09E8C07-F5BC-41B9-9016-360A84CEC471}" type="presParOf" srcId="{379298B3-F499-4EB8-A998-BEACB1133A55}" destId="{0023B43B-CA65-4EF1-9E5A-AFA008E882C7}" srcOrd="0" destOrd="0" presId="urn:microsoft.com/office/officeart/2008/layout/TitlePictureLineup"/>
    <dgm:cxn modelId="{18A1E269-6460-4F02-923E-92E4B42EB304}" type="presParOf" srcId="{379298B3-F499-4EB8-A998-BEACB1133A55}" destId="{E0341FB2-7E91-4318-ABBC-95D84825224E}" srcOrd="1" destOrd="0" presId="urn:microsoft.com/office/officeart/2008/layout/TitlePictureLineup"/>
    <dgm:cxn modelId="{1304AC52-2C25-473A-8E80-05D88FB363E2}" type="presParOf" srcId="{379298B3-F499-4EB8-A998-BEACB1133A55}" destId="{8DD9FA86-7303-4EC7-BADF-EBFBF8EC974A}" srcOrd="2" destOrd="0" presId="urn:microsoft.com/office/officeart/2008/layout/TitlePictureLineup"/>
    <dgm:cxn modelId="{A2F81FFE-CE5C-4441-BF6A-48040A4DCFBD}" type="presParOf" srcId="{379298B3-F499-4EB8-A998-BEACB1133A55}" destId="{A7B7953C-D59A-4F91-9D60-A13793D85DDD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F5A736-2136-4459-8948-34C82FB16DBB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0A23C-C05A-4FCF-8039-888D80D1A1EA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Поиск</a:t>
          </a:r>
          <a:endParaRPr lang="en-US" dirty="0">
            <a:solidFill>
              <a:schemeClr val="tx1"/>
            </a:solidFill>
            <a:latin typeface="Roboto Black" panose="02000000000000000000"/>
          </a:endParaRPr>
        </a:p>
      </dgm:t>
    </dgm:pt>
    <dgm:pt modelId="{DA9F0CFC-00E0-43F4-9EF8-FCF4C82E61A1}" type="parTrans" cxnId="{7742B0C7-DABB-4255-A8DB-51D1E267E942}">
      <dgm:prSet/>
      <dgm:spPr/>
      <dgm:t>
        <a:bodyPr/>
        <a:lstStyle/>
        <a:p>
          <a:endParaRPr lang="en-US"/>
        </a:p>
      </dgm:t>
    </dgm:pt>
    <dgm:pt modelId="{B6E6D389-92AB-444A-B663-BC8CD73A609A}" type="sibTrans" cxnId="{7742B0C7-DABB-4255-A8DB-51D1E267E942}">
      <dgm:prSet/>
      <dgm:spPr/>
      <dgm:t>
        <a:bodyPr/>
        <a:lstStyle/>
        <a:p>
          <a:endParaRPr lang="en-US"/>
        </a:p>
      </dgm:t>
    </dgm:pt>
    <dgm:pt modelId="{F0F55DB2-CFD7-45ED-A0C2-C21D66A7489B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Замена</a:t>
          </a:r>
          <a:endParaRPr lang="en-US" dirty="0">
            <a:solidFill>
              <a:schemeClr val="tx1"/>
            </a:solidFill>
            <a:latin typeface="Roboto Black" panose="02000000000000000000"/>
          </a:endParaRPr>
        </a:p>
      </dgm:t>
    </dgm:pt>
    <dgm:pt modelId="{1D1650E3-E38A-4C9D-B64C-F1C8A44ABC51}" type="parTrans" cxnId="{24CC753A-5AAF-4011-979C-B6FDCE860279}">
      <dgm:prSet/>
      <dgm:spPr/>
      <dgm:t>
        <a:bodyPr/>
        <a:lstStyle/>
        <a:p>
          <a:endParaRPr lang="en-US"/>
        </a:p>
      </dgm:t>
    </dgm:pt>
    <dgm:pt modelId="{C2F0C697-C37C-422D-AAF1-52BA73823B3A}" type="sibTrans" cxnId="{24CC753A-5AAF-4011-979C-B6FDCE860279}">
      <dgm:prSet/>
      <dgm:spPr/>
      <dgm:t>
        <a:bodyPr/>
        <a:lstStyle/>
        <a:p>
          <a:endParaRPr lang="en-US"/>
        </a:p>
      </dgm:t>
    </dgm:pt>
    <dgm:pt modelId="{63821A41-D34E-458D-823B-3BE845ABE5FE}">
      <dgm:prSet phldrT="[Text]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Предикаты</a:t>
          </a:r>
          <a:endParaRPr lang="en-US" dirty="0">
            <a:solidFill>
              <a:schemeClr val="tx1"/>
            </a:solidFill>
            <a:latin typeface="Roboto Black" panose="02000000000000000000"/>
          </a:endParaRPr>
        </a:p>
      </dgm:t>
    </dgm:pt>
    <dgm:pt modelId="{1F9A93FD-E3BF-4D43-B3C5-176B3470D91A}" type="parTrans" cxnId="{0DDBD961-CE14-46E5-A6CA-DA661ECDF424}">
      <dgm:prSet/>
      <dgm:spPr/>
      <dgm:t>
        <a:bodyPr/>
        <a:lstStyle/>
        <a:p>
          <a:endParaRPr lang="en-US"/>
        </a:p>
      </dgm:t>
    </dgm:pt>
    <dgm:pt modelId="{D91A49A5-EB43-42C2-ADEE-699775438A84}" type="sibTrans" cxnId="{0DDBD961-CE14-46E5-A6CA-DA661ECDF424}">
      <dgm:prSet/>
      <dgm:spPr/>
      <dgm:t>
        <a:bodyPr/>
        <a:lstStyle/>
        <a:p>
          <a:endParaRPr lang="en-US"/>
        </a:p>
      </dgm:t>
    </dgm:pt>
    <dgm:pt modelId="{EE30E2EB-2081-40AA-B95F-C0328869E24A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1800" dirty="0" smtClean="0">
              <a:solidFill>
                <a:schemeClr val="tx1"/>
              </a:solidFill>
            </a:rPr>
            <a:t>Форматирование</a:t>
          </a:r>
          <a:endParaRPr lang="en-US" sz="1800" dirty="0">
            <a:solidFill>
              <a:schemeClr val="tx1"/>
            </a:solidFill>
            <a:latin typeface="Roboto Black" panose="02000000000000000000"/>
          </a:endParaRPr>
        </a:p>
      </dgm:t>
    </dgm:pt>
    <dgm:pt modelId="{A6699A27-2BE4-41B5-9759-AAF58CD91FD4}" type="parTrans" cxnId="{2096F337-96D5-4B99-A27F-3F68E5BAFC60}">
      <dgm:prSet/>
      <dgm:spPr/>
      <dgm:t>
        <a:bodyPr/>
        <a:lstStyle/>
        <a:p>
          <a:endParaRPr lang="en-US"/>
        </a:p>
      </dgm:t>
    </dgm:pt>
    <dgm:pt modelId="{EAD97F0B-8B67-4B9C-9761-379A588A8736}" type="sibTrans" cxnId="{2096F337-96D5-4B99-A27F-3F68E5BAFC60}">
      <dgm:prSet/>
      <dgm:spPr/>
      <dgm:t>
        <a:bodyPr/>
        <a:lstStyle/>
        <a:p>
          <a:endParaRPr lang="en-US"/>
        </a:p>
      </dgm:t>
    </dgm:pt>
    <dgm:pt modelId="{19AC7FFC-6005-4D73-A741-A326FA6B30F5}" type="pres">
      <dgm:prSet presAssocID="{B1F5A736-2136-4459-8948-34C82FB16DBB}" presName="Name0" presStyleCnt="0">
        <dgm:presLayoutVars>
          <dgm:dir/>
        </dgm:presLayoutVars>
      </dgm:prSet>
      <dgm:spPr/>
    </dgm:pt>
    <dgm:pt modelId="{929D6FCD-553A-49E2-B217-9B4831154F75}" type="pres">
      <dgm:prSet presAssocID="{00B0A23C-C05A-4FCF-8039-888D80D1A1EA}" presName="composite" presStyleCnt="0"/>
      <dgm:spPr/>
    </dgm:pt>
    <dgm:pt modelId="{9D7085E5-CB26-49C9-A68A-A30C323689D1}" type="pres">
      <dgm:prSet presAssocID="{00B0A23C-C05A-4FCF-8039-888D80D1A1EA}" presName="Accent" presStyleLbl="alignAcc1" presStyleIdx="0" presStyleCnt="4"/>
      <dgm:spPr>
        <a:ln>
          <a:noFill/>
        </a:ln>
      </dgm:spPr>
    </dgm:pt>
    <dgm:pt modelId="{DC82B635-FE90-40F3-B9D4-E20143AFFF90}" type="pres">
      <dgm:prSet presAssocID="{00B0A23C-C05A-4FCF-8039-888D80D1A1EA}" presName="Image" presStyleLbl="node1" presStyleIdx="0" presStyleCnt="4"/>
      <dgm:spPr>
        <a:noFill/>
      </dgm:spPr>
    </dgm:pt>
    <dgm:pt modelId="{4A1B791F-0AFD-4C81-98A7-EF04D43920E7}" type="pres">
      <dgm:prSet presAssocID="{00B0A23C-C05A-4FCF-8039-888D80D1A1EA}" presName="Child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C349-A30C-430F-8E34-4548F015E098}" type="pres">
      <dgm:prSet presAssocID="{00B0A23C-C05A-4FCF-8039-888D80D1A1EA}" presName="Parent" presStyleLbl="alignNode1" presStyleIdx="0" presStyleCnt="4">
        <dgm:presLayoutVars>
          <dgm:bulletEnabled val="1"/>
        </dgm:presLayoutVars>
      </dgm:prSet>
      <dgm:spPr/>
    </dgm:pt>
    <dgm:pt modelId="{D42ADA42-62BD-4EDC-B544-1C1976669B2F}" type="pres">
      <dgm:prSet presAssocID="{B6E6D389-92AB-444A-B663-BC8CD73A609A}" presName="sibTrans" presStyleCnt="0"/>
      <dgm:spPr/>
    </dgm:pt>
    <dgm:pt modelId="{7750C25C-88EE-4B99-9C6C-206389EC70E6}" type="pres">
      <dgm:prSet presAssocID="{F0F55DB2-CFD7-45ED-A0C2-C21D66A7489B}" presName="composite" presStyleCnt="0"/>
      <dgm:spPr/>
    </dgm:pt>
    <dgm:pt modelId="{1B284E62-7EB1-4782-B24C-A2902AB526E8}" type="pres">
      <dgm:prSet presAssocID="{F0F55DB2-CFD7-45ED-A0C2-C21D66A7489B}" presName="Accent" presStyleLbl="alignAcc1" presStyleIdx="1" presStyleCnt="4"/>
      <dgm:spPr>
        <a:ln>
          <a:noFill/>
        </a:ln>
      </dgm:spPr>
    </dgm:pt>
    <dgm:pt modelId="{64872499-2768-43A5-A267-BF37C9EA238D}" type="pres">
      <dgm:prSet presAssocID="{F0F55DB2-CFD7-45ED-A0C2-C21D66A7489B}" presName="Image" presStyleLbl="node1" presStyleIdx="1" presStyleCnt="4"/>
      <dgm:spPr>
        <a:noFill/>
      </dgm:spPr>
    </dgm:pt>
    <dgm:pt modelId="{511A7ECE-2B40-421E-878F-16E851AD25E4}" type="pres">
      <dgm:prSet presAssocID="{F0F55DB2-CFD7-45ED-A0C2-C21D66A7489B}" presName="Child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AD06-50E5-43AF-ADCA-4434D8D133F7}" type="pres">
      <dgm:prSet presAssocID="{F0F55DB2-CFD7-45ED-A0C2-C21D66A7489B}" presName="Parent" presStyleLbl="alignNode1" presStyleIdx="1" presStyleCnt="4">
        <dgm:presLayoutVars>
          <dgm:bulletEnabled val="1"/>
        </dgm:presLayoutVars>
      </dgm:prSet>
      <dgm:spPr/>
    </dgm:pt>
    <dgm:pt modelId="{0C1EAAE5-DE18-4343-831E-A9BECB7DFA0C}" type="pres">
      <dgm:prSet presAssocID="{C2F0C697-C37C-422D-AAF1-52BA73823B3A}" presName="sibTrans" presStyleCnt="0"/>
      <dgm:spPr/>
    </dgm:pt>
    <dgm:pt modelId="{C2CF0D70-8FAF-4246-BF10-779B8BD202D1}" type="pres">
      <dgm:prSet presAssocID="{63821A41-D34E-458D-823B-3BE845ABE5FE}" presName="composite" presStyleCnt="0"/>
      <dgm:spPr/>
    </dgm:pt>
    <dgm:pt modelId="{20DED4ED-E976-4667-969F-807C623CE1C4}" type="pres">
      <dgm:prSet presAssocID="{63821A41-D34E-458D-823B-3BE845ABE5FE}" presName="Accent" presStyleLbl="alignAcc1" presStyleIdx="2" presStyleCnt="4"/>
      <dgm:spPr>
        <a:ln>
          <a:noFill/>
        </a:ln>
      </dgm:spPr>
    </dgm:pt>
    <dgm:pt modelId="{056B4F3E-AA55-4203-A2EA-345D95C1B1FC}" type="pres">
      <dgm:prSet presAssocID="{63821A41-D34E-458D-823B-3BE845ABE5FE}" presName="Image" presStyleLbl="node1" presStyleIdx="2" presStyleCnt="4"/>
      <dgm:spPr>
        <a:noFill/>
      </dgm:spPr>
    </dgm:pt>
    <dgm:pt modelId="{C3467D40-FCD6-4AEF-A8F1-4BBF96E3BFFA}" type="pres">
      <dgm:prSet presAssocID="{63821A41-D34E-458D-823B-3BE845ABE5FE}" presName="Child" presStyleLbl="revTx" presStyleIdx="2" presStyleCnt="4">
        <dgm:presLayoutVars>
          <dgm:bulletEnabled val="1"/>
        </dgm:presLayoutVars>
      </dgm:prSet>
      <dgm:spPr/>
    </dgm:pt>
    <dgm:pt modelId="{F5F48A18-008F-4A74-B74B-7133445F5A31}" type="pres">
      <dgm:prSet presAssocID="{63821A41-D34E-458D-823B-3BE845ABE5FE}" presName="Parent" presStyleLbl="alignNode1" presStyleIdx="2" presStyleCnt="4">
        <dgm:presLayoutVars>
          <dgm:bulletEnabled val="1"/>
        </dgm:presLayoutVars>
      </dgm:prSet>
      <dgm:spPr/>
    </dgm:pt>
    <dgm:pt modelId="{AC964AC1-257B-4F32-8FAB-2F17EAAE62E9}" type="pres">
      <dgm:prSet presAssocID="{D91A49A5-EB43-42C2-ADEE-699775438A84}" presName="sibTrans" presStyleCnt="0"/>
      <dgm:spPr/>
    </dgm:pt>
    <dgm:pt modelId="{379298B3-F499-4EB8-A998-BEACB1133A55}" type="pres">
      <dgm:prSet presAssocID="{EE30E2EB-2081-40AA-B95F-C0328869E24A}" presName="composite" presStyleCnt="0"/>
      <dgm:spPr/>
    </dgm:pt>
    <dgm:pt modelId="{0023B43B-CA65-4EF1-9E5A-AFA008E882C7}" type="pres">
      <dgm:prSet presAssocID="{EE30E2EB-2081-40AA-B95F-C0328869E24A}" presName="Accent" presStyleLbl="alignAcc1" presStyleIdx="3" presStyleCnt="4"/>
      <dgm:spPr>
        <a:ln>
          <a:noFill/>
        </a:ln>
      </dgm:spPr>
    </dgm:pt>
    <dgm:pt modelId="{E0341FB2-7E91-4318-ABBC-95D84825224E}" type="pres">
      <dgm:prSet presAssocID="{EE30E2EB-2081-40AA-B95F-C0328869E24A}" presName="Image" presStyleLbl="node1" presStyleIdx="3" presStyleCnt="4"/>
      <dgm:spPr>
        <a:noFill/>
      </dgm:spPr>
    </dgm:pt>
    <dgm:pt modelId="{8DD9FA86-7303-4EC7-BADF-EBFBF8EC974A}" type="pres">
      <dgm:prSet presAssocID="{EE30E2EB-2081-40AA-B95F-C0328869E24A}" presName="Child" presStyleLbl="revTx" presStyleIdx="3" presStyleCnt="4">
        <dgm:presLayoutVars>
          <dgm:bulletEnabled val="1"/>
        </dgm:presLayoutVars>
      </dgm:prSet>
      <dgm:spPr/>
    </dgm:pt>
    <dgm:pt modelId="{A7B7953C-D59A-4F91-9D60-A13793D85DDD}" type="pres">
      <dgm:prSet presAssocID="{EE30E2EB-2081-40AA-B95F-C0328869E24A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0DDBD961-CE14-46E5-A6CA-DA661ECDF424}" srcId="{B1F5A736-2136-4459-8948-34C82FB16DBB}" destId="{63821A41-D34E-458D-823B-3BE845ABE5FE}" srcOrd="2" destOrd="0" parTransId="{1F9A93FD-E3BF-4D43-B3C5-176B3470D91A}" sibTransId="{D91A49A5-EB43-42C2-ADEE-699775438A84}"/>
    <dgm:cxn modelId="{24CC753A-5AAF-4011-979C-B6FDCE860279}" srcId="{B1F5A736-2136-4459-8948-34C82FB16DBB}" destId="{F0F55DB2-CFD7-45ED-A0C2-C21D66A7489B}" srcOrd="1" destOrd="0" parTransId="{1D1650E3-E38A-4C9D-B64C-F1C8A44ABC51}" sibTransId="{C2F0C697-C37C-422D-AAF1-52BA73823B3A}"/>
    <dgm:cxn modelId="{F52A79EE-2A6E-4BA1-A142-9FB9BA165B21}" type="presOf" srcId="{00B0A23C-C05A-4FCF-8039-888D80D1A1EA}" destId="{ECF6C349-A30C-430F-8E34-4548F015E098}" srcOrd="0" destOrd="0" presId="urn:microsoft.com/office/officeart/2008/layout/TitlePictureLineup"/>
    <dgm:cxn modelId="{98321982-6456-4B69-9C45-7AF77E70B454}" type="presOf" srcId="{63821A41-D34E-458D-823B-3BE845ABE5FE}" destId="{F5F48A18-008F-4A74-B74B-7133445F5A31}" srcOrd="0" destOrd="0" presId="urn:microsoft.com/office/officeart/2008/layout/TitlePictureLineup"/>
    <dgm:cxn modelId="{78E181C9-9511-49AB-8E7C-CEBE4CA739ED}" type="presOf" srcId="{F0F55DB2-CFD7-45ED-A0C2-C21D66A7489B}" destId="{B730AD06-50E5-43AF-ADCA-4434D8D133F7}" srcOrd="0" destOrd="0" presId="urn:microsoft.com/office/officeart/2008/layout/TitlePictureLineup"/>
    <dgm:cxn modelId="{FD871DB3-3827-433E-8C46-F7BA0B45EAB4}" type="presOf" srcId="{B1F5A736-2136-4459-8948-34C82FB16DBB}" destId="{19AC7FFC-6005-4D73-A741-A326FA6B30F5}" srcOrd="0" destOrd="0" presId="urn:microsoft.com/office/officeart/2008/layout/TitlePictureLineup"/>
    <dgm:cxn modelId="{7742B0C7-DABB-4255-A8DB-51D1E267E942}" srcId="{B1F5A736-2136-4459-8948-34C82FB16DBB}" destId="{00B0A23C-C05A-4FCF-8039-888D80D1A1EA}" srcOrd="0" destOrd="0" parTransId="{DA9F0CFC-00E0-43F4-9EF8-FCF4C82E61A1}" sibTransId="{B6E6D389-92AB-444A-B663-BC8CD73A609A}"/>
    <dgm:cxn modelId="{914F11AD-BBE5-4CEE-B965-13E916C94A6A}" type="presOf" srcId="{EE30E2EB-2081-40AA-B95F-C0328869E24A}" destId="{A7B7953C-D59A-4F91-9D60-A13793D85DDD}" srcOrd="0" destOrd="0" presId="urn:microsoft.com/office/officeart/2008/layout/TitlePictureLineup"/>
    <dgm:cxn modelId="{2096F337-96D5-4B99-A27F-3F68E5BAFC60}" srcId="{B1F5A736-2136-4459-8948-34C82FB16DBB}" destId="{EE30E2EB-2081-40AA-B95F-C0328869E24A}" srcOrd="3" destOrd="0" parTransId="{A6699A27-2BE4-41B5-9759-AAF58CD91FD4}" sibTransId="{EAD97F0B-8B67-4B9C-9761-379A588A8736}"/>
    <dgm:cxn modelId="{27882F2F-665A-441C-8297-1752DBD51D7C}" type="presParOf" srcId="{19AC7FFC-6005-4D73-A741-A326FA6B30F5}" destId="{929D6FCD-553A-49E2-B217-9B4831154F75}" srcOrd="0" destOrd="0" presId="urn:microsoft.com/office/officeart/2008/layout/TitlePictureLineup"/>
    <dgm:cxn modelId="{95A4C318-773B-4C90-BDA1-97336F5C905C}" type="presParOf" srcId="{929D6FCD-553A-49E2-B217-9B4831154F75}" destId="{9D7085E5-CB26-49C9-A68A-A30C323689D1}" srcOrd="0" destOrd="0" presId="urn:microsoft.com/office/officeart/2008/layout/TitlePictureLineup"/>
    <dgm:cxn modelId="{4E108E55-1411-4CDB-9860-F057DF63F35B}" type="presParOf" srcId="{929D6FCD-553A-49E2-B217-9B4831154F75}" destId="{DC82B635-FE90-40F3-B9D4-E20143AFFF90}" srcOrd="1" destOrd="0" presId="urn:microsoft.com/office/officeart/2008/layout/TitlePictureLineup"/>
    <dgm:cxn modelId="{69C2896F-3F79-4A39-B791-23310D46FE81}" type="presParOf" srcId="{929D6FCD-553A-49E2-B217-9B4831154F75}" destId="{4A1B791F-0AFD-4C81-98A7-EF04D43920E7}" srcOrd="2" destOrd="0" presId="urn:microsoft.com/office/officeart/2008/layout/TitlePictureLineup"/>
    <dgm:cxn modelId="{C711056D-4E8B-4226-A0D4-56B948DD38DD}" type="presParOf" srcId="{929D6FCD-553A-49E2-B217-9B4831154F75}" destId="{ECF6C349-A30C-430F-8E34-4548F015E098}" srcOrd="3" destOrd="0" presId="urn:microsoft.com/office/officeart/2008/layout/TitlePictureLineup"/>
    <dgm:cxn modelId="{81175234-2AF6-4B07-A25C-A844A18043B6}" type="presParOf" srcId="{19AC7FFC-6005-4D73-A741-A326FA6B30F5}" destId="{D42ADA42-62BD-4EDC-B544-1C1976669B2F}" srcOrd="1" destOrd="0" presId="urn:microsoft.com/office/officeart/2008/layout/TitlePictureLineup"/>
    <dgm:cxn modelId="{3999DF25-73F8-47AB-81CA-2F3DFB1BA081}" type="presParOf" srcId="{19AC7FFC-6005-4D73-A741-A326FA6B30F5}" destId="{7750C25C-88EE-4B99-9C6C-206389EC70E6}" srcOrd="2" destOrd="0" presId="urn:microsoft.com/office/officeart/2008/layout/TitlePictureLineup"/>
    <dgm:cxn modelId="{1300F6A4-722F-4D0E-8A1E-F028B54B9E85}" type="presParOf" srcId="{7750C25C-88EE-4B99-9C6C-206389EC70E6}" destId="{1B284E62-7EB1-4782-B24C-A2902AB526E8}" srcOrd="0" destOrd="0" presId="urn:microsoft.com/office/officeart/2008/layout/TitlePictureLineup"/>
    <dgm:cxn modelId="{207C1A5B-6F2F-4EFB-8DE4-B9ECB81CCECC}" type="presParOf" srcId="{7750C25C-88EE-4B99-9C6C-206389EC70E6}" destId="{64872499-2768-43A5-A267-BF37C9EA238D}" srcOrd="1" destOrd="0" presId="urn:microsoft.com/office/officeart/2008/layout/TitlePictureLineup"/>
    <dgm:cxn modelId="{BC6C5B31-83F1-4200-9B07-DB33EE3BA91C}" type="presParOf" srcId="{7750C25C-88EE-4B99-9C6C-206389EC70E6}" destId="{511A7ECE-2B40-421E-878F-16E851AD25E4}" srcOrd="2" destOrd="0" presId="urn:microsoft.com/office/officeart/2008/layout/TitlePictureLineup"/>
    <dgm:cxn modelId="{F2F8962F-4FB6-4391-8BD2-6EE0EAD41E0E}" type="presParOf" srcId="{7750C25C-88EE-4B99-9C6C-206389EC70E6}" destId="{B730AD06-50E5-43AF-ADCA-4434D8D133F7}" srcOrd="3" destOrd="0" presId="urn:microsoft.com/office/officeart/2008/layout/TitlePictureLineup"/>
    <dgm:cxn modelId="{E985E19F-A101-4A5B-B27F-498A10C5DC33}" type="presParOf" srcId="{19AC7FFC-6005-4D73-A741-A326FA6B30F5}" destId="{0C1EAAE5-DE18-4343-831E-A9BECB7DFA0C}" srcOrd="3" destOrd="0" presId="urn:microsoft.com/office/officeart/2008/layout/TitlePictureLineup"/>
    <dgm:cxn modelId="{84BAB4F1-A5C6-4727-A595-F1E7495823FF}" type="presParOf" srcId="{19AC7FFC-6005-4D73-A741-A326FA6B30F5}" destId="{C2CF0D70-8FAF-4246-BF10-779B8BD202D1}" srcOrd="4" destOrd="0" presId="urn:microsoft.com/office/officeart/2008/layout/TitlePictureLineup"/>
    <dgm:cxn modelId="{071378DD-0B63-40CF-8B3E-EE0047E2305B}" type="presParOf" srcId="{C2CF0D70-8FAF-4246-BF10-779B8BD202D1}" destId="{20DED4ED-E976-4667-969F-807C623CE1C4}" srcOrd="0" destOrd="0" presId="urn:microsoft.com/office/officeart/2008/layout/TitlePictureLineup"/>
    <dgm:cxn modelId="{FF92F3F8-36DC-4840-B673-D802C13CB23D}" type="presParOf" srcId="{C2CF0D70-8FAF-4246-BF10-779B8BD202D1}" destId="{056B4F3E-AA55-4203-A2EA-345D95C1B1FC}" srcOrd="1" destOrd="0" presId="urn:microsoft.com/office/officeart/2008/layout/TitlePictureLineup"/>
    <dgm:cxn modelId="{DB14AF4A-94E1-470C-9050-42B26A77CAC9}" type="presParOf" srcId="{C2CF0D70-8FAF-4246-BF10-779B8BD202D1}" destId="{C3467D40-FCD6-4AEF-A8F1-4BBF96E3BFFA}" srcOrd="2" destOrd="0" presId="urn:microsoft.com/office/officeart/2008/layout/TitlePictureLineup"/>
    <dgm:cxn modelId="{70E89D0D-E3EC-4948-9489-BCC47543DF74}" type="presParOf" srcId="{C2CF0D70-8FAF-4246-BF10-779B8BD202D1}" destId="{F5F48A18-008F-4A74-B74B-7133445F5A31}" srcOrd="3" destOrd="0" presId="urn:microsoft.com/office/officeart/2008/layout/TitlePictureLineup"/>
    <dgm:cxn modelId="{0FD1CEB8-38DD-4025-9F61-B8FC9972DA04}" type="presParOf" srcId="{19AC7FFC-6005-4D73-A741-A326FA6B30F5}" destId="{AC964AC1-257B-4F32-8FAB-2F17EAAE62E9}" srcOrd="5" destOrd="0" presId="urn:microsoft.com/office/officeart/2008/layout/TitlePictureLineup"/>
    <dgm:cxn modelId="{D3551930-4A69-4DF3-80A1-8ADE5D3C204E}" type="presParOf" srcId="{19AC7FFC-6005-4D73-A741-A326FA6B30F5}" destId="{379298B3-F499-4EB8-A998-BEACB1133A55}" srcOrd="6" destOrd="0" presId="urn:microsoft.com/office/officeart/2008/layout/TitlePictureLineup"/>
    <dgm:cxn modelId="{2CCE651C-BC0D-4E24-B084-29341065EFF0}" type="presParOf" srcId="{379298B3-F499-4EB8-A998-BEACB1133A55}" destId="{0023B43B-CA65-4EF1-9E5A-AFA008E882C7}" srcOrd="0" destOrd="0" presId="urn:microsoft.com/office/officeart/2008/layout/TitlePictureLineup"/>
    <dgm:cxn modelId="{29F1B559-965B-47CC-9319-0B7A24878B38}" type="presParOf" srcId="{379298B3-F499-4EB8-A998-BEACB1133A55}" destId="{E0341FB2-7E91-4318-ABBC-95D84825224E}" srcOrd="1" destOrd="0" presId="urn:microsoft.com/office/officeart/2008/layout/TitlePictureLineup"/>
    <dgm:cxn modelId="{9895FF0D-EEAA-4DA6-ACB1-51C619C8CBD1}" type="presParOf" srcId="{379298B3-F499-4EB8-A998-BEACB1133A55}" destId="{8DD9FA86-7303-4EC7-BADF-EBFBF8EC974A}" srcOrd="2" destOrd="0" presId="urn:microsoft.com/office/officeart/2008/layout/TitlePictureLineup"/>
    <dgm:cxn modelId="{2CEB20F3-DABF-4345-A1F3-54A540E48BD8}" type="presParOf" srcId="{379298B3-F499-4EB8-A998-BEACB1133A55}" destId="{A7B7953C-D59A-4F91-9D60-A13793D85DD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F5A736-2136-4459-8948-34C82FB16DBB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0A23C-C05A-4FCF-8039-888D80D1A1EA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Инициализация</a:t>
          </a:r>
          <a:endParaRPr lang="en-US" sz="1800" dirty="0">
            <a:solidFill>
              <a:schemeClr val="tx1"/>
            </a:solidFill>
            <a:latin typeface="Roboto Black" panose="02000000000000000000"/>
          </a:endParaRPr>
        </a:p>
      </dgm:t>
    </dgm:pt>
    <dgm:pt modelId="{DA9F0CFC-00E0-43F4-9EF8-FCF4C82E61A1}" type="parTrans" cxnId="{7742B0C7-DABB-4255-A8DB-51D1E267E942}">
      <dgm:prSet/>
      <dgm:spPr/>
      <dgm:t>
        <a:bodyPr/>
        <a:lstStyle/>
        <a:p>
          <a:endParaRPr lang="en-US"/>
        </a:p>
      </dgm:t>
    </dgm:pt>
    <dgm:pt modelId="{B6E6D389-92AB-444A-B663-BC8CD73A609A}" type="sibTrans" cxnId="{7742B0C7-DABB-4255-A8DB-51D1E267E942}">
      <dgm:prSet/>
      <dgm:spPr/>
      <dgm:t>
        <a:bodyPr/>
        <a:lstStyle/>
        <a:p>
          <a:endParaRPr lang="en-US"/>
        </a:p>
      </dgm:t>
    </dgm:pt>
    <dgm:pt modelId="{F0F55DB2-CFD7-45ED-A0C2-C21D66A7489B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Добавление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D1650E3-E38A-4C9D-B64C-F1C8A44ABC51}" type="parTrans" cxnId="{24CC753A-5AAF-4011-979C-B6FDCE860279}">
      <dgm:prSet/>
      <dgm:spPr/>
      <dgm:t>
        <a:bodyPr/>
        <a:lstStyle/>
        <a:p>
          <a:endParaRPr lang="en-US"/>
        </a:p>
      </dgm:t>
    </dgm:pt>
    <dgm:pt modelId="{C2F0C697-C37C-422D-AAF1-52BA73823B3A}" type="sibTrans" cxnId="{24CC753A-5AAF-4011-979C-B6FDCE860279}">
      <dgm:prSet/>
      <dgm:spPr/>
      <dgm:t>
        <a:bodyPr/>
        <a:lstStyle/>
        <a:p>
          <a:endParaRPr lang="en-US"/>
        </a:p>
      </dgm:t>
    </dgm:pt>
    <dgm:pt modelId="{63821A41-D34E-458D-823B-3BE845ABE5FE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Удаление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F9A93FD-E3BF-4D43-B3C5-176B3470D91A}" type="parTrans" cxnId="{0DDBD961-CE14-46E5-A6CA-DA661ECDF424}">
      <dgm:prSet/>
      <dgm:spPr/>
      <dgm:t>
        <a:bodyPr/>
        <a:lstStyle/>
        <a:p>
          <a:endParaRPr lang="en-US"/>
        </a:p>
      </dgm:t>
    </dgm:pt>
    <dgm:pt modelId="{D91A49A5-EB43-42C2-ADEE-699775438A84}" type="sibTrans" cxnId="{0DDBD961-CE14-46E5-A6CA-DA661ECDF424}">
      <dgm:prSet/>
      <dgm:spPr/>
      <dgm:t>
        <a:bodyPr/>
        <a:lstStyle/>
        <a:p>
          <a:endParaRPr lang="en-US"/>
        </a:p>
      </dgm:t>
    </dgm:pt>
    <dgm:pt modelId="{19AC7FFC-6005-4D73-A741-A326FA6B30F5}" type="pres">
      <dgm:prSet presAssocID="{B1F5A736-2136-4459-8948-34C82FB16DBB}" presName="Name0" presStyleCnt="0">
        <dgm:presLayoutVars>
          <dgm:dir/>
        </dgm:presLayoutVars>
      </dgm:prSet>
      <dgm:spPr/>
    </dgm:pt>
    <dgm:pt modelId="{929D6FCD-553A-49E2-B217-9B4831154F75}" type="pres">
      <dgm:prSet presAssocID="{00B0A23C-C05A-4FCF-8039-888D80D1A1EA}" presName="composite" presStyleCnt="0"/>
      <dgm:spPr/>
    </dgm:pt>
    <dgm:pt modelId="{9D7085E5-CB26-49C9-A68A-A30C323689D1}" type="pres">
      <dgm:prSet presAssocID="{00B0A23C-C05A-4FCF-8039-888D80D1A1EA}" presName="Accent" presStyleLbl="alignAcc1" presStyleIdx="0" presStyleCnt="3"/>
      <dgm:spPr>
        <a:ln>
          <a:noFill/>
        </a:ln>
      </dgm:spPr>
    </dgm:pt>
    <dgm:pt modelId="{DC82B635-FE90-40F3-B9D4-E20143AFFF90}" type="pres">
      <dgm:prSet presAssocID="{00B0A23C-C05A-4FCF-8039-888D80D1A1EA}" presName="Image" presStyleLbl="node1" presStyleIdx="0" presStyleCnt="3"/>
      <dgm:spPr>
        <a:noFill/>
      </dgm:spPr>
    </dgm:pt>
    <dgm:pt modelId="{4A1B791F-0AFD-4C81-98A7-EF04D43920E7}" type="pres">
      <dgm:prSet presAssocID="{00B0A23C-C05A-4FCF-8039-888D80D1A1EA}" presName="Child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C349-A30C-430F-8E34-4548F015E098}" type="pres">
      <dgm:prSet presAssocID="{00B0A23C-C05A-4FCF-8039-888D80D1A1EA}" presName="Parent" presStyleLbl="alignNode1" presStyleIdx="0" presStyleCnt="3">
        <dgm:presLayoutVars>
          <dgm:bulletEnabled val="1"/>
        </dgm:presLayoutVars>
      </dgm:prSet>
      <dgm:spPr/>
    </dgm:pt>
    <dgm:pt modelId="{D42ADA42-62BD-4EDC-B544-1C1976669B2F}" type="pres">
      <dgm:prSet presAssocID="{B6E6D389-92AB-444A-B663-BC8CD73A609A}" presName="sibTrans" presStyleCnt="0"/>
      <dgm:spPr/>
    </dgm:pt>
    <dgm:pt modelId="{7750C25C-88EE-4B99-9C6C-206389EC70E6}" type="pres">
      <dgm:prSet presAssocID="{F0F55DB2-CFD7-45ED-A0C2-C21D66A7489B}" presName="composite" presStyleCnt="0"/>
      <dgm:spPr/>
    </dgm:pt>
    <dgm:pt modelId="{1B284E62-7EB1-4782-B24C-A2902AB526E8}" type="pres">
      <dgm:prSet presAssocID="{F0F55DB2-CFD7-45ED-A0C2-C21D66A7489B}" presName="Accent" presStyleLbl="alignAcc1" presStyleIdx="1" presStyleCnt="3"/>
      <dgm:spPr>
        <a:ln>
          <a:noFill/>
        </a:ln>
      </dgm:spPr>
    </dgm:pt>
    <dgm:pt modelId="{64872499-2768-43A5-A267-BF37C9EA238D}" type="pres">
      <dgm:prSet presAssocID="{F0F55DB2-CFD7-45ED-A0C2-C21D66A7489B}" presName="Image" presStyleLbl="node1" presStyleIdx="1" presStyleCnt="3"/>
      <dgm:spPr>
        <a:noFill/>
      </dgm:spPr>
    </dgm:pt>
    <dgm:pt modelId="{511A7ECE-2B40-421E-878F-16E851AD25E4}" type="pres">
      <dgm:prSet presAssocID="{F0F55DB2-CFD7-45ED-A0C2-C21D66A7489B}" presName="Child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AD06-50E5-43AF-ADCA-4434D8D133F7}" type="pres">
      <dgm:prSet presAssocID="{F0F55DB2-CFD7-45ED-A0C2-C21D66A7489B}" presName="Parent" presStyleLbl="alignNode1" presStyleIdx="1" presStyleCnt="3">
        <dgm:presLayoutVars>
          <dgm:bulletEnabled val="1"/>
        </dgm:presLayoutVars>
      </dgm:prSet>
      <dgm:spPr/>
    </dgm:pt>
    <dgm:pt modelId="{0C1EAAE5-DE18-4343-831E-A9BECB7DFA0C}" type="pres">
      <dgm:prSet presAssocID="{C2F0C697-C37C-422D-AAF1-52BA73823B3A}" presName="sibTrans" presStyleCnt="0"/>
      <dgm:spPr/>
    </dgm:pt>
    <dgm:pt modelId="{C2CF0D70-8FAF-4246-BF10-779B8BD202D1}" type="pres">
      <dgm:prSet presAssocID="{63821A41-D34E-458D-823B-3BE845ABE5FE}" presName="composite" presStyleCnt="0"/>
      <dgm:spPr/>
    </dgm:pt>
    <dgm:pt modelId="{20DED4ED-E976-4667-969F-807C623CE1C4}" type="pres">
      <dgm:prSet presAssocID="{63821A41-D34E-458D-823B-3BE845ABE5FE}" presName="Accent" presStyleLbl="alignAcc1" presStyleIdx="2" presStyleCnt="3"/>
      <dgm:spPr>
        <a:ln>
          <a:noFill/>
        </a:ln>
      </dgm:spPr>
    </dgm:pt>
    <dgm:pt modelId="{056B4F3E-AA55-4203-A2EA-345D95C1B1FC}" type="pres">
      <dgm:prSet presAssocID="{63821A41-D34E-458D-823B-3BE845ABE5FE}" presName="Image" presStyleLbl="node1" presStyleIdx="2" presStyleCnt="3"/>
      <dgm:spPr>
        <a:noFill/>
      </dgm:spPr>
    </dgm:pt>
    <dgm:pt modelId="{C3467D40-FCD6-4AEF-A8F1-4BBF96E3BFFA}" type="pres">
      <dgm:prSet presAssocID="{63821A41-D34E-458D-823B-3BE845ABE5FE}" presName="Child" presStyleLbl="revTx" presStyleIdx="2" presStyleCnt="3">
        <dgm:presLayoutVars>
          <dgm:bulletEnabled val="1"/>
        </dgm:presLayoutVars>
      </dgm:prSet>
      <dgm:spPr/>
    </dgm:pt>
    <dgm:pt modelId="{F5F48A18-008F-4A74-B74B-7133445F5A31}" type="pres">
      <dgm:prSet presAssocID="{63821A41-D34E-458D-823B-3BE845ABE5FE}" presName="Paren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DBD961-CE14-46E5-A6CA-DA661ECDF424}" srcId="{B1F5A736-2136-4459-8948-34C82FB16DBB}" destId="{63821A41-D34E-458D-823B-3BE845ABE5FE}" srcOrd="2" destOrd="0" parTransId="{1F9A93FD-E3BF-4D43-B3C5-176B3470D91A}" sibTransId="{D91A49A5-EB43-42C2-ADEE-699775438A84}"/>
    <dgm:cxn modelId="{24CC753A-5AAF-4011-979C-B6FDCE860279}" srcId="{B1F5A736-2136-4459-8948-34C82FB16DBB}" destId="{F0F55DB2-CFD7-45ED-A0C2-C21D66A7489B}" srcOrd="1" destOrd="0" parTransId="{1D1650E3-E38A-4C9D-B64C-F1C8A44ABC51}" sibTransId="{C2F0C697-C37C-422D-AAF1-52BA73823B3A}"/>
    <dgm:cxn modelId="{346C2CB0-2F95-4437-9690-2BB378F66C5C}" type="presOf" srcId="{00B0A23C-C05A-4FCF-8039-888D80D1A1EA}" destId="{ECF6C349-A30C-430F-8E34-4548F015E098}" srcOrd="0" destOrd="0" presId="urn:microsoft.com/office/officeart/2008/layout/TitlePictureLineup"/>
    <dgm:cxn modelId="{7742B0C7-DABB-4255-A8DB-51D1E267E942}" srcId="{B1F5A736-2136-4459-8948-34C82FB16DBB}" destId="{00B0A23C-C05A-4FCF-8039-888D80D1A1EA}" srcOrd="0" destOrd="0" parTransId="{DA9F0CFC-00E0-43F4-9EF8-FCF4C82E61A1}" sibTransId="{B6E6D389-92AB-444A-B663-BC8CD73A609A}"/>
    <dgm:cxn modelId="{0186B54E-E38D-41A9-AF3E-CBE006F03735}" type="presOf" srcId="{B1F5A736-2136-4459-8948-34C82FB16DBB}" destId="{19AC7FFC-6005-4D73-A741-A326FA6B30F5}" srcOrd="0" destOrd="0" presId="urn:microsoft.com/office/officeart/2008/layout/TitlePictureLineup"/>
    <dgm:cxn modelId="{95D0DF15-023D-4EEF-B3D9-63DC1042E709}" type="presOf" srcId="{63821A41-D34E-458D-823B-3BE845ABE5FE}" destId="{F5F48A18-008F-4A74-B74B-7133445F5A31}" srcOrd="0" destOrd="0" presId="urn:microsoft.com/office/officeart/2008/layout/TitlePictureLineup"/>
    <dgm:cxn modelId="{0A079C34-E881-4287-A5D2-4F3E07E8DF45}" type="presOf" srcId="{F0F55DB2-CFD7-45ED-A0C2-C21D66A7489B}" destId="{B730AD06-50E5-43AF-ADCA-4434D8D133F7}" srcOrd="0" destOrd="0" presId="urn:microsoft.com/office/officeart/2008/layout/TitlePictureLineup"/>
    <dgm:cxn modelId="{CA239ACC-4D38-4BC3-B7D1-C9A9A0544C90}" type="presParOf" srcId="{19AC7FFC-6005-4D73-A741-A326FA6B30F5}" destId="{929D6FCD-553A-49E2-B217-9B4831154F75}" srcOrd="0" destOrd="0" presId="urn:microsoft.com/office/officeart/2008/layout/TitlePictureLineup"/>
    <dgm:cxn modelId="{2778D55E-525B-4F89-A10C-98AA5AF67857}" type="presParOf" srcId="{929D6FCD-553A-49E2-B217-9B4831154F75}" destId="{9D7085E5-CB26-49C9-A68A-A30C323689D1}" srcOrd="0" destOrd="0" presId="urn:microsoft.com/office/officeart/2008/layout/TitlePictureLineup"/>
    <dgm:cxn modelId="{28315CA9-7EC4-4C63-92E0-BD053D650D8E}" type="presParOf" srcId="{929D6FCD-553A-49E2-B217-9B4831154F75}" destId="{DC82B635-FE90-40F3-B9D4-E20143AFFF90}" srcOrd="1" destOrd="0" presId="urn:microsoft.com/office/officeart/2008/layout/TitlePictureLineup"/>
    <dgm:cxn modelId="{C6C400A2-833F-41EB-8525-B81BEF2CA7F2}" type="presParOf" srcId="{929D6FCD-553A-49E2-B217-9B4831154F75}" destId="{4A1B791F-0AFD-4C81-98A7-EF04D43920E7}" srcOrd="2" destOrd="0" presId="urn:microsoft.com/office/officeart/2008/layout/TitlePictureLineup"/>
    <dgm:cxn modelId="{13982585-07E7-47FD-B7BE-76D49F5435B0}" type="presParOf" srcId="{929D6FCD-553A-49E2-B217-9B4831154F75}" destId="{ECF6C349-A30C-430F-8E34-4548F015E098}" srcOrd="3" destOrd="0" presId="urn:microsoft.com/office/officeart/2008/layout/TitlePictureLineup"/>
    <dgm:cxn modelId="{C09A4E77-5525-4EC3-8598-5D110D25AC82}" type="presParOf" srcId="{19AC7FFC-6005-4D73-A741-A326FA6B30F5}" destId="{D42ADA42-62BD-4EDC-B544-1C1976669B2F}" srcOrd="1" destOrd="0" presId="urn:microsoft.com/office/officeart/2008/layout/TitlePictureLineup"/>
    <dgm:cxn modelId="{45EED90F-FA4F-4964-B9FD-5047CC27FB86}" type="presParOf" srcId="{19AC7FFC-6005-4D73-A741-A326FA6B30F5}" destId="{7750C25C-88EE-4B99-9C6C-206389EC70E6}" srcOrd="2" destOrd="0" presId="urn:microsoft.com/office/officeart/2008/layout/TitlePictureLineup"/>
    <dgm:cxn modelId="{E81AD143-35BF-46EF-A195-83341D899725}" type="presParOf" srcId="{7750C25C-88EE-4B99-9C6C-206389EC70E6}" destId="{1B284E62-7EB1-4782-B24C-A2902AB526E8}" srcOrd="0" destOrd="0" presId="urn:microsoft.com/office/officeart/2008/layout/TitlePictureLineup"/>
    <dgm:cxn modelId="{6EFCB952-7479-4C56-8D19-FDCEB1B576A9}" type="presParOf" srcId="{7750C25C-88EE-4B99-9C6C-206389EC70E6}" destId="{64872499-2768-43A5-A267-BF37C9EA238D}" srcOrd="1" destOrd="0" presId="urn:microsoft.com/office/officeart/2008/layout/TitlePictureLineup"/>
    <dgm:cxn modelId="{094B3E21-C7AD-439F-866A-641B8852CDF3}" type="presParOf" srcId="{7750C25C-88EE-4B99-9C6C-206389EC70E6}" destId="{511A7ECE-2B40-421E-878F-16E851AD25E4}" srcOrd="2" destOrd="0" presId="urn:microsoft.com/office/officeart/2008/layout/TitlePictureLineup"/>
    <dgm:cxn modelId="{5F4BC1E3-B41E-43E6-8C2A-DC2F6C2F5D50}" type="presParOf" srcId="{7750C25C-88EE-4B99-9C6C-206389EC70E6}" destId="{B730AD06-50E5-43AF-ADCA-4434D8D133F7}" srcOrd="3" destOrd="0" presId="urn:microsoft.com/office/officeart/2008/layout/TitlePictureLineup"/>
    <dgm:cxn modelId="{C9E67F87-1C37-42A4-BD16-779D86496A29}" type="presParOf" srcId="{19AC7FFC-6005-4D73-A741-A326FA6B30F5}" destId="{0C1EAAE5-DE18-4343-831E-A9BECB7DFA0C}" srcOrd="3" destOrd="0" presId="urn:microsoft.com/office/officeart/2008/layout/TitlePictureLineup"/>
    <dgm:cxn modelId="{F8E36A23-FB35-4632-A4E8-A3D6DC004BA8}" type="presParOf" srcId="{19AC7FFC-6005-4D73-A741-A326FA6B30F5}" destId="{C2CF0D70-8FAF-4246-BF10-779B8BD202D1}" srcOrd="4" destOrd="0" presId="urn:microsoft.com/office/officeart/2008/layout/TitlePictureLineup"/>
    <dgm:cxn modelId="{DDC437B1-3182-4503-BF1F-57A1876466FC}" type="presParOf" srcId="{C2CF0D70-8FAF-4246-BF10-779B8BD202D1}" destId="{20DED4ED-E976-4667-969F-807C623CE1C4}" srcOrd="0" destOrd="0" presId="urn:microsoft.com/office/officeart/2008/layout/TitlePictureLineup"/>
    <dgm:cxn modelId="{71425B26-F595-4DD9-9C35-2B522E038285}" type="presParOf" srcId="{C2CF0D70-8FAF-4246-BF10-779B8BD202D1}" destId="{056B4F3E-AA55-4203-A2EA-345D95C1B1FC}" srcOrd="1" destOrd="0" presId="urn:microsoft.com/office/officeart/2008/layout/TitlePictureLineup"/>
    <dgm:cxn modelId="{CA6C660F-B2FE-43A9-883C-A6FD57C87B0D}" type="presParOf" srcId="{C2CF0D70-8FAF-4246-BF10-779B8BD202D1}" destId="{C3467D40-FCD6-4AEF-A8F1-4BBF96E3BFFA}" srcOrd="2" destOrd="0" presId="urn:microsoft.com/office/officeart/2008/layout/TitlePictureLineup"/>
    <dgm:cxn modelId="{06DA4C01-8DC9-4D3B-AD90-1C97409CFB39}" type="presParOf" srcId="{C2CF0D70-8FAF-4246-BF10-779B8BD202D1}" destId="{F5F48A18-008F-4A74-B74B-7133445F5A31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F5A736-2136-4459-8948-34C82FB16DBB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0A23C-C05A-4FCF-8039-888D80D1A1EA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Реверс</a:t>
          </a:r>
          <a:endParaRPr lang="en-US" sz="1800" dirty="0">
            <a:solidFill>
              <a:schemeClr val="tx1"/>
            </a:solidFill>
            <a:latin typeface="Roboto Black" panose="02000000000000000000"/>
          </a:endParaRPr>
        </a:p>
      </dgm:t>
    </dgm:pt>
    <dgm:pt modelId="{DA9F0CFC-00E0-43F4-9EF8-FCF4C82E61A1}" type="parTrans" cxnId="{7742B0C7-DABB-4255-A8DB-51D1E267E942}">
      <dgm:prSet/>
      <dgm:spPr/>
      <dgm:t>
        <a:bodyPr/>
        <a:lstStyle/>
        <a:p>
          <a:endParaRPr lang="en-US"/>
        </a:p>
      </dgm:t>
    </dgm:pt>
    <dgm:pt modelId="{B6E6D389-92AB-444A-B663-BC8CD73A609A}" type="sibTrans" cxnId="{7742B0C7-DABB-4255-A8DB-51D1E267E942}">
      <dgm:prSet/>
      <dgm:spPr/>
      <dgm:t>
        <a:bodyPr/>
        <a:lstStyle/>
        <a:p>
          <a:endParaRPr lang="en-US"/>
        </a:p>
      </dgm:t>
    </dgm:pt>
    <dgm:pt modelId="{F0F55DB2-CFD7-45ED-A0C2-C21D66A7489B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Сортировка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D1650E3-E38A-4C9D-B64C-F1C8A44ABC51}" type="parTrans" cxnId="{24CC753A-5AAF-4011-979C-B6FDCE860279}">
      <dgm:prSet/>
      <dgm:spPr/>
      <dgm:t>
        <a:bodyPr/>
        <a:lstStyle/>
        <a:p>
          <a:endParaRPr lang="en-US"/>
        </a:p>
      </dgm:t>
    </dgm:pt>
    <dgm:pt modelId="{C2F0C697-C37C-422D-AAF1-52BA73823B3A}" type="sibTrans" cxnId="{24CC753A-5AAF-4011-979C-B6FDCE860279}">
      <dgm:prSet/>
      <dgm:spPr/>
      <dgm:t>
        <a:bodyPr/>
        <a:lstStyle/>
        <a:p>
          <a:endParaRPr lang="en-US"/>
        </a:p>
      </dgm:t>
    </dgm:pt>
    <dgm:pt modelId="{63821A41-D34E-458D-823B-3BE845ABE5FE}">
      <dgm:prSet phldrT="[Text]" custT="1"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</a:rPr>
            <a:t>Конкатенация</a:t>
          </a:r>
          <a:endParaRPr lang="en-US" sz="1000" dirty="0">
            <a:solidFill>
              <a:schemeClr val="tx1"/>
            </a:solidFill>
            <a:latin typeface="Roboto Black" panose="02000000000000000000"/>
          </a:endParaRPr>
        </a:p>
      </dgm:t>
    </dgm:pt>
    <dgm:pt modelId="{1F9A93FD-E3BF-4D43-B3C5-176B3470D91A}" type="parTrans" cxnId="{0DDBD961-CE14-46E5-A6CA-DA661ECDF424}">
      <dgm:prSet/>
      <dgm:spPr/>
      <dgm:t>
        <a:bodyPr/>
        <a:lstStyle/>
        <a:p>
          <a:endParaRPr lang="en-US"/>
        </a:p>
      </dgm:t>
    </dgm:pt>
    <dgm:pt modelId="{D91A49A5-EB43-42C2-ADEE-699775438A84}" type="sibTrans" cxnId="{0DDBD961-CE14-46E5-A6CA-DA661ECDF424}">
      <dgm:prSet/>
      <dgm:spPr/>
      <dgm:t>
        <a:bodyPr/>
        <a:lstStyle/>
        <a:p>
          <a:endParaRPr lang="en-US"/>
        </a:p>
      </dgm:t>
    </dgm:pt>
    <dgm:pt modelId="{19AC7FFC-6005-4D73-A741-A326FA6B30F5}" type="pres">
      <dgm:prSet presAssocID="{B1F5A736-2136-4459-8948-34C82FB16DBB}" presName="Name0" presStyleCnt="0">
        <dgm:presLayoutVars>
          <dgm:dir/>
        </dgm:presLayoutVars>
      </dgm:prSet>
      <dgm:spPr/>
    </dgm:pt>
    <dgm:pt modelId="{929D6FCD-553A-49E2-B217-9B4831154F75}" type="pres">
      <dgm:prSet presAssocID="{00B0A23C-C05A-4FCF-8039-888D80D1A1EA}" presName="composite" presStyleCnt="0"/>
      <dgm:spPr/>
    </dgm:pt>
    <dgm:pt modelId="{9D7085E5-CB26-49C9-A68A-A30C323689D1}" type="pres">
      <dgm:prSet presAssocID="{00B0A23C-C05A-4FCF-8039-888D80D1A1EA}" presName="Accent" presStyleLbl="alignAcc1" presStyleIdx="0" presStyleCnt="3"/>
      <dgm:spPr>
        <a:ln>
          <a:noFill/>
        </a:ln>
      </dgm:spPr>
    </dgm:pt>
    <dgm:pt modelId="{DC82B635-FE90-40F3-B9D4-E20143AFFF90}" type="pres">
      <dgm:prSet presAssocID="{00B0A23C-C05A-4FCF-8039-888D80D1A1EA}" presName="Image" presStyleLbl="node1" presStyleIdx="0" presStyleCnt="3"/>
      <dgm:spPr>
        <a:noFill/>
        <a:ln>
          <a:noFill/>
        </a:ln>
      </dgm:spPr>
    </dgm:pt>
    <dgm:pt modelId="{4A1B791F-0AFD-4C81-98A7-EF04D43920E7}" type="pres">
      <dgm:prSet presAssocID="{00B0A23C-C05A-4FCF-8039-888D80D1A1EA}" presName="Child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6C349-A30C-430F-8E34-4548F015E098}" type="pres">
      <dgm:prSet presAssocID="{00B0A23C-C05A-4FCF-8039-888D80D1A1EA}" presName="Parent" presStyleLbl="alignNode1" presStyleIdx="0" presStyleCnt="3">
        <dgm:presLayoutVars>
          <dgm:bulletEnabled val="1"/>
        </dgm:presLayoutVars>
      </dgm:prSet>
      <dgm:spPr/>
    </dgm:pt>
    <dgm:pt modelId="{D42ADA42-62BD-4EDC-B544-1C1976669B2F}" type="pres">
      <dgm:prSet presAssocID="{B6E6D389-92AB-444A-B663-BC8CD73A609A}" presName="sibTrans" presStyleCnt="0"/>
      <dgm:spPr/>
    </dgm:pt>
    <dgm:pt modelId="{7750C25C-88EE-4B99-9C6C-206389EC70E6}" type="pres">
      <dgm:prSet presAssocID="{F0F55DB2-CFD7-45ED-A0C2-C21D66A7489B}" presName="composite" presStyleCnt="0"/>
      <dgm:spPr/>
    </dgm:pt>
    <dgm:pt modelId="{1B284E62-7EB1-4782-B24C-A2902AB526E8}" type="pres">
      <dgm:prSet presAssocID="{F0F55DB2-CFD7-45ED-A0C2-C21D66A7489B}" presName="Accent" presStyleLbl="alignAcc1" presStyleIdx="1" presStyleCnt="3"/>
      <dgm:spPr>
        <a:ln>
          <a:noFill/>
        </a:ln>
      </dgm:spPr>
    </dgm:pt>
    <dgm:pt modelId="{64872499-2768-43A5-A267-BF37C9EA238D}" type="pres">
      <dgm:prSet presAssocID="{F0F55DB2-CFD7-45ED-A0C2-C21D66A7489B}" presName="Image" presStyleLbl="node1" presStyleIdx="1" presStyleCnt="3"/>
      <dgm:spPr>
        <a:noFill/>
        <a:ln>
          <a:noFill/>
        </a:ln>
      </dgm:spPr>
    </dgm:pt>
    <dgm:pt modelId="{511A7ECE-2B40-421E-878F-16E851AD25E4}" type="pres">
      <dgm:prSet presAssocID="{F0F55DB2-CFD7-45ED-A0C2-C21D66A7489B}" presName="Child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30AD06-50E5-43AF-ADCA-4434D8D133F7}" type="pres">
      <dgm:prSet presAssocID="{F0F55DB2-CFD7-45ED-A0C2-C21D66A7489B}" presName="Parent" presStyleLbl="alignNode1" presStyleIdx="1" presStyleCnt="3">
        <dgm:presLayoutVars>
          <dgm:bulletEnabled val="1"/>
        </dgm:presLayoutVars>
      </dgm:prSet>
      <dgm:spPr/>
    </dgm:pt>
    <dgm:pt modelId="{0C1EAAE5-DE18-4343-831E-A9BECB7DFA0C}" type="pres">
      <dgm:prSet presAssocID="{C2F0C697-C37C-422D-AAF1-52BA73823B3A}" presName="sibTrans" presStyleCnt="0"/>
      <dgm:spPr/>
    </dgm:pt>
    <dgm:pt modelId="{C2CF0D70-8FAF-4246-BF10-779B8BD202D1}" type="pres">
      <dgm:prSet presAssocID="{63821A41-D34E-458D-823B-3BE845ABE5FE}" presName="composite" presStyleCnt="0"/>
      <dgm:spPr/>
    </dgm:pt>
    <dgm:pt modelId="{20DED4ED-E976-4667-969F-807C623CE1C4}" type="pres">
      <dgm:prSet presAssocID="{63821A41-D34E-458D-823B-3BE845ABE5FE}" presName="Accent" presStyleLbl="alignAcc1" presStyleIdx="2" presStyleCnt="3"/>
      <dgm:spPr>
        <a:ln>
          <a:noFill/>
        </a:ln>
      </dgm:spPr>
    </dgm:pt>
    <dgm:pt modelId="{056B4F3E-AA55-4203-A2EA-345D95C1B1FC}" type="pres">
      <dgm:prSet presAssocID="{63821A41-D34E-458D-823B-3BE845ABE5FE}" presName="Image" presStyleLbl="node1" presStyleIdx="2" presStyleCnt="3"/>
      <dgm:spPr>
        <a:noFill/>
        <a:ln>
          <a:noFill/>
        </a:ln>
      </dgm:spPr>
    </dgm:pt>
    <dgm:pt modelId="{C3467D40-FCD6-4AEF-A8F1-4BBF96E3BFFA}" type="pres">
      <dgm:prSet presAssocID="{63821A41-D34E-458D-823B-3BE845ABE5FE}" presName="Child" presStyleLbl="revTx" presStyleIdx="2" presStyleCnt="3">
        <dgm:presLayoutVars>
          <dgm:bulletEnabled val="1"/>
        </dgm:presLayoutVars>
      </dgm:prSet>
      <dgm:spPr/>
    </dgm:pt>
    <dgm:pt modelId="{F5F48A18-008F-4A74-B74B-7133445F5A31}" type="pres">
      <dgm:prSet presAssocID="{63821A41-D34E-458D-823B-3BE845ABE5FE}" presName="Parent" presStyleLbl="alignNode1" presStyleIdx="2" presStyleCnt="3">
        <dgm:presLayoutVars>
          <dgm:bulletEnabled val="1"/>
        </dgm:presLayoutVars>
      </dgm:prSet>
      <dgm:spPr/>
    </dgm:pt>
  </dgm:ptLst>
  <dgm:cxnLst>
    <dgm:cxn modelId="{38DFCFE5-44DE-4008-BA72-D6A2400085E8}" type="presOf" srcId="{00B0A23C-C05A-4FCF-8039-888D80D1A1EA}" destId="{ECF6C349-A30C-430F-8E34-4548F015E098}" srcOrd="0" destOrd="0" presId="urn:microsoft.com/office/officeart/2008/layout/TitlePictureLineup"/>
    <dgm:cxn modelId="{D776C305-D0BD-44D9-877F-303E4468545D}" type="presOf" srcId="{63821A41-D34E-458D-823B-3BE845ABE5FE}" destId="{F5F48A18-008F-4A74-B74B-7133445F5A31}" srcOrd="0" destOrd="0" presId="urn:microsoft.com/office/officeart/2008/layout/TitlePictureLineup"/>
    <dgm:cxn modelId="{0DDBD961-CE14-46E5-A6CA-DA661ECDF424}" srcId="{B1F5A736-2136-4459-8948-34C82FB16DBB}" destId="{63821A41-D34E-458D-823B-3BE845ABE5FE}" srcOrd="2" destOrd="0" parTransId="{1F9A93FD-E3BF-4D43-B3C5-176B3470D91A}" sibTransId="{D91A49A5-EB43-42C2-ADEE-699775438A84}"/>
    <dgm:cxn modelId="{24CC753A-5AAF-4011-979C-B6FDCE860279}" srcId="{B1F5A736-2136-4459-8948-34C82FB16DBB}" destId="{F0F55DB2-CFD7-45ED-A0C2-C21D66A7489B}" srcOrd="1" destOrd="0" parTransId="{1D1650E3-E38A-4C9D-B64C-F1C8A44ABC51}" sibTransId="{C2F0C697-C37C-422D-AAF1-52BA73823B3A}"/>
    <dgm:cxn modelId="{3C9F225E-2A2E-4524-AB28-D9CC433158F7}" type="presOf" srcId="{F0F55DB2-CFD7-45ED-A0C2-C21D66A7489B}" destId="{B730AD06-50E5-43AF-ADCA-4434D8D133F7}" srcOrd="0" destOrd="0" presId="urn:microsoft.com/office/officeart/2008/layout/TitlePictureLineup"/>
    <dgm:cxn modelId="{A9CFB6FE-12D5-457B-A997-143DEDCC9D01}" type="presOf" srcId="{B1F5A736-2136-4459-8948-34C82FB16DBB}" destId="{19AC7FFC-6005-4D73-A741-A326FA6B30F5}" srcOrd="0" destOrd="0" presId="urn:microsoft.com/office/officeart/2008/layout/TitlePictureLineup"/>
    <dgm:cxn modelId="{7742B0C7-DABB-4255-A8DB-51D1E267E942}" srcId="{B1F5A736-2136-4459-8948-34C82FB16DBB}" destId="{00B0A23C-C05A-4FCF-8039-888D80D1A1EA}" srcOrd="0" destOrd="0" parTransId="{DA9F0CFC-00E0-43F4-9EF8-FCF4C82E61A1}" sibTransId="{B6E6D389-92AB-444A-B663-BC8CD73A609A}"/>
    <dgm:cxn modelId="{5AA9CB97-080B-4EF4-88D7-452CAB6BA0E4}" type="presParOf" srcId="{19AC7FFC-6005-4D73-A741-A326FA6B30F5}" destId="{929D6FCD-553A-49E2-B217-9B4831154F75}" srcOrd="0" destOrd="0" presId="urn:microsoft.com/office/officeart/2008/layout/TitlePictureLineup"/>
    <dgm:cxn modelId="{04BC915F-1750-4B14-A889-5F485E7DFC4C}" type="presParOf" srcId="{929D6FCD-553A-49E2-B217-9B4831154F75}" destId="{9D7085E5-CB26-49C9-A68A-A30C323689D1}" srcOrd="0" destOrd="0" presId="urn:microsoft.com/office/officeart/2008/layout/TitlePictureLineup"/>
    <dgm:cxn modelId="{55F30D73-5173-4A92-AB87-391EF80AAE1B}" type="presParOf" srcId="{929D6FCD-553A-49E2-B217-9B4831154F75}" destId="{DC82B635-FE90-40F3-B9D4-E20143AFFF90}" srcOrd="1" destOrd="0" presId="urn:microsoft.com/office/officeart/2008/layout/TitlePictureLineup"/>
    <dgm:cxn modelId="{8AFD017F-C5EC-49BF-A40C-C9152375BEAF}" type="presParOf" srcId="{929D6FCD-553A-49E2-B217-9B4831154F75}" destId="{4A1B791F-0AFD-4C81-98A7-EF04D43920E7}" srcOrd="2" destOrd="0" presId="urn:microsoft.com/office/officeart/2008/layout/TitlePictureLineup"/>
    <dgm:cxn modelId="{F70D43CC-9B08-43E8-9603-3AF9A4D48E49}" type="presParOf" srcId="{929D6FCD-553A-49E2-B217-9B4831154F75}" destId="{ECF6C349-A30C-430F-8E34-4548F015E098}" srcOrd="3" destOrd="0" presId="urn:microsoft.com/office/officeart/2008/layout/TitlePictureLineup"/>
    <dgm:cxn modelId="{763BE2B0-12F8-497E-B09E-EF442BC9245F}" type="presParOf" srcId="{19AC7FFC-6005-4D73-A741-A326FA6B30F5}" destId="{D42ADA42-62BD-4EDC-B544-1C1976669B2F}" srcOrd="1" destOrd="0" presId="urn:microsoft.com/office/officeart/2008/layout/TitlePictureLineup"/>
    <dgm:cxn modelId="{3D9437FD-A877-47D9-813F-ACF207F9B7F1}" type="presParOf" srcId="{19AC7FFC-6005-4D73-A741-A326FA6B30F5}" destId="{7750C25C-88EE-4B99-9C6C-206389EC70E6}" srcOrd="2" destOrd="0" presId="urn:microsoft.com/office/officeart/2008/layout/TitlePictureLineup"/>
    <dgm:cxn modelId="{B6B1576F-1F77-4E43-A66C-89022F6DDB17}" type="presParOf" srcId="{7750C25C-88EE-4B99-9C6C-206389EC70E6}" destId="{1B284E62-7EB1-4782-B24C-A2902AB526E8}" srcOrd="0" destOrd="0" presId="urn:microsoft.com/office/officeart/2008/layout/TitlePictureLineup"/>
    <dgm:cxn modelId="{F1A1268D-80B9-4F82-8752-CB0AD59663B6}" type="presParOf" srcId="{7750C25C-88EE-4B99-9C6C-206389EC70E6}" destId="{64872499-2768-43A5-A267-BF37C9EA238D}" srcOrd="1" destOrd="0" presId="urn:microsoft.com/office/officeart/2008/layout/TitlePictureLineup"/>
    <dgm:cxn modelId="{6887BBCD-2801-4F0D-898D-15EB04222104}" type="presParOf" srcId="{7750C25C-88EE-4B99-9C6C-206389EC70E6}" destId="{511A7ECE-2B40-421E-878F-16E851AD25E4}" srcOrd="2" destOrd="0" presId="urn:microsoft.com/office/officeart/2008/layout/TitlePictureLineup"/>
    <dgm:cxn modelId="{703F2B47-F35B-495F-AAE2-8F070B7962C4}" type="presParOf" srcId="{7750C25C-88EE-4B99-9C6C-206389EC70E6}" destId="{B730AD06-50E5-43AF-ADCA-4434D8D133F7}" srcOrd="3" destOrd="0" presId="urn:microsoft.com/office/officeart/2008/layout/TitlePictureLineup"/>
    <dgm:cxn modelId="{0F45B385-53AC-4ADE-9730-B358E85FAD7D}" type="presParOf" srcId="{19AC7FFC-6005-4D73-A741-A326FA6B30F5}" destId="{0C1EAAE5-DE18-4343-831E-A9BECB7DFA0C}" srcOrd="3" destOrd="0" presId="urn:microsoft.com/office/officeart/2008/layout/TitlePictureLineup"/>
    <dgm:cxn modelId="{BE5AFD13-C05A-4E37-B6F3-77B0C5FA952C}" type="presParOf" srcId="{19AC7FFC-6005-4D73-A741-A326FA6B30F5}" destId="{C2CF0D70-8FAF-4246-BF10-779B8BD202D1}" srcOrd="4" destOrd="0" presId="urn:microsoft.com/office/officeart/2008/layout/TitlePictureLineup"/>
    <dgm:cxn modelId="{19E08386-ED82-44AE-AD92-AE1295BCDDB3}" type="presParOf" srcId="{C2CF0D70-8FAF-4246-BF10-779B8BD202D1}" destId="{20DED4ED-E976-4667-969F-807C623CE1C4}" srcOrd="0" destOrd="0" presId="urn:microsoft.com/office/officeart/2008/layout/TitlePictureLineup"/>
    <dgm:cxn modelId="{831ABEF9-1993-4385-B47B-24B9CCD8BFD7}" type="presParOf" srcId="{C2CF0D70-8FAF-4246-BF10-779B8BD202D1}" destId="{056B4F3E-AA55-4203-A2EA-345D95C1B1FC}" srcOrd="1" destOrd="0" presId="urn:microsoft.com/office/officeart/2008/layout/TitlePictureLineup"/>
    <dgm:cxn modelId="{B6C52542-813D-46BB-8DEF-3A34A8F26CC1}" type="presParOf" srcId="{C2CF0D70-8FAF-4246-BF10-779B8BD202D1}" destId="{C3467D40-FCD6-4AEF-A8F1-4BBF96E3BFFA}" srcOrd="2" destOrd="0" presId="urn:microsoft.com/office/officeart/2008/layout/TitlePictureLineup"/>
    <dgm:cxn modelId="{79792328-3DBB-4C80-84B3-26BCB4CDD346}" type="presParOf" srcId="{C2CF0D70-8FAF-4246-BF10-779B8BD202D1}" destId="{F5F48A18-008F-4A74-B74B-7133445F5A31}" srcOrd="3" destOrd="0" presId="urn:microsoft.com/office/officeart/2008/layout/TitlePictureLineup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C7E82-E61B-4C69-9894-7086B39CF05B}">
      <dsp:nvSpPr>
        <dsp:cNvPr id="0" name=""/>
        <dsp:cNvSpPr/>
      </dsp:nvSpPr>
      <dsp:spPr>
        <a:xfrm>
          <a:off x="2376264" y="1410266"/>
          <a:ext cx="1300404" cy="451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689"/>
              </a:lnTo>
              <a:lnTo>
                <a:pt x="1300404" y="225689"/>
              </a:lnTo>
              <a:lnTo>
                <a:pt x="1300404" y="451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741FD-0FA5-4837-B707-6274DF43B17C}">
      <dsp:nvSpPr>
        <dsp:cNvPr id="0" name=""/>
        <dsp:cNvSpPr/>
      </dsp:nvSpPr>
      <dsp:spPr>
        <a:xfrm>
          <a:off x="1075859" y="1410266"/>
          <a:ext cx="1300404" cy="451379"/>
        </a:xfrm>
        <a:custGeom>
          <a:avLst/>
          <a:gdLst/>
          <a:ahLst/>
          <a:cxnLst/>
          <a:rect l="0" t="0" r="0" b="0"/>
          <a:pathLst>
            <a:path>
              <a:moveTo>
                <a:pt x="1300404" y="0"/>
              </a:moveTo>
              <a:lnTo>
                <a:pt x="1300404" y="225689"/>
              </a:lnTo>
              <a:lnTo>
                <a:pt x="0" y="225689"/>
              </a:lnTo>
              <a:lnTo>
                <a:pt x="0" y="4513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842FB-6A71-4F0E-A903-DDF8E3FF6BE1}">
      <dsp:nvSpPr>
        <dsp:cNvPr id="0" name=""/>
        <dsp:cNvSpPr/>
      </dsp:nvSpPr>
      <dsp:spPr>
        <a:xfrm>
          <a:off x="1301549" y="335551"/>
          <a:ext cx="2149428" cy="107471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Язык программирования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301549" y="335551"/>
        <a:ext cx="2149428" cy="1074714"/>
      </dsp:txXfrm>
    </dsp:sp>
    <dsp:sp modelId="{89FACF82-22E0-41BA-A31C-7534C13B23D6}">
      <dsp:nvSpPr>
        <dsp:cNvPr id="0" name=""/>
        <dsp:cNvSpPr/>
      </dsp:nvSpPr>
      <dsp:spPr>
        <a:xfrm>
          <a:off x="1145" y="1861645"/>
          <a:ext cx="2149428" cy="107471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Низкого уровня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145" y="1861645"/>
        <a:ext cx="2149428" cy="1074714"/>
      </dsp:txXfrm>
    </dsp:sp>
    <dsp:sp modelId="{56F37885-0148-497E-8BBC-A4253551C4CC}">
      <dsp:nvSpPr>
        <dsp:cNvPr id="0" name=""/>
        <dsp:cNvSpPr/>
      </dsp:nvSpPr>
      <dsp:spPr>
        <a:xfrm>
          <a:off x="2601953" y="1861645"/>
          <a:ext cx="2149428" cy="107471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solidFill>
                <a:schemeClr val="tx1"/>
              </a:solidFill>
            </a:rPr>
            <a:t>Высокого уровня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601953" y="1861645"/>
        <a:ext cx="2149428" cy="10747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84E62-7EB1-4782-B24C-A2902AB526E8}">
      <dsp:nvSpPr>
        <dsp:cNvPr id="0" name=""/>
        <dsp:cNvSpPr/>
      </dsp:nvSpPr>
      <dsp:spPr>
        <a:xfrm>
          <a:off x="1612979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2499-2768-43A5-A267-BF37C9EA238D}">
      <dsp:nvSpPr>
        <dsp:cNvPr id="0" name=""/>
        <dsp:cNvSpPr/>
      </dsp:nvSpPr>
      <dsp:spPr>
        <a:xfrm>
          <a:off x="1744393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7ECE-2B40-421E-878F-16E851AD25E4}">
      <dsp:nvSpPr>
        <dsp:cNvPr id="0" name=""/>
        <dsp:cNvSpPr/>
      </dsp:nvSpPr>
      <dsp:spPr>
        <a:xfrm>
          <a:off x="1744393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AD06-50E5-43AF-ADCA-4434D8D133F7}">
      <dsp:nvSpPr>
        <dsp:cNvPr id="0" name=""/>
        <dsp:cNvSpPr/>
      </dsp:nvSpPr>
      <dsp:spPr>
        <a:xfrm>
          <a:off x="144026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Реверс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144026" y="0"/>
        <a:ext cx="2628291" cy="525658"/>
      </dsp:txXfrm>
    </dsp:sp>
    <dsp:sp modelId="{20DED4ED-E976-4667-969F-807C623CE1C4}">
      <dsp:nvSpPr>
        <dsp:cNvPr id="0" name=""/>
        <dsp:cNvSpPr/>
      </dsp:nvSpPr>
      <dsp:spPr>
        <a:xfrm>
          <a:off x="4687720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B4F3E-AA55-4203-A2EA-345D95C1B1FC}">
      <dsp:nvSpPr>
        <dsp:cNvPr id="0" name=""/>
        <dsp:cNvSpPr/>
      </dsp:nvSpPr>
      <dsp:spPr>
        <a:xfrm>
          <a:off x="4819135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67D40-FCD6-4AEF-A8F1-4BBF96E3BFFA}">
      <dsp:nvSpPr>
        <dsp:cNvPr id="0" name=""/>
        <dsp:cNvSpPr/>
      </dsp:nvSpPr>
      <dsp:spPr>
        <a:xfrm>
          <a:off x="4819135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48A18-008F-4A74-B74B-7133445F5A31}">
      <dsp:nvSpPr>
        <dsp:cNvPr id="0" name=""/>
        <dsp:cNvSpPr/>
      </dsp:nvSpPr>
      <dsp:spPr>
        <a:xfrm>
          <a:off x="4687720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Конкатенация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4687720" y="0"/>
        <a:ext cx="2628291" cy="5256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84E62-7EB1-4782-B24C-A2902AB526E8}">
      <dsp:nvSpPr>
        <dsp:cNvPr id="0" name=""/>
        <dsp:cNvSpPr/>
      </dsp:nvSpPr>
      <dsp:spPr>
        <a:xfrm>
          <a:off x="3150350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2499-2768-43A5-A267-BF37C9EA238D}">
      <dsp:nvSpPr>
        <dsp:cNvPr id="0" name=""/>
        <dsp:cNvSpPr/>
      </dsp:nvSpPr>
      <dsp:spPr>
        <a:xfrm>
          <a:off x="3281764" y="683355"/>
          <a:ext cx="2488204" cy="21289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7ECE-2B40-421E-878F-16E851AD25E4}">
      <dsp:nvSpPr>
        <dsp:cNvPr id="0" name=""/>
        <dsp:cNvSpPr/>
      </dsp:nvSpPr>
      <dsp:spPr>
        <a:xfrm>
          <a:off x="3281764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AD06-50E5-43AF-ADCA-4434D8D133F7}">
      <dsp:nvSpPr>
        <dsp:cNvPr id="0" name=""/>
        <dsp:cNvSpPr/>
      </dsp:nvSpPr>
      <dsp:spPr>
        <a:xfrm>
          <a:off x="2952334" y="72009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Срезы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2952334" y="72009"/>
        <a:ext cx="2628291" cy="5256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085E5-CB26-49C9-A68A-A30C323689D1}">
      <dsp:nvSpPr>
        <dsp:cNvPr id="0" name=""/>
        <dsp:cNvSpPr/>
      </dsp:nvSpPr>
      <dsp:spPr>
        <a:xfrm>
          <a:off x="1612979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B635-FE90-40F3-B9D4-E20143AFFF90}">
      <dsp:nvSpPr>
        <dsp:cNvPr id="0" name=""/>
        <dsp:cNvSpPr/>
      </dsp:nvSpPr>
      <dsp:spPr>
        <a:xfrm>
          <a:off x="1744393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791F-0AFD-4C81-98A7-EF04D43920E7}">
      <dsp:nvSpPr>
        <dsp:cNvPr id="0" name=""/>
        <dsp:cNvSpPr/>
      </dsp:nvSpPr>
      <dsp:spPr>
        <a:xfrm>
          <a:off x="1744393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C349-A30C-430F-8E34-4548F015E098}">
      <dsp:nvSpPr>
        <dsp:cNvPr id="0" name=""/>
        <dsp:cNvSpPr/>
      </dsp:nvSpPr>
      <dsp:spPr>
        <a:xfrm>
          <a:off x="144026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+mn-lt"/>
            </a:rPr>
            <a:t>Get</a:t>
          </a:r>
          <a:endParaRPr lang="en-US" sz="1800" kern="1200" dirty="0">
            <a:solidFill>
              <a:schemeClr val="tx1"/>
            </a:solidFill>
            <a:latin typeface="+mn-lt"/>
          </a:endParaRPr>
        </a:p>
      </dsp:txBody>
      <dsp:txXfrm>
        <a:off x="144026" y="0"/>
        <a:ext cx="2628291" cy="525658"/>
      </dsp:txXfrm>
    </dsp:sp>
    <dsp:sp modelId="{1B284E62-7EB1-4782-B24C-A2902AB526E8}">
      <dsp:nvSpPr>
        <dsp:cNvPr id="0" name=""/>
        <dsp:cNvSpPr/>
      </dsp:nvSpPr>
      <dsp:spPr>
        <a:xfrm>
          <a:off x="4687720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2499-2768-43A5-A267-BF37C9EA238D}">
      <dsp:nvSpPr>
        <dsp:cNvPr id="0" name=""/>
        <dsp:cNvSpPr/>
      </dsp:nvSpPr>
      <dsp:spPr>
        <a:xfrm>
          <a:off x="4819135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7ECE-2B40-421E-878F-16E851AD25E4}">
      <dsp:nvSpPr>
        <dsp:cNvPr id="0" name=""/>
        <dsp:cNvSpPr/>
      </dsp:nvSpPr>
      <dsp:spPr>
        <a:xfrm>
          <a:off x="4819135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AD06-50E5-43AF-ADCA-4434D8D133F7}">
      <dsp:nvSpPr>
        <dsp:cNvPr id="0" name=""/>
        <dsp:cNvSpPr/>
      </dsp:nvSpPr>
      <dsp:spPr>
        <a:xfrm>
          <a:off x="6192680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Add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6192680" y="0"/>
        <a:ext cx="2628291" cy="5256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84E62-7EB1-4782-B24C-A2902AB526E8}">
      <dsp:nvSpPr>
        <dsp:cNvPr id="0" name=""/>
        <dsp:cNvSpPr/>
      </dsp:nvSpPr>
      <dsp:spPr>
        <a:xfrm>
          <a:off x="3150350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2499-2768-43A5-A267-BF37C9EA238D}">
      <dsp:nvSpPr>
        <dsp:cNvPr id="0" name=""/>
        <dsp:cNvSpPr/>
      </dsp:nvSpPr>
      <dsp:spPr>
        <a:xfrm>
          <a:off x="3281764" y="683355"/>
          <a:ext cx="2488204" cy="21289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7ECE-2B40-421E-878F-16E851AD25E4}">
      <dsp:nvSpPr>
        <dsp:cNvPr id="0" name=""/>
        <dsp:cNvSpPr/>
      </dsp:nvSpPr>
      <dsp:spPr>
        <a:xfrm>
          <a:off x="3281764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AD06-50E5-43AF-ADCA-4434D8D133F7}">
      <dsp:nvSpPr>
        <dsp:cNvPr id="0" name=""/>
        <dsp:cNvSpPr/>
      </dsp:nvSpPr>
      <dsp:spPr>
        <a:xfrm>
          <a:off x="3100228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Del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3100228" y="0"/>
        <a:ext cx="2628291" cy="5256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085E5-CB26-49C9-A68A-A30C323689D1}">
      <dsp:nvSpPr>
        <dsp:cNvPr id="0" name=""/>
        <dsp:cNvSpPr/>
      </dsp:nvSpPr>
      <dsp:spPr>
        <a:xfrm>
          <a:off x="75608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B635-FE90-40F3-B9D4-E20143AFFF90}">
      <dsp:nvSpPr>
        <dsp:cNvPr id="0" name=""/>
        <dsp:cNvSpPr/>
      </dsp:nvSpPr>
      <dsp:spPr>
        <a:xfrm>
          <a:off x="207022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791F-0AFD-4C81-98A7-EF04D43920E7}">
      <dsp:nvSpPr>
        <dsp:cNvPr id="0" name=""/>
        <dsp:cNvSpPr/>
      </dsp:nvSpPr>
      <dsp:spPr>
        <a:xfrm>
          <a:off x="207022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C349-A30C-430F-8E34-4548F015E098}">
      <dsp:nvSpPr>
        <dsp:cNvPr id="0" name=""/>
        <dsp:cNvSpPr/>
      </dsp:nvSpPr>
      <dsp:spPr>
        <a:xfrm>
          <a:off x="75608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Добавление</a:t>
          </a:r>
          <a:endParaRPr lang="en-US" sz="18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75608" y="0"/>
        <a:ext cx="2628291" cy="525658"/>
      </dsp:txXfrm>
    </dsp:sp>
    <dsp:sp modelId="{1B284E62-7EB1-4782-B24C-A2902AB526E8}">
      <dsp:nvSpPr>
        <dsp:cNvPr id="0" name=""/>
        <dsp:cNvSpPr/>
      </dsp:nvSpPr>
      <dsp:spPr>
        <a:xfrm>
          <a:off x="3150350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2499-2768-43A5-A267-BF37C9EA238D}">
      <dsp:nvSpPr>
        <dsp:cNvPr id="0" name=""/>
        <dsp:cNvSpPr/>
      </dsp:nvSpPr>
      <dsp:spPr>
        <a:xfrm>
          <a:off x="3281764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7ECE-2B40-421E-878F-16E851AD25E4}">
      <dsp:nvSpPr>
        <dsp:cNvPr id="0" name=""/>
        <dsp:cNvSpPr/>
      </dsp:nvSpPr>
      <dsp:spPr>
        <a:xfrm>
          <a:off x="3281764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AD06-50E5-43AF-ADCA-4434D8D133F7}">
      <dsp:nvSpPr>
        <dsp:cNvPr id="0" name=""/>
        <dsp:cNvSpPr/>
      </dsp:nvSpPr>
      <dsp:spPr>
        <a:xfrm>
          <a:off x="3150350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Удаление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3150350" y="0"/>
        <a:ext cx="2628291" cy="525658"/>
      </dsp:txXfrm>
    </dsp:sp>
    <dsp:sp modelId="{20DED4ED-E976-4667-969F-807C623CE1C4}">
      <dsp:nvSpPr>
        <dsp:cNvPr id="0" name=""/>
        <dsp:cNvSpPr/>
      </dsp:nvSpPr>
      <dsp:spPr>
        <a:xfrm>
          <a:off x="6225091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B4F3E-AA55-4203-A2EA-345D95C1B1FC}">
      <dsp:nvSpPr>
        <dsp:cNvPr id="0" name=""/>
        <dsp:cNvSpPr/>
      </dsp:nvSpPr>
      <dsp:spPr>
        <a:xfrm>
          <a:off x="6356506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67D40-FCD6-4AEF-A8F1-4BBF96E3BFFA}">
      <dsp:nvSpPr>
        <dsp:cNvPr id="0" name=""/>
        <dsp:cNvSpPr/>
      </dsp:nvSpPr>
      <dsp:spPr>
        <a:xfrm>
          <a:off x="6356506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48A18-008F-4A74-B74B-7133445F5A31}">
      <dsp:nvSpPr>
        <dsp:cNvPr id="0" name=""/>
        <dsp:cNvSpPr/>
      </dsp:nvSpPr>
      <dsp:spPr>
        <a:xfrm>
          <a:off x="6225091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Хеширование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6225091" y="0"/>
        <a:ext cx="2628291" cy="52565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39825-9206-46D9-B30D-FAC643A05796}">
      <dsp:nvSpPr>
        <dsp:cNvPr id="0" name=""/>
        <dsp:cNvSpPr/>
      </dsp:nvSpPr>
      <dsp:spPr>
        <a:xfrm>
          <a:off x="5684155" y="2316639"/>
          <a:ext cx="718745" cy="788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8468"/>
              </a:lnTo>
              <a:lnTo>
                <a:pt x="718745" y="788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A3BCB-2BF3-4230-AFF1-CBAC87D61A24}">
      <dsp:nvSpPr>
        <dsp:cNvPr id="0" name=""/>
        <dsp:cNvSpPr/>
      </dsp:nvSpPr>
      <dsp:spPr>
        <a:xfrm>
          <a:off x="4996618" y="2316639"/>
          <a:ext cx="687536" cy="788468"/>
        </a:xfrm>
        <a:custGeom>
          <a:avLst/>
          <a:gdLst/>
          <a:ahLst/>
          <a:cxnLst/>
          <a:rect l="0" t="0" r="0" b="0"/>
          <a:pathLst>
            <a:path>
              <a:moveTo>
                <a:pt x="687536" y="0"/>
              </a:moveTo>
              <a:lnTo>
                <a:pt x="687536" y="788468"/>
              </a:lnTo>
              <a:lnTo>
                <a:pt x="0" y="7884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F9900-B140-49D4-B48A-70366E1B4C7B}">
      <dsp:nvSpPr>
        <dsp:cNvPr id="0" name=""/>
        <dsp:cNvSpPr/>
      </dsp:nvSpPr>
      <dsp:spPr>
        <a:xfrm>
          <a:off x="4100948" y="880800"/>
          <a:ext cx="2285706" cy="55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308"/>
              </a:lnTo>
              <a:lnTo>
                <a:pt x="2285706" y="373308"/>
              </a:lnTo>
              <a:lnTo>
                <a:pt x="2285706" y="557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6342C-1378-4C7F-972A-14D161E543AB}">
      <dsp:nvSpPr>
        <dsp:cNvPr id="0" name=""/>
        <dsp:cNvSpPr/>
      </dsp:nvSpPr>
      <dsp:spPr>
        <a:xfrm>
          <a:off x="2102266" y="880800"/>
          <a:ext cx="1998682" cy="557714"/>
        </a:xfrm>
        <a:custGeom>
          <a:avLst/>
          <a:gdLst/>
          <a:ahLst/>
          <a:cxnLst/>
          <a:rect l="0" t="0" r="0" b="0"/>
          <a:pathLst>
            <a:path>
              <a:moveTo>
                <a:pt x="1998682" y="0"/>
              </a:moveTo>
              <a:lnTo>
                <a:pt x="1998682" y="373308"/>
              </a:lnTo>
              <a:lnTo>
                <a:pt x="0" y="373308"/>
              </a:lnTo>
              <a:lnTo>
                <a:pt x="0" y="557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24EAAE-706D-467A-B243-2FCE4E162E3B}">
      <dsp:nvSpPr>
        <dsp:cNvPr id="0" name=""/>
        <dsp:cNvSpPr/>
      </dsp:nvSpPr>
      <dsp:spPr>
        <a:xfrm>
          <a:off x="3222823" y="2675"/>
          <a:ext cx="1756249" cy="87812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&gt;&gt;&gt; a=3</a:t>
          </a:r>
          <a:endParaRPr lang="en-US" sz="2000" kern="1200" dirty="0">
            <a:solidFill>
              <a:schemeClr val="tx1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22823" y="2675"/>
        <a:ext cx="1756249" cy="878124"/>
      </dsp:txXfrm>
    </dsp:sp>
    <dsp:sp modelId="{7FC9412E-0CF7-43F8-9930-26DB9B3C3073}">
      <dsp:nvSpPr>
        <dsp:cNvPr id="0" name=""/>
        <dsp:cNvSpPr/>
      </dsp:nvSpPr>
      <dsp:spPr>
        <a:xfrm>
          <a:off x="1224141" y="1438515"/>
          <a:ext cx="1756249" cy="87812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a</a:t>
          </a:r>
          <a:r>
            <a:rPr lang="en-US" sz="2000" kern="1200" dirty="0" smtClean="0">
              <a:solidFill>
                <a:schemeClr val="tx1"/>
              </a:solidFill>
            </a:rPr>
            <a:t> –</a:t>
          </a:r>
          <a:r>
            <a:rPr lang="ru-RU" sz="2000" kern="1200" dirty="0" smtClean="0">
              <a:solidFill>
                <a:schemeClr val="tx1"/>
              </a:solidFill>
            </a:rPr>
            <a:t> переменная в памяти</a:t>
          </a:r>
          <a:r>
            <a:rPr lang="en-US" sz="2000" kern="1200" dirty="0" smtClean="0">
              <a:solidFill>
                <a:schemeClr val="tx1"/>
              </a:solidFill>
            </a:rPr>
            <a:t>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224141" y="1438515"/>
        <a:ext cx="1756249" cy="878124"/>
      </dsp:txXfrm>
    </dsp:sp>
    <dsp:sp modelId="{B082356E-1F6B-41E1-83EC-1CE795F398A3}">
      <dsp:nvSpPr>
        <dsp:cNvPr id="0" name=""/>
        <dsp:cNvSpPr/>
      </dsp:nvSpPr>
      <dsp:spPr>
        <a:xfrm>
          <a:off x="5508530" y="1438515"/>
          <a:ext cx="1756249" cy="87812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3</a:t>
          </a:r>
          <a:r>
            <a:rPr lang="ru-RU" sz="2000" kern="1200" dirty="0" smtClean="0">
              <a:solidFill>
                <a:schemeClr val="tx1"/>
              </a:solidFill>
            </a:rPr>
            <a:t> – объект в памяти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508530" y="1438515"/>
        <a:ext cx="1756249" cy="878124"/>
      </dsp:txXfrm>
    </dsp:sp>
    <dsp:sp modelId="{035526BF-FBC7-487D-BC63-6DC9D2BD56D4}">
      <dsp:nvSpPr>
        <dsp:cNvPr id="0" name=""/>
        <dsp:cNvSpPr/>
      </dsp:nvSpPr>
      <dsp:spPr>
        <a:xfrm>
          <a:off x="3240368" y="2666045"/>
          <a:ext cx="1756249" cy="87812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Описатель типа (</a:t>
          </a:r>
          <a:r>
            <a:rPr lang="en-US" sz="2000" kern="1200" dirty="0" err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int</a:t>
          </a:r>
          <a:r>
            <a:rPr lang="en-US" sz="2000" kern="1200" dirty="0" smtClean="0">
              <a:solidFill>
                <a:schemeClr val="tx1"/>
              </a:solidFill>
            </a:rPr>
            <a:t>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240368" y="2666045"/>
        <a:ext cx="1756249" cy="878124"/>
      </dsp:txXfrm>
    </dsp:sp>
    <dsp:sp modelId="{46794E75-DD79-4DD7-BB07-4C1871104AF1}">
      <dsp:nvSpPr>
        <dsp:cNvPr id="0" name=""/>
        <dsp:cNvSpPr/>
      </dsp:nvSpPr>
      <dsp:spPr>
        <a:xfrm>
          <a:off x="6402900" y="2666045"/>
          <a:ext cx="1756249" cy="878124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Счетчик ссылок (</a:t>
          </a:r>
          <a:r>
            <a:rPr lang="ru-RU" sz="2000" kern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+1</a:t>
          </a:r>
          <a:r>
            <a:rPr lang="ru-RU" sz="2000" kern="1200" dirty="0" smtClean="0">
              <a:solidFill>
                <a:schemeClr val="tx1"/>
              </a:solidFill>
            </a:rPr>
            <a:t>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6402900" y="2666045"/>
        <a:ext cx="1756249" cy="878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C7E82-E61B-4C69-9894-7086B39CF05B}">
      <dsp:nvSpPr>
        <dsp:cNvPr id="0" name=""/>
        <dsp:cNvSpPr/>
      </dsp:nvSpPr>
      <dsp:spPr>
        <a:xfrm>
          <a:off x="3816424" y="1951753"/>
          <a:ext cx="2079973" cy="632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490"/>
              </a:lnTo>
              <a:lnTo>
                <a:pt x="2079973" y="316490"/>
              </a:lnTo>
              <a:lnTo>
                <a:pt x="2079973" y="63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741FD-0FA5-4837-B707-6274DF43B17C}">
      <dsp:nvSpPr>
        <dsp:cNvPr id="0" name=""/>
        <dsp:cNvSpPr/>
      </dsp:nvSpPr>
      <dsp:spPr>
        <a:xfrm>
          <a:off x="1769199" y="1951753"/>
          <a:ext cx="2047224" cy="632980"/>
        </a:xfrm>
        <a:custGeom>
          <a:avLst/>
          <a:gdLst/>
          <a:ahLst/>
          <a:cxnLst/>
          <a:rect l="0" t="0" r="0" b="0"/>
          <a:pathLst>
            <a:path>
              <a:moveTo>
                <a:pt x="2047224" y="0"/>
              </a:moveTo>
              <a:lnTo>
                <a:pt x="2047224" y="316490"/>
              </a:lnTo>
              <a:lnTo>
                <a:pt x="0" y="316490"/>
              </a:lnTo>
              <a:lnTo>
                <a:pt x="0" y="6329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842FB-6A71-4F0E-A903-DDF8E3FF6BE1}">
      <dsp:nvSpPr>
        <dsp:cNvPr id="0" name=""/>
        <dsp:cNvSpPr/>
      </dsp:nvSpPr>
      <dsp:spPr>
        <a:xfrm>
          <a:off x="1436221" y="444657"/>
          <a:ext cx="4760404" cy="1507096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Транслятор</a:t>
          </a:r>
          <a:r>
            <a:rPr lang="ru-RU" sz="2000" kern="1200" dirty="0" smtClean="0">
              <a:solidFill>
                <a:schemeClr val="tx1"/>
              </a:solidFill>
            </a:rPr>
            <a:t> – инструмент, преобразующий программный код с того или иного языка программирования в машинный код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436221" y="444657"/>
        <a:ext cx="4760404" cy="1507096"/>
      </dsp:txXfrm>
    </dsp:sp>
    <dsp:sp modelId="{89FACF82-22E0-41BA-A31C-7534C13B23D6}">
      <dsp:nvSpPr>
        <dsp:cNvPr id="0" name=""/>
        <dsp:cNvSpPr/>
      </dsp:nvSpPr>
      <dsp:spPr>
        <a:xfrm>
          <a:off x="5716" y="2584733"/>
          <a:ext cx="3526966" cy="1651129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Компиляция</a:t>
          </a:r>
          <a:r>
            <a:rPr lang="ru-RU" sz="2000" kern="1200" dirty="0" smtClean="0">
              <a:solidFill>
                <a:schemeClr val="tx1"/>
              </a:solidFill>
            </a:rPr>
            <a:t> – процесс полного перевода программного кода в машинный путем создания исполняемого файла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5716" y="2584733"/>
        <a:ext cx="3526966" cy="1651129"/>
      </dsp:txXfrm>
    </dsp:sp>
    <dsp:sp modelId="{56F37885-0148-497E-8BBC-A4253551C4CC}">
      <dsp:nvSpPr>
        <dsp:cNvPr id="0" name=""/>
        <dsp:cNvSpPr/>
      </dsp:nvSpPr>
      <dsp:spPr>
        <a:xfrm>
          <a:off x="4165663" y="2584733"/>
          <a:ext cx="3461468" cy="1651129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</a:rPr>
            <a:t>Интерпретация</a:t>
          </a:r>
          <a:r>
            <a:rPr lang="ru-RU" sz="2000" kern="1200" dirty="0" smtClean="0">
              <a:solidFill>
                <a:schemeClr val="tx1"/>
              </a:solidFill>
            </a:rPr>
            <a:t> – процесс перевода исходного кода в машинный и его выполнение построчно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165663" y="2584733"/>
        <a:ext cx="3461468" cy="1651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8C9D-85E6-4132-B773-71C82488807C}">
      <dsp:nvSpPr>
        <dsp:cNvPr id="0" name=""/>
        <dsp:cNvSpPr/>
      </dsp:nvSpPr>
      <dsp:spPr>
        <a:xfrm>
          <a:off x="39" y="711249"/>
          <a:ext cx="3802254" cy="72000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Pros.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9" y="711249"/>
        <a:ext cx="3802254" cy="720000"/>
      </dsp:txXfrm>
    </dsp:sp>
    <dsp:sp modelId="{A1035AC2-E048-4DAE-8D08-DFA2DCCD4856}">
      <dsp:nvSpPr>
        <dsp:cNvPr id="0" name=""/>
        <dsp:cNvSpPr/>
      </dsp:nvSpPr>
      <dsp:spPr>
        <a:xfrm>
          <a:off x="39" y="1431250"/>
          <a:ext cx="3802254" cy="1921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Простота изучения</a:t>
          </a:r>
          <a:endParaRPr lang="en-US" sz="2500" kern="1200" dirty="0">
            <a:solidFill>
              <a:schemeClr val="dk1">
                <a:hueOff val="0"/>
                <a:satOff val="0"/>
                <a:lumOff val="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err="1" smtClean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Мультипардигмальный</a:t>
          </a:r>
          <a:endParaRPr lang="en-US" sz="2500" kern="1200" dirty="0">
            <a:solidFill>
              <a:schemeClr val="dk1">
                <a:hueOff val="0"/>
                <a:satOff val="0"/>
                <a:lumOff val="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Библиотеки поддержки</a:t>
          </a:r>
          <a:endParaRPr lang="en-US" sz="2500" kern="1200" dirty="0">
            <a:solidFill>
              <a:schemeClr val="dk1">
                <a:hueOff val="0"/>
                <a:satOff val="0"/>
                <a:lumOff val="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Переносимость</a:t>
          </a:r>
          <a:endParaRPr lang="en-US" sz="2500" kern="1200" dirty="0">
            <a:solidFill>
              <a:schemeClr val="dk1">
                <a:hueOff val="0"/>
                <a:satOff val="0"/>
                <a:lumOff val="0"/>
              </a:schemeClr>
            </a:solidFill>
          </a:endParaRPr>
        </a:p>
      </dsp:txBody>
      <dsp:txXfrm>
        <a:off x="39" y="1431250"/>
        <a:ext cx="3802254" cy="1921500"/>
      </dsp:txXfrm>
    </dsp:sp>
    <dsp:sp modelId="{7F080403-F938-411F-AC94-B8BEC358A0C0}">
      <dsp:nvSpPr>
        <dsp:cNvPr id="0" name=""/>
        <dsp:cNvSpPr/>
      </dsp:nvSpPr>
      <dsp:spPr>
        <a:xfrm>
          <a:off x="4334609" y="711249"/>
          <a:ext cx="3802254" cy="720000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Cons.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334609" y="711249"/>
        <a:ext cx="3802254" cy="720000"/>
      </dsp:txXfrm>
    </dsp:sp>
    <dsp:sp modelId="{D3AA773F-9C21-483C-85F9-D8ACC8FA4DEE}">
      <dsp:nvSpPr>
        <dsp:cNvPr id="0" name=""/>
        <dsp:cNvSpPr/>
      </dsp:nvSpPr>
      <dsp:spPr>
        <a:xfrm>
          <a:off x="4334609" y="1431250"/>
          <a:ext cx="3802254" cy="1921500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500" kern="1200" dirty="0" smtClean="0"/>
            <a:t>Производительность</a:t>
          </a:r>
          <a:endParaRPr lang="en-US" sz="2500" kern="1200" dirty="0"/>
        </a:p>
      </dsp:txBody>
      <dsp:txXfrm>
        <a:off x="4334609" y="1431250"/>
        <a:ext cx="3802254" cy="1921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31C18-6E16-4352-B0B6-26AAA3761BB3}">
      <dsp:nvSpPr>
        <dsp:cNvPr id="0" name=""/>
        <dsp:cNvSpPr/>
      </dsp:nvSpPr>
      <dsp:spPr>
        <a:xfrm>
          <a:off x="0" y="288029"/>
          <a:ext cx="7689747" cy="394575"/>
        </a:xfrm>
        <a:prstGeom prst="round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Самые популярные направления</a:t>
          </a:r>
          <a:endParaRPr lang="ru-RU" sz="1400" kern="1200" dirty="0">
            <a:solidFill>
              <a:schemeClr val="tx1"/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19262" y="307291"/>
        <a:ext cx="7651223" cy="356051"/>
      </dsp:txXfrm>
    </dsp:sp>
    <dsp:sp modelId="{D3839D13-D2C8-4074-885F-E05005FDD86B}">
      <dsp:nvSpPr>
        <dsp:cNvPr id="0" name=""/>
        <dsp:cNvSpPr/>
      </dsp:nvSpPr>
      <dsp:spPr>
        <a:xfrm>
          <a:off x="0" y="812365"/>
          <a:ext cx="7689747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1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65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latin typeface="Roboto Light" panose="02000000000000000000" pitchFamily="2" charset="0"/>
              <a:ea typeface="Roboto Light" panose="02000000000000000000" pitchFamily="2" charset="0"/>
            </a:rPr>
            <a:t>Web Development</a:t>
          </a:r>
          <a:endParaRPr lang="ru-RU" sz="14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latin typeface="Roboto Light" panose="02000000000000000000" pitchFamily="2" charset="0"/>
              <a:ea typeface="Roboto Light" panose="02000000000000000000" pitchFamily="2" charset="0"/>
            </a:rPr>
            <a:t>Data Science</a:t>
          </a:r>
          <a:endParaRPr lang="en-US" sz="14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latin typeface="Roboto Light" panose="02000000000000000000" pitchFamily="2" charset="0"/>
              <a:ea typeface="Roboto Light" panose="02000000000000000000" pitchFamily="2" charset="0"/>
            </a:rPr>
            <a:t>Automation testing</a:t>
          </a:r>
          <a:endParaRPr lang="en-US" sz="14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latin typeface="Roboto Light" panose="02000000000000000000" pitchFamily="2" charset="0"/>
              <a:ea typeface="Roboto Light" panose="02000000000000000000" pitchFamily="2" charset="0"/>
            </a:rPr>
            <a:t>DevOps</a:t>
          </a:r>
          <a:endParaRPr lang="en-US" sz="14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0" y="812365"/>
        <a:ext cx="7689747" cy="1059840"/>
      </dsp:txXfrm>
    </dsp:sp>
    <dsp:sp modelId="{0A947700-EF6D-40CE-BAEF-BEFB212E9BB8}">
      <dsp:nvSpPr>
        <dsp:cNvPr id="0" name=""/>
        <dsp:cNvSpPr/>
      </dsp:nvSpPr>
      <dsp:spPr>
        <a:xfrm>
          <a:off x="0" y="2160244"/>
          <a:ext cx="7689747" cy="426648"/>
        </a:xfrm>
        <a:prstGeom prst="round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rPr>
            <a:t>Остальные</a:t>
          </a:r>
          <a:endParaRPr lang="ru-RU" sz="2000" b="1" kern="1200" dirty="0">
            <a:solidFill>
              <a:schemeClr val="tx1"/>
            </a:solidFill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20827" y="2181071"/>
        <a:ext cx="7648093" cy="384994"/>
      </dsp:txXfrm>
    </dsp:sp>
    <dsp:sp modelId="{18A16A67-F725-4540-B937-871A411B56F7}">
      <dsp:nvSpPr>
        <dsp:cNvPr id="0" name=""/>
        <dsp:cNvSpPr/>
      </dsp:nvSpPr>
      <dsp:spPr>
        <a:xfrm>
          <a:off x="0" y="2684575"/>
          <a:ext cx="7689747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14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latin typeface="Roboto Light" panose="02000000000000000000" pitchFamily="2" charset="0"/>
              <a:ea typeface="Roboto Light" panose="02000000000000000000" pitchFamily="2" charset="0"/>
            </a:rPr>
            <a:t>Desktop Development</a:t>
          </a:r>
          <a:endParaRPr lang="ru-RU" sz="14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Roboto Light" panose="02000000000000000000" pitchFamily="2" charset="0"/>
              <a:ea typeface="Roboto Light" panose="02000000000000000000" pitchFamily="2" charset="0"/>
            </a:rPr>
            <a:t>Mobile Development</a:t>
          </a:r>
          <a:endParaRPr lang="en-US" sz="14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latin typeface="Roboto Light" panose="02000000000000000000" pitchFamily="2" charset="0"/>
              <a:ea typeface="Roboto Light" panose="02000000000000000000" pitchFamily="2" charset="0"/>
            </a:rPr>
            <a:t>GameDev &amp; 3D Graphics</a:t>
          </a:r>
          <a:endParaRPr lang="en-US" sz="14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smtClean="0">
              <a:latin typeface="Roboto Light" panose="02000000000000000000" pitchFamily="2" charset="0"/>
              <a:ea typeface="Roboto Light" panose="02000000000000000000" pitchFamily="2" charset="0"/>
            </a:rPr>
            <a:t>Microcontrollers</a:t>
          </a:r>
          <a:r>
            <a:rPr lang="ru-RU" sz="1400" kern="1200" smtClean="0">
              <a:latin typeface="Roboto Light" panose="02000000000000000000" pitchFamily="2" charset="0"/>
              <a:ea typeface="Roboto Light" panose="02000000000000000000" pitchFamily="2" charset="0"/>
            </a:rPr>
            <a:t> </a:t>
          </a:r>
          <a:r>
            <a:rPr lang="en-US" sz="1400" kern="1200" smtClean="0">
              <a:latin typeface="Roboto Light" panose="02000000000000000000" pitchFamily="2" charset="0"/>
              <a:ea typeface="Roboto Light" panose="02000000000000000000" pitchFamily="2" charset="0"/>
            </a:rPr>
            <a:t>&amp; Embedded systems</a:t>
          </a:r>
          <a:endParaRPr lang="en-US" sz="1400" kern="1200" dirty="0">
            <a:latin typeface="Roboto Light" panose="02000000000000000000" pitchFamily="2" charset="0"/>
            <a:ea typeface="Roboto Light" panose="02000000000000000000" pitchFamily="2" charset="0"/>
          </a:endParaRPr>
        </a:p>
      </dsp:txBody>
      <dsp:txXfrm>
        <a:off x="0" y="2684575"/>
        <a:ext cx="7689747" cy="1059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F023E-E96B-4EF4-BFEE-DD7F049CE2B0}">
      <dsp:nvSpPr>
        <dsp:cNvPr id="0" name=""/>
        <dsp:cNvSpPr/>
      </dsp:nvSpPr>
      <dsp:spPr>
        <a:xfrm>
          <a:off x="2556284" y="1349276"/>
          <a:ext cx="1398919" cy="485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787"/>
              </a:lnTo>
              <a:lnTo>
                <a:pt x="1398919" y="242787"/>
              </a:lnTo>
              <a:lnTo>
                <a:pt x="1398919" y="485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C96BA-4500-4F86-934E-2D8E0575027E}">
      <dsp:nvSpPr>
        <dsp:cNvPr id="0" name=""/>
        <dsp:cNvSpPr/>
      </dsp:nvSpPr>
      <dsp:spPr>
        <a:xfrm>
          <a:off x="1157364" y="1349276"/>
          <a:ext cx="1398919" cy="485575"/>
        </a:xfrm>
        <a:custGeom>
          <a:avLst/>
          <a:gdLst/>
          <a:ahLst/>
          <a:cxnLst/>
          <a:rect l="0" t="0" r="0" b="0"/>
          <a:pathLst>
            <a:path>
              <a:moveTo>
                <a:pt x="1398919" y="0"/>
              </a:moveTo>
              <a:lnTo>
                <a:pt x="1398919" y="242787"/>
              </a:lnTo>
              <a:lnTo>
                <a:pt x="0" y="242787"/>
              </a:lnTo>
              <a:lnTo>
                <a:pt x="0" y="485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1CD76-F345-49E0-8014-DC5870C5D6B6}">
      <dsp:nvSpPr>
        <dsp:cNvPr id="0" name=""/>
        <dsp:cNvSpPr/>
      </dsp:nvSpPr>
      <dsp:spPr>
        <a:xfrm>
          <a:off x="1400152" y="193144"/>
          <a:ext cx="2312263" cy="1156131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solidFill>
                <a:schemeClr val="tx1"/>
              </a:solidFill>
            </a:rPr>
            <a:t>Изменяемость</a:t>
          </a:r>
          <a:endParaRPr lang="en-US" sz="27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1400152" y="193144"/>
        <a:ext cx="2312263" cy="1156131"/>
      </dsp:txXfrm>
    </dsp:sp>
    <dsp:sp modelId="{A16F0A1D-33BB-48F2-B9A6-E8C715A99300}">
      <dsp:nvSpPr>
        <dsp:cNvPr id="0" name=""/>
        <dsp:cNvSpPr/>
      </dsp:nvSpPr>
      <dsp:spPr>
        <a:xfrm>
          <a:off x="1232" y="1834851"/>
          <a:ext cx="2312263" cy="1156131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solidFill>
                <a:schemeClr val="tx1"/>
              </a:solidFill>
            </a:rPr>
            <a:t>Изменяемые</a:t>
          </a:r>
          <a:endParaRPr lang="en-US" sz="27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1232" y="1834851"/>
        <a:ext cx="2312263" cy="1156131"/>
      </dsp:txXfrm>
    </dsp:sp>
    <dsp:sp modelId="{AF83172F-F958-4CAE-A08A-B9232D0C47CD}">
      <dsp:nvSpPr>
        <dsp:cNvPr id="0" name=""/>
        <dsp:cNvSpPr/>
      </dsp:nvSpPr>
      <dsp:spPr>
        <a:xfrm>
          <a:off x="2799071" y="1834851"/>
          <a:ext cx="2312263" cy="1156131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solidFill>
                <a:schemeClr val="tx1"/>
              </a:solidFill>
            </a:rPr>
            <a:t>Неизменяемые</a:t>
          </a:r>
          <a:endParaRPr lang="en-US" sz="27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2799071" y="1834851"/>
        <a:ext cx="2312263" cy="1156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085E5-CB26-49C9-A68A-A30C323689D1}">
      <dsp:nvSpPr>
        <dsp:cNvPr id="0" name=""/>
        <dsp:cNvSpPr/>
      </dsp:nvSpPr>
      <dsp:spPr>
        <a:xfrm>
          <a:off x="2440" y="1045156"/>
          <a:ext cx="0" cy="3562054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B635-FE90-40F3-B9D4-E20143AFFF90}">
      <dsp:nvSpPr>
        <dsp:cNvPr id="0" name=""/>
        <dsp:cNvSpPr/>
      </dsp:nvSpPr>
      <dsp:spPr>
        <a:xfrm>
          <a:off x="101386" y="1163891"/>
          <a:ext cx="1873442" cy="160292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791F-0AFD-4C81-98A7-EF04D43920E7}">
      <dsp:nvSpPr>
        <dsp:cNvPr id="0" name=""/>
        <dsp:cNvSpPr/>
      </dsp:nvSpPr>
      <dsp:spPr>
        <a:xfrm>
          <a:off x="101386" y="2766816"/>
          <a:ext cx="1873442" cy="1840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C349-A30C-430F-8E34-4548F015E098}">
      <dsp:nvSpPr>
        <dsp:cNvPr id="0" name=""/>
        <dsp:cNvSpPr/>
      </dsp:nvSpPr>
      <dsp:spPr>
        <a:xfrm>
          <a:off x="2440" y="649372"/>
          <a:ext cx="1978919" cy="395783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Регистр</a:t>
          </a:r>
          <a:endParaRPr lang="en-US" sz="18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2440" y="649372"/>
        <a:ext cx="1978919" cy="395783"/>
      </dsp:txXfrm>
    </dsp:sp>
    <dsp:sp modelId="{1B284E62-7EB1-4782-B24C-A2902AB526E8}">
      <dsp:nvSpPr>
        <dsp:cNvPr id="0" name=""/>
        <dsp:cNvSpPr/>
      </dsp:nvSpPr>
      <dsp:spPr>
        <a:xfrm>
          <a:off x="2317504" y="1045156"/>
          <a:ext cx="0" cy="3562054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2499-2768-43A5-A267-BF37C9EA238D}">
      <dsp:nvSpPr>
        <dsp:cNvPr id="0" name=""/>
        <dsp:cNvSpPr/>
      </dsp:nvSpPr>
      <dsp:spPr>
        <a:xfrm>
          <a:off x="2416450" y="1163891"/>
          <a:ext cx="1873442" cy="160292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7ECE-2B40-421E-878F-16E851AD25E4}">
      <dsp:nvSpPr>
        <dsp:cNvPr id="0" name=""/>
        <dsp:cNvSpPr/>
      </dsp:nvSpPr>
      <dsp:spPr>
        <a:xfrm>
          <a:off x="2416450" y="2766816"/>
          <a:ext cx="1873442" cy="1840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AD06-50E5-43AF-ADCA-4434D8D133F7}">
      <dsp:nvSpPr>
        <dsp:cNvPr id="0" name=""/>
        <dsp:cNvSpPr/>
      </dsp:nvSpPr>
      <dsp:spPr>
        <a:xfrm>
          <a:off x="2317504" y="649372"/>
          <a:ext cx="1978919" cy="395783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Выравнивание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2317504" y="649372"/>
        <a:ext cx="1978919" cy="395783"/>
      </dsp:txXfrm>
    </dsp:sp>
    <dsp:sp modelId="{20DED4ED-E976-4667-969F-807C623CE1C4}">
      <dsp:nvSpPr>
        <dsp:cNvPr id="0" name=""/>
        <dsp:cNvSpPr/>
      </dsp:nvSpPr>
      <dsp:spPr>
        <a:xfrm>
          <a:off x="4632568" y="1045156"/>
          <a:ext cx="0" cy="3562054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B4F3E-AA55-4203-A2EA-345D95C1B1FC}">
      <dsp:nvSpPr>
        <dsp:cNvPr id="0" name=""/>
        <dsp:cNvSpPr/>
      </dsp:nvSpPr>
      <dsp:spPr>
        <a:xfrm>
          <a:off x="4731514" y="1163891"/>
          <a:ext cx="1873442" cy="160292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67D40-FCD6-4AEF-A8F1-4BBF96E3BFFA}">
      <dsp:nvSpPr>
        <dsp:cNvPr id="0" name=""/>
        <dsp:cNvSpPr/>
      </dsp:nvSpPr>
      <dsp:spPr>
        <a:xfrm>
          <a:off x="4731514" y="2766816"/>
          <a:ext cx="1873442" cy="1840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48A18-008F-4A74-B74B-7133445F5A31}">
      <dsp:nvSpPr>
        <dsp:cNvPr id="0" name=""/>
        <dsp:cNvSpPr/>
      </dsp:nvSpPr>
      <dsp:spPr>
        <a:xfrm>
          <a:off x="4632568" y="649372"/>
          <a:ext cx="1978919" cy="395783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Удаление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4632568" y="649372"/>
        <a:ext cx="1978919" cy="395783"/>
      </dsp:txXfrm>
    </dsp:sp>
    <dsp:sp modelId="{0023B43B-CA65-4EF1-9E5A-AFA008E882C7}">
      <dsp:nvSpPr>
        <dsp:cNvPr id="0" name=""/>
        <dsp:cNvSpPr/>
      </dsp:nvSpPr>
      <dsp:spPr>
        <a:xfrm>
          <a:off x="6947632" y="1045156"/>
          <a:ext cx="0" cy="3562054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41FB2-7E91-4318-ABBC-95D84825224E}">
      <dsp:nvSpPr>
        <dsp:cNvPr id="0" name=""/>
        <dsp:cNvSpPr/>
      </dsp:nvSpPr>
      <dsp:spPr>
        <a:xfrm>
          <a:off x="7046578" y="1163891"/>
          <a:ext cx="1873442" cy="160292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9FA86-7303-4EC7-BADF-EBFBF8EC974A}">
      <dsp:nvSpPr>
        <dsp:cNvPr id="0" name=""/>
        <dsp:cNvSpPr/>
      </dsp:nvSpPr>
      <dsp:spPr>
        <a:xfrm>
          <a:off x="7046578" y="2766816"/>
          <a:ext cx="1873442" cy="1840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7953C-D59A-4F91-9D60-A13793D85DDD}">
      <dsp:nvSpPr>
        <dsp:cNvPr id="0" name=""/>
        <dsp:cNvSpPr/>
      </dsp:nvSpPr>
      <dsp:spPr>
        <a:xfrm>
          <a:off x="6947632" y="649372"/>
          <a:ext cx="1978919" cy="395783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Разделение </a:t>
          </a:r>
          <a:r>
            <a:rPr lang="ru-RU" sz="1400" kern="1200" baseline="0" dirty="0" smtClean="0">
              <a:solidFill>
                <a:schemeClr val="tx1"/>
              </a:solidFill>
            </a:rPr>
            <a:t>Соединение</a:t>
          </a:r>
          <a:endParaRPr lang="en-US" sz="1400" kern="1200" baseline="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6947632" y="649372"/>
        <a:ext cx="1978919" cy="395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085E5-CB26-49C9-A68A-A30C323689D1}">
      <dsp:nvSpPr>
        <dsp:cNvPr id="0" name=""/>
        <dsp:cNvSpPr/>
      </dsp:nvSpPr>
      <dsp:spPr>
        <a:xfrm>
          <a:off x="2440" y="1045156"/>
          <a:ext cx="0" cy="3562054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B635-FE90-40F3-B9D4-E20143AFFF90}">
      <dsp:nvSpPr>
        <dsp:cNvPr id="0" name=""/>
        <dsp:cNvSpPr/>
      </dsp:nvSpPr>
      <dsp:spPr>
        <a:xfrm>
          <a:off x="101386" y="1163891"/>
          <a:ext cx="1873442" cy="160292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791F-0AFD-4C81-98A7-EF04D43920E7}">
      <dsp:nvSpPr>
        <dsp:cNvPr id="0" name=""/>
        <dsp:cNvSpPr/>
      </dsp:nvSpPr>
      <dsp:spPr>
        <a:xfrm>
          <a:off x="101386" y="2766816"/>
          <a:ext cx="1873442" cy="1840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C349-A30C-430F-8E34-4548F015E098}">
      <dsp:nvSpPr>
        <dsp:cNvPr id="0" name=""/>
        <dsp:cNvSpPr/>
      </dsp:nvSpPr>
      <dsp:spPr>
        <a:xfrm>
          <a:off x="2440" y="649372"/>
          <a:ext cx="1978919" cy="395783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Поиск</a:t>
          </a:r>
          <a:endParaRPr lang="en-US" sz="2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2440" y="649372"/>
        <a:ext cx="1978919" cy="395783"/>
      </dsp:txXfrm>
    </dsp:sp>
    <dsp:sp modelId="{1B284E62-7EB1-4782-B24C-A2902AB526E8}">
      <dsp:nvSpPr>
        <dsp:cNvPr id="0" name=""/>
        <dsp:cNvSpPr/>
      </dsp:nvSpPr>
      <dsp:spPr>
        <a:xfrm>
          <a:off x="2317504" y="1045156"/>
          <a:ext cx="0" cy="3562054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2499-2768-43A5-A267-BF37C9EA238D}">
      <dsp:nvSpPr>
        <dsp:cNvPr id="0" name=""/>
        <dsp:cNvSpPr/>
      </dsp:nvSpPr>
      <dsp:spPr>
        <a:xfrm>
          <a:off x="2416450" y="1163891"/>
          <a:ext cx="1873442" cy="160292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7ECE-2B40-421E-878F-16E851AD25E4}">
      <dsp:nvSpPr>
        <dsp:cNvPr id="0" name=""/>
        <dsp:cNvSpPr/>
      </dsp:nvSpPr>
      <dsp:spPr>
        <a:xfrm>
          <a:off x="2416450" y="2766816"/>
          <a:ext cx="1873442" cy="1840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AD06-50E5-43AF-ADCA-4434D8D133F7}">
      <dsp:nvSpPr>
        <dsp:cNvPr id="0" name=""/>
        <dsp:cNvSpPr/>
      </dsp:nvSpPr>
      <dsp:spPr>
        <a:xfrm>
          <a:off x="2317504" y="649372"/>
          <a:ext cx="1978919" cy="395783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Замена</a:t>
          </a:r>
          <a:endParaRPr lang="en-US" sz="2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2317504" y="649372"/>
        <a:ext cx="1978919" cy="395783"/>
      </dsp:txXfrm>
    </dsp:sp>
    <dsp:sp modelId="{20DED4ED-E976-4667-969F-807C623CE1C4}">
      <dsp:nvSpPr>
        <dsp:cNvPr id="0" name=""/>
        <dsp:cNvSpPr/>
      </dsp:nvSpPr>
      <dsp:spPr>
        <a:xfrm>
          <a:off x="4632568" y="1045156"/>
          <a:ext cx="0" cy="3562054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B4F3E-AA55-4203-A2EA-345D95C1B1FC}">
      <dsp:nvSpPr>
        <dsp:cNvPr id="0" name=""/>
        <dsp:cNvSpPr/>
      </dsp:nvSpPr>
      <dsp:spPr>
        <a:xfrm>
          <a:off x="4731514" y="1163891"/>
          <a:ext cx="1873442" cy="160292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67D40-FCD6-4AEF-A8F1-4BBF96E3BFFA}">
      <dsp:nvSpPr>
        <dsp:cNvPr id="0" name=""/>
        <dsp:cNvSpPr/>
      </dsp:nvSpPr>
      <dsp:spPr>
        <a:xfrm>
          <a:off x="4731514" y="2766816"/>
          <a:ext cx="1873442" cy="1840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48A18-008F-4A74-B74B-7133445F5A31}">
      <dsp:nvSpPr>
        <dsp:cNvPr id="0" name=""/>
        <dsp:cNvSpPr/>
      </dsp:nvSpPr>
      <dsp:spPr>
        <a:xfrm>
          <a:off x="4632568" y="649372"/>
          <a:ext cx="1978919" cy="395783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Предикаты</a:t>
          </a:r>
          <a:endParaRPr lang="en-US" sz="2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4632568" y="649372"/>
        <a:ext cx="1978919" cy="395783"/>
      </dsp:txXfrm>
    </dsp:sp>
    <dsp:sp modelId="{0023B43B-CA65-4EF1-9E5A-AFA008E882C7}">
      <dsp:nvSpPr>
        <dsp:cNvPr id="0" name=""/>
        <dsp:cNvSpPr/>
      </dsp:nvSpPr>
      <dsp:spPr>
        <a:xfrm>
          <a:off x="6947632" y="1045156"/>
          <a:ext cx="0" cy="3562054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41FB2-7E91-4318-ABBC-95D84825224E}">
      <dsp:nvSpPr>
        <dsp:cNvPr id="0" name=""/>
        <dsp:cNvSpPr/>
      </dsp:nvSpPr>
      <dsp:spPr>
        <a:xfrm>
          <a:off x="7046578" y="1163891"/>
          <a:ext cx="1873442" cy="160292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9FA86-7303-4EC7-BADF-EBFBF8EC974A}">
      <dsp:nvSpPr>
        <dsp:cNvPr id="0" name=""/>
        <dsp:cNvSpPr/>
      </dsp:nvSpPr>
      <dsp:spPr>
        <a:xfrm>
          <a:off x="7046578" y="2766816"/>
          <a:ext cx="1873442" cy="1840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7953C-D59A-4F91-9D60-A13793D85DDD}">
      <dsp:nvSpPr>
        <dsp:cNvPr id="0" name=""/>
        <dsp:cNvSpPr/>
      </dsp:nvSpPr>
      <dsp:spPr>
        <a:xfrm>
          <a:off x="6947632" y="649372"/>
          <a:ext cx="1978919" cy="395783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chemeClr val="tx1"/>
              </a:solidFill>
            </a:rPr>
            <a:t>Форматирование</a:t>
          </a:r>
          <a:endParaRPr lang="en-US" sz="18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6947632" y="649372"/>
        <a:ext cx="1978919" cy="395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085E5-CB26-49C9-A68A-A30C323689D1}">
      <dsp:nvSpPr>
        <dsp:cNvPr id="0" name=""/>
        <dsp:cNvSpPr/>
      </dsp:nvSpPr>
      <dsp:spPr>
        <a:xfrm>
          <a:off x="75608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B635-FE90-40F3-B9D4-E20143AFFF90}">
      <dsp:nvSpPr>
        <dsp:cNvPr id="0" name=""/>
        <dsp:cNvSpPr/>
      </dsp:nvSpPr>
      <dsp:spPr>
        <a:xfrm>
          <a:off x="207022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791F-0AFD-4C81-98A7-EF04D43920E7}">
      <dsp:nvSpPr>
        <dsp:cNvPr id="0" name=""/>
        <dsp:cNvSpPr/>
      </dsp:nvSpPr>
      <dsp:spPr>
        <a:xfrm>
          <a:off x="207022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C349-A30C-430F-8E34-4548F015E098}">
      <dsp:nvSpPr>
        <dsp:cNvPr id="0" name=""/>
        <dsp:cNvSpPr/>
      </dsp:nvSpPr>
      <dsp:spPr>
        <a:xfrm>
          <a:off x="75608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Инициализация</a:t>
          </a:r>
          <a:endParaRPr lang="en-US" sz="18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75608" y="0"/>
        <a:ext cx="2628291" cy="525658"/>
      </dsp:txXfrm>
    </dsp:sp>
    <dsp:sp modelId="{1B284E62-7EB1-4782-B24C-A2902AB526E8}">
      <dsp:nvSpPr>
        <dsp:cNvPr id="0" name=""/>
        <dsp:cNvSpPr/>
      </dsp:nvSpPr>
      <dsp:spPr>
        <a:xfrm>
          <a:off x="3150350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2499-2768-43A5-A267-BF37C9EA238D}">
      <dsp:nvSpPr>
        <dsp:cNvPr id="0" name=""/>
        <dsp:cNvSpPr/>
      </dsp:nvSpPr>
      <dsp:spPr>
        <a:xfrm>
          <a:off x="3281764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7ECE-2B40-421E-878F-16E851AD25E4}">
      <dsp:nvSpPr>
        <dsp:cNvPr id="0" name=""/>
        <dsp:cNvSpPr/>
      </dsp:nvSpPr>
      <dsp:spPr>
        <a:xfrm>
          <a:off x="3281764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AD06-50E5-43AF-ADCA-4434D8D133F7}">
      <dsp:nvSpPr>
        <dsp:cNvPr id="0" name=""/>
        <dsp:cNvSpPr/>
      </dsp:nvSpPr>
      <dsp:spPr>
        <a:xfrm>
          <a:off x="3150350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Добавление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3150350" y="0"/>
        <a:ext cx="2628291" cy="525658"/>
      </dsp:txXfrm>
    </dsp:sp>
    <dsp:sp modelId="{20DED4ED-E976-4667-969F-807C623CE1C4}">
      <dsp:nvSpPr>
        <dsp:cNvPr id="0" name=""/>
        <dsp:cNvSpPr/>
      </dsp:nvSpPr>
      <dsp:spPr>
        <a:xfrm>
          <a:off x="6225091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B4F3E-AA55-4203-A2EA-345D95C1B1FC}">
      <dsp:nvSpPr>
        <dsp:cNvPr id="0" name=""/>
        <dsp:cNvSpPr/>
      </dsp:nvSpPr>
      <dsp:spPr>
        <a:xfrm>
          <a:off x="6356506" y="683355"/>
          <a:ext cx="2488204" cy="212891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67D40-FCD6-4AEF-A8F1-4BBF96E3BFFA}">
      <dsp:nvSpPr>
        <dsp:cNvPr id="0" name=""/>
        <dsp:cNvSpPr/>
      </dsp:nvSpPr>
      <dsp:spPr>
        <a:xfrm>
          <a:off x="6356506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48A18-008F-4A74-B74B-7133445F5A31}">
      <dsp:nvSpPr>
        <dsp:cNvPr id="0" name=""/>
        <dsp:cNvSpPr/>
      </dsp:nvSpPr>
      <dsp:spPr>
        <a:xfrm>
          <a:off x="6225091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Удаление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6225091" y="0"/>
        <a:ext cx="2628291" cy="5256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085E5-CB26-49C9-A68A-A30C323689D1}">
      <dsp:nvSpPr>
        <dsp:cNvPr id="0" name=""/>
        <dsp:cNvSpPr/>
      </dsp:nvSpPr>
      <dsp:spPr>
        <a:xfrm>
          <a:off x="75608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B635-FE90-40F3-B9D4-E20143AFFF90}">
      <dsp:nvSpPr>
        <dsp:cNvPr id="0" name=""/>
        <dsp:cNvSpPr/>
      </dsp:nvSpPr>
      <dsp:spPr>
        <a:xfrm>
          <a:off x="207022" y="683355"/>
          <a:ext cx="2488204" cy="21289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B791F-0AFD-4C81-98A7-EF04D43920E7}">
      <dsp:nvSpPr>
        <dsp:cNvPr id="0" name=""/>
        <dsp:cNvSpPr/>
      </dsp:nvSpPr>
      <dsp:spPr>
        <a:xfrm>
          <a:off x="207022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C349-A30C-430F-8E34-4548F015E098}">
      <dsp:nvSpPr>
        <dsp:cNvPr id="0" name=""/>
        <dsp:cNvSpPr/>
      </dsp:nvSpPr>
      <dsp:spPr>
        <a:xfrm>
          <a:off x="75608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Реверс</a:t>
          </a:r>
          <a:endParaRPr lang="en-US" sz="18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75608" y="0"/>
        <a:ext cx="2628291" cy="525658"/>
      </dsp:txXfrm>
    </dsp:sp>
    <dsp:sp modelId="{1B284E62-7EB1-4782-B24C-A2902AB526E8}">
      <dsp:nvSpPr>
        <dsp:cNvPr id="0" name=""/>
        <dsp:cNvSpPr/>
      </dsp:nvSpPr>
      <dsp:spPr>
        <a:xfrm>
          <a:off x="3150350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72499-2768-43A5-A267-BF37C9EA238D}">
      <dsp:nvSpPr>
        <dsp:cNvPr id="0" name=""/>
        <dsp:cNvSpPr/>
      </dsp:nvSpPr>
      <dsp:spPr>
        <a:xfrm>
          <a:off x="3281764" y="683355"/>
          <a:ext cx="2488204" cy="21289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A7ECE-2B40-421E-878F-16E851AD25E4}">
      <dsp:nvSpPr>
        <dsp:cNvPr id="0" name=""/>
        <dsp:cNvSpPr/>
      </dsp:nvSpPr>
      <dsp:spPr>
        <a:xfrm>
          <a:off x="3281764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30AD06-50E5-43AF-ADCA-4434D8D133F7}">
      <dsp:nvSpPr>
        <dsp:cNvPr id="0" name=""/>
        <dsp:cNvSpPr/>
      </dsp:nvSpPr>
      <dsp:spPr>
        <a:xfrm>
          <a:off x="3150350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Сортировка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3150350" y="0"/>
        <a:ext cx="2628291" cy="525658"/>
      </dsp:txXfrm>
    </dsp:sp>
    <dsp:sp modelId="{20DED4ED-E976-4667-969F-807C623CE1C4}">
      <dsp:nvSpPr>
        <dsp:cNvPr id="0" name=""/>
        <dsp:cNvSpPr/>
      </dsp:nvSpPr>
      <dsp:spPr>
        <a:xfrm>
          <a:off x="6225091" y="525658"/>
          <a:ext cx="0" cy="4730925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B4F3E-AA55-4203-A2EA-345D95C1B1FC}">
      <dsp:nvSpPr>
        <dsp:cNvPr id="0" name=""/>
        <dsp:cNvSpPr/>
      </dsp:nvSpPr>
      <dsp:spPr>
        <a:xfrm>
          <a:off x="6356506" y="683355"/>
          <a:ext cx="2488204" cy="21289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67D40-FCD6-4AEF-A8F1-4BBF96E3BFFA}">
      <dsp:nvSpPr>
        <dsp:cNvPr id="0" name=""/>
        <dsp:cNvSpPr/>
      </dsp:nvSpPr>
      <dsp:spPr>
        <a:xfrm>
          <a:off x="6356506" y="2812272"/>
          <a:ext cx="2488204" cy="244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48A18-008F-4A74-B74B-7133445F5A31}">
      <dsp:nvSpPr>
        <dsp:cNvPr id="0" name=""/>
        <dsp:cNvSpPr/>
      </dsp:nvSpPr>
      <dsp:spPr>
        <a:xfrm>
          <a:off x="6225091" y="0"/>
          <a:ext cx="2628291" cy="525658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</a:rPr>
            <a:t>Конкатенация</a:t>
          </a:r>
          <a:endParaRPr lang="en-US" sz="1000" kern="1200" dirty="0">
            <a:solidFill>
              <a:schemeClr val="tx1"/>
            </a:solidFill>
            <a:latin typeface="Roboto Black" panose="02000000000000000000"/>
          </a:endParaRPr>
        </a:p>
      </dsp:txBody>
      <dsp:txXfrm>
        <a:off x="6225091" y="0"/>
        <a:ext cx="2628291" cy="525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5A4E0-70C7-4C86-B983-40FA275A2CB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https://www.python.org/doc/essays/cp4e/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11F7D-C382-4C10-9018-74C01905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209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6189-56CC-4A69-ACA5-F9E78BF96236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https://www.python.org/doc/essays/cp4e/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5E91D-4C56-48D8-AECC-869FEAD4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86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https://www.python.org/doc/essays/cp4e/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3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https://www.python.org/doc/essays/cp4e/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https://www.python.org/doc/essays/cp4e/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https://www.python.org/doc/essays/cp4e/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https://www.python.org/doc/essays/cp4e/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https://www.python.org/doc/essays/cp4e/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https://www.python.org/doc/essays/cp4e/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https://www.python.org/doc/essays/cp4e/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18"/>
          <p:cNvSpPr/>
          <p:nvPr/>
        </p:nvSpPr>
        <p:spPr>
          <a:xfrm>
            <a:off x="-85205" y="6449180"/>
            <a:ext cx="9259185" cy="464696"/>
          </a:xfrm>
          <a:prstGeom prst="rect">
            <a:avLst/>
          </a:prstGeom>
          <a:solidFill>
            <a:srgbClr val="A3A6A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A3A6AC"/>
              </a:solidFill>
            </a:endParaRPr>
          </a:p>
        </p:txBody>
      </p:sp>
      <p:sp>
        <p:nvSpPr>
          <p:cNvPr id="10" name="Прямоугольник 4"/>
          <p:cNvSpPr/>
          <p:nvPr/>
        </p:nvSpPr>
        <p:spPr>
          <a:xfrm>
            <a:off x="-52465" y="-43128"/>
            <a:ext cx="9259185" cy="905061"/>
          </a:xfrm>
          <a:prstGeom prst="rect">
            <a:avLst/>
          </a:prstGeom>
          <a:solidFill>
            <a:srgbClr val="F6F6F7"/>
          </a:solidFill>
          <a:ln w="6350">
            <a:solidFill>
              <a:srgbClr val="CCCED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7"/>
          <p:cNvSpPr txBox="1">
            <a:spLocks/>
          </p:cNvSpPr>
          <p:nvPr/>
        </p:nvSpPr>
        <p:spPr>
          <a:xfrm>
            <a:off x="4643202" y="202280"/>
            <a:ext cx="3687582" cy="153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spc="-150" dirty="0">
                <a:solidFill>
                  <a:srgbClr val="C40B01"/>
                </a:solidFill>
                <a:latin typeface="Roboto Thin" pitchFamily="2" charset="0"/>
                <a:ea typeface="Roboto Thin" pitchFamily="2" charset="0"/>
              </a:rPr>
              <a:t>artezio.com</a:t>
            </a:r>
            <a:endParaRPr lang="ru-RU" sz="2800" spc="-150" dirty="0">
              <a:solidFill>
                <a:srgbClr val="C40B0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12" name="Подзаголовок 7"/>
          <p:cNvSpPr txBox="1">
            <a:spLocks/>
          </p:cNvSpPr>
          <p:nvPr/>
        </p:nvSpPr>
        <p:spPr>
          <a:xfrm>
            <a:off x="1926234" y="202280"/>
            <a:ext cx="3687582" cy="153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spc="-150" dirty="0">
                <a:solidFill>
                  <a:srgbClr val="A3A6AC"/>
                </a:solidFill>
                <a:latin typeface="Roboto Thin" pitchFamily="2" charset="0"/>
                <a:ea typeface="Roboto Thin" pitchFamily="2" charset="0"/>
              </a:rPr>
              <a:t>The art of technology</a:t>
            </a:r>
            <a:endParaRPr lang="ru-RU" sz="2800" spc="-150" dirty="0">
              <a:solidFill>
                <a:srgbClr val="A3A6AC"/>
              </a:solidFill>
              <a:latin typeface="Roboto Thin" pitchFamily="2" charset="0"/>
              <a:ea typeface="Roboto Thin" pitchFamily="2" charset="0"/>
            </a:endParaRPr>
          </a:p>
        </p:txBody>
      </p:sp>
      <p:pic>
        <p:nvPicPr>
          <p:cNvPr id="1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1" y="236948"/>
            <a:ext cx="1672573" cy="371683"/>
          </a:xfrm>
          <a:prstGeom prst="rect">
            <a:avLst/>
          </a:prstGeom>
        </p:spPr>
      </p:pic>
      <p:pic>
        <p:nvPicPr>
          <p:cNvPr id="1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13" y="157391"/>
            <a:ext cx="562137" cy="562137"/>
          </a:xfrm>
          <a:prstGeom prst="rect">
            <a:avLst/>
          </a:prstGeom>
        </p:spPr>
      </p:pic>
      <p:sp>
        <p:nvSpPr>
          <p:cNvPr id="16" name="Заголовок 6"/>
          <p:cNvSpPr txBox="1">
            <a:spLocks/>
          </p:cNvSpPr>
          <p:nvPr/>
        </p:nvSpPr>
        <p:spPr>
          <a:xfrm>
            <a:off x="1972470" y="6568607"/>
            <a:ext cx="5288873" cy="2870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Artezio Inc.</a:t>
            </a:r>
            <a:r>
              <a:rPr lang="en-US" sz="1000" baseline="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www.artezio.com</a:t>
            </a:r>
            <a:r>
              <a:rPr lang="en-US" sz="1000" baseline="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Skype: </a:t>
            </a:r>
            <a:r>
              <a:rPr lang="en-US" sz="10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artezio_software</a:t>
            </a:r>
            <a:r>
              <a:rPr lang="en-US" sz="1000" baseline="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Email: info@artezio.com</a:t>
            </a:r>
            <a:endParaRPr lang="ru-RU" sz="10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  <a:p>
            <a:pPr algn="l">
              <a:lnSpc>
                <a:spcPct val="100000"/>
              </a:lnSpc>
            </a:pPr>
            <a:endParaRPr lang="ru-RU" sz="10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65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18"/>
          <p:cNvSpPr/>
          <p:nvPr/>
        </p:nvSpPr>
        <p:spPr>
          <a:xfrm>
            <a:off x="-85205" y="6449180"/>
            <a:ext cx="9259185" cy="464696"/>
          </a:xfrm>
          <a:prstGeom prst="rect">
            <a:avLst/>
          </a:prstGeom>
          <a:solidFill>
            <a:srgbClr val="A3A6A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A3A6AC"/>
              </a:solidFill>
            </a:endParaRPr>
          </a:p>
        </p:txBody>
      </p:sp>
      <p:sp>
        <p:nvSpPr>
          <p:cNvPr id="5" name="Заголовок 6"/>
          <p:cNvSpPr txBox="1">
            <a:spLocks/>
          </p:cNvSpPr>
          <p:nvPr/>
        </p:nvSpPr>
        <p:spPr>
          <a:xfrm>
            <a:off x="1972470" y="6568607"/>
            <a:ext cx="5288873" cy="2870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0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Artezio Inc.</a:t>
            </a:r>
            <a:r>
              <a:rPr lang="en-US" sz="1000" baseline="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www.artezio.com</a:t>
            </a:r>
            <a:r>
              <a:rPr lang="en-US" sz="1000" baseline="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Skype: </a:t>
            </a:r>
            <a:r>
              <a:rPr lang="en-US" sz="1000" dirty="0" err="1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artezio_software</a:t>
            </a:r>
            <a:r>
              <a:rPr lang="en-US" sz="1000" baseline="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       </a:t>
            </a:r>
            <a:r>
              <a:rPr lang="en-US" sz="1000" dirty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Email: info@artezio.com</a:t>
            </a:r>
            <a:endParaRPr lang="ru-RU" sz="10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  <a:p>
            <a:pPr algn="l">
              <a:lnSpc>
                <a:spcPct val="100000"/>
              </a:lnSpc>
            </a:pPr>
            <a:endParaRPr lang="ru-RU" sz="100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7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diagramData" Target="../diagrams/data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image" Target="../media/image23.png"/><Relationship Id="rId10" Type="http://schemas.openxmlformats.org/officeDocument/2006/relationships/diagramColors" Target="../diagrams/colors7.xml"/><Relationship Id="rId19" Type="http://schemas.openxmlformats.org/officeDocument/2006/relationships/image" Target="../media/image27.png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31.pn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diagramData" Target="../diagrams/data8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5" Type="http://schemas.openxmlformats.org/officeDocument/2006/relationships/image" Target="../media/image33.png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diagramColors" Target="../diagrams/colors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38.png"/><Relationship Id="rId12" Type="http://schemas.openxmlformats.org/officeDocument/2006/relationships/diagramQuickStyle" Target="../diagrams/quickStyle11.xml"/><Relationship Id="rId2" Type="http://schemas.openxmlformats.org/officeDocument/2006/relationships/diagramData" Target="../diagrams/data10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openxmlformats.org/officeDocument/2006/relationships/diagramLayout" Target="../diagrams/layout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41.png"/><Relationship Id="rId10" Type="http://schemas.openxmlformats.org/officeDocument/2006/relationships/diagramData" Target="../diagrams/data11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40.png"/><Relationship Id="rId14" Type="http://schemas.microsoft.com/office/2007/relationships/diagramDrawing" Target="../diagrams/drawing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diagramQuickStyle" Target="../diagrams/quickStyle13.xml"/><Relationship Id="rId3" Type="http://schemas.openxmlformats.org/officeDocument/2006/relationships/diagramLayout" Target="../diagrams/layout12.xml"/><Relationship Id="rId7" Type="http://schemas.openxmlformats.org/officeDocument/2006/relationships/image" Target="../media/image46.png"/><Relationship Id="rId12" Type="http://schemas.openxmlformats.org/officeDocument/2006/relationships/diagramLayout" Target="../diagrams/layout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11" Type="http://schemas.openxmlformats.org/officeDocument/2006/relationships/diagramData" Target="../diagrams/data13.xml"/><Relationship Id="rId5" Type="http://schemas.openxmlformats.org/officeDocument/2006/relationships/diagramColors" Target="../diagrams/colors12.xml"/><Relationship Id="rId15" Type="http://schemas.microsoft.com/office/2007/relationships/diagramDrawing" Target="../diagrams/drawing13.xml"/><Relationship Id="rId10" Type="http://schemas.openxmlformats.org/officeDocument/2006/relationships/image" Target="../media/image49.png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48.png"/><Relationship Id="rId14" Type="http://schemas.openxmlformats.org/officeDocument/2006/relationships/diagramColors" Target="../diagrams/colors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5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c/essays/cp4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ynopsys.com/blogs/software-security/understanding-python-bytecode/" TargetMode="External"/><Relationship Id="rId4" Type="http://schemas.openxmlformats.org/officeDocument/2006/relationships/hyperlink" Target="https://docs.python.org/2.0/lib/bytecod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s-chrome.ru/wp-content/uploads/2017/08/1499003407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31528"/>
            <a:ext cx="572452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14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Кто использует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758295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Компания </a:t>
            </a:r>
            <a:r>
              <a:rPr lang="en-US" sz="2000" dirty="0" smtClean="0">
                <a:latin typeface="Roboto Black" panose="02000000000000000000"/>
              </a:rPr>
              <a:t>Google </a:t>
            </a:r>
            <a:r>
              <a:rPr lang="ru-RU" sz="2000" dirty="0">
                <a:latin typeface="Roboto Black" panose="02000000000000000000"/>
              </a:rPr>
              <a:t>использует </a:t>
            </a:r>
            <a:r>
              <a:rPr lang="en-US" sz="2000" dirty="0" smtClean="0">
                <a:latin typeface="Roboto Black" panose="02000000000000000000"/>
              </a:rPr>
              <a:t>Python </a:t>
            </a:r>
            <a:r>
              <a:rPr lang="ru-RU" sz="2000" dirty="0" smtClean="0">
                <a:latin typeface="Roboto Black" panose="02000000000000000000"/>
              </a:rPr>
              <a:t>в своей поисковой системе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Roboto Black" panose="02000000000000000000"/>
              </a:rPr>
              <a:t>YouTube</a:t>
            </a:r>
            <a:r>
              <a:rPr lang="ru-RU" sz="2000" dirty="0" smtClean="0">
                <a:latin typeface="Roboto Black" panose="02000000000000000000"/>
              </a:rPr>
              <a:t> </a:t>
            </a:r>
            <a:r>
              <a:rPr lang="ru-RU" sz="2000" dirty="0">
                <a:latin typeface="Roboto Black" panose="02000000000000000000"/>
              </a:rPr>
              <a:t>в </a:t>
            </a:r>
            <a:r>
              <a:rPr lang="ru-RU" sz="2000" dirty="0" smtClean="0">
                <a:latin typeface="Roboto Black" panose="02000000000000000000"/>
              </a:rPr>
              <a:t>значительной </a:t>
            </a:r>
            <a:r>
              <a:rPr lang="ru-RU" sz="2000" dirty="0">
                <a:latin typeface="Roboto Black" panose="02000000000000000000"/>
              </a:rPr>
              <a:t>степени реализована на языке </a:t>
            </a:r>
            <a:r>
              <a:rPr lang="ru-RU" sz="2000" dirty="0" err="1" smtClean="0">
                <a:latin typeface="Roboto Black" panose="02000000000000000000"/>
              </a:rPr>
              <a:t>Python</a:t>
            </a:r>
            <a:endParaRPr lang="ru-RU" sz="2000" dirty="0" smtClean="0">
              <a:latin typeface="Roboto Black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 Black" panose="02000000000000000000"/>
              </a:rPr>
              <a:t>Intel, Cisco, HP, Seagate, </a:t>
            </a:r>
            <a:r>
              <a:rPr lang="en-US" sz="2000" dirty="0" err="1" smtClean="0">
                <a:latin typeface="Roboto Black" panose="02000000000000000000"/>
              </a:rPr>
              <a:t>Qualcom</a:t>
            </a:r>
            <a:r>
              <a:rPr lang="en-US" sz="2000" dirty="0" smtClean="0">
                <a:latin typeface="Roboto Black" panose="02000000000000000000"/>
              </a:rPr>
              <a:t> </a:t>
            </a:r>
            <a:r>
              <a:rPr lang="ru-RU" sz="2000" dirty="0" smtClean="0">
                <a:latin typeface="Roboto Black" panose="02000000000000000000"/>
              </a:rPr>
              <a:t>и </a:t>
            </a:r>
            <a:r>
              <a:rPr lang="en-US" sz="2000" dirty="0" smtClean="0">
                <a:latin typeface="Roboto Black" panose="02000000000000000000"/>
              </a:rPr>
              <a:t>IBM </a:t>
            </a:r>
            <a:r>
              <a:rPr lang="ru-RU" sz="2000" dirty="0" smtClean="0">
                <a:latin typeface="Roboto Black" panose="02000000000000000000"/>
              </a:rPr>
              <a:t>используют </a:t>
            </a:r>
            <a:r>
              <a:rPr lang="en-US" sz="2000" dirty="0" smtClean="0">
                <a:latin typeface="Roboto Black" panose="02000000000000000000"/>
              </a:rPr>
              <a:t>Python </a:t>
            </a:r>
            <a:r>
              <a:rPr lang="ru-RU" sz="2000" dirty="0" smtClean="0">
                <a:latin typeface="Roboto Black" panose="02000000000000000000"/>
              </a:rPr>
              <a:t>для тестирования ПО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Популярный веб-</a:t>
            </a:r>
            <a:r>
              <a:rPr lang="ru-RU" sz="2000" dirty="0" err="1">
                <a:latin typeface="Roboto Black" panose="02000000000000000000"/>
              </a:rPr>
              <a:t>фреймворк</a:t>
            </a:r>
            <a:r>
              <a:rPr lang="ru-RU" sz="2000" dirty="0">
                <a:latin typeface="Roboto Black" panose="02000000000000000000"/>
              </a:rPr>
              <a:t> </a:t>
            </a:r>
            <a:r>
              <a:rPr lang="ru-RU" sz="2000" dirty="0" err="1">
                <a:latin typeface="Roboto Black" panose="02000000000000000000"/>
              </a:rPr>
              <a:t>App</a:t>
            </a:r>
            <a:r>
              <a:rPr lang="ru-RU" sz="2000" dirty="0">
                <a:latin typeface="Roboto Black" panose="02000000000000000000"/>
              </a:rPr>
              <a:t> </a:t>
            </a:r>
            <a:r>
              <a:rPr lang="ru-RU" sz="2000" dirty="0" err="1">
                <a:latin typeface="Roboto Black" panose="02000000000000000000"/>
              </a:rPr>
              <a:t>Engine</a:t>
            </a:r>
            <a:r>
              <a:rPr lang="ru-RU" sz="2000" dirty="0">
                <a:latin typeface="Roboto Black" panose="02000000000000000000"/>
              </a:rPr>
              <a:t> от компании </a:t>
            </a:r>
            <a:r>
              <a:rPr lang="ru-RU" sz="2000" dirty="0" err="1">
                <a:latin typeface="Roboto Black" panose="02000000000000000000"/>
              </a:rPr>
              <a:t>Google</a:t>
            </a:r>
            <a:r>
              <a:rPr lang="ru-RU" sz="2000" dirty="0">
                <a:latin typeface="Roboto Black" panose="02000000000000000000"/>
              </a:rPr>
              <a:t> </a:t>
            </a:r>
            <a:r>
              <a:rPr lang="ru-RU" sz="2000" dirty="0" smtClean="0">
                <a:latin typeface="Roboto Black" panose="02000000000000000000"/>
              </a:rPr>
              <a:t>использует </a:t>
            </a:r>
            <a:r>
              <a:rPr lang="ru-RU" sz="2000" dirty="0" err="1" smtClean="0">
                <a:latin typeface="Roboto Black" panose="02000000000000000000"/>
              </a:rPr>
              <a:t>Python</a:t>
            </a:r>
            <a:r>
              <a:rPr lang="ru-RU" sz="2000" dirty="0" smtClean="0">
                <a:latin typeface="Roboto Black" panose="02000000000000000000"/>
              </a:rPr>
              <a:t> </a:t>
            </a:r>
            <a:r>
              <a:rPr lang="ru-RU" sz="2000" dirty="0">
                <a:latin typeface="Roboto Black" panose="02000000000000000000"/>
              </a:rPr>
              <a:t>в качестве прикладного языка </a:t>
            </a:r>
            <a:r>
              <a:rPr lang="ru-RU" sz="2000" dirty="0" smtClean="0">
                <a:latin typeface="Roboto Black" panose="02000000000000000000"/>
              </a:rPr>
              <a:t>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NSA использует </a:t>
            </a:r>
            <a:r>
              <a:rPr lang="ru-RU" sz="2000" dirty="0" err="1">
                <a:latin typeface="Roboto Black" panose="02000000000000000000"/>
              </a:rPr>
              <a:t>Python</a:t>
            </a:r>
            <a:r>
              <a:rPr lang="ru-RU" sz="2000" dirty="0">
                <a:latin typeface="Roboto Black" panose="02000000000000000000"/>
              </a:rPr>
              <a:t> для шифрования и анализа </a:t>
            </a:r>
            <a:r>
              <a:rPr lang="ru-RU" sz="2000" dirty="0" smtClean="0">
                <a:latin typeface="Roboto Black" panose="02000000000000000000"/>
              </a:rPr>
              <a:t>разведданных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NASA, </a:t>
            </a:r>
            <a:r>
              <a:rPr lang="ru-RU" sz="2000" dirty="0" err="1">
                <a:latin typeface="Roboto Black" panose="02000000000000000000"/>
              </a:rPr>
              <a:t>Los</a:t>
            </a:r>
            <a:r>
              <a:rPr lang="ru-RU" sz="2000" dirty="0">
                <a:latin typeface="Roboto Black" panose="02000000000000000000"/>
              </a:rPr>
              <a:t> </a:t>
            </a:r>
            <a:r>
              <a:rPr lang="ru-RU" sz="2000" dirty="0" err="1">
                <a:latin typeface="Roboto Black" panose="02000000000000000000"/>
              </a:rPr>
              <a:t>Alamos</a:t>
            </a:r>
            <a:r>
              <a:rPr lang="ru-RU" sz="2000" dirty="0">
                <a:latin typeface="Roboto Black" panose="02000000000000000000"/>
              </a:rPr>
              <a:t>, </a:t>
            </a:r>
            <a:r>
              <a:rPr lang="ru-RU" sz="2000" dirty="0" err="1">
                <a:latin typeface="Roboto Black" panose="02000000000000000000"/>
              </a:rPr>
              <a:t>Fermilab</a:t>
            </a:r>
            <a:r>
              <a:rPr lang="ru-RU" sz="2000" dirty="0">
                <a:latin typeface="Roboto Black" panose="02000000000000000000"/>
              </a:rPr>
              <a:t>, JPL и другие используют </a:t>
            </a:r>
            <a:r>
              <a:rPr lang="ru-RU" sz="2000" dirty="0" err="1">
                <a:latin typeface="Roboto Black" panose="02000000000000000000"/>
              </a:rPr>
              <a:t>Python</a:t>
            </a:r>
            <a:r>
              <a:rPr lang="ru-RU" sz="2000" dirty="0">
                <a:latin typeface="Roboto Black" panose="02000000000000000000"/>
              </a:rPr>
              <a:t> для </a:t>
            </a:r>
            <a:r>
              <a:rPr lang="ru-RU" sz="2000" dirty="0" smtClean="0">
                <a:latin typeface="Roboto Black" panose="02000000000000000000"/>
              </a:rPr>
              <a:t>научных вычислений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5949280"/>
            <a:ext cx="244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Что можно реализовать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5" name="Схема 1"/>
          <p:cNvGraphicFramePr/>
          <p:nvPr>
            <p:extLst>
              <p:ext uri="{D42A27DB-BD31-4B8C-83A1-F6EECF244321}">
                <p14:modId xmlns:p14="http://schemas.microsoft.com/office/powerpoint/2010/main" val="3720029189"/>
              </p:ext>
            </p:extLst>
          </p:nvPr>
        </p:nvGraphicFramePr>
        <p:xfrm>
          <a:off x="755576" y="1772816"/>
          <a:ext cx="7689747" cy="4363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03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Интерпретаторы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88840"/>
            <a:ext cx="6333333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Python 2 vs Python 3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7170" name="Picture 2" descr="ÐÐ°ÑÑÐ¸Ð½ÐºÐ¸ Ð¿Ð¾ Ð·Ð°Ð¿ÑÐ¾ÑÑ python 2 python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180979" cy="385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Философия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1844824"/>
            <a:ext cx="892899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Красивое лучше, чем уродливое.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Явное лучше, чем неявное.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Простое </a:t>
            </a: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лучше, чем сложное.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Сложное лучше, чем запутанное.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Плоское лучше, чем вложенное.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Разреженное лучше, чем плотное.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Читаемость имеет 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Особые случаи не настолько особые, чтобы нарушать правила.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При этом практичность важнее безупречности.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Ошибки никогда не должны замалчиваться.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Если не замалчиваются явно.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Встретив двусмысленность, отбрось искушение угадать.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Должен существовать один — и, желательно, </a:t>
            </a:r>
            <a:r>
              <a:rPr lang="ru-RU" sz="1400" i="1" dirty="0">
                <a:solidFill>
                  <a:srgbClr val="222222"/>
                </a:solidFill>
                <a:latin typeface="Arial" panose="020B0604020202020204" pitchFamily="34" charset="0"/>
              </a:rPr>
              <a:t>только</a:t>
            </a: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 один — очевидный </a:t>
            </a:r>
            <a:r>
              <a:rPr lang="ru-RU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способ сделать </a:t>
            </a: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это.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Хотя он поначалу может быть и не очевиден, если вы не </a:t>
            </a:r>
            <a:r>
              <a:rPr lang="ru-RU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голландец.</a:t>
            </a:r>
            <a:endParaRPr lang="ru-RU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Сейчас лучше, чем никогда.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Хотя никогда зачастую лучше, чем </a:t>
            </a:r>
            <a:r>
              <a:rPr lang="ru-RU" sz="1400" i="1" dirty="0">
                <a:solidFill>
                  <a:srgbClr val="222222"/>
                </a:solidFill>
                <a:latin typeface="Arial" panose="020B0604020202020204" pitchFamily="34" charset="0"/>
              </a:rPr>
              <a:t>прямо</a:t>
            </a: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 сейчас.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Если реализацию сложно объяснить — идея плоха.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Если реализацию легко объяснить — идея, </a:t>
            </a:r>
            <a:r>
              <a:rPr lang="ru-RU" sz="1400" i="1" dirty="0">
                <a:solidFill>
                  <a:srgbClr val="222222"/>
                </a:solidFill>
                <a:latin typeface="Arial" panose="020B0604020202020204" pitchFamily="34" charset="0"/>
              </a:rPr>
              <a:t>возможно</a:t>
            </a: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, хороша.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22222"/>
                </a:solidFill>
                <a:latin typeface="Arial" panose="020B0604020202020204" pitchFamily="34" charset="0"/>
              </a:rPr>
              <a:t>Пространства имён — отличная вещь! Давайте будем делать их больше!</a:t>
            </a:r>
            <a:endParaRPr lang="ru-RU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43" r="53786"/>
          <a:stretch/>
        </p:blipFill>
        <p:spPr>
          <a:xfrm>
            <a:off x="6012160" y="1772815"/>
            <a:ext cx="2952328" cy="1935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61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5"/>
          <p:cNvSpPr txBox="1">
            <a:spLocks/>
          </p:cNvSpPr>
          <p:nvPr/>
        </p:nvSpPr>
        <p:spPr>
          <a:xfrm>
            <a:off x="141028" y="2924944"/>
            <a:ext cx="8823460" cy="115212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Идеи</a:t>
            </a:r>
            <a:endParaRPr lang="en-US" sz="72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Модули и пространство имен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88840"/>
            <a:ext cx="6921431" cy="338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62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Отступы </a:t>
            </a:r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вместо скобочек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204864"/>
            <a:ext cx="4830256" cy="2283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29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Все есть объект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132856"/>
            <a:ext cx="4819485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48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5"/>
          <p:cNvSpPr txBox="1">
            <a:spLocks/>
          </p:cNvSpPr>
          <p:nvPr/>
        </p:nvSpPr>
        <p:spPr>
          <a:xfrm>
            <a:off x="141028" y="2924944"/>
            <a:ext cx="8823460" cy="115212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Типы</a:t>
            </a:r>
            <a:endParaRPr lang="en-US" sz="72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Программа. Язык программирования.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2204864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 Black" panose="02000000000000000000"/>
              </a:rPr>
              <a:t>Программа</a:t>
            </a:r>
            <a:r>
              <a:rPr lang="ru-RU" sz="2000" dirty="0" smtClean="0">
                <a:latin typeface="Roboto Black" panose="02000000000000000000"/>
              </a:rPr>
              <a:t> – набор инструкций для определенного исполнителя</a:t>
            </a:r>
            <a:endParaRPr lang="en-US" sz="2000" dirty="0">
              <a:latin typeface="Roboto Black" panose="0200000000000000000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668850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 Black" panose="02000000000000000000"/>
              </a:rPr>
              <a:t>Язык программирования </a:t>
            </a:r>
            <a:r>
              <a:rPr lang="ru-RU" sz="2000" dirty="0" smtClean="0">
                <a:latin typeface="Roboto Black" panose="02000000000000000000"/>
              </a:rPr>
              <a:t>– формальный язык, предназначенный для записи программ</a:t>
            </a:r>
            <a:endParaRPr lang="en-US" sz="2000" dirty="0">
              <a:latin typeface="Roboto Black" panose="0200000000000000000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11538276"/>
              </p:ext>
            </p:extLst>
          </p:nvPr>
        </p:nvGraphicFramePr>
        <p:xfrm>
          <a:off x="2267744" y="3140968"/>
          <a:ext cx="4752528" cy="327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0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Встроенные типы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797784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Встроенные объекты упрощают создание </a:t>
            </a:r>
            <a:r>
              <a:rPr lang="ru-RU" sz="2000" dirty="0" smtClean="0">
                <a:latin typeface="Roboto Black" panose="02000000000000000000"/>
              </a:rPr>
              <a:t>программ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Встроенные объекты – это компоненты </a:t>
            </a:r>
            <a:r>
              <a:rPr lang="ru-RU" sz="2000" dirty="0" smtClean="0">
                <a:latin typeface="Roboto Black" panose="02000000000000000000"/>
              </a:rPr>
              <a:t>расширений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Встроенные объекты часто более эффективны, чем созданные </a:t>
            </a:r>
            <a:r>
              <a:rPr lang="ru-RU" sz="2000" dirty="0" smtClean="0">
                <a:latin typeface="Roboto Black" panose="02000000000000000000"/>
              </a:rPr>
              <a:t>вручную структуры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Встроенные объекты – это стандартная часть языка</a:t>
            </a:r>
            <a:endParaRPr lang="ru-RU" sz="2000" dirty="0" smtClean="0">
              <a:latin typeface="Roboto Black" panose="0200000000000000000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54968958"/>
              </p:ext>
            </p:extLst>
          </p:nvPr>
        </p:nvGraphicFramePr>
        <p:xfrm>
          <a:off x="2051720" y="3356992"/>
          <a:ext cx="511256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2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None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88840"/>
            <a:ext cx="4141646" cy="2958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468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Числовые типы</a:t>
            </a:r>
            <a:endParaRPr lang="ru-RU" sz="3800" spc="-150" dirty="0" smtClean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797784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Логический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Целые числа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Числа с плавающей точкой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Числа с фиксированной точностью</a:t>
            </a:r>
            <a:endParaRPr lang="en-US" sz="2000" dirty="0" smtClean="0">
              <a:latin typeface="Roboto Black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Рациональные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6658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Логические значения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844824"/>
            <a:ext cx="4464496" cy="3489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2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Основные числовые типы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5819048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Операторы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4964"/>
          <a:stretch/>
        </p:blipFill>
        <p:spPr>
          <a:xfrm>
            <a:off x="1331640" y="1700807"/>
            <a:ext cx="6480720" cy="46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980728"/>
            <a:ext cx="6336704" cy="53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Строки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97784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Строки </a:t>
            </a:r>
            <a:r>
              <a:rPr lang="ru-RU" sz="2000" dirty="0">
                <a:latin typeface="Roboto Black" panose="02000000000000000000"/>
              </a:rPr>
              <a:t>в апострофах: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spa”m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Строки </a:t>
            </a:r>
            <a:r>
              <a:rPr lang="ru-RU" sz="2000" dirty="0">
                <a:latin typeface="Roboto Black" panose="02000000000000000000"/>
              </a:rPr>
              <a:t>в кавычках: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spa’m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Строки </a:t>
            </a:r>
            <a:r>
              <a:rPr lang="ru-RU" sz="2000" dirty="0">
                <a:latin typeface="Roboto Black" panose="02000000000000000000"/>
              </a:rPr>
              <a:t>в тройных кавычках: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‘’’...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spam ...’’’, “””... spam ...”””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Экранированные </a:t>
            </a:r>
            <a:r>
              <a:rPr lang="ru-RU" sz="2000" dirty="0">
                <a:latin typeface="Roboto Black" panose="02000000000000000000"/>
              </a:rPr>
              <a:t>последовательности: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\0m”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Неформатированные </a:t>
            </a:r>
            <a:r>
              <a:rPr lang="ru-RU" sz="2000" dirty="0">
                <a:latin typeface="Roboto Black" panose="02000000000000000000"/>
              </a:rPr>
              <a:t>строки: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r”C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:\new\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test.spm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Строки </a:t>
            </a:r>
            <a:r>
              <a:rPr lang="ru-RU" sz="2000" dirty="0">
                <a:latin typeface="Roboto Black" panose="02000000000000000000"/>
              </a:rPr>
              <a:t>байтов в версии </a:t>
            </a:r>
            <a:r>
              <a:rPr lang="ru-RU" sz="2000" dirty="0" smtClean="0">
                <a:latin typeface="Roboto Black" panose="02000000000000000000"/>
              </a:rPr>
              <a:t>3.0: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b’sp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\x01am’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Строки </a:t>
            </a:r>
            <a:r>
              <a:rPr lang="ru-RU" sz="2000" dirty="0">
                <a:latin typeface="Roboto Black" panose="02000000000000000000"/>
              </a:rPr>
              <a:t>символов Юникода, только в версии 2.6 (глава 36):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u’eggs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\u0020spam’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005064"/>
            <a:ext cx="6263680" cy="23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Методы </a:t>
            </a:r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работы со строками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43038318"/>
              </p:ext>
            </p:extLst>
          </p:nvPr>
        </p:nvGraphicFramePr>
        <p:xfrm>
          <a:off x="107504" y="1196752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1695924"/>
              </p:ext>
            </p:extLst>
          </p:nvPr>
        </p:nvGraphicFramePr>
        <p:xfrm>
          <a:off x="107504" y="3501008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504" y="2348881"/>
            <a:ext cx="2304256" cy="15676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67744" y="2348880"/>
            <a:ext cx="2232248" cy="969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0" y="2348880"/>
            <a:ext cx="2491590" cy="10081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20273" y="2276874"/>
            <a:ext cx="2088231" cy="1174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6"/>
          <a:srcRect r="18719"/>
          <a:stretch/>
        </p:blipFill>
        <p:spPr>
          <a:xfrm>
            <a:off x="107505" y="4653136"/>
            <a:ext cx="2113181" cy="1584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7744" y="4581129"/>
            <a:ext cx="2338643" cy="5760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29216" y="4653136"/>
            <a:ext cx="2219048" cy="10190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9"/>
          <a:srcRect b="40675"/>
          <a:stretch/>
        </p:blipFill>
        <p:spPr>
          <a:xfrm>
            <a:off x="7129416" y="4653136"/>
            <a:ext cx="1619048" cy="3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Списки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97784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Упорядоченные коллекции объектов произвольных типов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Доступ к элементам по смещению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Переменная длина, гетерогенность и произвольное число уровней вложенности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Относятся к категории изменяемых объектов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Массивы ссылок на </a:t>
            </a:r>
            <a:r>
              <a:rPr lang="ru-RU" sz="2000" dirty="0" smtClean="0">
                <a:latin typeface="Roboto Black" panose="02000000000000000000"/>
              </a:rPr>
              <a:t>объекты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645024"/>
            <a:ext cx="2738743" cy="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3611862"/>
            <a:ext cx="2160240" cy="7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Трансляция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2761525"/>
              </p:ext>
            </p:extLst>
          </p:nvPr>
        </p:nvGraphicFramePr>
        <p:xfrm>
          <a:off x="755576" y="1700808"/>
          <a:ext cx="763284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8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Методы </a:t>
            </a:r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работы со списками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665446179"/>
              </p:ext>
            </p:extLst>
          </p:nvPr>
        </p:nvGraphicFramePr>
        <p:xfrm>
          <a:off x="107504" y="1772816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11765865"/>
              </p:ext>
            </p:extLst>
          </p:nvPr>
        </p:nvGraphicFramePr>
        <p:xfrm>
          <a:off x="107504" y="4149080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75856" y="2348880"/>
            <a:ext cx="2160240" cy="1751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520" y="2348879"/>
            <a:ext cx="1872208" cy="15479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72200" y="4731294"/>
            <a:ext cx="2304256" cy="17220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98" y="4767200"/>
            <a:ext cx="2842118" cy="14337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9366" y="4831971"/>
            <a:ext cx="2504762" cy="13333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72200" y="2348881"/>
            <a:ext cx="198922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Кортежи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97784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Это упорядоченные коллекции объектов произвольных типов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Обеспечивают доступ к элементам по смещению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Относятся к категории неизменяемых последовательностей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Имеют фиксированную длину, гетерогенны и поддерживают </a:t>
            </a:r>
            <a:r>
              <a:rPr lang="ru-RU" sz="2000" dirty="0" smtClean="0">
                <a:latin typeface="Roboto Black" panose="02000000000000000000"/>
              </a:rPr>
              <a:t>произвольное число </a:t>
            </a:r>
            <a:r>
              <a:rPr lang="ru-RU" sz="2000" dirty="0">
                <a:latin typeface="Roboto Black" panose="02000000000000000000"/>
              </a:rPr>
              <a:t>уровней вложенности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Массивы ссылок на </a:t>
            </a:r>
            <a:r>
              <a:rPr lang="ru-RU" sz="2000" dirty="0" smtClean="0">
                <a:latin typeface="Roboto Black" panose="02000000000000000000"/>
              </a:rPr>
              <a:t>объекты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75" y="3966263"/>
            <a:ext cx="2771429" cy="5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27" y="4792717"/>
            <a:ext cx="4352381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Методы </a:t>
            </a:r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работы с кортежами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730076266"/>
              </p:ext>
            </p:extLst>
          </p:nvPr>
        </p:nvGraphicFramePr>
        <p:xfrm>
          <a:off x="107504" y="1772816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2420888"/>
            <a:ext cx="2847619" cy="11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r="9821"/>
          <a:stretch/>
        </p:blipFill>
        <p:spPr>
          <a:xfrm>
            <a:off x="6286806" y="2420888"/>
            <a:ext cx="2857194" cy="1391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512" y="2348880"/>
            <a:ext cx="3024336" cy="1170711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49193020"/>
              </p:ext>
            </p:extLst>
          </p:nvPr>
        </p:nvGraphicFramePr>
        <p:xfrm>
          <a:off x="107504" y="3933056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05" y="4653136"/>
            <a:ext cx="4752528" cy="1171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44008" y="5013176"/>
            <a:ext cx="4392488" cy="130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Словари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97784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Доступ к элементам по ключу, а не по </a:t>
            </a:r>
            <a:r>
              <a:rPr lang="ru-RU" sz="2000" dirty="0" smtClean="0">
                <a:latin typeface="Roboto Black" panose="02000000000000000000"/>
              </a:rPr>
              <a:t>индексу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Неупорядоченные коллекции произвольных объектов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Переменная длина, гетерогенность и произвольное число уровней вложенности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Относятся к категории «изменяемых отображений»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Таблицы ссылок на объекты (хеш-таблицы)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429000"/>
            <a:ext cx="6047619" cy="11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653136"/>
            <a:ext cx="3771429" cy="9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877272"/>
            <a:ext cx="5819048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Методы </a:t>
            </a:r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работы со словарями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17168968"/>
              </p:ext>
            </p:extLst>
          </p:nvPr>
        </p:nvGraphicFramePr>
        <p:xfrm>
          <a:off x="107504" y="1772816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5656" y="4509120"/>
            <a:ext cx="3476190" cy="192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3618" y="2420888"/>
            <a:ext cx="3034846" cy="14041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2120" y="3961106"/>
            <a:ext cx="3384376" cy="8360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04" y="2348880"/>
            <a:ext cx="3752655" cy="1800200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00999218"/>
              </p:ext>
            </p:extLst>
          </p:nvPr>
        </p:nvGraphicFramePr>
        <p:xfrm>
          <a:off x="-684584" y="3861048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22053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Множества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97784"/>
            <a:ext cx="8784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Неупорядоченная коллекция уникальных 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Не поддерживает индексирование и срезы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Отсутствуют ключи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Элементы, помещаемые в множество должны быть неизменяемыми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Roboto Black" panose="02000000000000000000"/>
              </a:rPr>
              <a:t>Таблицы ссылок на объекты (хеш-таблицы)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024"/>
            <a:ext cx="5266667" cy="15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605970"/>
            <a:ext cx="3752381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Методы </a:t>
            </a:r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работы с множествами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840949196"/>
              </p:ext>
            </p:extLst>
          </p:nvPr>
        </p:nvGraphicFramePr>
        <p:xfrm>
          <a:off x="107504" y="1772816"/>
          <a:ext cx="892899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2420888"/>
            <a:ext cx="2376264" cy="1469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7784" y="2348880"/>
            <a:ext cx="3600400" cy="2279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2398" y="2420888"/>
            <a:ext cx="292610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4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Основные типы </a:t>
            </a:r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языка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797784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Базовых типов довольно много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Непосредственное изменение допускают только изменяемые объекты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Roboto Black" panose="02000000000000000000"/>
              </a:rPr>
              <a:t>Над объектами одной категории могут проводиться одни и те же операции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68960"/>
            <a:ext cx="5695238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08720"/>
            <a:ext cx="5105590" cy="53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5"/>
          <p:cNvSpPr txBox="1">
            <a:spLocks/>
          </p:cNvSpPr>
          <p:nvPr/>
        </p:nvSpPr>
        <p:spPr>
          <a:xfrm>
            <a:off x="141028" y="2924944"/>
            <a:ext cx="8823460" cy="115212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Динамическая типизация</a:t>
            </a:r>
            <a:endParaRPr lang="en-US" sz="72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Скучающий ученый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3078" name="Picture 6" descr="ÐÐ°ÑÑÐ¸Ð½ÐºÐ¸ Ð¿Ð¾ Ð·Ð°Ð¿ÑÐ¾ÑÑ Ð³Ð²Ð¸Ð´Ð¾ Ð²Ð°Ð½ ÑÐ¾ÑÑÑÐ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2985525" cy="44782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563888" y="1818690"/>
            <a:ext cx="52565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44444"/>
                </a:solidFill>
                <a:latin typeface="SourceSansProRegular"/>
              </a:rPr>
              <a:t>“…in </a:t>
            </a:r>
            <a:r>
              <a:rPr lang="en-US" dirty="0">
                <a:solidFill>
                  <a:srgbClr val="444444"/>
                </a:solidFill>
                <a:latin typeface="SourceSansProRegular"/>
              </a:rPr>
              <a:t>December 1989, I was looking for a "hobby" programming project that would keep me occupied during the week around Christmas. My office (a government-run research lab in Amsterdam) would be closed, but I had a home computer, and not much else on my hands</a:t>
            </a:r>
            <a:r>
              <a:rPr lang="en-US" dirty="0" smtClean="0">
                <a:solidFill>
                  <a:srgbClr val="444444"/>
                </a:solidFill>
                <a:latin typeface="SourceSansProRegular"/>
              </a:rPr>
              <a:t>.”</a:t>
            </a:r>
          </a:p>
          <a:p>
            <a:endParaRPr lang="en-US" dirty="0" smtClean="0">
              <a:solidFill>
                <a:srgbClr val="444444"/>
              </a:solidFill>
              <a:latin typeface="SourceSansProRegular"/>
            </a:endParaRPr>
          </a:p>
          <a:p>
            <a:pPr algn="r"/>
            <a:r>
              <a:rPr lang="en-US" dirty="0" smtClean="0"/>
              <a:t>Foreword </a:t>
            </a:r>
            <a:r>
              <a:rPr lang="en-US" dirty="0"/>
              <a:t>for “Programming Python” (1st ed.)</a:t>
            </a:r>
          </a:p>
        </p:txBody>
      </p:sp>
    </p:spTree>
    <p:extLst>
      <p:ext uri="{BB962C8B-B14F-4D97-AF65-F5344CB8AC3E}">
        <p14:creationId xmlns:p14="http://schemas.microsoft.com/office/powerpoint/2010/main" val="40707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69570721"/>
              </p:ext>
            </p:extLst>
          </p:nvPr>
        </p:nvGraphicFramePr>
        <p:xfrm>
          <a:off x="251520" y="2117080"/>
          <a:ext cx="8640960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3275856" y="407707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39952" y="3645024"/>
            <a:ext cx="864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Roboto Black" panose="02000000000000000000"/>
              </a:rPr>
              <a:t>Ссылка</a:t>
            </a:r>
          </a:p>
        </p:txBody>
      </p:sp>
      <p:sp>
        <p:nvSpPr>
          <p:cNvPr id="12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Механизм инициализации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37865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Механизм удаления переменной/объекта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460432" cy="1343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73016"/>
            <a:ext cx="8496944" cy="9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Родители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504" y="2559387"/>
            <a:ext cx="3960440" cy="120032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{}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0A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0A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0A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6581" y="198884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ABC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995936" y="2570128"/>
            <a:ext cx="5040560" cy="19389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Hello EXPORTS Main;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Wr.PutText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"Hello, World!\n");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Wr.Close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Stdio.stdout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EXCEPT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2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IO.Error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en-US" altLang="en-US" sz="12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IO.Put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(“An I/O error occurred.”)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Hello.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36096" y="197954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Modula-3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Цели и результаты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5776" y="6021288"/>
            <a:ext cx="428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https://www.python.org/doc/essays/cp4e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204864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Roboto Black" panose="02000000000000000000"/>
              </a:rPr>
              <a:t>Задача</a:t>
            </a:r>
            <a:r>
              <a:rPr lang="ru-RU" sz="2000" dirty="0" smtClean="0">
                <a:latin typeface="Roboto Black" panose="02000000000000000000"/>
              </a:rPr>
              <a:t>: простой, понятный, удобный и полезный язык с открытым </a:t>
            </a:r>
            <a:r>
              <a:rPr lang="ru-RU" sz="2000" dirty="0">
                <a:latin typeface="Roboto Black" panose="02000000000000000000"/>
              </a:rPr>
              <a:t>и</a:t>
            </a:r>
            <a:r>
              <a:rPr lang="ru-RU" sz="2000" dirty="0" smtClean="0">
                <a:latin typeface="Roboto Black" panose="02000000000000000000"/>
              </a:rPr>
              <a:t>сходным кодом</a:t>
            </a:r>
          </a:p>
          <a:p>
            <a:endParaRPr lang="ru-RU" sz="2000" dirty="0">
              <a:latin typeface="Roboto Black" panose="02000000000000000000"/>
            </a:endParaRPr>
          </a:p>
          <a:p>
            <a:r>
              <a:rPr lang="ru-RU" sz="2000" b="1" dirty="0" smtClean="0">
                <a:latin typeface="Roboto Black" panose="02000000000000000000"/>
              </a:rPr>
              <a:t>Результат</a:t>
            </a:r>
            <a:r>
              <a:rPr lang="ru-RU" sz="2000" dirty="0" smtClean="0">
                <a:latin typeface="Roboto Black" panose="02000000000000000000"/>
              </a:rPr>
              <a:t>:</a:t>
            </a:r>
            <a:r>
              <a:rPr lang="ru-RU" sz="2000" b="1" dirty="0" smtClean="0">
                <a:latin typeface="Roboto Black" panose="02000000000000000000"/>
              </a:rPr>
              <a:t> </a:t>
            </a:r>
            <a:endParaRPr lang="en-US" sz="2000" b="1" dirty="0">
              <a:latin typeface="Roboto Black" panose="0200000000000000000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214"/>
          <a:stretch/>
        </p:blipFill>
        <p:spPr>
          <a:xfrm>
            <a:off x="1619672" y="2852936"/>
            <a:ext cx="6504762" cy="20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Особенности языка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0784114"/>
              </p:ext>
            </p:extLst>
          </p:nvPr>
        </p:nvGraphicFramePr>
        <p:xfrm>
          <a:off x="539552" y="1772816"/>
          <a:ext cx="813690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95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Python - </a:t>
            </a:r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динамический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4" y="1844824"/>
            <a:ext cx="8009524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/>
          <p:cNvSpPr txBox="1">
            <a:spLocks/>
          </p:cNvSpPr>
          <p:nvPr/>
        </p:nvSpPr>
        <p:spPr>
          <a:xfrm>
            <a:off x="141028" y="1163598"/>
            <a:ext cx="8823460" cy="609218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Python - </a:t>
            </a:r>
            <a:r>
              <a:rPr lang="ru-RU" sz="3800" spc="-150" dirty="0" smtClean="0">
                <a:solidFill>
                  <a:srgbClr val="C40B0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интерпретируемый</a:t>
            </a:r>
            <a:endParaRPr lang="en-US" sz="3800" spc="-150" dirty="0">
              <a:solidFill>
                <a:srgbClr val="C40B0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44824"/>
            <a:ext cx="8643946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395536" y="5579948"/>
            <a:ext cx="468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docs.python.org/2.0/lib/bytecodes.html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5536" y="586798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https://www.synopsys.com/blogs/software-security/understanding-python-bytecode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ezio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Artezio</Template>
  <TotalTime>2488</TotalTime>
  <Words>835</Words>
  <Application>Microsoft Office PowerPoint</Application>
  <PresentationFormat>On-screen Show (4:3)</PresentationFormat>
  <Paragraphs>196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Roboto Black</vt:lpstr>
      <vt:lpstr>Roboto Light</vt:lpstr>
      <vt:lpstr>Roboto Thin</vt:lpstr>
      <vt:lpstr>SourceSansProRegular</vt:lpstr>
      <vt:lpstr>Times New Roman</vt:lpstr>
      <vt:lpstr>Artezio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Elizaveta Shvyndikova</dc:creator>
  <cp:lastModifiedBy>Alexandr Ignatov</cp:lastModifiedBy>
  <cp:revision>85</cp:revision>
  <dcterms:created xsi:type="dcterms:W3CDTF">2014-07-15T09:02:25Z</dcterms:created>
  <dcterms:modified xsi:type="dcterms:W3CDTF">2018-06-05T07:48:51Z</dcterms:modified>
</cp:coreProperties>
</file>