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F</a:t>
            </a:r>
            <a:r>
              <a:rPr altLang="en-GB" dirty="0" sz="2400" lang="en-US"/>
              <a:t>a</a:t>
            </a:r>
            <a:r>
              <a:rPr altLang="en-GB" dirty="0" sz="2400" lang="en-US"/>
              <a:t>i</a:t>
            </a:r>
            <a:r>
              <a:rPr altLang="en-GB" dirty="0" sz="2400" lang="en-US"/>
              <a:t>r</a:t>
            </a:r>
            <a:r>
              <a:rPr altLang="en-GB" dirty="0" sz="2400" lang="en-US"/>
              <a:t>o</a:t>
            </a:r>
            <a:r>
              <a:rPr altLang="en-GB" dirty="0" sz="2400" lang="en-US"/>
              <a:t>s</a:t>
            </a:r>
            <a:r>
              <a:rPr altLang="en-GB" dirty="0" sz="2400" lang="en-US"/>
              <a:t>e</a:t>
            </a:r>
            <a:r>
              <a:rPr altLang="en-GB" dirty="0" sz="2400" lang="en-US"/>
              <a:t>.</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7</a:t>
            </a:r>
            <a:r>
              <a:rPr altLang="en-GB" dirty="0" sz="2400" lang="en-US"/>
              <a:t>0</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2024-09-07T07:50:33Z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0a1703d78cb44595ba7965331648dc33</vt:lpwstr>
  </property>
</Properties>
</file>