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61" r:id="rId6"/>
    <p:sldId id="262" r:id="rId7"/>
    <p:sldId id="285" r:id="rId8"/>
    <p:sldId id="274" r:id="rId9"/>
    <p:sldId id="284" r:id="rId10"/>
    <p:sldId id="26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07" autoAdjust="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commentAuthors" Target="commentAuthors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10/24/2019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994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23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Master" Target="../slideMasters/slideMaster1.xml" /><Relationship Id="rId1" Type="http://schemas.openxmlformats.org/officeDocument/2006/relationships/themeOverride" Target="../theme/themeOverride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0.jp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1416282"/>
            <a:ext cx="3571782" cy="2387600"/>
          </a:xfrm>
        </p:spPr>
        <p:txBody>
          <a:bodyPr/>
          <a:lstStyle/>
          <a:p>
            <a:r>
              <a:rPr lang="en-US" b="1" dirty="0"/>
              <a:t>Prediction Model for Students’ Future Development 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3925824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9896" y="4047767"/>
            <a:ext cx="3571782" cy="1219200"/>
          </a:xfrm>
        </p:spPr>
        <p:txBody>
          <a:bodyPr>
            <a:normAutofit/>
          </a:bodyPr>
          <a:lstStyle/>
          <a:p>
            <a:r>
              <a:rPr lang="en-US" sz="2000" b="1" dirty="0"/>
              <a:t>Using Deep Learning and Tensor flow AI Engine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25787" y="5258074"/>
            <a:ext cx="29564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Team Members :</a:t>
            </a:r>
          </a:p>
          <a:p>
            <a:r>
              <a:rPr lang="en-US" sz="1400" dirty="0">
                <a:solidFill>
                  <a:schemeClr val="bg1"/>
                </a:solidFill>
              </a:rPr>
              <a:t>Muhammed Fairoos M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Sahad K</a:t>
            </a:r>
          </a:p>
          <a:p>
            <a:r>
              <a:rPr lang="en-US" sz="1400" dirty="0">
                <a:solidFill>
                  <a:schemeClr val="bg1"/>
                </a:solidFill>
              </a:rPr>
              <a:t>Nishad K</a:t>
            </a:r>
          </a:p>
          <a:p>
            <a:endParaRPr lang="en-US" sz="6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Guided By :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Sufyan P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3868" y="1651635"/>
            <a:ext cx="4159250" cy="318781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Classification and prediction of students’ performance in examination are the typical challenges for educators.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Various traditional data mining methods such as decision tree and association rules were used to perform classification.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this paper, a research on how to use Tensor flow AI engine for classifying students’ performance and forecasting their future universities degree program is studied.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Placeholder 3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8" b="11368"/>
          <a:stretch>
            <a:fillRect/>
          </a:stretch>
        </p:blipFill>
        <p:spPr>
          <a:xfrm>
            <a:off x="432000" y="0"/>
            <a:ext cx="5472000" cy="4706112"/>
          </a:xfr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 txBox="1">
            <a:spLocks/>
          </p:cNvSpPr>
          <p:nvPr/>
        </p:nvSpPr>
        <p:spPr>
          <a:xfrm>
            <a:off x="6301141" y="714316"/>
            <a:ext cx="3974900" cy="47768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 order to build the predictive modeling, there are several traditional tasks used for example classification, regression and categorization.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Algorithm such as association rules and decision tree are commonly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An appropriate and accurate forecast is important for providing prompt advice to student on program and university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For a more comprehensive consideration of an all rounded factors, the deep learning model analyzed not only the traditional academic performance but also non-academic performance.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42" name="Picture Placeholder 41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897"/>
          <a:stretch>
            <a:fillRect/>
          </a:stretch>
        </p:blipFill>
        <p:spPr>
          <a:xfrm>
            <a:off x="432000" y="0"/>
            <a:ext cx="5472000" cy="4681728"/>
          </a:xfr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Scope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 txBox="1">
            <a:spLocks/>
          </p:cNvSpPr>
          <p:nvPr/>
        </p:nvSpPr>
        <p:spPr>
          <a:xfrm>
            <a:off x="6301141" y="714316"/>
            <a:ext cx="3974900" cy="47768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Classification and prediction is a general problem.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311518" y="714316"/>
            <a:ext cx="46103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and prediction is a general problem.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data mining techniques such as association rules, decision tree, clustering and so on had been use for a few decades for solving this problem.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raising popularity of using </a:t>
            </a:r>
            <a:r>
              <a:rPr lang="en-US" dirty="0" err="1"/>
              <a:t>Tensorflow</a:t>
            </a:r>
            <a:r>
              <a:rPr lang="en-US" dirty="0"/>
              <a:t> for deep learning and artificial intelligence opened a new approach and direction for solving classification problem and prediction of non-linear results.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 result is good enough to provide appropriate recommendations for students, their teachers and parents to decide their development pathway.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r="4531"/>
          <a:stretch>
            <a:fillRect/>
          </a:stretch>
        </p:blipFill>
        <p:spPr>
          <a:xfrm>
            <a:off x="432000" y="0"/>
            <a:ext cx="5472000" cy="4706112"/>
          </a:xfrm>
        </p:spPr>
      </p:pic>
    </p:spTree>
    <p:extLst>
      <p:ext uri="{BB962C8B-B14F-4D97-AF65-F5344CB8AC3E}">
        <p14:creationId xmlns:p14="http://schemas.microsoft.com/office/powerpoint/2010/main" val="16681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62250" y="3971432"/>
            <a:ext cx="1980000" cy="3600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23872" y="4484234"/>
            <a:ext cx="223113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816608" y="4605832"/>
            <a:ext cx="2633472" cy="1063448"/>
          </a:xfrm>
        </p:spPr>
        <p:txBody>
          <a:bodyPr/>
          <a:lstStyle/>
          <a:p>
            <a:r>
              <a:rPr lang="en-US" dirty="0"/>
              <a:t>Deep learning is a subset of ML in  AI that has networks capable of learning unsupervised from data that is unstructured or unlabeled.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Tensor Flow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10912" y="4484234"/>
            <a:ext cx="21945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5840" y="4605832"/>
            <a:ext cx="2499360" cy="720000"/>
          </a:xfrm>
        </p:spPr>
        <p:txBody>
          <a:bodyPr/>
          <a:lstStyle/>
          <a:p>
            <a:r>
              <a:rPr lang="en-US" dirty="0"/>
              <a:t> Tensor Flow is a free and open-source software library for dataflow and differentiable programming across a range of tasks.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37166" y="3971432"/>
            <a:ext cx="1980000" cy="360000"/>
          </a:xfrm>
        </p:spPr>
        <p:txBody>
          <a:bodyPr/>
          <a:lstStyle/>
          <a:p>
            <a:r>
              <a:rPr lang="en-US" dirty="0"/>
              <a:t>AI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12608" y="4484234"/>
            <a:ext cx="22433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80960" y="4605832"/>
            <a:ext cx="2743200" cy="720000"/>
          </a:xfrm>
        </p:spPr>
        <p:txBody>
          <a:bodyPr/>
          <a:lstStyle/>
          <a:p>
            <a:r>
              <a:rPr lang="en-US" dirty="0"/>
              <a:t>Artificial intelligence (AI) is the simulation of human intelligence processes by machines, especially computer systems.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4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7201"/>
          <a:stretch>
            <a:fillRect/>
          </a:stretch>
        </p:blipFill>
        <p:spPr>
          <a:xfrm>
            <a:off x="2125674" y="1735138"/>
            <a:ext cx="1979613" cy="1981200"/>
          </a:xfrm>
        </p:spPr>
      </p:pic>
      <p:pic>
        <p:nvPicPr>
          <p:cNvPr id="38" name="Picture Placeholder 37"/>
          <p:cNvPicPr>
            <a:picLocks noGrp="1" noChangeAspect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r="21898"/>
          <a:stretch>
            <a:fillRect/>
          </a:stretch>
        </p:blipFill>
        <p:spPr>
          <a:xfrm>
            <a:off x="5112287" y="1735138"/>
            <a:ext cx="1979613" cy="1981200"/>
          </a:xfrm>
        </p:spPr>
      </p:pic>
      <p:pic>
        <p:nvPicPr>
          <p:cNvPr id="41" name="Picture Placeholder 40"/>
          <p:cNvPicPr>
            <a:picLocks noGrp="1" noChangeAspect="1"/>
          </p:cNvPicPr>
          <p:nvPr>
            <p:ph type="pic" sz="quarter" idx="4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r="16754"/>
          <a:stretch>
            <a:fillRect/>
          </a:stretch>
        </p:blipFill>
        <p:spPr>
          <a:xfrm>
            <a:off x="8024974" y="1735138"/>
            <a:ext cx="1979613" cy="1981200"/>
          </a:xfr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07" y="1244627"/>
            <a:ext cx="4416225" cy="4079850"/>
          </a:xfrm>
        </p:spPr>
        <p:txBody>
          <a:bodyPr anchor="b"/>
          <a:lstStyle/>
          <a:p>
            <a:endParaRPr lang="en-US" dirty="0"/>
          </a:p>
          <a:p>
            <a:r>
              <a:rPr lang="en-US" dirty="0"/>
              <a:t>This study demonstrated that deep learning could be an effective tool for predicting the students’ performance</a:t>
            </a:r>
          </a:p>
          <a:p>
            <a:r>
              <a:rPr lang="en-US" dirty="0"/>
              <a:t>The result ranged from 80% to 91%.</a:t>
            </a:r>
          </a:p>
          <a:p>
            <a:r>
              <a:rPr lang="en-US" dirty="0"/>
              <a:t>The prediction result is good enough to provide appropriate recommendations for students, their teachers and parents to decide their development pathway.</a:t>
            </a:r>
          </a:p>
          <a:p>
            <a:r>
              <a:rPr lang="en-US" dirty="0"/>
              <a:t>It is believed that more applications of deep learning could be used for education and corporate staff training in the future.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2000" y="1158670"/>
            <a:ext cx="5472113" cy="38687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Wikipedia</a:t>
            </a:r>
            <a:endParaRPr lang="en-IN" dirty="0"/>
          </a:p>
          <a:p>
            <a:r>
              <a:rPr lang="en-US" dirty="0"/>
              <a:t>Wilton W.T. Fok1, Y.S. He1, H.H. Au Yeung1, K.Y. Law1, KH Cheung1, YY. Ai1, P. Ho1 "Prediction Model for Students’ Future Development by Deep Learning and Tensorflow Artificial Intelligence Engine",2018</a:t>
            </a:r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395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Prediction Model for Students’ Future Development </vt:lpstr>
      <vt:lpstr>Introduction</vt:lpstr>
      <vt:lpstr>Objective</vt:lpstr>
      <vt:lpstr>Scope</vt:lpstr>
      <vt:lpstr>Technologies Used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for Students’ Future Development </dc:title>
  <dc:creator/>
  <cp:lastModifiedBy>Unknown User</cp:lastModifiedBy>
  <cp:revision>2</cp:revision>
  <dcterms:created xsi:type="dcterms:W3CDTF">2019-10-22T16:21:06Z</dcterms:created>
  <dcterms:modified xsi:type="dcterms:W3CDTF">2019-10-24T10:24:06Z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