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B2A-CBD1-6877-9DCA-815E80A3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81204-5236-9FD8-F899-13161AD7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3742-15A8-4CC2-65F2-3E3113BE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7BF8-6DCE-1930-F85E-EFCA5A07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158D-3332-A561-A29E-E096F53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D91-2D58-857E-2789-B971AB5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4362E-EEC6-084E-031B-189C17A3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5832-9CBF-54C1-4727-89863E01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8C6E-15C1-6A0A-2688-A673659B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93B3-5C79-0719-0097-F7B8C43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8C47C-4D66-7341-0A93-3A20D0D6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2D06-9C34-2D61-4C89-6826F0A0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8A7C-35BD-8E8C-F4BD-6A83636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13ED-4B97-9E7C-C4F2-B72B3E34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B0EE-3007-6A9D-A7FC-34B2CA45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ACA6-66A6-3C5B-46F4-F00F478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FC29-364B-1E5F-6C05-FD64249A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67A5-B4AF-B93C-76D5-26426591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0B4F-B936-A10A-6B32-078BE8A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8B69-88BC-2916-878F-C22E6DF7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5800-DBAA-782E-8D71-D7C1A242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C50A-8B21-28CB-7115-7FC45AF8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E49B-FEC2-9338-8C90-D77987AF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BB35-82FD-972C-E45E-32D0792B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B839-BFEE-E2BF-44EB-F6E0A650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611E-CCE3-F1F7-D7F7-9C068181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EAEC-7A12-D013-3A3A-A2E168B0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55D52-E6FB-6A9F-DB84-7768BF2A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43C8-DDCF-7879-5B98-BF4F078D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AB4F-D012-A650-0A90-660E4354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C619-DD3A-BE90-AAA8-9A6C4F0C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B229-148B-3DB1-26C2-13D18DF2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9154-9792-82C5-345F-BC70D3E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67AC0-3031-86FE-9BDE-1375E45D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BB011-05A2-392D-805C-FE92CC6D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E2A1-8D44-854D-7632-9CEBA4379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FC096-A35C-6978-8B11-59C81DDD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57016-4F64-DA3D-7C9F-E33CE62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8CD09-4C84-03F3-5808-29A6AB6E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E3F7-5F3A-7475-1635-51DDC44B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75C8-20BF-40B6-F71A-9B6B49A7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693C7-DAF0-FB67-ADD4-24025CA2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FDA91-DBFF-53F7-809F-18125A1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8F9ED-7EA7-8C3C-909C-00727306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1A162-0568-0DE0-D97B-6C3742A9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A9C2-4056-7DB9-E935-6EAF9B76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F4FE-E091-AF9C-9856-1794396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1ABD-20F9-10BE-71E1-726829A1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9242F-30C9-B385-7BED-5FA9AC56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DA465-5302-4CDC-A624-414BA0E4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723F-85BF-237C-17D8-02ABF0F4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DE16-088F-6297-9D4C-7FE1E6FE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C472-D4D2-7358-9BB5-773C8230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507E4-F233-C262-20B1-B975BBAED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5CE5B-0ADE-6A9A-0120-FC767077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17CC9-FD31-B476-008E-2047B8F0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ED619-A347-81EC-B4B2-6E760DD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0169-4353-B214-DF4A-683B20B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C1057-E5FA-F9FA-FA26-C1D27DF4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6D4C-A20B-79B9-E23F-204A2EFC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789-21B5-FA47-5485-ADC3DE17F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7333-0B6D-4313-8EA6-EEA037D00857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7876-E2EA-3288-6845-4C8B8A63E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8C0A-C205-D069-7EB2-BFDBD6FE7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439A-4634-4071-9752-1E606F00B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rpart/Final_project_cs50_data_preprocess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7035-D7B9-9A77-D13F-C1C85C1B7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Preprocessing scraping Twitter’s tweets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C57DA-13A0-A04E-B811-F03A7500F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652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T Sans" panose="020B0503020203020204" pitchFamily="34" charset="0"/>
              </a:rPr>
              <a:t>Khatcha Ruenlek, Bangkok Thailand.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00000"/>
                </a:solidFill>
                <a:effectLst/>
                <a:latin typeface="PT Sans" panose="020B0503020203020204" pitchFamily="34" charset="0"/>
              </a:rPr>
              <a:t>edX usernames :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"/>
              </a:rPr>
              <a:t>khatcha_rue</a:t>
            </a:r>
            <a:endParaRPr lang="en-US" b="0" i="0" dirty="0">
              <a:solidFill>
                <a:srgbClr val="C0000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PT Sans" panose="020B0503020203020204" pitchFamily="34" charset="0"/>
              </a:rPr>
              <a:t>GitHub : </a:t>
            </a:r>
            <a:r>
              <a:rPr lang="en-US" dirty="0" err="1">
                <a:hlinkClick r:id="rId2"/>
              </a:rPr>
              <a:t>Fairpart</a:t>
            </a:r>
            <a:r>
              <a:rPr lang="en-US" dirty="0">
                <a:hlinkClick r:id="rId2"/>
              </a:rPr>
              <a:t>/Final_project_cs50_data_preprocessing: the repository for cs50 final project (github.com)</a:t>
            </a:r>
            <a:endParaRPr lang="en-US" b="0" i="0" dirty="0">
              <a:solidFill>
                <a:srgbClr val="C00000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FAFFCD4F-A8F3-6083-E576-F4BDF669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200" y="442278"/>
            <a:ext cx="4673600" cy="553402"/>
          </a:xfrm>
        </p:spPr>
        <p:txBody>
          <a:bodyPr>
            <a:normAutofit lnSpcReduction="10000"/>
          </a:bodyPr>
          <a:lstStyle/>
          <a:p>
            <a:r>
              <a:rPr lang="en-US" sz="3600" b="1" i="0" dirty="0">
                <a:solidFill>
                  <a:srgbClr val="212529"/>
                </a:solidFill>
                <a:effectLst/>
                <a:latin typeface="PT Sans" panose="020B0503020203020204" pitchFamily="34" charset="0"/>
              </a:rPr>
              <a:t>Process chart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D73392-CBB1-F88C-BD7B-C72B439FCC8F}"/>
              </a:ext>
            </a:extLst>
          </p:cNvPr>
          <p:cNvGrpSpPr/>
          <p:nvPr/>
        </p:nvGrpSpPr>
        <p:grpSpPr>
          <a:xfrm>
            <a:off x="448431" y="1793240"/>
            <a:ext cx="11091938" cy="3108011"/>
            <a:chOff x="0" y="1752600"/>
            <a:chExt cx="11091938" cy="3108011"/>
          </a:xfrm>
        </p:grpSpPr>
        <p:pic>
          <p:nvPicPr>
            <p:cNvPr id="1028" name="Picture 4" descr="Twitter Logo PNG, Twitter Icon Transparent PNG And Vectors For Free  Download On Pngtree">
              <a:extLst>
                <a:ext uri="{FF2B5EF4-FFF2-40B4-BE49-F238E27FC236}">
                  <a16:creationId xmlns:a16="http://schemas.microsoft.com/office/drawing/2014/main" id="{1E22A8EF-C642-83A4-26FE-5A0F77835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52600"/>
              <a:ext cx="2108200" cy="210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4A303528-2F62-A1B8-8341-88CEC8650C88}"/>
                </a:ext>
              </a:extLst>
            </p:cNvPr>
            <p:cNvSpPr txBox="1">
              <a:spLocks/>
            </p:cNvSpPr>
            <p:nvPr/>
          </p:nvSpPr>
          <p:spPr>
            <a:xfrm>
              <a:off x="243066" y="3860800"/>
              <a:ext cx="1625600" cy="350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212529"/>
                  </a:solidFill>
                  <a:latin typeface="PT Sans" panose="020B0503020203020204" pitchFamily="34" charset="0"/>
                </a:rPr>
                <a:t>Sources</a:t>
              </a:r>
            </a:p>
          </p:txBody>
        </p:sp>
        <p:pic>
          <p:nvPicPr>
            <p:cNvPr id="1030" name="Picture 6" descr="ETL to File (CSV, JSON, Excel, Feather, Parquet) | Open-source Data  Integration | Airbyte">
              <a:extLst>
                <a:ext uri="{FF2B5EF4-FFF2-40B4-BE49-F238E27FC236}">
                  <a16:creationId xmlns:a16="http://schemas.microsoft.com/office/drawing/2014/main" id="{32B6D7A5-F899-2C48-378A-D0040A88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760" y="1991991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ython (programming language) - Wikipedia">
              <a:extLst>
                <a:ext uri="{FF2B5EF4-FFF2-40B4-BE49-F238E27FC236}">
                  <a16:creationId xmlns:a16="http://schemas.microsoft.com/office/drawing/2014/main" id="{CE602B66-3F3C-5199-134B-74C7AFC93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759" y="1990090"/>
              <a:ext cx="1489935" cy="163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tructured vs. Unstructured Data: What You Need To Know | by Kensho  Communications | Kensho Blog">
              <a:extLst>
                <a:ext uri="{FF2B5EF4-FFF2-40B4-BE49-F238E27FC236}">
                  <a16:creationId xmlns:a16="http://schemas.microsoft.com/office/drawing/2014/main" id="{9BF3AB2F-1DAC-3B82-6D42-EA7CA7336C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122"/>
            <a:stretch/>
          </p:blipFill>
          <p:spPr bwMode="auto">
            <a:xfrm>
              <a:off x="3134765" y="3211191"/>
              <a:ext cx="1777189" cy="1580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tructured vs. Unstructured Data: What You Need To Know | by Kensho  Communications | Kensho Blog">
              <a:extLst>
                <a:ext uri="{FF2B5EF4-FFF2-40B4-BE49-F238E27FC236}">
                  <a16:creationId xmlns:a16="http://schemas.microsoft.com/office/drawing/2014/main" id="{F158D421-7745-917C-7A97-1C5751E49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59"/>
            <a:stretch/>
          </p:blipFill>
          <p:spPr bwMode="auto">
            <a:xfrm>
              <a:off x="9188493" y="2860989"/>
              <a:ext cx="1903445" cy="199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ETL to File (CSV, JSON, Excel, Feather, Parquet) | Open-source Data  Integration | Airbyte">
              <a:extLst>
                <a:ext uri="{FF2B5EF4-FFF2-40B4-BE49-F238E27FC236}">
                  <a16:creationId xmlns:a16="http://schemas.microsoft.com/office/drawing/2014/main" id="{9C013402-98C6-5EB6-E32F-04A47BC87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43" y="184689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5BA57D33-134A-CBD3-6B16-0EF6D88F9001}"/>
              </a:ext>
            </a:extLst>
          </p:cNvPr>
          <p:cNvSpPr txBox="1">
            <a:spLocks/>
          </p:cNvSpPr>
          <p:nvPr/>
        </p:nvSpPr>
        <p:spPr>
          <a:xfrm>
            <a:off x="6695236" y="3860800"/>
            <a:ext cx="1625600" cy="35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12529"/>
                </a:solidFill>
                <a:latin typeface="PT Sans" panose="020B0503020203020204" pitchFamily="34" charset="0"/>
              </a:rPr>
              <a:t>Processing</a:t>
            </a:r>
          </a:p>
          <a:p>
            <a:r>
              <a:rPr lang="en-US" b="1" dirty="0">
                <a:solidFill>
                  <a:srgbClr val="212529"/>
                </a:solidFill>
                <a:latin typeface="PT Sans" panose="020B0503020203020204" pitchFamily="34" charset="0"/>
              </a:rPr>
              <a:t>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913D9-703E-7F03-8798-A12813751599}"/>
              </a:ext>
            </a:extLst>
          </p:cNvPr>
          <p:cNvCxnSpPr/>
          <p:nvPr/>
        </p:nvCxnSpPr>
        <p:spPr>
          <a:xfrm>
            <a:off x="2658231" y="3066098"/>
            <a:ext cx="1222889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3E7F8-9453-71F6-03DD-9BA4073BA95F}"/>
              </a:ext>
            </a:extLst>
          </p:cNvPr>
          <p:cNvCxnSpPr>
            <a:cxnSpLocks/>
          </p:cNvCxnSpPr>
          <p:nvPr/>
        </p:nvCxnSpPr>
        <p:spPr>
          <a:xfrm>
            <a:off x="5289671" y="3066098"/>
            <a:ext cx="140556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76FA1-52C5-9956-FEC8-57532EA0AA0E}"/>
              </a:ext>
            </a:extLst>
          </p:cNvPr>
          <p:cNvCxnSpPr>
            <a:cxnSpLocks/>
          </p:cNvCxnSpPr>
          <p:nvPr/>
        </p:nvCxnSpPr>
        <p:spPr>
          <a:xfrm>
            <a:off x="8205725" y="3033396"/>
            <a:ext cx="1828149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16044D-8AA6-FCDF-F11D-27F805B92528}"/>
              </a:ext>
            </a:extLst>
          </p:cNvPr>
          <p:cNvSpPr/>
          <p:nvPr/>
        </p:nvSpPr>
        <p:spPr>
          <a:xfrm>
            <a:off x="345440" y="1595120"/>
            <a:ext cx="4836160" cy="3962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90704-5109-0A97-9C99-49A19A1E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517274" y="1940560"/>
            <a:ext cx="4492491" cy="3271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942486-F3EC-9DE3-89EF-998992B7201D}"/>
              </a:ext>
            </a:extLst>
          </p:cNvPr>
          <p:cNvSpPr/>
          <p:nvPr/>
        </p:nvSpPr>
        <p:spPr>
          <a:xfrm>
            <a:off x="6350000" y="741680"/>
            <a:ext cx="4836160" cy="119888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Full data.csv : Data extracted from Twitter.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test_set</a:t>
            </a:r>
            <a:r>
              <a:rPr lang="en-US" sz="1600" dirty="0">
                <a:solidFill>
                  <a:schemeClr val="tx1"/>
                </a:solidFill>
              </a:rPr>
              <a:t> .csv :</a:t>
            </a:r>
            <a:r>
              <a:rPr lang="th-TH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 Test data extracted from Twitter.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New_dataset_preprocessed.csv : Output of project.py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9DA60B2-1DED-4A9C-B8D5-844F6C412A5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5009765" y="1341120"/>
            <a:ext cx="1340235" cy="2235200"/>
          </a:xfrm>
          <a:prstGeom prst="curved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3A1E0-6DCB-E1A8-3786-0583EC86B7F1}"/>
              </a:ext>
            </a:extLst>
          </p:cNvPr>
          <p:cNvSpPr/>
          <p:nvPr/>
        </p:nvSpPr>
        <p:spPr>
          <a:xfrm>
            <a:off x="6350000" y="5212080"/>
            <a:ext cx="4836160" cy="119888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project.py : python main file for execute preprocessing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Requirements.txt : necessary package or library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3F59A8-28FC-EEBF-9A40-CDA3E6D287A0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5009765" y="3576320"/>
            <a:ext cx="1340235" cy="2235200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4BB6CA-BC3E-EF7B-AAEB-BE67C9896412}"/>
              </a:ext>
            </a:extLst>
          </p:cNvPr>
          <p:cNvSpPr/>
          <p:nvPr/>
        </p:nvSpPr>
        <p:spPr>
          <a:xfrm>
            <a:off x="193040" y="375920"/>
            <a:ext cx="6106160" cy="1056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project.py &amp; test_project.py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A484C-92A9-B55F-A2A5-2565C0DD7B6F}"/>
              </a:ext>
            </a:extLst>
          </p:cNvPr>
          <p:cNvSpPr/>
          <p:nvPr/>
        </p:nvSpPr>
        <p:spPr>
          <a:xfrm>
            <a:off x="6370320" y="1747520"/>
            <a:ext cx="5496560" cy="14020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Requirement.txt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 necessary packages following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EB077-D359-420F-AB05-5207A8CE2B88}"/>
              </a:ext>
            </a:extLst>
          </p:cNvPr>
          <p:cNvSpPr/>
          <p:nvPr/>
        </p:nvSpPr>
        <p:spPr>
          <a:xfrm>
            <a:off x="325121" y="1747520"/>
            <a:ext cx="5496560" cy="473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Project.py</a:t>
            </a:r>
          </a:p>
          <a:p>
            <a:r>
              <a:rPr lang="en-US" dirty="0">
                <a:solidFill>
                  <a:schemeClr val="tx1"/>
                </a:solidFill>
              </a:rPr>
              <a:t>Consist with 7 functions including main function following: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import_data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split_out_hashtags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username_edit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handle_missing_and_none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intregate_df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export_as_csv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6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53D7A-6196-4F7C-B802-DD4DEDB4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9" y="1127760"/>
            <a:ext cx="10547230" cy="46431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C9E253-5C1F-3957-C870-A5B678791030}"/>
              </a:ext>
            </a:extLst>
          </p:cNvPr>
          <p:cNvSpPr/>
          <p:nvPr/>
        </p:nvSpPr>
        <p:spPr>
          <a:xfrm>
            <a:off x="3048000" y="274320"/>
            <a:ext cx="5486400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14220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C9E253-5C1F-3957-C870-A5B678791030}"/>
              </a:ext>
            </a:extLst>
          </p:cNvPr>
          <p:cNvSpPr/>
          <p:nvPr/>
        </p:nvSpPr>
        <p:spPr>
          <a:xfrm>
            <a:off x="3048000" y="274320"/>
            <a:ext cx="5486400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A122C-D8B6-611C-0D9F-A2672134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371"/>
            <a:ext cx="11066562" cy="55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6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F1E1-57F2-5445-0270-9BDFDDDB81AB}"/>
              </a:ext>
            </a:extLst>
          </p:cNvPr>
          <p:cNvSpPr/>
          <p:nvPr/>
        </p:nvSpPr>
        <p:spPr>
          <a:xfrm>
            <a:off x="1026160" y="1168400"/>
            <a:ext cx="9956800" cy="4815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262513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Consolas</vt:lpstr>
      <vt:lpstr>Inter</vt:lpstr>
      <vt:lpstr>PT Sans</vt:lpstr>
      <vt:lpstr>Office Theme</vt:lpstr>
      <vt:lpstr>Preprocessing scraping Twitter’s tweets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scraping Twitter’s tweets using Python</dc:title>
  <dc:creator>khatcha ruenlek</dc:creator>
  <cp:lastModifiedBy>khatcha ruenlek</cp:lastModifiedBy>
  <cp:revision>5</cp:revision>
  <dcterms:created xsi:type="dcterms:W3CDTF">2024-01-21T13:35:25Z</dcterms:created>
  <dcterms:modified xsi:type="dcterms:W3CDTF">2024-01-22T12:28:49Z</dcterms:modified>
</cp:coreProperties>
</file>