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Besley Medium" panose="020B060402020202020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ExtraBold" pitchFamily="2" charset="0"/>
      <p:bold r:id="rId25"/>
      <p:boldItalic r:id="rId26"/>
    </p:embeddedFont>
    <p:embeddedFont>
      <p:font typeface="Nunito Sans Light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2">
          <p15:clr>
            <a:srgbClr val="747775"/>
          </p15:clr>
        </p15:guide>
        <p15:guide id="2" orient="horz" pos="144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020" autoAdjust="0"/>
  </p:normalViewPr>
  <p:slideViewPr>
    <p:cSldViewPr snapToGrid="0">
      <p:cViewPr varScale="1">
        <p:scale>
          <a:sx n="75" d="100"/>
          <a:sy n="75" d="100"/>
        </p:scale>
        <p:origin x="1666" y="53"/>
      </p:cViewPr>
      <p:guideLst>
        <p:guide orient="horz" pos="112"/>
        <p:guide orient="horz"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03be9b9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03be9b9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d11242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d11242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*not part of tech stack</a:t>
            </a:r>
            <a:br>
              <a:rPr lang="en-SG" dirty="0"/>
            </a:br>
            <a:r>
              <a:rPr lang="en-SG" dirty="0"/>
              <a:t>if you </a:t>
            </a:r>
            <a:r>
              <a:rPr lang="en-SG"/>
              <a:t>install any </a:t>
            </a:r>
            <a:r>
              <a:rPr lang="en-SG" dirty="0"/>
              <a:t>package, can include part of tech stack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d112420f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d112420f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d112420f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d112420f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d112420f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d112420f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TITLE_ONLY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2">
            <a:alphaModFix/>
          </a:blip>
          <a:srcRect t="22836" r="655" b="21288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2490450" y="685800"/>
            <a:ext cx="4163100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"/>
              <a:buNone/>
              <a:defRPr sz="2800" b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Off White Halftone)">
  <p:cSld name="TITLE_AND_BODY_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 rotWithShape="1">
          <a:blip r:embed="rId2">
            <a:alphaModFix/>
          </a:blip>
          <a:srcRect t="21875" b="21875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TITLE_ONLY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1112550" y="1318250"/>
            <a:ext cx="6918900" cy="20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3398550" y="868675"/>
            <a:ext cx="2346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rPr>
              <a:t>“</a:t>
            </a:r>
            <a:endParaRPr sz="7500">
              <a:solidFill>
                <a:schemeClr val="lt1"/>
              </a:solidFill>
              <a:latin typeface="Nunito Sans ExtraBold"/>
              <a:ea typeface="Nunito Sans ExtraBold"/>
              <a:cs typeface="Nunito Sans ExtraBold"/>
              <a:sym typeface="Nunito Sans ExtraBold"/>
            </a:endParaRPr>
          </a:p>
        </p:txBody>
      </p:sp>
      <p:cxnSp>
        <p:nvCxnSpPr>
          <p:cNvPr id="144" name="Google Shape;144;p15"/>
          <p:cNvCxnSpPr/>
          <p:nvPr/>
        </p:nvCxnSpPr>
        <p:spPr>
          <a:xfrm>
            <a:off x="0" y="1021075"/>
            <a:ext cx="42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5"/>
          <p:cNvCxnSpPr/>
          <p:nvPr/>
        </p:nvCxnSpPr>
        <p:spPr>
          <a:xfrm>
            <a:off x="0" y="4137650"/>
            <a:ext cx="9159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4892050" y="1021075"/>
            <a:ext cx="4251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1112550" y="3474725"/>
            <a:ext cx="6934200" cy="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(Off Black Halftone)">
  <p:cSld name="TITLE_AND_BODY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 rotWithShape="1">
          <a:blip r:embed="rId2">
            <a:alphaModFix/>
          </a:blip>
          <a:srcRect t="22836" r="655" b="21288"/>
          <a:stretch/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SEB Project Presentation </a:t>
            </a:r>
            <a:br>
              <a:rPr lang="en" dirty="0"/>
            </a:br>
            <a:r>
              <a:rPr lang="en" dirty="0"/>
              <a:t>Unit 2</a:t>
            </a:r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 April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88019" y="394009"/>
            <a:ext cx="7936883" cy="4148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4"/>
                </a:solidFill>
                <a:latin typeface="Besley Medium"/>
                <a:ea typeface="Besley Medium"/>
                <a:cs typeface="Besley Medium"/>
                <a:sym typeface="Besley Medium"/>
              </a:rPr>
              <a:t>Big Four of Europe</a:t>
            </a:r>
            <a:br>
              <a:rPr lang="en" sz="2700" dirty="0">
                <a:solidFill>
                  <a:schemeClr val="accent4"/>
                </a:solidFill>
                <a:latin typeface="Besley Medium"/>
                <a:ea typeface="Besley Medium"/>
                <a:cs typeface="Besley Medium"/>
                <a:sym typeface="Besley Medium"/>
              </a:rPr>
            </a:br>
            <a:endParaRPr sz="2700" dirty="0">
              <a:solidFill>
                <a:schemeClr val="accent4"/>
              </a:solidFill>
              <a:latin typeface="Besley Medium"/>
              <a:ea typeface="Besley Medium"/>
              <a:cs typeface="Besley Medium"/>
              <a:sym typeface="Besley Medium"/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esley Medium"/>
                <a:ea typeface="Besley Medium"/>
                <a:cs typeface="Besley Medium"/>
                <a:sym typeface="Besley Medium"/>
              </a:rPr>
              <a:t>The content of this app is mainly based on the football leagues of the ‘Big Four’. Using data from a football API, standings and statistics are displayed on this app based on the selected season.</a:t>
            </a:r>
            <a:br>
              <a:rPr lang="en" sz="2400" dirty="0">
                <a:latin typeface="Besley Medium"/>
                <a:ea typeface="Besley Medium"/>
                <a:cs typeface="Besley Medium"/>
                <a:sym typeface="Besley Medium"/>
              </a:rPr>
            </a:br>
            <a:endParaRPr sz="2400" dirty="0">
              <a:latin typeface="Besley Medium"/>
              <a:ea typeface="Besley Medium"/>
              <a:cs typeface="Besley Medium"/>
              <a:sym typeface="Besley Medium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457200" y="25106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Tech Stack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Google Shape;172;p19">
            <a:extLst>
              <a:ext uri="{FF2B5EF4-FFF2-40B4-BE49-F238E27FC236}">
                <a16:creationId xmlns:a16="http://schemas.microsoft.com/office/drawing/2014/main" id="{EFB54158-0E08-A87A-95AC-41EBF8B17B4B}"/>
              </a:ext>
            </a:extLst>
          </p:cNvPr>
          <p:cNvSpPr txBox="1">
            <a:spLocks/>
          </p:cNvSpPr>
          <p:nvPr/>
        </p:nvSpPr>
        <p:spPr>
          <a:xfrm>
            <a:off x="319669" y="863550"/>
            <a:ext cx="5884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React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CSS</a:t>
            </a:r>
          </a:p>
          <a:p>
            <a:pPr marL="285750" indent="-285750"/>
            <a:r>
              <a:rPr lang="en-US" sz="2800" b="1" dirty="0" err="1">
                <a:solidFill>
                  <a:schemeClr val="accent1"/>
                </a:solidFill>
              </a:rPr>
              <a:t>Airtable</a:t>
            </a:r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/>
            <a:endParaRPr lang="en-US" sz="2800" b="1" dirty="0">
              <a:solidFill>
                <a:schemeClr val="accent1"/>
              </a:solidFill>
            </a:endParaRP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*API-Football.com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*Trello</a:t>
            </a:r>
          </a:p>
          <a:p>
            <a:pPr marL="285750" indent="-285750"/>
            <a:r>
              <a:rPr lang="en-US" sz="2800" b="1" dirty="0">
                <a:solidFill>
                  <a:schemeClr val="accent1"/>
                </a:solidFill>
              </a:rPr>
              <a:t>*Postman</a:t>
            </a:r>
            <a:endParaRPr lang="en-US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FF"/>
                </a:solidFill>
              </a:rPr>
              <a:t>The Planning Process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Google Shape;179;p20">
            <a:extLst>
              <a:ext uri="{FF2B5EF4-FFF2-40B4-BE49-F238E27FC236}">
                <a16:creationId xmlns:a16="http://schemas.microsoft.com/office/drawing/2014/main" id="{031310DA-937B-7CEC-12BA-1CD0E7AA49DF}"/>
              </a:ext>
            </a:extLst>
          </p:cNvPr>
          <p:cNvSpPr txBox="1">
            <a:spLocks/>
          </p:cNvSpPr>
          <p:nvPr/>
        </p:nvSpPr>
        <p:spPr>
          <a:xfrm>
            <a:off x="219308" y="863549"/>
            <a:ext cx="6999247" cy="386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Scouted for a suitable API from the given list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Explored chosen API by fetching data in Postman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Decided on the data to be fetched (country, leagues, year)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Planned out User Stories for the app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a wireframe diagram on the various user interface of the app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Identified and created the components needed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functions for various components to achieve the intended output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Created </a:t>
            </a:r>
            <a:r>
              <a:rPr lang="en-US" sz="1800" dirty="0" err="1">
                <a:solidFill>
                  <a:schemeClr val="tx1"/>
                </a:solidFill>
              </a:rPr>
              <a:t>Airtable</a:t>
            </a:r>
            <a:r>
              <a:rPr lang="en-US" sz="1800" dirty="0">
                <a:solidFill>
                  <a:schemeClr val="tx1"/>
                </a:solidFill>
              </a:rPr>
              <a:t> and decided on the data to be created and stored in </a:t>
            </a:r>
            <a:r>
              <a:rPr lang="en-US" sz="1800" dirty="0" err="1">
                <a:solidFill>
                  <a:schemeClr val="tx1"/>
                </a:solidFill>
              </a:rPr>
              <a:t>Airtable</a:t>
            </a:r>
            <a:r>
              <a:rPr lang="en-US" sz="1800" dirty="0">
                <a:solidFill>
                  <a:schemeClr val="tx1"/>
                </a:solidFill>
              </a:rPr>
              <a:t> API</a:t>
            </a:r>
          </a:p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Finalize the appearance of the app </a:t>
            </a:r>
          </a:p>
          <a:p>
            <a:pPr marL="285750" indent="-285750"/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Lato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  <a:p>
            <a:pPr marL="342900" indent="-342900">
              <a:buFont typeface="Lato"/>
              <a:buAutoNum type="arabicPeriod"/>
            </a:pP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490450" y="685800"/>
            <a:ext cx="4163100" cy="37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Codes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457200" y="41461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 learnt</a:t>
            </a:r>
            <a:endParaRPr dirty="0"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8724903" y="4663225"/>
            <a:ext cx="347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Google Shape;193;p22">
            <a:extLst>
              <a:ext uri="{FF2B5EF4-FFF2-40B4-BE49-F238E27FC236}">
                <a16:creationId xmlns:a16="http://schemas.microsoft.com/office/drawing/2014/main" id="{1391A365-DD24-AC25-ACF5-07943C898121}"/>
              </a:ext>
            </a:extLst>
          </p:cNvPr>
          <p:cNvSpPr txBox="1">
            <a:spLocks/>
          </p:cNvSpPr>
          <p:nvPr/>
        </p:nvSpPr>
        <p:spPr>
          <a:xfrm>
            <a:off x="193287" y="1055188"/>
            <a:ext cx="767947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b="1" u="sng" dirty="0"/>
              <a:t>Things I learned from this project:</a:t>
            </a:r>
          </a:p>
          <a:p>
            <a:pPr marL="285750" indent="-285750"/>
            <a:r>
              <a:rPr lang="en-US" sz="1600" b="1" dirty="0"/>
              <a:t>Importance of carefully choosing an API</a:t>
            </a:r>
          </a:p>
          <a:p>
            <a:pPr marL="285750" indent="-285750"/>
            <a:r>
              <a:rPr lang="en-US" sz="1600" b="1" dirty="0"/>
              <a:t>Components are important parts of an app especially when dealing with multiple categories </a:t>
            </a:r>
          </a:p>
          <a:p>
            <a:pPr marL="285750" indent="-285750"/>
            <a:r>
              <a:rPr lang="en-US" sz="1600" b="1" dirty="0"/>
              <a:t>Manage time properly when researching for new methods  and revising methods that are taught</a:t>
            </a:r>
          </a:p>
          <a:p>
            <a:pPr marL="285750" indent="-285750"/>
            <a:r>
              <a:rPr lang="en-US" sz="1600" b="1" dirty="0"/>
              <a:t>There is not a “fixed way’’ to achieve a desired output. Exploring is key.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u="sng" dirty="0"/>
              <a:t>What could I have done differently:</a:t>
            </a:r>
          </a:p>
          <a:p>
            <a:pPr marL="285750" indent="-285750"/>
            <a:r>
              <a:rPr lang="en-US" sz="1600" b="1" dirty="0"/>
              <a:t>Manage time properly when exploring for different methods.</a:t>
            </a:r>
          </a:p>
          <a:p>
            <a:pPr marL="285750" indent="-285750"/>
            <a:r>
              <a:rPr lang="en-US" sz="1600" b="1" dirty="0"/>
              <a:t>Manage my components neatly</a:t>
            </a:r>
          </a:p>
          <a:p>
            <a:pPr marL="285750" indent="-285750"/>
            <a:r>
              <a:rPr lang="en-US" sz="1600" b="1" dirty="0"/>
              <a:t>Have a better app cosmetics</a:t>
            </a:r>
          </a:p>
          <a:p>
            <a:pPr marL="285750" indent="-285750"/>
            <a:endParaRPr lang="en-US" b="1" u="sng" dirty="0"/>
          </a:p>
          <a:p>
            <a:pPr marL="0" indent="0">
              <a:buNone/>
            </a:pPr>
            <a:endParaRPr lang="en-US" b="1" dirty="0"/>
          </a:p>
          <a:p>
            <a:pPr marL="285750" indent="-285750"/>
            <a:endParaRPr lang="en-US" b="1" dirty="0"/>
          </a:p>
          <a:p>
            <a:pPr marL="285750" indent="-285750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270</Words>
  <Application>Microsoft Office PowerPoint</Application>
  <PresentationFormat>On-screen Show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Montserrat</vt:lpstr>
      <vt:lpstr>Nunito Sans</vt:lpstr>
      <vt:lpstr>Besley Medium</vt:lpstr>
      <vt:lpstr>Nunito Sans Light</vt:lpstr>
      <vt:lpstr>Arial</vt:lpstr>
      <vt:lpstr>Lato</vt:lpstr>
      <vt:lpstr>Nunito Sans ExtraBold</vt:lpstr>
      <vt:lpstr>Focus</vt:lpstr>
      <vt:lpstr>SEB Project Presentation  Unit 2</vt:lpstr>
      <vt:lpstr>Big Four of Europe  The content of this app is mainly based on the football leagues of the ‘Big Four’. Using data from a football API, standings and statistics are displayed on this app based on the selected season. </vt:lpstr>
      <vt:lpstr>Tech Stack</vt:lpstr>
      <vt:lpstr>The Planning Process</vt:lpstr>
      <vt:lpstr>Demo and Codes</vt:lpstr>
      <vt:lpstr>What I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Siti Fairuz</dc:creator>
  <cp:lastModifiedBy>Siti Fairuz</cp:lastModifiedBy>
  <cp:revision>3</cp:revision>
  <dcterms:modified xsi:type="dcterms:W3CDTF">2025-05-01T03:55:34Z</dcterms:modified>
</cp:coreProperties>
</file>