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6AD6EE87-EBD5-4F12-A48A-63ACA297AC8F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628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6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A4AFB99-0EAB-4182-AFF8-E214C82A68F6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86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8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A61015F-7CC6-4D0A-9D87-873EA4C304CC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80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71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0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87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5410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05C68B11-C5A8-448C-8CE9-B1A273C79CFC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1747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C7616CA0-919D-4A49-9C8A-62FDFB3A5183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8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06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1848">
          <p15:clr>
            <a:srgbClr val="F26B43"/>
          </p15:clr>
        </p15:guide>
        <p15:guide id="4294967295" orient="horz" pos="3960">
          <p15:clr>
            <a:srgbClr val="F26B43"/>
          </p15:clr>
        </p15:guide>
        <p15:guide id="4294967295" orient="horz" pos="1536">
          <p15:clr>
            <a:srgbClr val="F26B43"/>
          </p15:clr>
        </p15:guide>
        <p15:guide id="4294967295" orient="horz" pos="3840">
          <p15:clr>
            <a:srgbClr val="F26B43"/>
          </p15:clr>
        </p15:guide>
        <p15:guide id="4294967295" pos="4416">
          <p15:clr>
            <a:srgbClr val="F26B43"/>
          </p15:clr>
        </p15:guide>
        <p15:guide id="4294967295" pos="4800">
          <p15:clr>
            <a:srgbClr val="F26B43"/>
          </p15:clr>
        </p15:guide>
        <p15:guide id="4294967295" orient="horz" pos="360">
          <p15:clr>
            <a:srgbClr val="F26B43"/>
          </p15:clr>
        </p15:guide>
        <p15:guide id="4294967295" pos="7368">
          <p15:clr>
            <a:srgbClr val="F26B43"/>
          </p15:clr>
        </p15:guide>
        <p15:guide id="4294967295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0869" y="1192179"/>
            <a:ext cx="4083269" cy="14630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VISUALIZATION TOOL 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11997557" y="6423176"/>
            <a:ext cx="63063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5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Visualization Tool Development project is our organisation internal project. This tool is basically for our Chat Process Department where every employee can access </a:t>
            </a:r>
            <a:r>
              <a:rPr lang="en-IN" dirty="0" smtClean="0"/>
              <a:t>this </a:t>
            </a:r>
            <a:r>
              <a:rPr lang="en-IN" dirty="0"/>
              <a:t>tool and visualize the data according to his/her </a:t>
            </a:r>
            <a:r>
              <a:rPr lang="en-IN" dirty="0" smtClean="0"/>
              <a:t>data.</a:t>
            </a:r>
          </a:p>
          <a:p>
            <a:r>
              <a:rPr lang="en-IN" dirty="0" smtClean="0"/>
              <a:t>In this tool data is shown </a:t>
            </a:r>
            <a:r>
              <a:rPr lang="en-IN" dirty="0"/>
              <a:t>graphically</a:t>
            </a:r>
            <a:r>
              <a:rPr lang="en-IN" dirty="0" smtClean="0"/>
              <a:t>, all the calls recording are there </a:t>
            </a:r>
          </a:p>
          <a:p>
            <a:r>
              <a:rPr lang="en-IN" dirty="0" smtClean="0"/>
              <a:t>There are many filters in this tool by using these filters user can update the data and visualize the data according to the filters</a:t>
            </a:r>
          </a:p>
          <a:p>
            <a:r>
              <a:rPr lang="en-IN" dirty="0"/>
              <a:t>Data of every employee is calculated and collected through Machine Learning and Artificial intelligence.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6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In The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roles in this tool</a:t>
            </a:r>
          </a:p>
          <a:p>
            <a:r>
              <a:rPr lang="en-US" dirty="0" smtClean="0"/>
              <a:t>One for Manager login and second for the agent login</a:t>
            </a:r>
          </a:p>
          <a:p>
            <a:r>
              <a:rPr lang="en-IN" dirty="0"/>
              <a:t>In Manager Role only manager can have this role where manager able to see every agent’s data, his/her own data graphically</a:t>
            </a:r>
            <a:endParaRPr lang="en-US" dirty="0"/>
          </a:p>
          <a:p>
            <a:r>
              <a:rPr lang="en-IN" dirty="0"/>
              <a:t>In Agent Role only agent can have this role where agent able to see his/her own data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7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Framework for frontend</a:t>
            </a:r>
          </a:p>
          <a:p>
            <a:r>
              <a:rPr lang="en-US" dirty="0" smtClean="0"/>
              <a:t>Python for backend</a:t>
            </a:r>
          </a:p>
          <a:p>
            <a:r>
              <a:rPr lang="en-US" dirty="0" smtClean="0"/>
              <a:t>MongoDB for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41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Role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tool I worked as frontend developer (design and development)</a:t>
            </a:r>
          </a:p>
          <a:p>
            <a:r>
              <a:rPr lang="en-US" dirty="0" smtClean="0"/>
              <a:t>Implemented all the graphs, audio files, uploading files </a:t>
            </a:r>
          </a:p>
          <a:p>
            <a:r>
              <a:rPr lang="en-US" dirty="0" smtClean="0"/>
              <a:t>Calling APIs </a:t>
            </a:r>
          </a:p>
          <a:p>
            <a:r>
              <a:rPr lang="en-US" dirty="0" smtClean="0"/>
              <a:t>Integration with backend</a:t>
            </a:r>
          </a:p>
          <a:p>
            <a:r>
              <a:rPr lang="en-US" dirty="0" smtClean="0"/>
              <a:t>Performs different functionality on every components.</a:t>
            </a:r>
          </a:p>
          <a:p>
            <a:r>
              <a:rPr lang="en-US" dirty="0" smtClean="0"/>
              <a:t>Import packages for using functionality.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7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dirty="0" smtClean="0"/>
              <a:t>Thank you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360903267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28</TotalTime>
  <Words>212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Schoolbook</vt:lpstr>
      <vt:lpstr>Corbel</vt:lpstr>
      <vt:lpstr>Feathered</vt:lpstr>
      <vt:lpstr>DATA VISUALIZATION TOOL  DEVELOPMENT</vt:lpstr>
      <vt:lpstr>INTRODUCTION</vt:lpstr>
      <vt:lpstr>Roles In The Tool</vt:lpstr>
      <vt:lpstr>Coding Languages</vt:lpstr>
      <vt:lpstr>My Role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TOOL  DEVELOPMENT</dc:title>
  <dc:creator>Fairy Sharma</dc:creator>
  <cp:lastModifiedBy>Fairy Sharma</cp:lastModifiedBy>
  <cp:revision>4</cp:revision>
  <dcterms:created xsi:type="dcterms:W3CDTF">2020-06-14T12:29:19Z</dcterms:created>
  <dcterms:modified xsi:type="dcterms:W3CDTF">2020-06-14T12:57:33Z</dcterms:modified>
</cp:coreProperties>
</file>