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4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34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50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42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91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23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0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32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08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3D27-C344-434B-BF16-FEE1B920A615}" type="datetimeFigureOut"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A7C8C-F475-134A-9C73-3AC23580E3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50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4284" y="1099898"/>
            <a:ext cx="2265132" cy="3849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84284" y="1676035"/>
            <a:ext cx="2513904" cy="38496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控制器的</a:t>
            </a:r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97377" y="1676035"/>
            <a:ext cx="2513904" cy="38496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CollectionVIew</a:t>
            </a:r>
            <a:endParaRPr kumimoji="1" lang="zh-CN" altLang="en-US"/>
          </a:p>
        </p:txBody>
      </p:sp>
      <p:grpSp>
        <p:nvGrpSpPr>
          <p:cNvPr id="21" name="组 20"/>
          <p:cNvGrpSpPr/>
          <p:nvPr/>
        </p:nvGrpSpPr>
        <p:grpSpPr>
          <a:xfrm>
            <a:off x="-3430431" y="2577859"/>
            <a:ext cx="7541712" cy="3849646"/>
            <a:chOff x="1597377" y="2609350"/>
            <a:chExt cx="7541712" cy="3849646"/>
          </a:xfrm>
        </p:grpSpPr>
        <p:grpSp>
          <p:nvGrpSpPr>
            <p:cNvPr id="14" name="组 13"/>
            <p:cNvGrpSpPr/>
            <p:nvPr/>
          </p:nvGrpSpPr>
          <p:grpSpPr>
            <a:xfrm>
              <a:off x="1597377" y="2609350"/>
              <a:ext cx="2513904" cy="3849646"/>
              <a:chOff x="1597377" y="2609350"/>
              <a:chExt cx="2513904" cy="384964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97377" y="2609350"/>
                <a:ext cx="2513904" cy="384964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CollectionVIewCell</a:t>
                </a:r>
                <a:endParaRPr kumimoji="1"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597377" y="2609350"/>
                <a:ext cx="2265132" cy="3849646"/>
              </a:xfrm>
              <a:prstGeom prst="rect">
                <a:avLst/>
              </a:prstGeom>
              <a:solidFill>
                <a:schemeClr val="accent5">
                  <a:lumMod val="75000"/>
                  <a:alpha val="54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imageView</a:t>
                </a:r>
                <a:endParaRPr kumimoji="1" lang="zh-CN" altLang="en-US" dirty="0"/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4111281" y="2609350"/>
              <a:ext cx="2513904" cy="3849646"/>
              <a:chOff x="1597377" y="2609350"/>
              <a:chExt cx="2513904" cy="384964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597377" y="2609350"/>
                <a:ext cx="2513904" cy="384964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CollectionVIewCell</a:t>
                </a:r>
                <a:endParaRPr kumimoji="1"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597377" y="2609350"/>
                <a:ext cx="2265132" cy="3849646"/>
              </a:xfrm>
              <a:prstGeom prst="rect">
                <a:avLst/>
              </a:prstGeom>
              <a:solidFill>
                <a:schemeClr val="accent5">
                  <a:lumMod val="75000"/>
                  <a:alpha val="54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imageView</a:t>
                </a:r>
                <a:endParaRPr kumimoji="1" lang="zh-CN" altLang="en-US" dirty="0"/>
              </a:p>
            </p:txBody>
          </p:sp>
        </p:grpSp>
        <p:grpSp>
          <p:nvGrpSpPr>
            <p:cNvPr id="18" name="组 17"/>
            <p:cNvGrpSpPr/>
            <p:nvPr/>
          </p:nvGrpSpPr>
          <p:grpSpPr>
            <a:xfrm>
              <a:off x="6625185" y="2609350"/>
              <a:ext cx="2513904" cy="3849646"/>
              <a:chOff x="1597377" y="2609350"/>
              <a:chExt cx="2513904" cy="384964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597377" y="2609350"/>
                <a:ext cx="2513904" cy="384964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CollectionVIewCell</a:t>
                </a:r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597377" y="2609350"/>
                <a:ext cx="2265132" cy="3849646"/>
              </a:xfrm>
              <a:prstGeom prst="rect">
                <a:avLst/>
              </a:prstGeom>
              <a:solidFill>
                <a:schemeClr val="accent5">
                  <a:lumMod val="75000"/>
                  <a:alpha val="54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imageView</a:t>
                </a:r>
                <a:endParaRPr kumimoji="1"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05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Macintosh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广州小码哥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小码哥</dc:creator>
  <cp:lastModifiedBy>520it</cp:lastModifiedBy>
  <cp:revision>4</cp:revision>
  <dcterms:created xsi:type="dcterms:W3CDTF">2016-03-21T07:18:19Z</dcterms:created>
  <dcterms:modified xsi:type="dcterms:W3CDTF">2016-06-18T08:48:23Z</dcterms:modified>
</cp:coreProperties>
</file>