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7D44-09BD-4E63-9B88-672A76E6623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6747-FDA9-4843-97D9-0DC8F087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3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20" y="-443967"/>
            <a:ext cx="8581350" cy="5921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2752" y="2178740"/>
            <a:ext cx="10128739" cy="238760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</a:rPr>
              <a:t>IRIS4 DSH task processing &amp; </a:t>
            </a:r>
            <a:r>
              <a:rPr lang="en-US" sz="6600" u="sng" dirty="0">
                <a:solidFill>
                  <a:schemeClr val="tx1">
                    <a:lumMod val="95000"/>
                  </a:schemeClr>
                </a:solidFill>
              </a:rPr>
              <a:t>VDC productivity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495" y="461252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Sponsor: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Elathen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Zheng</a:t>
            </a:r>
          </a:p>
          <a:p>
            <a:pPr algn="l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Dev Leader: Yellow Huang, Dante Jiang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3" y="223246"/>
            <a:ext cx="1221831" cy="11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69" y="0"/>
            <a:ext cx="10515600" cy="88802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24" y="2282825"/>
            <a:ext cx="854198" cy="85419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3" y="2549525"/>
            <a:ext cx="854198" cy="85419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62" y="2843274"/>
            <a:ext cx="854198" cy="854198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70" y="3435475"/>
            <a:ext cx="854198" cy="854198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39" y="3702175"/>
            <a:ext cx="854198" cy="854198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08" y="3995924"/>
            <a:ext cx="854198" cy="8541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3" y="2825082"/>
            <a:ext cx="1037492" cy="1037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69" y="624709"/>
            <a:ext cx="2078101" cy="20781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37" y="724792"/>
            <a:ext cx="1841897" cy="18418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32304" y="4798525"/>
            <a:ext cx="193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VDC Users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547017" y="2467974"/>
            <a:ext cx="261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IRIS4 Dashboard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08984" y="2476822"/>
            <a:ext cx="261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IRIS4 DB</a:t>
            </a:r>
            <a:endParaRPr lang="en-US" sz="2800" dirty="0"/>
          </a:p>
        </p:txBody>
      </p:sp>
      <p:sp>
        <p:nvSpPr>
          <p:cNvPr id="23" name="Right Arrow 22"/>
          <p:cNvSpPr/>
          <p:nvPr/>
        </p:nvSpPr>
        <p:spPr>
          <a:xfrm rot="19988646">
            <a:off x="3061133" y="1893671"/>
            <a:ext cx="2629054" cy="311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9981022">
            <a:off x="3102567" y="1507523"/>
            <a:ext cx="232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Pick task &amp; do</a:t>
            </a:r>
            <a:endParaRPr lang="en-US" sz="2800" dirty="0"/>
          </a:p>
        </p:txBody>
      </p:sp>
      <p:sp>
        <p:nvSpPr>
          <p:cNvPr id="25" name="Right Arrow 24"/>
          <p:cNvSpPr/>
          <p:nvPr/>
        </p:nvSpPr>
        <p:spPr>
          <a:xfrm>
            <a:off x="7556299" y="1769133"/>
            <a:ext cx="2362538" cy="311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1592376">
            <a:off x="7428186" y="929683"/>
            <a:ext cx="2861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Store task status &amp; user behavior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97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69" y="0"/>
            <a:ext cx="10515600" cy="888023"/>
          </a:xfrm>
        </p:spPr>
        <p:txBody>
          <a:bodyPr/>
          <a:lstStyle/>
          <a:p>
            <a:r>
              <a:rPr lang="en-US" altLang="zh-CN" dirty="0"/>
              <a:t>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4" y="935713"/>
            <a:ext cx="663999" cy="663999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93" y="1202413"/>
            <a:ext cx="663999" cy="66399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62" y="1496162"/>
            <a:ext cx="663999" cy="663999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4" y="1820407"/>
            <a:ext cx="663999" cy="663999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3" y="2087107"/>
            <a:ext cx="663999" cy="663999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32" y="2380856"/>
            <a:ext cx="663999" cy="663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2" y="4590791"/>
            <a:ext cx="806480" cy="806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76" y="808142"/>
            <a:ext cx="1386188" cy="1386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26" y="883852"/>
            <a:ext cx="1219601" cy="12196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4143" y="3089166"/>
            <a:ext cx="193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VDC Users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371875" y="2067504"/>
            <a:ext cx="261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IRIS4 Dashboard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5232" y="2026335"/>
            <a:ext cx="261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IRIS4 DB</a:t>
            </a:r>
            <a:endParaRPr lang="en-US" sz="2800" dirty="0"/>
          </a:p>
        </p:txBody>
      </p:sp>
      <p:sp>
        <p:nvSpPr>
          <p:cNvPr id="23" name="Right Arrow 22"/>
          <p:cNvSpPr/>
          <p:nvPr/>
        </p:nvSpPr>
        <p:spPr>
          <a:xfrm>
            <a:off x="2368537" y="1480617"/>
            <a:ext cx="2629054" cy="311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1592376">
            <a:off x="2409971" y="1094469"/>
            <a:ext cx="232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Pick task &amp; do</a:t>
            </a:r>
            <a:endParaRPr lang="en-US" sz="2800" dirty="0"/>
          </a:p>
        </p:txBody>
      </p:sp>
      <p:sp>
        <p:nvSpPr>
          <p:cNvPr id="25" name="Right Arrow 24"/>
          <p:cNvSpPr/>
          <p:nvPr/>
        </p:nvSpPr>
        <p:spPr>
          <a:xfrm>
            <a:off x="6370863" y="1523105"/>
            <a:ext cx="2830663" cy="311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1592376">
            <a:off x="6528505" y="678977"/>
            <a:ext cx="2861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Store task status &amp; user behavior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16" y="4154761"/>
            <a:ext cx="1313672" cy="1313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32" y="4244049"/>
            <a:ext cx="1342292" cy="1342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44" y="5295750"/>
            <a:ext cx="1040846" cy="1040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21" y="4009265"/>
            <a:ext cx="1049249" cy="10492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69290" y="2735779"/>
            <a:ext cx="1745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Effort prediction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9290" y="4009265"/>
            <a:ext cx="2564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Personal productivity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831670" y="5382489"/>
            <a:ext cx="2669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Auto task schedule</a:t>
            </a:r>
            <a:endParaRPr lang="en-US" sz="2800" dirty="0"/>
          </a:p>
        </p:txBody>
      </p:sp>
      <p:sp>
        <p:nvSpPr>
          <p:cNvPr id="30" name="Right Arrow 29"/>
          <p:cNvSpPr/>
          <p:nvPr/>
        </p:nvSpPr>
        <p:spPr>
          <a:xfrm rot="3531207">
            <a:off x="9292266" y="3256328"/>
            <a:ext cx="1756342" cy="3112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1592376">
            <a:off x="10586993" y="2737607"/>
            <a:ext cx="1650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Fetch data &amp; train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681654" y="2549555"/>
            <a:ext cx="9284677" cy="4238107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1457886" y="4794218"/>
            <a:ext cx="1036866" cy="3112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86183" y="4431743"/>
            <a:ext cx="92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View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31" y="2715450"/>
            <a:ext cx="981430" cy="9783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90805" y="5554563"/>
            <a:ext cx="26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sz="2800" dirty="0"/>
              <a:t>isualization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9032679" y="3031606"/>
            <a:ext cx="463881" cy="3243466"/>
          </a:xfrm>
          <a:prstGeom prst="rightBrace">
            <a:avLst>
              <a:gd name="adj1" fmla="val 95520"/>
              <a:gd name="adj2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0800000">
            <a:off x="4630224" y="3027162"/>
            <a:ext cx="463881" cy="3243466"/>
          </a:xfrm>
          <a:prstGeom prst="rightBrace">
            <a:avLst>
              <a:gd name="adj1" fmla="val 95520"/>
              <a:gd name="adj2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</a:t>
            </a:r>
            <a:r>
              <a:rPr lang="en-US" altLang="zh-CN" dirty="0"/>
              <a:t>w+ Activities / month</a:t>
            </a:r>
          </a:p>
          <a:p>
            <a:r>
              <a:rPr lang="en-US" dirty="0"/>
              <a:t>600</a:t>
            </a:r>
            <a:r>
              <a:rPr lang="en-US" altLang="zh-CN" dirty="0"/>
              <a:t>w+ Activity histories / month</a:t>
            </a:r>
          </a:p>
          <a:p>
            <a:r>
              <a:rPr lang="en-US" altLang="zh-CN" dirty="0"/>
              <a:t>Learn how to perform machine learning</a:t>
            </a:r>
          </a:p>
          <a:p>
            <a:r>
              <a:rPr lang="en-US" altLang="zh-CN" dirty="0"/>
              <a:t>Build model(s)</a:t>
            </a:r>
          </a:p>
          <a:p>
            <a:r>
              <a:rPr lang="en-US" altLang="zh-CN" dirty="0"/>
              <a:t>Data visualization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79" y="1781602"/>
            <a:ext cx="8571036" cy="4822887"/>
          </a:xfrm>
        </p:spPr>
      </p:pic>
    </p:spTree>
    <p:extLst>
      <p:ext uri="{BB962C8B-B14F-4D97-AF65-F5344CB8AC3E}">
        <p14:creationId xmlns:p14="http://schemas.microsoft.com/office/powerpoint/2010/main" val="31182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altLang="zh-CN" dirty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777" y="1783800"/>
            <a:ext cx="9826869" cy="49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7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27" y="1"/>
            <a:ext cx="8449839" cy="6858000"/>
          </a:xfrm>
        </p:spPr>
      </p:pic>
    </p:spTree>
    <p:extLst>
      <p:ext uri="{BB962C8B-B14F-4D97-AF65-F5344CB8AC3E}">
        <p14:creationId xmlns:p14="http://schemas.microsoft.com/office/powerpoint/2010/main" val="6185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2846</TotalTime>
  <Words>94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IRIS4 DSH task processing &amp; VDC productivity prediction</vt:lpstr>
      <vt:lpstr>Background</vt:lpstr>
      <vt:lpstr>Plan</vt:lpstr>
      <vt:lpstr>Plan</vt:lpstr>
      <vt:lpstr>ML tools</vt:lpstr>
      <vt:lpstr>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YELLOW HUANG (DOCU-IRIS-ISD-OOCLL/ZHA)</dc:creator>
  <cp:lastModifiedBy>YELLOW HUANG (DOCU-IRIS-ISD-OOCLL/ZHA)</cp:lastModifiedBy>
  <cp:revision>25</cp:revision>
  <dcterms:created xsi:type="dcterms:W3CDTF">2017-05-09T03:37:58Z</dcterms:created>
  <dcterms:modified xsi:type="dcterms:W3CDTF">2017-05-11T03:12:29Z</dcterms:modified>
</cp:coreProperties>
</file>