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de_integration#pycharm" TargetMode="External"/><Relationship Id="rId2" Type="http://schemas.openxmlformats.org/officeDocument/2006/relationships/hyperlink" Target="https://www.continuum.io/downloads#_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 for Python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Light </a:t>
            </a:r>
            <a:r>
              <a:rPr lang="en-US" dirty="0" err="1"/>
              <a:t>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5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sample project </a:t>
            </a:r>
            <a:r>
              <a:rPr lang="en-US" dirty="0" err="1"/>
              <a:t>CheckAnacondaEnv</a:t>
            </a:r>
            <a:r>
              <a:rPr lang="en-US" dirty="0"/>
              <a:t> to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/>
              <a:t>Run it!</a:t>
            </a:r>
          </a:p>
        </p:txBody>
      </p:sp>
    </p:spTree>
    <p:extLst>
      <p:ext uri="{BB962C8B-B14F-4D97-AF65-F5344CB8AC3E}">
        <p14:creationId xmlns:p14="http://schemas.microsoft.com/office/powerpoint/2010/main" val="24890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Anadona</a:t>
            </a:r>
            <a:endParaRPr lang="en-US" dirty="0"/>
          </a:p>
          <a:p>
            <a:r>
              <a:rPr lang="en-US" dirty="0"/>
              <a:t>Little Tips about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Test if you are going in the right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PyCharm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</a:t>
            </a:r>
            <a:r>
              <a:rPr lang="en-US" dirty="0">
                <a:hlinkClick r:id="rId2"/>
              </a:rPr>
              <a:t>https://www.jetbrains.com/pycharm/download/#section=windows</a:t>
            </a:r>
            <a:endParaRPr lang="en-US" dirty="0"/>
          </a:p>
          <a:p>
            <a:r>
              <a:rPr lang="en-US" dirty="0"/>
              <a:t>Download community version of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1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Anadona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</a:t>
            </a:r>
            <a:r>
              <a:rPr lang="en-US" dirty="0">
                <a:hlinkClick r:id="rId2"/>
              </a:rPr>
              <a:t>https://www.continuum.io/downloads#_windows</a:t>
            </a:r>
            <a:endParaRPr lang="en-US" dirty="0"/>
          </a:p>
          <a:p>
            <a:r>
              <a:rPr lang="en-US" dirty="0"/>
              <a:t>Get right release of </a:t>
            </a:r>
            <a:r>
              <a:rPr lang="en-US" dirty="0" err="1"/>
              <a:t>Anadona</a:t>
            </a:r>
            <a:r>
              <a:rPr lang="en-US" dirty="0"/>
              <a:t> for your local machine, we use 3.5</a:t>
            </a:r>
          </a:p>
          <a:p>
            <a:r>
              <a:rPr lang="en-US" dirty="0"/>
              <a:t>The Python version you choose in the installer affects only your root environment. You can then use the "</a:t>
            </a:r>
            <a:r>
              <a:rPr lang="en-US" dirty="0" err="1"/>
              <a:t>conda</a:t>
            </a:r>
            <a:r>
              <a:rPr lang="en-US" dirty="0"/>
              <a:t>" command to create new environments for any version of Python, whether 2.7, 3.4, or 3.5.</a:t>
            </a:r>
          </a:p>
          <a:p>
            <a:r>
              <a:rPr lang="en-US" dirty="0"/>
              <a:t>Setup </a:t>
            </a:r>
            <a:r>
              <a:rPr lang="en-US" dirty="0" err="1"/>
              <a:t>Anadona</a:t>
            </a:r>
            <a:r>
              <a:rPr lang="en-US" dirty="0"/>
              <a:t> for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https://docs.continuum.io/anaconda/ide_integration#pycharm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Anadona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 </a:t>
            </a:r>
            <a:r>
              <a:rPr lang="en-US" dirty="0" err="1"/>
              <a:t>Anadona</a:t>
            </a:r>
            <a:r>
              <a:rPr lang="en-US" dirty="0"/>
              <a:t> for </a:t>
            </a:r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Go to File -&gt; settings -&gt; Project: ^your project name^ -&gt; Project Interpreter</a:t>
            </a:r>
          </a:p>
          <a:p>
            <a:pPr lvl="1"/>
            <a:r>
              <a:rPr lang="en-US" dirty="0"/>
              <a:t>Press the gear button to setup </a:t>
            </a:r>
            <a:r>
              <a:rPr lang="en-US" dirty="0" err="1"/>
              <a:t>Anadona</a:t>
            </a:r>
            <a:r>
              <a:rPr lang="en-US" dirty="0"/>
              <a:t> for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3" y="3441627"/>
            <a:ext cx="9537890" cy="9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Tips about </a:t>
            </a:r>
            <a:r>
              <a:rPr lang="en-US" dirty="0" err="1"/>
              <a:t>PyCharm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a Python Script?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Press ‘play’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2675"/>
            <a:ext cx="3492865" cy="10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Tips about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debug Python Script in </a:t>
            </a:r>
            <a:r>
              <a:rPr lang="en-US" dirty="0" err="1"/>
              <a:t>PyCharm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Set breakpoint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Press debug button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55" y="2938198"/>
            <a:ext cx="3477110" cy="112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01" y="4470349"/>
            <a:ext cx="74305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Tips about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debug Python Script in </a:t>
            </a:r>
            <a:r>
              <a:rPr lang="en-US" dirty="0" err="1"/>
              <a:t>PyCharm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Checking all information u need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88983"/>
            <a:ext cx="5382529" cy="31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Tips about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import a Project?</a:t>
            </a:r>
          </a:p>
          <a:p>
            <a:pPr lvl="1"/>
            <a:r>
              <a:rPr lang="en-US" dirty="0"/>
              <a:t>File -&gt; Open -&gt; &lt;</a:t>
            </a:r>
            <a:r>
              <a:rPr lang="en-US" dirty="0" err="1"/>
              <a:t>ur</a:t>
            </a:r>
            <a:r>
              <a:rPr lang="en-US" dirty="0"/>
              <a:t> project’s root folder&gt;</a:t>
            </a:r>
          </a:p>
        </p:txBody>
      </p:sp>
    </p:spTree>
    <p:extLst>
      <p:ext uri="{BB962C8B-B14F-4D97-AF65-F5344CB8AC3E}">
        <p14:creationId xmlns:p14="http://schemas.microsoft.com/office/powerpoint/2010/main" val="3030047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2545A6FD41B43B2987E025714C138" ma:contentTypeVersion="0" ma:contentTypeDescription="Create a new document." ma:contentTypeScope="" ma:versionID="0d1267c19c41905258998750f445bd9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E43EA65-FF5B-4CD5-8AC4-FE7EB3F1CA9D}"/>
</file>

<file path=customXml/itemProps2.xml><?xml version="1.0" encoding="utf-8"?>
<ds:datastoreItem xmlns:ds="http://schemas.openxmlformats.org/officeDocument/2006/customXml" ds:itemID="{5BD83091-F1A0-46B4-B7A3-27CF2873606A}"/>
</file>

<file path=customXml/itemProps3.xml><?xml version="1.0" encoding="utf-8"?>
<ds:datastoreItem xmlns:ds="http://schemas.openxmlformats.org/officeDocument/2006/customXml" ds:itemID="{BB3CF108-D4AD-4902-A58F-2789CDE8F5D8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316</TotalTime>
  <Words>221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Guideline for Python environment setup</vt:lpstr>
      <vt:lpstr>Agenda</vt:lpstr>
      <vt:lpstr>Get PyCharm </vt:lpstr>
      <vt:lpstr>Get Anadona </vt:lpstr>
      <vt:lpstr>Get Anadona</vt:lpstr>
      <vt:lpstr>Little Tips about PyCharm </vt:lpstr>
      <vt:lpstr>Little Tips about PyCharm</vt:lpstr>
      <vt:lpstr>Little Tips about PyCharm</vt:lpstr>
      <vt:lpstr>Little Tips about PyCharm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for Python environment setup</dc:title>
  <dc:creator>LIGHT WU (FW-ISD-OOCLL/ZHA)</dc:creator>
  <cp:lastModifiedBy>LIGHT WU (FW-ISD-OOCLL/ZHA)</cp:lastModifiedBy>
  <cp:revision>14</cp:revision>
  <dcterms:created xsi:type="dcterms:W3CDTF">2016-08-12T01:47:40Z</dcterms:created>
  <dcterms:modified xsi:type="dcterms:W3CDTF">2016-08-22T08:45:21Z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0x0101006142545A6FD41B43B2987E025714C138</vt:lpwstr>
  </property>
</Properties>
</file>