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74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59" r:id="rId15"/>
    <p:sldId id="270" r:id="rId16"/>
    <p:sldId id="271" r:id="rId17"/>
    <p:sldId id="273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catalogue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Présenté par Fabian Colombo, Jimmy Lopez et André Gomes</a:t>
            </a:r>
          </a:p>
        </p:txBody>
      </p:sp>
    </p:spTree>
    <p:extLst>
      <p:ext uri="{BB962C8B-B14F-4D97-AF65-F5344CB8AC3E}">
        <p14:creationId xmlns:p14="http://schemas.microsoft.com/office/powerpoint/2010/main" val="5304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</a:t>
            </a:r>
            <a:r>
              <a:rPr lang="fr-CH" dirty="0" err="1"/>
              <a:t>gomes</a:t>
            </a:r>
            <a:r>
              <a:rPr lang="fr-CH" dirty="0"/>
              <a:t> </a:t>
            </a:r>
            <a:r>
              <a:rPr lang="fr-CH" dirty="0" err="1"/>
              <a:t>andré</a:t>
            </a:r>
            <a:r>
              <a:rPr lang="fr-CH" dirty="0"/>
              <a:t>)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91588" y="2139696"/>
            <a:ext cx="10406740" cy="3941064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Journal de travail:</a:t>
            </a: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88" y="2456456"/>
            <a:ext cx="914527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(Colombo Fabian)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Tâches</a:t>
            </a:r>
          </a:p>
          <a:p>
            <a:pPr lvl="1"/>
            <a:r>
              <a:rPr lang="fr-CH" dirty="0"/>
              <a:t>Base de donnée &amp; PHP</a:t>
            </a:r>
          </a:p>
          <a:p>
            <a:r>
              <a:rPr lang="fr-CH" dirty="0"/>
              <a:t>Rôle </a:t>
            </a:r>
            <a:r>
              <a:rPr lang="fr-CH" dirty="0" err="1"/>
              <a:t>belbin</a:t>
            </a:r>
            <a:endParaRPr lang="fr-CH" dirty="0"/>
          </a:p>
          <a:p>
            <a:pPr lvl="1"/>
            <a:r>
              <a:rPr lang="fr-CH" dirty="0"/>
              <a:t>Collaborateur et Diplomate</a:t>
            </a:r>
          </a:p>
          <a:p>
            <a:r>
              <a:rPr lang="fr-CH" dirty="0"/>
              <a:t>User Story</a:t>
            </a:r>
          </a:p>
          <a:p>
            <a:pPr lvl="1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490472" y="4076700"/>
            <a:ext cx="9496527" cy="2141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2000" dirty="0"/>
              <a:t>Page d’affichage des cours : en tant </a:t>
            </a:r>
            <a:r>
              <a:rPr lang="fr-CH" sz="2000" dirty="0" smtClean="0"/>
              <a:t>qu’utilisateur </a:t>
            </a:r>
            <a:r>
              <a:rPr lang="fr-CH" sz="2000" dirty="0"/>
              <a:t>j’aimerai pouvoir parcourir une liste contenant tous les cours disponible, voir les détails de chacun ainsi que m’y inscrire.</a:t>
            </a:r>
          </a:p>
          <a:p>
            <a:r>
              <a:rPr lang="fr-CH" sz="2000" dirty="0"/>
              <a:t>Critère d’acceptation: la page est acceptable si l’on peut voir tous les cours contenus dans la base de donnée, en voir les détails et si l’inscription est fonctionnelle.</a:t>
            </a:r>
          </a:p>
        </p:txBody>
      </p:sp>
    </p:spTree>
    <p:extLst>
      <p:ext uri="{BB962C8B-B14F-4D97-AF65-F5344CB8AC3E}">
        <p14:creationId xmlns:p14="http://schemas.microsoft.com/office/powerpoint/2010/main" val="42664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(Colombo Fabian)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Réussite</a:t>
            </a:r>
          </a:p>
          <a:p>
            <a:pPr lvl="1"/>
            <a:r>
              <a:rPr lang="fr-CH" dirty="0"/>
              <a:t>Page de d’affiche des cours</a:t>
            </a:r>
          </a:p>
          <a:p>
            <a:pPr lvl="1"/>
            <a:r>
              <a:rPr lang="fr-CH" dirty="0"/>
              <a:t>Contenu: Cours disponible</a:t>
            </a:r>
          </a:p>
          <a:p>
            <a:pPr lvl="1"/>
            <a:r>
              <a:rPr lang="fr-CH" dirty="0"/>
              <a:t>Permet de voir le détail de </a:t>
            </a:r>
          </a:p>
          <a:p>
            <a:pPr marL="228600" lvl="1" indent="133350">
              <a:buNone/>
            </a:pPr>
            <a:r>
              <a:rPr lang="fr-CH" dirty="0"/>
              <a:t> chaque cours</a:t>
            </a:r>
          </a:p>
          <a:p>
            <a:pPr marL="228600" lvl="1" indent="0">
              <a:buNone/>
            </a:pPr>
            <a:endParaRPr lang="fr-CH" dirty="0"/>
          </a:p>
          <a:p>
            <a:r>
              <a:rPr lang="fr-CH" dirty="0"/>
              <a:t>Améliorations possibles</a:t>
            </a:r>
          </a:p>
          <a:p>
            <a:pPr lvl="1"/>
            <a:r>
              <a:rPr lang="fr-CH" dirty="0"/>
              <a:t>La possibilité de s’y inscrire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99" y="2011680"/>
            <a:ext cx="4586540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(Colombo Fabian)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91588" y="2139696"/>
            <a:ext cx="10406740" cy="3941064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Journal de travail: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88" y="2747009"/>
            <a:ext cx="8892491" cy="36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Jmerise</a:t>
            </a:r>
            <a:endParaRPr lang="fr-CH" dirty="0"/>
          </a:p>
          <a:p>
            <a:r>
              <a:rPr lang="fr-CH" dirty="0" smtClean="0"/>
              <a:t>MCD/MLD</a:t>
            </a:r>
            <a:endParaRPr lang="fr-CH" dirty="0"/>
          </a:p>
          <a:p>
            <a:r>
              <a:rPr lang="fr-CH" dirty="0"/>
              <a:t>Problèmes </a:t>
            </a:r>
            <a:r>
              <a:rPr lang="fr-CH" dirty="0" smtClean="0"/>
              <a:t>rencontrés</a:t>
            </a:r>
          </a:p>
          <a:p>
            <a:r>
              <a:rPr lang="fr-CH" dirty="0"/>
              <a:t>DB-Main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03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7" y="1895967"/>
            <a:ext cx="7469748" cy="4814713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1202919" y="2337267"/>
            <a:ext cx="3200400" cy="3432319"/>
          </a:xfrm>
        </p:spPr>
        <p:txBody>
          <a:bodyPr/>
          <a:lstStyle/>
          <a:p>
            <a:r>
              <a:rPr lang="fr-CH" dirty="0"/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7280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70" y="1913294"/>
            <a:ext cx="7213424" cy="4851151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1202919" y="2337267"/>
            <a:ext cx="3200400" cy="3432319"/>
          </a:xfrm>
        </p:spPr>
        <p:txBody>
          <a:bodyPr/>
          <a:lstStyle/>
          <a:p>
            <a:r>
              <a:rPr lang="fr-CH" dirty="0"/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10442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Jmerise</a:t>
            </a:r>
            <a:endParaRPr lang="fr-CH" dirty="0"/>
          </a:p>
          <a:p>
            <a:r>
              <a:rPr lang="fr-CH" dirty="0"/>
              <a:t>MCD/MLD</a:t>
            </a:r>
          </a:p>
          <a:p>
            <a:r>
              <a:rPr lang="fr-CH" dirty="0"/>
              <a:t>Problèmes </a:t>
            </a:r>
            <a:r>
              <a:rPr lang="fr-CH" dirty="0" smtClean="0"/>
              <a:t>rencontrés</a:t>
            </a:r>
          </a:p>
          <a:p>
            <a:r>
              <a:rPr lang="fr-CH" dirty="0" smtClean="0"/>
              <a:t>DB-Main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32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Public cible</a:t>
            </a:r>
          </a:p>
          <a:p>
            <a:r>
              <a:rPr lang="fr-CH" dirty="0"/>
              <a:t>Apparence</a:t>
            </a:r>
          </a:p>
          <a:p>
            <a:r>
              <a:rPr lang="fr-CH" dirty="0"/>
              <a:t>Code</a:t>
            </a:r>
          </a:p>
          <a:p>
            <a:r>
              <a:rPr lang="fr-CH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20866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473796"/>
            <a:ext cx="9784080" cy="42062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sz="3200" dirty="0"/>
              <a:t> André Gomes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3200" dirty="0"/>
              <a:t> Fabian Colombo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3200" dirty="0"/>
              <a:t> Lopez Jimmy</a:t>
            </a:r>
          </a:p>
        </p:txBody>
      </p:sp>
    </p:spTree>
    <p:extLst>
      <p:ext uri="{BB962C8B-B14F-4D97-AF65-F5344CB8AC3E}">
        <p14:creationId xmlns:p14="http://schemas.microsoft.com/office/powerpoint/2010/main" val="36651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Répartition des tâches</a:t>
            </a:r>
          </a:p>
          <a:p>
            <a:pPr>
              <a:lnSpc>
                <a:spcPct val="150000"/>
              </a:lnSpc>
            </a:pPr>
            <a:r>
              <a:rPr lang="fr-CH" dirty="0"/>
              <a:t>Base de données</a:t>
            </a:r>
          </a:p>
          <a:p>
            <a:pPr>
              <a:lnSpc>
                <a:spcPct val="150000"/>
              </a:lnSpc>
            </a:pPr>
            <a:r>
              <a:rPr lang="fr-CH" dirty="0"/>
              <a:t>Site</a:t>
            </a:r>
          </a:p>
          <a:p>
            <a:pPr>
              <a:lnSpc>
                <a:spcPct val="150000"/>
              </a:lnSpc>
            </a:pPr>
            <a:r>
              <a:rPr lang="fr-CH" dirty="0"/>
              <a:t>Démonstration</a:t>
            </a:r>
          </a:p>
          <a:p>
            <a:pPr>
              <a:lnSpc>
                <a:spcPct val="150000"/>
              </a:lnSpc>
            </a:pPr>
            <a:r>
              <a:rPr lang="fr-CH" dirty="0"/>
              <a:t>Conclusion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36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Scrum</a:t>
            </a:r>
            <a:endParaRPr lang="fr-CH" dirty="0"/>
          </a:p>
          <a:p>
            <a:r>
              <a:rPr lang="fr-CH" dirty="0" err="1"/>
              <a:t>Trello</a:t>
            </a:r>
            <a:endParaRPr lang="fr-CH" dirty="0"/>
          </a:p>
          <a:p>
            <a:r>
              <a:rPr lang="fr-CH" dirty="0"/>
              <a:t>GitHub</a:t>
            </a:r>
          </a:p>
          <a:p>
            <a:r>
              <a:rPr lang="fr-CH" dirty="0"/>
              <a:t>Documentation annexe</a:t>
            </a:r>
          </a:p>
          <a:p>
            <a:r>
              <a:rPr lang="fr-CH" dirty="0"/>
              <a:t>Gestion du temps</a:t>
            </a:r>
          </a:p>
          <a:p>
            <a:r>
              <a:rPr lang="fr-CH" dirty="0"/>
              <a:t>Répartition des tâches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6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(Lopez JIMMY)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Tâches</a:t>
            </a:r>
          </a:p>
          <a:p>
            <a:pPr lvl="1"/>
            <a:r>
              <a:rPr lang="fr-CH" dirty="0"/>
              <a:t>HTML/PHP</a:t>
            </a:r>
          </a:p>
          <a:p>
            <a:r>
              <a:rPr lang="fr-CH" dirty="0"/>
              <a:t>Rôle </a:t>
            </a:r>
            <a:r>
              <a:rPr lang="fr-CH" dirty="0" err="1"/>
              <a:t>belbin</a:t>
            </a:r>
            <a:endParaRPr lang="fr-CH" dirty="0"/>
          </a:p>
          <a:p>
            <a:pPr lvl="1"/>
            <a:r>
              <a:rPr lang="fr-CH" dirty="0"/>
              <a:t>Collaborateur et Réalisateur</a:t>
            </a:r>
          </a:p>
          <a:p>
            <a:r>
              <a:rPr lang="fr-CH" dirty="0"/>
              <a:t>User Story</a:t>
            </a:r>
          </a:p>
          <a:p>
            <a:pPr lvl="1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490471" y="4076700"/>
            <a:ext cx="9496527" cy="2141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2000" dirty="0"/>
              <a:t>Design site</a:t>
            </a:r>
          </a:p>
          <a:p>
            <a:r>
              <a:rPr lang="fr-CH" sz="2000" dirty="0" err="1"/>
              <a:t>Card</a:t>
            </a:r>
            <a:r>
              <a:rPr lang="fr-CH" sz="2000" dirty="0"/>
              <a:t> : En tant que élève ou visiteur, je souhaite que la navigation soit simple d'utilisation afin de réduire la difficulté à trouver ce que l'on souhaite sur le site internet.</a:t>
            </a:r>
          </a:p>
          <a:p>
            <a:r>
              <a:rPr lang="fr-CH" sz="2000" dirty="0"/>
              <a:t>Critères d'acceptation: Le design doit pouvoir servir de model pour toutes les pages.</a:t>
            </a:r>
          </a:p>
          <a:p>
            <a:r>
              <a:rPr lang="fr-CH" sz="2000" dirty="0"/>
              <a:t>Conversation: La page à été découpé en sorte qu'elle ne soit plus une </a:t>
            </a:r>
            <a:r>
              <a:rPr lang="fr-CH" sz="2000" dirty="0" err="1"/>
              <a:t>epic</a:t>
            </a:r>
            <a:r>
              <a:rPr lang="fr-CH" sz="2000" dirty="0"/>
              <a:t> et pour la répartition du temps on a prévu 4 périodes (2 points par périodes).</a:t>
            </a:r>
          </a:p>
        </p:txBody>
      </p:sp>
    </p:spTree>
    <p:extLst>
      <p:ext uri="{BB962C8B-B14F-4D97-AF65-F5344CB8AC3E}">
        <p14:creationId xmlns:p14="http://schemas.microsoft.com/office/powerpoint/2010/main" val="26317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(Lopez JIMMY)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Réussite</a:t>
            </a:r>
          </a:p>
          <a:p>
            <a:pPr lvl="1"/>
            <a:r>
              <a:rPr lang="fr-CH" dirty="0"/>
              <a:t>Page de liste des membres</a:t>
            </a:r>
          </a:p>
          <a:p>
            <a:pPr lvl="1"/>
            <a:r>
              <a:rPr lang="fr-CH" dirty="0"/>
              <a:t>Contenu: Enseignants &amp; élèves</a:t>
            </a:r>
          </a:p>
          <a:p>
            <a:pPr lvl="1"/>
            <a:r>
              <a:rPr lang="fr-CH" dirty="0"/>
              <a:t>Possibilité d’afficher les détails</a:t>
            </a:r>
          </a:p>
          <a:p>
            <a:pPr marL="228600" lvl="1" indent="0">
              <a:buNone/>
            </a:pPr>
            <a:endParaRPr lang="fr-CH" dirty="0"/>
          </a:p>
          <a:p>
            <a:r>
              <a:rPr lang="fr-CH" dirty="0"/>
              <a:t>Améliorations possibles</a:t>
            </a:r>
          </a:p>
          <a:p>
            <a:pPr lvl="1"/>
            <a:r>
              <a:rPr lang="fr-CH" dirty="0"/>
              <a:t>L'esthétique (tableau)</a:t>
            </a:r>
          </a:p>
          <a:p>
            <a:pPr lvl="1"/>
            <a:r>
              <a:rPr lang="fr-CH" dirty="0"/>
              <a:t>Code (écoconception)</a:t>
            </a:r>
          </a:p>
          <a:p>
            <a:pPr lvl="1"/>
            <a:r>
              <a:rPr lang="fr-CH" dirty="0"/>
              <a:t>Répétition (Détail)</a:t>
            </a:r>
          </a:p>
          <a:p>
            <a:pPr lvl="1"/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3397" t="15548" r="37976" b="41740"/>
          <a:stretch/>
        </p:blipFill>
        <p:spPr>
          <a:xfrm>
            <a:off x="5276087" y="2011680"/>
            <a:ext cx="6196165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(Lopez JIMMY)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10" t="15005" r="66517" b="56956"/>
          <a:stretch/>
        </p:blipFill>
        <p:spPr>
          <a:xfrm>
            <a:off x="1202919" y="2633472"/>
            <a:ext cx="3694766" cy="322554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02919" y="2072828"/>
            <a:ext cx="362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/>
              <a:t>Page de détails</a:t>
            </a:r>
            <a:endParaRPr lang="fr-CH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742432" y="2072828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/>
              <a:t>Code de la page (requêtes)</a:t>
            </a:r>
            <a:endParaRPr lang="fr-CH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32" y="2534494"/>
            <a:ext cx="3269758" cy="180947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32" y="4452447"/>
            <a:ext cx="2926080" cy="193330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432" y="5882721"/>
            <a:ext cx="5669280" cy="50302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2432" y="3874199"/>
            <a:ext cx="5206651" cy="4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(Lopez JIMMY)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91588" y="2139696"/>
            <a:ext cx="10406740" cy="3941064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Journal de travail: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025" t="31124" r="35465" b="38728"/>
          <a:stretch/>
        </p:blipFill>
        <p:spPr>
          <a:xfrm>
            <a:off x="765292" y="2867660"/>
            <a:ext cx="10659332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</a:t>
            </a:r>
            <a:r>
              <a:rPr lang="fr-CH" dirty="0" err="1"/>
              <a:t>gomes</a:t>
            </a:r>
            <a:r>
              <a:rPr lang="fr-CH" dirty="0"/>
              <a:t> </a:t>
            </a:r>
            <a:r>
              <a:rPr lang="fr-CH" dirty="0" err="1"/>
              <a:t>andré</a:t>
            </a:r>
            <a:r>
              <a:rPr lang="fr-CH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Tâches</a:t>
            </a:r>
          </a:p>
          <a:p>
            <a:pPr lvl="1"/>
            <a:r>
              <a:rPr lang="fr-CH" dirty="0"/>
              <a:t>HTML/PHP &amp; Base de donnée</a:t>
            </a:r>
          </a:p>
          <a:p>
            <a:r>
              <a:rPr lang="fr-CH" dirty="0"/>
              <a:t>Rôle </a:t>
            </a:r>
            <a:r>
              <a:rPr lang="fr-CH" dirty="0" err="1"/>
              <a:t>belbin</a:t>
            </a:r>
            <a:endParaRPr lang="fr-CH" dirty="0"/>
          </a:p>
          <a:p>
            <a:pPr lvl="1"/>
            <a:r>
              <a:rPr lang="fr-CH" dirty="0"/>
              <a:t>Collaborateur et Coordinateur</a:t>
            </a:r>
          </a:p>
          <a:p>
            <a:r>
              <a:rPr lang="fr-CH" dirty="0"/>
              <a:t>User Story</a:t>
            </a:r>
          </a:p>
          <a:p>
            <a:pPr lvl="1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490472" y="4076700"/>
            <a:ext cx="9496527" cy="2141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2000" dirty="0"/>
              <a:t>Formulaire création de compte : en tant qu’utilisateur j’aimerai avoir un formulaire de création de compte pour pouvoir naviguer et s'inscrire sur le site.</a:t>
            </a:r>
          </a:p>
          <a:p>
            <a:r>
              <a:rPr lang="fr-CH" sz="2000" dirty="0"/>
              <a:t>Critère d’acceptation: La page peut être confirmer si elle nous permet de nous inscrire dans la base de donnée et envoie les informations dans les bonnes tables.</a:t>
            </a:r>
          </a:p>
        </p:txBody>
      </p:sp>
    </p:spTree>
    <p:extLst>
      <p:ext uri="{BB962C8B-B14F-4D97-AF65-F5344CB8AC3E}">
        <p14:creationId xmlns:p14="http://schemas.microsoft.com/office/powerpoint/2010/main" val="2467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(Gomes </a:t>
            </a:r>
            <a:r>
              <a:rPr lang="fr-CH" dirty="0" err="1"/>
              <a:t>andré</a:t>
            </a:r>
            <a:r>
              <a:rPr lang="fr-CH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Réussite</a:t>
            </a:r>
          </a:p>
          <a:p>
            <a:pPr lvl="1"/>
            <a:r>
              <a:rPr lang="fr-CH" dirty="0"/>
              <a:t>Page de création de compte</a:t>
            </a:r>
          </a:p>
          <a:p>
            <a:pPr lvl="1"/>
            <a:r>
              <a:rPr lang="fr-CH" dirty="0"/>
              <a:t>Contenu: Formulaire d’inscription</a:t>
            </a:r>
          </a:p>
          <a:p>
            <a:pPr lvl="1"/>
            <a:r>
              <a:rPr lang="fr-CH" dirty="0"/>
              <a:t>Permet de créer le compte </a:t>
            </a:r>
          </a:p>
          <a:p>
            <a:pPr marL="228600" lvl="1" indent="0">
              <a:buNone/>
            </a:pPr>
            <a:r>
              <a:rPr lang="fr-CH" dirty="0"/>
              <a:t>Et sa fiche personnel</a:t>
            </a:r>
          </a:p>
          <a:p>
            <a:pPr marL="228600" lvl="1" indent="0">
              <a:buNone/>
            </a:pPr>
            <a:endParaRPr lang="fr-CH" dirty="0"/>
          </a:p>
          <a:p>
            <a:r>
              <a:rPr lang="fr-CH" dirty="0"/>
              <a:t>Améliorations possibles</a:t>
            </a:r>
          </a:p>
          <a:p>
            <a:pPr lvl="1"/>
            <a:r>
              <a:rPr lang="fr-CH" dirty="0"/>
              <a:t>L'esthétique (disposition)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32" y="1908648"/>
            <a:ext cx="2243255" cy="46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193</TotalTime>
  <Words>480</Words>
  <Application>Microsoft Office PowerPoint</Application>
  <PresentationFormat>Grand écran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</vt:lpstr>
      <vt:lpstr>À bandes</vt:lpstr>
      <vt:lpstr>Projet catalogue</vt:lpstr>
      <vt:lpstr>Table des matières</vt:lpstr>
      <vt:lpstr>Fonctionnement</vt:lpstr>
      <vt:lpstr>Répartition des tâches (Lopez JIMMY)</vt:lpstr>
      <vt:lpstr>Répartition des tâches (Lopez JIMMY)</vt:lpstr>
      <vt:lpstr>Répartition des tâches (Lopez JIMMY)</vt:lpstr>
      <vt:lpstr>Répartition des tâches (Lopez JIMMY)</vt:lpstr>
      <vt:lpstr>Répartition des tâches (gomes andré)</vt:lpstr>
      <vt:lpstr>Répartition des tâches (Gomes andré)</vt:lpstr>
      <vt:lpstr>Répartition des tâches (gomes andré)</vt:lpstr>
      <vt:lpstr>Répartition des tâches (Colombo Fabian)</vt:lpstr>
      <vt:lpstr>Répartition des tâches (Colombo Fabian)</vt:lpstr>
      <vt:lpstr>Répartition des tâches (Colombo Fabian)</vt:lpstr>
      <vt:lpstr>Base de données</vt:lpstr>
      <vt:lpstr>Base de données</vt:lpstr>
      <vt:lpstr>Base de données</vt:lpstr>
      <vt:lpstr>Base de données</vt:lpstr>
      <vt:lpstr>Site</vt:lpstr>
      <vt:lpstr>Conclusion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catalogue</dc:title>
  <dc:creator>ETML</dc:creator>
  <cp:lastModifiedBy>ETML</cp:lastModifiedBy>
  <cp:revision>42</cp:revision>
  <dcterms:created xsi:type="dcterms:W3CDTF">2017-05-17T11:48:38Z</dcterms:created>
  <dcterms:modified xsi:type="dcterms:W3CDTF">2017-05-23T12:27:11Z</dcterms:modified>
</cp:coreProperties>
</file>