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57"/>
  </p:notesMasterIdLst>
  <p:sldIdLst>
    <p:sldId id="256" r:id="rId2"/>
    <p:sldId id="259" r:id="rId3"/>
    <p:sldId id="289" r:id="rId4"/>
    <p:sldId id="303" r:id="rId5"/>
    <p:sldId id="300" r:id="rId6"/>
    <p:sldId id="304" r:id="rId7"/>
    <p:sldId id="281" r:id="rId8"/>
    <p:sldId id="280" r:id="rId9"/>
    <p:sldId id="305" r:id="rId10"/>
    <p:sldId id="306" r:id="rId11"/>
    <p:sldId id="307" r:id="rId12"/>
    <p:sldId id="290" r:id="rId13"/>
    <p:sldId id="308" r:id="rId14"/>
    <p:sldId id="309" r:id="rId15"/>
    <p:sldId id="283" r:id="rId16"/>
    <p:sldId id="310" r:id="rId17"/>
    <p:sldId id="311" r:id="rId18"/>
    <p:sldId id="284" r:id="rId19"/>
    <p:sldId id="312" r:id="rId20"/>
    <p:sldId id="299" r:id="rId21"/>
    <p:sldId id="286" r:id="rId22"/>
    <p:sldId id="313" r:id="rId23"/>
    <p:sldId id="314" r:id="rId24"/>
    <p:sldId id="287" r:id="rId25"/>
    <p:sldId id="315" r:id="rId26"/>
    <p:sldId id="316" r:id="rId27"/>
    <p:sldId id="288" r:id="rId28"/>
    <p:sldId id="317" r:id="rId29"/>
    <p:sldId id="285" r:id="rId30"/>
    <p:sldId id="318" r:id="rId31"/>
    <p:sldId id="319" r:id="rId32"/>
    <p:sldId id="291" r:id="rId33"/>
    <p:sldId id="292" r:id="rId34"/>
    <p:sldId id="320" r:id="rId35"/>
    <p:sldId id="321" r:id="rId36"/>
    <p:sldId id="322" r:id="rId37"/>
    <p:sldId id="293" r:id="rId38"/>
    <p:sldId id="323" r:id="rId39"/>
    <p:sldId id="324" r:id="rId40"/>
    <p:sldId id="294" r:id="rId41"/>
    <p:sldId id="325" r:id="rId42"/>
    <p:sldId id="326" r:id="rId43"/>
    <p:sldId id="295" r:id="rId44"/>
    <p:sldId id="327" r:id="rId45"/>
    <p:sldId id="301" r:id="rId46"/>
    <p:sldId id="297" r:id="rId47"/>
    <p:sldId id="328" r:id="rId48"/>
    <p:sldId id="329" r:id="rId49"/>
    <p:sldId id="330" r:id="rId50"/>
    <p:sldId id="298" r:id="rId51"/>
    <p:sldId id="333" r:id="rId52"/>
    <p:sldId id="331" r:id="rId53"/>
    <p:sldId id="302" r:id="rId54"/>
    <p:sldId id="334" r:id="rId55"/>
    <p:sldId id="332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AC12D3-241E-47BC-9CD8-9A875231E3A5}">
          <p14:sldIdLst>
            <p14:sldId id="256"/>
            <p14:sldId id="259"/>
            <p14:sldId id="289"/>
            <p14:sldId id="303"/>
            <p14:sldId id="300"/>
            <p14:sldId id="304"/>
          </p14:sldIdLst>
        </p14:section>
        <p14:section name="Administrator" id="{689FA448-CD18-47FD-82D4-1164C4250C59}">
          <p14:sldIdLst>
            <p14:sldId id="281"/>
            <p14:sldId id="280"/>
            <p14:sldId id="305"/>
            <p14:sldId id="306"/>
            <p14:sldId id="307"/>
            <p14:sldId id="290"/>
            <p14:sldId id="308"/>
            <p14:sldId id="309"/>
            <p14:sldId id="283"/>
            <p14:sldId id="310"/>
            <p14:sldId id="311"/>
            <p14:sldId id="284"/>
            <p14:sldId id="312"/>
            <p14:sldId id="299"/>
            <p14:sldId id="286"/>
            <p14:sldId id="313"/>
            <p14:sldId id="314"/>
            <p14:sldId id="287"/>
            <p14:sldId id="315"/>
            <p14:sldId id="316"/>
            <p14:sldId id="288"/>
            <p14:sldId id="317"/>
            <p14:sldId id="285"/>
            <p14:sldId id="318"/>
            <p14:sldId id="319"/>
          </p14:sldIdLst>
        </p14:section>
        <p14:section name="Pegawai" id="{A9BD8E4A-1364-4BB2-8CBF-0B00A7A82F0B}">
          <p14:sldIdLst>
            <p14:sldId id="291"/>
            <p14:sldId id="292"/>
            <p14:sldId id="320"/>
            <p14:sldId id="321"/>
            <p14:sldId id="322"/>
            <p14:sldId id="293"/>
            <p14:sldId id="323"/>
            <p14:sldId id="324"/>
            <p14:sldId id="294"/>
            <p14:sldId id="325"/>
            <p14:sldId id="326"/>
            <p14:sldId id="295"/>
            <p14:sldId id="327"/>
          </p14:sldIdLst>
        </p14:section>
        <p14:section name="Atasan" id="{F8EDF605-84AB-4D6B-8522-5FEC81BFEC39}">
          <p14:sldIdLst>
            <p14:sldId id="301"/>
            <p14:sldId id="297"/>
            <p14:sldId id="328"/>
            <p14:sldId id="329"/>
            <p14:sldId id="330"/>
            <p14:sldId id="298"/>
            <p14:sldId id="333"/>
            <p14:sldId id="331"/>
            <p14:sldId id="302"/>
            <p14:sldId id="334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9FCEC-E942-48BE-BE16-0763E7DE3F4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1421-E7CD-4F97-B64E-4249B8A7F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2E2ED8-718E-CD85-6C75-ED53F011D12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877909" y="6418054"/>
            <a:ext cx="1076787" cy="39908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fld id="{F134AA08-C9C1-4665-944E-0A1D74B0E8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0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22" y="487812"/>
            <a:ext cx="11513127" cy="5595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180407"/>
            <a:ext cx="11513127" cy="4729942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BECE8C-CB7D-4E29-8858-6B62DA0E2C30}"/>
              </a:ext>
            </a:extLst>
          </p:cNvPr>
          <p:cNvCxnSpPr/>
          <p:nvPr userDrawn="1"/>
        </p:nvCxnSpPr>
        <p:spPr>
          <a:xfrm>
            <a:off x="340822" y="1047404"/>
            <a:ext cx="11513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AAB0F0-0B1F-1A80-CA6E-A6D1567CBA1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877909" y="6418054"/>
            <a:ext cx="1076787" cy="39908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fld id="{F134AA08-C9C1-4665-944E-0A1D74B0E8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410130"/>
            <a:ext cx="12192000" cy="4521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2E03ED-A30D-19CB-1504-98D451D16F3D}"/>
              </a:ext>
            </a:extLst>
          </p:cNvPr>
          <p:cNvSpPr txBox="1">
            <a:spLocks/>
          </p:cNvSpPr>
          <p:nvPr userDrawn="1"/>
        </p:nvSpPr>
        <p:spPr>
          <a:xfrm>
            <a:off x="10877909" y="6418054"/>
            <a:ext cx="1076787" cy="399087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fld id="{F134AA08-C9C1-4665-944E-0A1D74B0E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7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4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0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BEEA9-97F4-47C8-B0CB-9720FA367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3D1D9-0678-4411-8DB6-96CF54FD3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72233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Manual </a:t>
            </a:r>
            <a:r>
              <a:rPr lang="en-US" sz="5400" dirty="0" err="1"/>
              <a:t>Pengguna</a:t>
            </a:r>
            <a:br>
              <a:rPr lang="en-US" sz="5400" dirty="0"/>
            </a:b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Angka </a:t>
            </a:r>
            <a:r>
              <a:rPr lang="en-US" sz="2000" dirty="0" err="1"/>
              <a:t>Kredit</a:t>
            </a:r>
            <a:r>
              <a:rPr lang="en-US" sz="2000" dirty="0"/>
              <a:t> </a:t>
            </a:r>
            <a:r>
              <a:rPr lang="en-US" sz="2000" dirty="0" err="1"/>
              <a:t>Penata</a:t>
            </a:r>
            <a:r>
              <a:rPr lang="en-US" sz="2000" dirty="0"/>
              <a:t> </a:t>
            </a:r>
            <a:r>
              <a:rPr lang="en-US" sz="2000" dirty="0" err="1"/>
              <a:t>Pertanahan</a:t>
            </a:r>
            <a:r>
              <a:rPr lang="en-US" sz="2000" dirty="0"/>
              <a:t> – SIKEDIPP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3E56D-1C0D-4208-9BDF-BB601728A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679808"/>
            <a:ext cx="8686800" cy="631270"/>
          </a:xfrm>
        </p:spPr>
        <p:txBody>
          <a:bodyPr>
            <a:normAutofit/>
          </a:bodyPr>
          <a:lstStyle/>
          <a:p>
            <a:r>
              <a:rPr lang="en-US"/>
              <a:t>26 </a:t>
            </a:r>
            <a:r>
              <a:rPr lang="en-US" dirty="0"/>
              <a:t>Mei 2022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06E001-0954-4F7D-A019-BD4A2D457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1065831"/>
            <a:ext cx="8689158" cy="15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CC1F01-AE46-4AE3-BA99-4E3B256A7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7249" r="15828" b="37306"/>
          <a:stretch/>
        </p:blipFill>
        <p:spPr>
          <a:xfrm>
            <a:off x="1750608" y="5358070"/>
            <a:ext cx="8689158" cy="15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65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E35A-63C9-FDDF-C68F-C66F2E6F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Unsur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67C5A9-0288-D8F0-F401-E39C88D2D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FA1B31-79F3-19C2-2BF9-22296A36F45B}"/>
              </a:ext>
            </a:extLst>
          </p:cNvPr>
          <p:cNvSpPr/>
          <p:nvPr/>
        </p:nvSpPr>
        <p:spPr>
          <a:xfrm>
            <a:off x="2063930" y="2142309"/>
            <a:ext cx="539933" cy="261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E35A-63C9-FDDF-C68F-C66F2E6F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Unsur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4686A3-CF0E-6448-DD29-98CA6B1D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11C2DA-7891-3F23-5115-EC4A91172E8E}"/>
              </a:ext>
            </a:extLst>
          </p:cNvPr>
          <p:cNvSpPr/>
          <p:nvPr/>
        </p:nvSpPr>
        <p:spPr>
          <a:xfrm>
            <a:off x="3910147" y="412786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Aktivitas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+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daftar </a:t>
            </a:r>
            <a:r>
              <a:rPr lang="en-US" dirty="0" err="1"/>
              <a:t>unsur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 lvl="1"/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, </a:t>
            </a:r>
            <a:r>
              <a:rPr lang="en-US" dirty="0" err="1"/>
              <a:t>silakan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manual </a:t>
            </a:r>
            <a:r>
              <a:rPr lang="en-US" dirty="0">
                <a:hlinkClick r:id="rId2" action="ppaction://hlinksldjump"/>
              </a:rPr>
              <a:t>Menambah Master </a:t>
            </a:r>
            <a:r>
              <a:rPr lang="en-US" dirty="0" err="1">
                <a:hlinkClick r:id="rId2" action="ppaction://hlinksldjump"/>
              </a:rPr>
              <a:t>Unsur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8</a:t>
            </a:r>
          </a:p>
          <a:p>
            <a:r>
              <a:rPr lang="en-US" dirty="0"/>
              <a:t>Masukkan </a:t>
            </a: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, </a:t>
            </a:r>
            <a:r>
              <a:rPr lang="en-US" dirty="0" err="1"/>
              <a:t>pelaksana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, dan </a:t>
            </a:r>
            <a:r>
              <a:rPr lang="en-US" dirty="0" err="1"/>
              <a:t>tahapan</a:t>
            </a:r>
            <a:endParaRPr lang="en-US" dirty="0"/>
          </a:p>
          <a:p>
            <a:r>
              <a:rPr lang="en-US" dirty="0"/>
              <a:t>Masukkan Bukti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8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ADE6-4F81-5160-8756-68D9E673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83540-4E11-7AFE-3C16-D5AA5FA9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6254E2-B26F-8C24-33CF-2802622EF853}"/>
              </a:ext>
            </a:extLst>
          </p:cNvPr>
          <p:cNvSpPr/>
          <p:nvPr/>
        </p:nvSpPr>
        <p:spPr>
          <a:xfrm>
            <a:off x="2577735" y="2107474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8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ADE6-4F81-5160-8756-68D9E673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4FE91B-6791-ED3F-DA3F-CCB4704C5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6DEC63-E2E6-A69C-FADD-86CF84E6CDCE}"/>
              </a:ext>
            </a:extLst>
          </p:cNvPr>
          <p:cNvSpPr/>
          <p:nvPr/>
        </p:nvSpPr>
        <p:spPr>
          <a:xfrm>
            <a:off x="6096000" y="4728753"/>
            <a:ext cx="522514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61A196-43CC-C852-81F3-8D5CFC877AE3}"/>
              </a:ext>
            </a:extLst>
          </p:cNvPr>
          <p:cNvSpPr/>
          <p:nvPr/>
        </p:nvSpPr>
        <p:spPr>
          <a:xfrm>
            <a:off x="3796936" y="5138056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7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Edit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Ubah</a:t>
            </a:r>
            <a:r>
              <a:rPr lang="en-US" dirty="0"/>
              <a:t> data </a:t>
            </a:r>
            <a:r>
              <a:rPr lang="en-US" dirty="0" err="1"/>
              <a:t>secukupnya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perbarui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perubahan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3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ADE6-4F81-5160-8756-68D9E673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83540-4E11-7AFE-3C16-D5AA5FA9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F6B6C-3D3D-59D0-A263-F1D0E2927D13}"/>
              </a:ext>
            </a:extLst>
          </p:cNvPr>
          <p:cNvSpPr/>
          <p:nvPr/>
        </p:nvSpPr>
        <p:spPr>
          <a:xfrm>
            <a:off x="8630192" y="3206045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ADE6-4F81-5160-8756-68D9E673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035D32-D961-D974-2847-D76A8769D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4CF96C-A098-7273-7C57-0720011FECC4}"/>
              </a:ext>
            </a:extLst>
          </p:cNvPr>
          <p:cNvSpPr/>
          <p:nvPr/>
        </p:nvSpPr>
        <p:spPr>
          <a:xfrm>
            <a:off x="3744681" y="5146765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7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  <a:p>
            <a:pPr lvl="1"/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8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ADE6-4F81-5160-8756-68D9E673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83540-4E11-7AFE-3C16-D5AA5FA9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97E4E7-0EE9-DE3B-A869-FE1828BD2E29}"/>
              </a:ext>
            </a:extLst>
          </p:cNvPr>
          <p:cNvSpPr/>
          <p:nvPr/>
        </p:nvSpPr>
        <p:spPr>
          <a:xfrm>
            <a:off x="9231083" y="3206045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8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389-2866-4924-98F9-D078CB5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129B-CB29-43C4-A1EB-B156E8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Dashboard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Administrator</a:t>
            </a:r>
            <a:endParaRPr lang="en-US" dirty="0"/>
          </a:p>
          <a:p>
            <a:pPr lvl="1"/>
            <a:r>
              <a:rPr lang="en-US" dirty="0">
                <a:hlinkClick r:id="rId4" action="ppaction://hlinksldjump"/>
              </a:rPr>
              <a:t>Mengelola Master </a:t>
            </a:r>
            <a:r>
              <a:rPr lang="en-US" dirty="0" err="1">
                <a:hlinkClick r:id="rId4" action="ppaction://hlinksldjump"/>
              </a:rPr>
              <a:t>Aktivitas</a:t>
            </a:r>
            <a:endParaRPr lang="en-US" dirty="0"/>
          </a:p>
          <a:p>
            <a:pPr lvl="1"/>
            <a:r>
              <a:rPr lang="en-US" dirty="0">
                <a:hlinkClick r:id="rId5" action="ppaction://hlinksldjump"/>
              </a:rPr>
              <a:t>Mengelola </a:t>
            </a:r>
            <a:r>
              <a:rPr lang="en-US" dirty="0" err="1">
                <a:hlinkClick r:id="rId5" action="ppaction://hlinksldjump"/>
              </a:rPr>
              <a:t>Pengguna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Pegawai</a:t>
            </a:r>
            <a:endParaRPr lang="en-US" dirty="0"/>
          </a:p>
          <a:p>
            <a:pPr lvl="1"/>
            <a:r>
              <a:rPr lang="en-US" dirty="0">
                <a:hlinkClick r:id="rId6" action="ppaction://hlinksldjump"/>
              </a:rPr>
              <a:t>Mengelola </a:t>
            </a:r>
            <a:r>
              <a:rPr lang="en-US" dirty="0" err="1">
                <a:hlinkClick r:id="rId6" action="ppaction://hlinksldjump"/>
              </a:rPr>
              <a:t>Pengajuan</a:t>
            </a:r>
            <a:r>
              <a:rPr lang="en-US" dirty="0">
                <a:hlinkClick r:id="rId6" action="ppaction://hlinksldjump"/>
              </a:rPr>
              <a:t> </a:t>
            </a:r>
            <a:r>
              <a:rPr lang="en-US" dirty="0" err="1">
                <a:hlinkClick r:id="rId6" action="ppaction://hlinksldjump"/>
              </a:rPr>
              <a:t>Aktivitas</a:t>
            </a:r>
            <a:r>
              <a:rPr lang="en-US" dirty="0">
                <a:hlinkClick r:id="rId6" action="ppaction://hlinksldjump"/>
              </a:rPr>
              <a:t> </a:t>
            </a:r>
            <a:r>
              <a:rPr lang="en-US" dirty="0" err="1">
                <a:hlinkClick r:id="rId6" action="ppaction://hlinksldjump"/>
              </a:rPr>
              <a:t>Pribadi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Atasan</a:t>
            </a:r>
            <a:endParaRPr lang="en-US" dirty="0"/>
          </a:p>
          <a:p>
            <a:pPr lvl="1"/>
            <a:r>
              <a:rPr lang="en-US" dirty="0">
                <a:hlinkClick r:id="rId7" action="ppaction://hlinksldjump"/>
              </a:rPr>
              <a:t>Menyetujui/</a:t>
            </a:r>
            <a:r>
              <a:rPr lang="en-US" dirty="0" err="1">
                <a:hlinkClick r:id="rId7" action="ppaction://hlinksldjump"/>
              </a:rPr>
              <a:t>Menolak</a:t>
            </a:r>
            <a:r>
              <a:rPr lang="en-US" dirty="0">
                <a:hlinkClick r:id="rId7" action="ppaction://hlinksldjump"/>
              </a:rPr>
              <a:t> </a:t>
            </a:r>
            <a:r>
              <a:rPr lang="en-US" dirty="0" err="1">
                <a:hlinkClick r:id="rId7" action="ppaction://hlinksldjump"/>
              </a:rPr>
              <a:t>Pengajuan</a:t>
            </a:r>
            <a:r>
              <a:rPr lang="en-US" dirty="0">
                <a:hlinkClick r:id="rId7" action="ppaction://hlinksldjump"/>
              </a:rPr>
              <a:t> </a:t>
            </a:r>
            <a:r>
              <a:rPr lang="en-US" dirty="0" err="1">
                <a:hlinkClick r:id="rId7" action="ppaction://hlinksldjump"/>
              </a:rPr>
              <a:t>Aktivitas</a:t>
            </a:r>
            <a:r>
              <a:rPr lang="en-US" dirty="0">
                <a:hlinkClick r:id="rId7" action="ppaction://hlinksldjump"/>
              </a:rPr>
              <a:t> JFPP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2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B53E-6D80-9EE9-B7D4-19FD10C8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– Mengelola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C2A4-1E14-9536-C8AF-C13E5878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/>
              <a:t>Mengubah</a:t>
            </a:r>
            <a:r>
              <a:rPr lang="en-US" dirty="0"/>
              <a:t> Daftar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43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Pengguna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03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6CC4-405D-B85B-A28A-D6AFAD4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6F1BC-F297-E119-9A19-F754F4AE2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125A53-ACE1-3B65-022C-AE8293EFC84B}"/>
              </a:ext>
            </a:extLst>
          </p:cNvPr>
          <p:cNvSpPr/>
          <p:nvPr/>
        </p:nvSpPr>
        <p:spPr>
          <a:xfrm>
            <a:off x="4302033" y="1550125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CB6E-8E16-40A3-A945-2605BFC8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86739-A712-CF9C-A274-CC9173B0A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</p:spTree>
    <p:extLst>
      <p:ext uri="{BB962C8B-B14F-4D97-AF65-F5344CB8AC3E}">
        <p14:creationId xmlns:p14="http://schemas.microsoft.com/office/powerpoint/2010/main" val="945107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Edit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/>
              <a:t>Ubah</a:t>
            </a:r>
            <a:r>
              <a:rPr lang="en-US" dirty="0"/>
              <a:t> data </a:t>
            </a:r>
            <a:r>
              <a:rPr lang="en-US" dirty="0" err="1"/>
              <a:t>secukupnya</a:t>
            </a:r>
            <a:endParaRPr lang="en-US" dirty="0"/>
          </a:p>
          <a:p>
            <a:pPr lvl="1"/>
            <a:r>
              <a:rPr lang="en-US" dirty="0"/>
              <a:t>Administrator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reset password </a:t>
            </a:r>
            <a:r>
              <a:rPr lang="en-US" dirty="0" err="1"/>
              <a:t>pegawai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perbarui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perubahan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06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CB6E-8E16-40A3-A945-2605BFC8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86739-A712-CF9C-A274-CC9173B0A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B5651C-AC11-4348-5DB3-63841512FE64}"/>
              </a:ext>
            </a:extLst>
          </p:cNvPr>
          <p:cNvSpPr/>
          <p:nvPr/>
        </p:nvSpPr>
        <p:spPr>
          <a:xfrm>
            <a:off x="7942215" y="266482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05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CB6E-8E16-40A3-A945-2605BFC8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BD7C9D-DE37-E4A6-9670-C322DB0D6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BCF48B-38B7-E650-0955-9A7CF4C2010D}"/>
              </a:ext>
            </a:extLst>
          </p:cNvPr>
          <p:cNvSpPr/>
          <p:nvPr/>
        </p:nvSpPr>
        <p:spPr>
          <a:xfrm>
            <a:off x="4171405" y="468521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5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CB6E-8E16-40A3-A945-2605BFC8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86739-A712-CF9C-A274-CC9173B0A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4A0870-BD45-D5F3-7C0F-33505382B3DB}"/>
              </a:ext>
            </a:extLst>
          </p:cNvPr>
          <p:cNvSpPr/>
          <p:nvPr/>
        </p:nvSpPr>
        <p:spPr>
          <a:xfrm>
            <a:off x="8830490" y="2647405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3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Daftarkan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/>
              <a:t>Masukkan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register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5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389-2866-4924-98F9-D078CB5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129B-CB29-43C4-A1EB-B156E8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Masukkan NIP dan Password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diberikan</a:t>
            </a:r>
            <a:endParaRPr lang="en-US" dirty="0"/>
          </a:p>
          <a:p>
            <a:pPr lvl="1"/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, </a:t>
            </a:r>
            <a:r>
              <a:rPr lang="en-US" dirty="0" err="1"/>
              <a:t>silakan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876663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98B0-1B5B-3B30-8AAB-A0C3ADFB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EC864-61BA-AA33-FD03-5C8E60684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0D0F0F-30F0-86AB-E93E-5391A6CF172F}"/>
              </a:ext>
            </a:extLst>
          </p:cNvPr>
          <p:cNvSpPr/>
          <p:nvPr/>
        </p:nvSpPr>
        <p:spPr>
          <a:xfrm>
            <a:off x="4380412" y="1715586"/>
            <a:ext cx="766354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98B0-1B5B-3B30-8AAB-A0C3ADFB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820A28-D488-350E-7A90-E8E1424FA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</p:spTree>
    <p:extLst>
      <p:ext uri="{BB962C8B-B14F-4D97-AF65-F5344CB8AC3E}">
        <p14:creationId xmlns:p14="http://schemas.microsoft.com/office/powerpoint/2010/main" val="3044879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B53E-6D80-9EE9-B7D4-19FD10C8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Pegawai – Mengelola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Pribadi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C2A4-1E14-9536-C8AF-C13E5878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Melihat</a:t>
            </a:r>
            <a:r>
              <a:rPr lang="en-US" dirty="0"/>
              <a:t> Status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  <a:p>
            <a:r>
              <a:rPr lang="en-US" dirty="0" err="1"/>
              <a:t>Mengubah</a:t>
            </a:r>
            <a:r>
              <a:rPr lang="en-US" dirty="0"/>
              <a:t> Bukti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99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daftar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/>
              <a:t>Pada menu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file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diunggah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35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5D39-339F-819B-C470-31D8C84C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76F47-44D0-26C8-DBAE-3D0B660A8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DE38AA-EB09-2936-F908-F7DA1713E544}"/>
              </a:ext>
            </a:extLst>
          </p:cNvPr>
          <p:cNvSpPr/>
          <p:nvPr/>
        </p:nvSpPr>
        <p:spPr>
          <a:xfrm>
            <a:off x="2760616" y="1181100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5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5D39-339F-819B-C470-31D8C84C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E0BB9E-0DA5-F61A-54F1-C0EB5A80F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034BBE-0631-0CF2-AB56-D15707B93D3E}"/>
              </a:ext>
            </a:extLst>
          </p:cNvPr>
          <p:cNvSpPr/>
          <p:nvPr/>
        </p:nvSpPr>
        <p:spPr>
          <a:xfrm>
            <a:off x="9187541" y="2621279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19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5D39-339F-819B-C470-31D8C84C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02FB26-07AF-AF97-66CE-37A872FA6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F89288-6593-ECBF-1F24-EC007AEC6FC4}"/>
              </a:ext>
            </a:extLst>
          </p:cNvPr>
          <p:cNvSpPr/>
          <p:nvPr/>
        </p:nvSpPr>
        <p:spPr>
          <a:xfrm>
            <a:off x="3979816" y="3901439"/>
            <a:ext cx="1114698" cy="748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0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Status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Pribadi</a:t>
            </a:r>
            <a:endParaRPr lang="en-US" dirty="0"/>
          </a:p>
          <a:p>
            <a:r>
              <a:rPr lang="en-US" dirty="0"/>
              <a:t>Daftar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statusnya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46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99A-2E35-FD46-B817-CC82D7D5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Status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1F813-E975-98DE-9D69-A6035426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8" y="1181100"/>
            <a:ext cx="8407400" cy="47291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8791C1-39D3-8525-B3AC-4473AE392F71}"/>
              </a:ext>
            </a:extLst>
          </p:cNvPr>
          <p:cNvSpPr/>
          <p:nvPr/>
        </p:nvSpPr>
        <p:spPr>
          <a:xfrm>
            <a:off x="3387633" y="1181100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74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99A-2E35-FD46-B817-CC82D7D5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Status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1E390C-95B1-49D0-E73B-63C45D9F3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C76135-86E7-BFE9-3637-CFB8499EA914}"/>
              </a:ext>
            </a:extLst>
          </p:cNvPr>
          <p:cNvSpPr/>
          <p:nvPr/>
        </p:nvSpPr>
        <p:spPr>
          <a:xfrm>
            <a:off x="6435633" y="2342605"/>
            <a:ext cx="557350" cy="1802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2593-5D87-24F5-F83A-7E652E30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926036-FF5E-1427-6131-199C2403B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</p:spTree>
    <p:extLst>
      <p:ext uri="{BB962C8B-B14F-4D97-AF65-F5344CB8AC3E}">
        <p14:creationId xmlns:p14="http://schemas.microsoft.com/office/powerpoint/2010/main" val="3081566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Bukti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Pribadi</a:t>
            </a:r>
            <a:endParaRPr lang="en-US" dirty="0"/>
          </a:p>
          <a:p>
            <a:r>
              <a:rPr lang="en-US" dirty="0"/>
              <a:t>Cari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edit</a:t>
            </a:r>
          </a:p>
          <a:p>
            <a:pPr lvl="1"/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disetujui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9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99A-2E35-FD46-B817-CC82D7D5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Bukti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1E390C-95B1-49D0-E73B-63C45D9F3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12FB53-1867-147B-1D86-D8968F7E577A}"/>
              </a:ext>
            </a:extLst>
          </p:cNvPr>
          <p:cNvSpPr/>
          <p:nvPr/>
        </p:nvSpPr>
        <p:spPr>
          <a:xfrm>
            <a:off x="8508273" y="290866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98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99A-2E35-FD46-B817-CC82D7D5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Bukti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2F1DEF-DEB8-31FB-EB3F-B3C9FA324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780903-2579-2F9D-E9D3-6723A0FD4302}"/>
              </a:ext>
            </a:extLst>
          </p:cNvPr>
          <p:cNvSpPr/>
          <p:nvPr/>
        </p:nvSpPr>
        <p:spPr>
          <a:xfrm>
            <a:off x="6714306" y="3545681"/>
            <a:ext cx="940527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6BDF4-2717-38C4-71F3-4479560F1A2E}"/>
              </a:ext>
            </a:extLst>
          </p:cNvPr>
          <p:cNvSpPr/>
          <p:nvPr/>
        </p:nvSpPr>
        <p:spPr>
          <a:xfrm>
            <a:off x="3728216" y="384177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2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Pribadi</a:t>
            </a:r>
            <a:endParaRPr lang="en-US" dirty="0"/>
          </a:p>
          <a:p>
            <a:r>
              <a:rPr lang="en-US" dirty="0"/>
              <a:t>Cari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hapus</a:t>
            </a:r>
            <a:endParaRPr lang="en-US" dirty="0"/>
          </a:p>
          <a:p>
            <a:pPr lvl="1"/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disetujui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851598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B99A-2E35-FD46-B817-CC82D7D5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1E390C-95B1-49D0-E73B-63C45D9F3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259524-9C0D-091E-F68C-93AAB15D37B2}"/>
              </a:ext>
            </a:extLst>
          </p:cNvPr>
          <p:cNvSpPr/>
          <p:nvPr/>
        </p:nvSpPr>
        <p:spPr>
          <a:xfrm>
            <a:off x="9196251" y="289995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1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B53E-6D80-9EE9-B7D4-19FD10C8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Atasan – Menyetujui/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C2A4-1E14-9536-C8AF-C13E5878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  <a:p>
            <a:r>
              <a:rPr lang="en-US" dirty="0"/>
              <a:t>Menyetujui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  <a:p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</p:spTree>
    <p:extLst>
      <p:ext uri="{BB962C8B-B14F-4D97-AF65-F5344CB8AC3E}">
        <p14:creationId xmlns:p14="http://schemas.microsoft.com/office/powerpoint/2010/main" val="3464605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JFPP,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  <a:p>
            <a:r>
              <a:rPr lang="en-US" dirty="0"/>
              <a:t>Daftar </a:t>
            </a:r>
            <a:r>
              <a:rPr lang="en-US" dirty="0" err="1"/>
              <a:t>Pengajuan</a:t>
            </a:r>
            <a:r>
              <a:rPr lang="en-US" dirty="0"/>
              <a:t> JFPP Akan </a:t>
            </a:r>
            <a:r>
              <a:rPr lang="en-US" dirty="0" err="1"/>
              <a:t>ditampilkan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fisik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30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D185B-9AD9-8452-F3E6-0B7DBD6C2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448FAA-5EF9-9544-7E50-50AB48B2E877}"/>
              </a:ext>
            </a:extLst>
          </p:cNvPr>
          <p:cNvSpPr/>
          <p:nvPr/>
        </p:nvSpPr>
        <p:spPr>
          <a:xfrm>
            <a:off x="3614055" y="138466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53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C9EF29-4A12-1E8D-E309-96F361963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CEB010-896F-DBAA-58AC-5CFE3AC333F2}"/>
              </a:ext>
            </a:extLst>
          </p:cNvPr>
          <p:cNvSpPr/>
          <p:nvPr/>
        </p:nvSpPr>
        <p:spPr>
          <a:xfrm>
            <a:off x="7924798" y="2647405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2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1340-11A8-EC78-2022-B2EDF257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CEABC5-32C4-EA31-4CE6-F85EBA6D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21C4E4-AAF3-3867-4AC2-F5424E80E5BF}"/>
              </a:ext>
            </a:extLst>
          </p:cNvPr>
          <p:cNvSpPr/>
          <p:nvPr/>
        </p:nvSpPr>
        <p:spPr>
          <a:xfrm>
            <a:off x="3979814" y="3397635"/>
            <a:ext cx="1288871" cy="773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8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389-2866-4924-98F9-D078CB5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129B-CB29-43C4-A1EB-B156E82E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login </a:t>
            </a:r>
            <a:r>
              <a:rPr lang="en-US" dirty="0" err="1"/>
              <a:t>berhasil</a:t>
            </a:r>
            <a:r>
              <a:rPr lang="en-US" dirty="0"/>
              <a:t>, </a:t>
            </a:r>
            <a:r>
              <a:rPr lang="en-US" dirty="0" err="1"/>
              <a:t>halaman</a:t>
            </a:r>
            <a:r>
              <a:rPr lang="en-US" dirty="0"/>
              <a:t> dashboard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en-US" dirty="0"/>
          </a:p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dirangkum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lvl="1"/>
            <a:r>
              <a:rPr lang="en-US" dirty="0"/>
              <a:t>Total </a:t>
            </a:r>
            <a:r>
              <a:rPr lang="en-US" dirty="0" err="1"/>
              <a:t>Perolehan</a:t>
            </a:r>
            <a:r>
              <a:rPr lang="en-US" dirty="0"/>
              <a:t> Skor</a:t>
            </a:r>
          </a:p>
          <a:p>
            <a:pPr lvl="1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Diajukan</a:t>
            </a:r>
            <a:endParaRPr lang="en-US" dirty="0"/>
          </a:p>
          <a:p>
            <a:r>
              <a:rPr lang="en-US" dirty="0"/>
              <a:t>Dashboard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menu Dashboard</a:t>
            </a:r>
          </a:p>
        </p:txBody>
      </p:sp>
    </p:spTree>
    <p:extLst>
      <p:ext uri="{BB962C8B-B14F-4D97-AF65-F5344CB8AC3E}">
        <p14:creationId xmlns:p14="http://schemas.microsoft.com/office/powerpoint/2010/main" val="3089966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Menyetujui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JFPP,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Setujui</a:t>
            </a:r>
            <a:r>
              <a:rPr lang="en-US" dirty="0"/>
              <a:t> pada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endParaRPr lang="en-US" dirty="0"/>
          </a:p>
          <a:p>
            <a:pPr lvl="1"/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disetujui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status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703829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D185B-9AD9-8452-F3E6-0B7DBD6C2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448FAA-5EF9-9544-7E50-50AB48B2E877}"/>
              </a:ext>
            </a:extLst>
          </p:cNvPr>
          <p:cNvSpPr/>
          <p:nvPr/>
        </p:nvSpPr>
        <p:spPr>
          <a:xfrm>
            <a:off x="3614055" y="138466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06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Menyetujui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C9EF29-4A12-1E8D-E309-96F361963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330539-3ABB-9180-7A40-4DCB591E0AD6}"/>
              </a:ext>
            </a:extLst>
          </p:cNvPr>
          <p:cNvSpPr/>
          <p:nvPr/>
        </p:nvSpPr>
        <p:spPr>
          <a:xfrm>
            <a:off x="8682443" y="2682239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5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JFPP,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Tolak</a:t>
            </a:r>
            <a:r>
              <a:rPr lang="en-US" dirty="0"/>
              <a:t> pada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endParaRPr lang="en-US" dirty="0"/>
          </a:p>
          <a:p>
            <a:pPr lvl="1"/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status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disetujui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0132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D185B-9AD9-8452-F3E6-0B7DBD6C2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448FAA-5EF9-9544-7E50-50AB48B2E877}"/>
              </a:ext>
            </a:extLst>
          </p:cNvPr>
          <p:cNvSpPr/>
          <p:nvPr/>
        </p:nvSpPr>
        <p:spPr>
          <a:xfrm>
            <a:off x="3614055" y="1384662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7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JFPP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C9EF29-4A12-1E8D-E309-96F361963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888" y="1181100"/>
            <a:ext cx="8407400" cy="472916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7E5E35-F6DE-560B-2970-80894A79F6B0}"/>
              </a:ext>
            </a:extLst>
          </p:cNvPr>
          <p:cNvSpPr/>
          <p:nvPr/>
        </p:nvSpPr>
        <p:spPr>
          <a:xfrm>
            <a:off x="9187541" y="2656114"/>
            <a:ext cx="679270" cy="296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1AD2-A62D-C9EB-D36F-4E9CA5E2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E18D5-35B1-6B00-33AE-9AB350D1C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D2569C-EBD1-3ECC-D88F-BC02D924C62E}"/>
              </a:ext>
            </a:extLst>
          </p:cNvPr>
          <p:cNvSpPr/>
          <p:nvPr/>
        </p:nvSpPr>
        <p:spPr>
          <a:xfrm>
            <a:off x="2211977" y="1181100"/>
            <a:ext cx="635726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B53E-6D80-9EE9-B7D4-19FD10C8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– Mengelola Master </a:t>
            </a:r>
            <a:r>
              <a:rPr lang="en-US" dirty="0" err="1"/>
              <a:t>Aktivitas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C2A4-1E14-9536-C8AF-C13E5878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Unsur</a:t>
            </a:r>
            <a:endParaRPr lang="en-US" dirty="0"/>
          </a:p>
          <a:p>
            <a:r>
              <a:rPr lang="en-US" dirty="0"/>
              <a:t>Menambah Master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Mengubah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Menghapus</a:t>
            </a:r>
            <a:r>
              <a:rPr lang="en-US" dirty="0"/>
              <a:t> Master </a:t>
            </a:r>
            <a:r>
              <a:rPr lang="en-US" dirty="0" err="1"/>
              <a:t>Aktivitas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3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3B22-F7C2-4366-9EC4-23BBD63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Unsur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BD26-8365-4F3E-A128-69B5516C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menu Administrator, </a:t>
            </a:r>
            <a:r>
              <a:rPr lang="en-US" dirty="0" err="1"/>
              <a:t>pilih</a:t>
            </a:r>
            <a:r>
              <a:rPr lang="en-US" dirty="0"/>
              <a:t> Kelola </a:t>
            </a:r>
            <a:r>
              <a:rPr lang="en-US" dirty="0" err="1"/>
              <a:t>Aktivitas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+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Pilih</a:t>
            </a:r>
            <a:r>
              <a:rPr lang="en-US" dirty="0"/>
              <a:t> sub-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daftar </a:t>
            </a:r>
            <a:r>
              <a:rPr lang="en-US" dirty="0" err="1"/>
              <a:t>unsur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)</a:t>
            </a:r>
          </a:p>
          <a:p>
            <a:r>
              <a:rPr lang="en-US" dirty="0"/>
              <a:t>Masukkan Nama </a:t>
            </a:r>
            <a:r>
              <a:rPr lang="en-US" dirty="0" err="1"/>
              <a:t>Unsur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unsur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E35A-63C9-FDDF-C68F-C66F2E6F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Menambah Master </a:t>
            </a:r>
            <a:r>
              <a:rPr lang="en-US" dirty="0" err="1"/>
              <a:t>Unsur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0E3330-47DB-5FFC-637B-E7EBE38B3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88" y="1181100"/>
            <a:ext cx="8407400" cy="472916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F0F28D-830B-7FF0-2D0B-FFE12CAD340E}"/>
              </a:ext>
            </a:extLst>
          </p:cNvPr>
          <p:cNvSpPr/>
          <p:nvPr/>
        </p:nvSpPr>
        <p:spPr>
          <a:xfrm>
            <a:off x="4267199" y="1181099"/>
            <a:ext cx="1027611" cy="447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76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756</Words>
  <Application>Microsoft Office PowerPoint</Application>
  <PresentationFormat>Widescreen</PresentationFormat>
  <Paragraphs>143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Century Gothic</vt:lpstr>
      <vt:lpstr>Gallery</vt:lpstr>
      <vt:lpstr>Manual Pengguna Sistem Informasi Angka Kredit Penata Pertanahan – SIKEDIPP</vt:lpstr>
      <vt:lpstr>Isi</vt:lpstr>
      <vt:lpstr>Login</vt:lpstr>
      <vt:lpstr>Login</vt:lpstr>
      <vt:lpstr>Dashboard</vt:lpstr>
      <vt:lpstr>Dashboard</vt:lpstr>
      <vt:lpstr>Administrator – Mengelola Master Aktivitas </vt:lpstr>
      <vt:lpstr>Menambah Master Unsur</vt:lpstr>
      <vt:lpstr>Menambah Master Unsur</vt:lpstr>
      <vt:lpstr>Menambah Master Unsur</vt:lpstr>
      <vt:lpstr>Menambah Master Unsur</vt:lpstr>
      <vt:lpstr>Menambah Master Aktivitas</vt:lpstr>
      <vt:lpstr>Menambah Master Aktivitas</vt:lpstr>
      <vt:lpstr>Menambah Master Aktivitas</vt:lpstr>
      <vt:lpstr>Mengubah Master Aktivitas</vt:lpstr>
      <vt:lpstr>Mengubah Master Aktivitas</vt:lpstr>
      <vt:lpstr>Mengubah Master Aktivitas</vt:lpstr>
      <vt:lpstr>Menghapus Master Aktivitas</vt:lpstr>
      <vt:lpstr>Menghapus Master Aktivitas</vt:lpstr>
      <vt:lpstr>Administrator – Mengelola Pengguna</vt:lpstr>
      <vt:lpstr>Melihat Daftar Pengguna</vt:lpstr>
      <vt:lpstr>Melihat Daftar Pengguna</vt:lpstr>
      <vt:lpstr>Melihat Daftar Pengguna</vt:lpstr>
      <vt:lpstr>Mengubah Data Pengguna</vt:lpstr>
      <vt:lpstr>Mengubah Data Pengguna</vt:lpstr>
      <vt:lpstr>Mengubah Data Pengguna</vt:lpstr>
      <vt:lpstr>Menghapus Pengguna</vt:lpstr>
      <vt:lpstr>Menghapus Pengguna</vt:lpstr>
      <vt:lpstr>Mendaftarkan Pengguna</vt:lpstr>
      <vt:lpstr>Mendaftarkan Pengguna</vt:lpstr>
      <vt:lpstr>Mendaftarkan Pengguna</vt:lpstr>
      <vt:lpstr>Pegawai – Mengelola Pengajuan Aktivitas Pribadi</vt:lpstr>
      <vt:lpstr>Mengajukan Aktivitas Baru</vt:lpstr>
      <vt:lpstr>Mengajukan Aktivitas Baru</vt:lpstr>
      <vt:lpstr>Mengajukan Aktivitas Baru</vt:lpstr>
      <vt:lpstr>Mengajukan Aktivitas Baru</vt:lpstr>
      <vt:lpstr>Melihat Status Aktivitas yang Diajukan</vt:lpstr>
      <vt:lpstr>Melihat Status Aktivitas yang Diajukan</vt:lpstr>
      <vt:lpstr>Melihat Status Aktivitas yang Diajukan</vt:lpstr>
      <vt:lpstr>Mengubah Bukti Fisik Aktivitas yang Diajukan</vt:lpstr>
      <vt:lpstr>Mengubah Bukti Fisik Aktivitas yang Diajukan</vt:lpstr>
      <vt:lpstr>Mengubah Bukti Fisik Aktivitas yang Diajukan</vt:lpstr>
      <vt:lpstr>Menghapus Aktivitas yang Diajukan</vt:lpstr>
      <vt:lpstr>Menghapus Aktivitas yang Diajukan</vt:lpstr>
      <vt:lpstr>Atasan – Menyetujui/Menolak Pengajuan Aktivitas JFPP</vt:lpstr>
      <vt:lpstr>Melihat Pengajuan Aktivitas JFPP</vt:lpstr>
      <vt:lpstr>Melihat Pengajuan Aktivitas JFPP</vt:lpstr>
      <vt:lpstr>Melihat Pengajuan Aktivitas JFPP</vt:lpstr>
      <vt:lpstr>Melihat Pengajuan Aktivitas JFPP</vt:lpstr>
      <vt:lpstr>Menyetujui Pengajuan Aktivitas JFPP</vt:lpstr>
      <vt:lpstr>Melihat Pengajuan Aktivitas JFPP</vt:lpstr>
      <vt:lpstr>Menyetujui Pengajuan Aktivitas JFPP</vt:lpstr>
      <vt:lpstr>Menolak Pengajuan Aktivitas JFPP</vt:lpstr>
      <vt:lpstr>Melihat Pengajuan Aktivitas JFPP</vt:lpstr>
      <vt:lpstr>Menolak Pengajuan Aktivitas JFPP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 Azif</dc:creator>
  <cp:lastModifiedBy>Fais Azif</cp:lastModifiedBy>
  <cp:revision>78</cp:revision>
  <dcterms:created xsi:type="dcterms:W3CDTF">2022-04-13T09:49:51Z</dcterms:created>
  <dcterms:modified xsi:type="dcterms:W3CDTF">2022-05-26T10:54:52Z</dcterms:modified>
</cp:coreProperties>
</file>