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9" r:id="rId3"/>
    <p:sldId id="281" r:id="rId4"/>
    <p:sldId id="276" r:id="rId5"/>
    <p:sldId id="277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70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2" y="487812"/>
            <a:ext cx="11513127" cy="5595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180407"/>
            <a:ext cx="11513127" cy="472994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ECE8C-CB7D-4E29-8858-6B62DA0E2C30}"/>
              </a:ext>
            </a:extLst>
          </p:cNvPr>
          <p:cNvCxnSpPr/>
          <p:nvPr userDrawn="1"/>
        </p:nvCxnSpPr>
        <p:spPr>
          <a:xfrm>
            <a:off x="340822" y="1047404"/>
            <a:ext cx="11513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410130"/>
            <a:ext cx="12192000" cy="4521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0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BEEA9-97F4-47C8-B0CB-9720FA367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3D1D9-0678-4411-8DB6-96CF54FD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72233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Angka </a:t>
            </a:r>
            <a:r>
              <a:rPr lang="en-US" sz="2000" dirty="0" err="1"/>
              <a:t>Kredit</a:t>
            </a:r>
            <a:r>
              <a:rPr lang="en-US" sz="2000" dirty="0"/>
              <a:t> </a:t>
            </a:r>
            <a:r>
              <a:rPr lang="en-US" sz="2000" dirty="0" err="1"/>
              <a:t>Penata</a:t>
            </a:r>
            <a:r>
              <a:rPr lang="en-US" sz="2000" dirty="0"/>
              <a:t> </a:t>
            </a:r>
            <a:r>
              <a:rPr lang="en-US" sz="2000" dirty="0" err="1"/>
              <a:t>Pertanahan</a:t>
            </a:r>
            <a:r>
              <a:rPr lang="en-US" sz="2000" dirty="0"/>
              <a:t> – SIKEDIPP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E56D-1C0D-4208-9BDF-BB601728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679808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22 April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06E001-0954-4F7D-A019-BD4A2D45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1065831"/>
            <a:ext cx="8689158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C1F01-AE46-4AE3-BA99-4E3B256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5358070"/>
            <a:ext cx="8689158" cy="15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5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2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765-A12C-4DAE-B6B9-291FCCE9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Proyek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85634-649F-41D0-8ACA-812B5F4D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063" y="1397794"/>
            <a:ext cx="9163050" cy="4295775"/>
          </a:xfrm>
        </p:spPr>
      </p:pic>
    </p:spTree>
    <p:extLst>
      <p:ext uri="{BB962C8B-B14F-4D97-AF65-F5344CB8AC3E}">
        <p14:creationId xmlns:p14="http://schemas.microsoft.com/office/powerpoint/2010/main" val="30539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9852-8335-4ABC-8965-4971CF57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1022-A26D-43EB-BFE5-073B7D09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konfigurasi</a:t>
            </a:r>
            <a:endParaRPr lang="en-US" dirty="0"/>
          </a:p>
          <a:p>
            <a:pPr lvl="1"/>
            <a:r>
              <a:rPr lang="en-US" dirty="0" err="1"/>
              <a:t>Struktur</a:t>
            </a:r>
            <a:r>
              <a:rPr lang="en-US" dirty="0"/>
              <a:t> basis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dan </a:t>
            </a:r>
            <a:r>
              <a:rPr lang="en-US" dirty="0" err="1"/>
              <a:t>diterapkan</a:t>
            </a:r>
            <a:endParaRPr lang="en-US" dirty="0"/>
          </a:p>
          <a:p>
            <a:pPr lvl="1"/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Laravel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0271-9A6E-438E-BA0D-85476FA3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DD6D03-09B4-4825-872A-0B8AE62A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207" y="1181100"/>
            <a:ext cx="8730762" cy="4729163"/>
          </a:xfrm>
        </p:spPr>
      </p:pic>
    </p:spTree>
    <p:extLst>
      <p:ext uri="{BB962C8B-B14F-4D97-AF65-F5344CB8AC3E}">
        <p14:creationId xmlns:p14="http://schemas.microsoft.com/office/powerpoint/2010/main" val="239760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0271-9A6E-438E-BA0D-85476FA3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559C4E-318F-4B64-A5C5-97085216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207" y="1181100"/>
            <a:ext cx="8730762" cy="4729163"/>
          </a:xfrm>
        </p:spPr>
      </p:pic>
    </p:spTree>
    <p:extLst>
      <p:ext uri="{BB962C8B-B14F-4D97-AF65-F5344CB8AC3E}">
        <p14:creationId xmlns:p14="http://schemas.microsoft.com/office/powerpoint/2010/main" val="175323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 err="1"/>
              <a:t>Pembuatan</a:t>
            </a:r>
            <a:r>
              <a:rPr lang="en-US" dirty="0"/>
              <a:t> Halaman Login</a:t>
            </a:r>
          </a:p>
        </p:txBody>
      </p:sp>
    </p:spTree>
    <p:extLst>
      <p:ext uri="{BB962C8B-B14F-4D97-AF65-F5344CB8AC3E}">
        <p14:creationId xmlns:p14="http://schemas.microsoft.com/office/powerpoint/2010/main" val="25872882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53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Gallery</vt:lpstr>
      <vt:lpstr>Progress Report Sistem Informasi Angka Kredit Penata Pertanahan – SIKEDIPP</vt:lpstr>
      <vt:lpstr>Isi</vt:lpstr>
      <vt:lpstr>Timeline Proyek</vt:lpstr>
      <vt:lpstr>Laporan Pengembangan</vt:lpstr>
      <vt:lpstr>Basis Data</vt:lpstr>
      <vt:lpstr>Kerangka Kerja</vt:lpstr>
      <vt:lpstr>On-Progress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 Azif</dc:creator>
  <cp:lastModifiedBy>Fais Azif</cp:lastModifiedBy>
  <cp:revision>37</cp:revision>
  <dcterms:created xsi:type="dcterms:W3CDTF">2022-04-13T09:49:51Z</dcterms:created>
  <dcterms:modified xsi:type="dcterms:W3CDTF">2022-04-22T02:09:23Z</dcterms:modified>
</cp:coreProperties>
</file>