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9" r:id="rId3"/>
    <p:sldId id="281" r:id="rId4"/>
    <p:sldId id="276" r:id="rId5"/>
    <p:sldId id="283" r:id="rId6"/>
    <p:sldId id="286" r:id="rId7"/>
    <p:sldId id="287" r:id="rId8"/>
    <p:sldId id="288" r:id="rId9"/>
    <p:sldId id="284" r:id="rId10"/>
    <p:sldId id="285" r:id="rId11"/>
    <p:sldId id="289" r:id="rId12"/>
    <p:sldId id="290" r:id="rId13"/>
    <p:sldId id="291" r:id="rId14"/>
    <p:sldId id="28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0370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22" y="487812"/>
            <a:ext cx="11513127" cy="5595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822" y="1180407"/>
            <a:ext cx="11513127" cy="4729942"/>
          </a:xfrm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BECE8C-CB7D-4E29-8858-6B62DA0E2C30}"/>
              </a:ext>
            </a:extLst>
          </p:cNvPr>
          <p:cNvCxnSpPr/>
          <p:nvPr userDrawn="1"/>
        </p:nvCxnSpPr>
        <p:spPr>
          <a:xfrm>
            <a:off x="340822" y="1047404"/>
            <a:ext cx="115131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97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410130"/>
            <a:ext cx="12192000" cy="45215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907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6BEEA9-97F4-47C8-B0CB-9720FA367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8"/>
            <a:ext cx="12192000" cy="638923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3D1D9-0678-4411-8DB6-96CF54FD3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966" y="1427304"/>
            <a:ext cx="8686800" cy="3722334"/>
          </a:xfrm>
        </p:spPr>
        <p:txBody>
          <a:bodyPr anchor="ctr">
            <a:normAutofit/>
          </a:bodyPr>
          <a:lstStyle/>
          <a:p>
            <a:r>
              <a:rPr lang="en-US" sz="5400" dirty="0"/>
              <a:t>Progress Report</a:t>
            </a:r>
            <a:br>
              <a:rPr lang="en-US" sz="5400" dirty="0"/>
            </a:b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Angka </a:t>
            </a:r>
            <a:r>
              <a:rPr lang="en-US" sz="2000" dirty="0" err="1"/>
              <a:t>Kredit</a:t>
            </a:r>
            <a:r>
              <a:rPr lang="en-US" sz="2000" dirty="0"/>
              <a:t> </a:t>
            </a:r>
            <a:r>
              <a:rPr lang="en-US" sz="2000" dirty="0" err="1"/>
              <a:t>Penata</a:t>
            </a:r>
            <a:r>
              <a:rPr lang="en-US" sz="2000" dirty="0"/>
              <a:t> </a:t>
            </a:r>
            <a:r>
              <a:rPr lang="en-US" sz="2000" dirty="0" err="1"/>
              <a:t>Pertanahan</a:t>
            </a:r>
            <a:r>
              <a:rPr lang="en-US" sz="2000" dirty="0"/>
              <a:t> – SIKEDIPP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3E56D-1C0D-4208-9BDF-BB601728A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966" y="5679808"/>
            <a:ext cx="8686800" cy="631270"/>
          </a:xfrm>
        </p:spPr>
        <p:txBody>
          <a:bodyPr>
            <a:normAutofit/>
          </a:bodyPr>
          <a:lstStyle/>
          <a:p>
            <a:r>
              <a:rPr lang="en-US" dirty="0"/>
              <a:t>13 Mei 2022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06E001-0954-4F7D-A019-BD4A2D457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" t="7249" r="15828" b="37306"/>
          <a:stretch/>
        </p:blipFill>
        <p:spPr>
          <a:xfrm>
            <a:off x="1750608" y="1065831"/>
            <a:ext cx="8689158" cy="153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CC1F01-AE46-4AE3-BA99-4E3B256A7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" t="7249" r="15828" b="37306"/>
          <a:stretch/>
        </p:blipFill>
        <p:spPr>
          <a:xfrm>
            <a:off x="1750608" y="5358070"/>
            <a:ext cx="8689158" cy="1530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651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811D-6D11-46EC-883D-1471218A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Halaman Administrator – Edit </a:t>
            </a:r>
            <a:r>
              <a:rPr lang="en-US" dirty="0" err="1"/>
              <a:t>Pengguna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4AC3AF-8754-4F7E-9135-5C21D389E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3888" y="1181100"/>
            <a:ext cx="8407399" cy="4729161"/>
          </a:xfrm>
        </p:spPr>
      </p:pic>
    </p:spTree>
    <p:extLst>
      <p:ext uri="{BB962C8B-B14F-4D97-AF65-F5344CB8AC3E}">
        <p14:creationId xmlns:p14="http://schemas.microsoft.com/office/powerpoint/2010/main" val="4116582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811D-6D11-46EC-883D-1471218A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Halaman Administrator – </a:t>
            </a:r>
            <a:r>
              <a:rPr lang="en-US" dirty="0" err="1"/>
              <a:t>Daftarkan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4AC3AF-8754-4F7E-9135-5C21D389E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3889" y="1181100"/>
            <a:ext cx="8407397" cy="4729161"/>
          </a:xfrm>
        </p:spPr>
      </p:pic>
    </p:spTree>
    <p:extLst>
      <p:ext uri="{BB962C8B-B14F-4D97-AF65-F5344CB8AC3E}">
        <p14:creationId xmlns:p14="http://schemas.microsoft.com/office/powerpoint/2010/main" val="167859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811D-6D11-46EC-883D-1471218A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Halaman </a:t>
            </a:r>
            <a:r>
              <a:rPr lang="en-US" dirty="0" err="1"/>
              <a:t>Pegawai</a:t>
            </a:r>
            <a:r>
              <a:rPr lang="en-US" dirty="0"/>
              <a:t> –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4AC3AF-8754-4F7E-9135-5C21D389E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3889" y="1181100"/>
            <a:ext cx="8407397" cy="4729160"/>
          </a:xfrm>
        </p:spPr>
      </p:pic>
    </p:spTree>
    <p:extLst>
      <p:ext uri="{BB962C8B-B14F-4D97-AF65-F5344CB8AC3E}">
        <p14:creationId xmlns:p14="http://schemas.microsoft.com/office/powerpoint/2010/main" val="1856283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811D-6D11-46EC-883D-1471218A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Halaman </a:t>
            </a:r>
            <a:r>
              <a:rPr lang="en-US" dirty="0" err="1"/>
              <a:t>Pegawai</a:t>
            </a:r>
            <a:r>
              <a:rPr lang="en-US" dirty="0"/>
              <a:t> –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– </a:t>
            </a:r>
            <a:r>
              <a:rPr lang="en-US" dirty="0" err="1"/>
              <a:t>Unggah</a:t>
            </a:r>
            <a:r>
              <a:rPr lang="en-US" dirty="0"/>
              <a:t> Bukti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4AC3AF-8754-4F7E-9135-5C21D389E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3890" y="1181100"/>
            <a:ext cx="8407395" cy="4729160"/>
          </a:xfrm>
        </p:spPr>
      </p:pic>
    </p:spTree>
    <p:extLst>
      <p:ext uri="{BB962C8B-B14F-4D97-AF65-F5344CB8AC3E}">
        <p14:creationId xmlns:p14="http://schemas.microsoft.com/office/powerpoint/2010/main" val="1530833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3B22-F7C2-4366-9EC4-23BBD63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BD26-8365-4F3E-A128-69B5516C6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pPr lvl="1"/>
            <a:r>
              <a:rPr lang="en-US" dirty="0" err="1"/>
              <a:t>Pembuatan</a:t>
            </a:r>
            <a:r>
              <a:rPr lang="en-US" dirty="0"/>
              <a:t> Halaman </a:t>
            </a:r>
            <a:r>
              <a:rPr lang="en-US" dirty="0" err="1"/>
              <a:t>Pegawai</a:t>
            </a:r>
            <a:endParaRPr lang="en-US" dirty="0"/>
          </a:p>
          <a:p>
            <a:pPr lvl="1"/>
            <a:r>
              <a:rPr lang="en-US" dirty="0" err="1"/>
              <a:t>Pembuatan</a:t>
            </a:r>
            <a:r>
              <a:rPr lang="en-US" dirty="0"/>
              <a:t> Halaman </a:t>
            </a:r>
            <a:r>
              <a:rPr lang="en-US" dirty="0" err="1"/>
              <a:t>Atasan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A389-2866-4924-98F9-D078CB5F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129B-CB29-43C4-A1EB-B156E82E2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Timeline </a:t>
            </a:r>
            <a:r>
              <a:rPr lang="en-US" dirty="0" err="1"/>
              <a:t>Proyek</a:t>
            </a:r>
            <a:endParaRPr lang="en-US" dirty="0"/>
          </a:p>
          <a:p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2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5765-A12C-4DAE-B6B9-291FCCE9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</a:t>
            </a:r>
            <a:r>
              <a:rPr lang="en-US" dirty="0" err="1"/>
              <a:t>Proyek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C85634-649F-41D0-8ACA-812B5F4D0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5711" y="1420914"/>
            <a:ext cx="8823754" cy="4249534"/>
          </a:xfrm>
        </p:spPr>
      </p:pic>
    </p:spTree>
    <p:extLst>
      <p:ext uri="{BB962C8B-B14F-4D97-AF65-F5344CB8AC3E}">
        <p14:creationId xmlns:p14="http://schemas.microsoft.com/office/powerpoint/2010/main" val="305396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9852-8335-4ABC-8965-4971CF57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E1022-A26D-43EB-BFE5-073B7D093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pPr lvl="1"/>
            <a:r>
              <a:rPr lang="en-US" dirty="0"/>
              <a:t>Halaman Administrator</a:t>
            </a:r>
          </a:p>
          <a:p>
            <a:pPr lvl="1"/>
            <a:r>
              <a:rPr lang="en-US" dirty="0"/>
              <a:t>Halaman </a:t>
            </a:r>
            <a:r>
              <a:rPr lang="en-US" dirty="0" err="1"/>
              <a:t>Pegawai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8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811D-6D11-46EC-883D-1471218A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Halaman Administrator – Kelola </a:t>
            </a:r>
            <a:r>
              <a:rPr lang="en-US" dirty="0" err="1"/>
              <a:t>Aktivitas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4AC3AF-8754-4F7E-9135-5C21D389E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3888" y="1181100"/>
            <a:ext cx="8407399" cy="4729162"/>
          </a:xfrm>
        </p:spPr>
      </p:pic>
    </p:spTree>
    <p:extLst>
      <p:ext uri="{BB962C8B-B14F-4D97-AF65-F5344CB8AC3E}">
        <p14:creationId xmlns:p14="http://schemas.microsoft.com/office/powerpoint/2010/main" val="4371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811D-6D11-46EC-883D-1471218A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Halaman Administrator – Kelola </a:t>
            </a:r>
            <a:r>
              <a:rPr lang="en-US" dirty="0" err="1"/>
              <a:t>Aktivitas</a:t>
            </a:r>
            <a:r>
              <a:rPr lang="en-US" dirty="0"/>
              <a:t> – 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4AC3AF-8754-4F7E-9135-5C21D389E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3888" y="1181100"/>
            <a:ext cx="8407399" cy="4729161"/>
          </a:xfrm>
        </p:spPr>
      </p:pic>
    </p:spTree>
    <p:extLst>
      <p:ext uri="{BB962C8B-B14F-4D97-AF65-F5344CB8AC3E}">
        <p14:creationId xmlns:p14="http://schemas.microsoft.com/office/powerpoint/2010/main" val="202147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811D-6D11-46EC-883D-1471218A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Halaman Administrator – Kelola </a:t>
            </a:r>
            <a:r>
              <a:rPr lang="en-US" dirty="0" err="1"/>
              <a:t>Aktivitas</a:t>
            </a:r>
            <a:r>
              <a:rPr lang="en-US" dirty="0"/>
              <a:t> –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4AC3AF-8754-4F7E-9135-5C21D389E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3889" y="1181100"/>
            <a:ext cx="8407397" cy="4729161"/>
          </a:xfrm>
        </p:spPr>
      </p:pic>
    </p:spTree>
    <p:extLst>
      <p:ext uri="{BB962C8B-B14F-4D97-AF65-F5344CB8AC3E}">
        <p14:creationId xmlns:p14="http://schemas.microsoft.com/office/powerpoint/2010/main" val="233834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811D-6D11-46EC-883D-1471218A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Halaman Administrator – Kelola </a:t>
            </a:r>
            <a:r>
              <a:rPr lang="en-US" dirty="0" err="1"/>
              <a:t>Aktivitas</a:t>
            </a:r>
            <a:r>
              <a:rPr lang="en-US" dirty="0"/>
              <a:t> – Edit </a:t>
            </a:r>
            <a:r>
              <a:rPr lang="en-US" dirty="0" err="1"/>
              <a:t>Aktivitas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4AC3AF-8754-4F7E-9135-5C21D389E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3889" y="1181100"/>
            <a:ext cx="8407397" cy="4729160"/>
          </a:xfrm>
        </p:spPr>
      </p:pic>
    </p:spTree>
    <p:extLst>
      <p:ext uri="{BB962C8B-B14F-4D97-AF65-F5344CB8AC3E}">
        <p14:creationId xmlns:p14="http://schemas.microsoft.com/office/powerpoint/2010/main" val="4233317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811D-6D11-46EC-883D-1471218A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Halaman Administrator – Kelola </a:t>
            </a:r>
            <a:r>
              <a:rPr lang="en-US" dirty="0" err="1"/>
              <a:t>Pengguna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4AC3AF-8754-4F7E-9135-5C21D389E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3888" y="1181100"/>
            <a:ext cx="8407399" cy="4729162"/>
          </a:xfrm>
        </p:spPr>
      </p:pic>
    </p:spTree>
    <p:extLst>
      <p:ext uri="{BB962C8B-B14F-4D97-AF65-F5344CB8AC3E}">
        <p14:creationId xmlns:p14="http://schemas.microsoft.com/office/powerpoint/2010/main" val="122183839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1277</TotalTime>
  <Words>95</Words>
  <Application>Microsoft Office PowerPoint</Application>
  <PresentationFormat>Widescreen</PresentationFormat>
  <Paragraphs>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Gallery</vt:lpstr>
      <vt:lpstr>Progress Report Sistem Informasi Angka Kredit Penata Pertanahan – SIKEDIPP</vt:lpstr>
      <vt:lpstr>Isi</vt:lpstr>
      <vt:lpstr>Timeline Proyek</vt:lpstr>
      <vt:lpstr>Laporan Pengembangan</vt:lpstr>
      <vt:lpstr>Halaman Administrator – Kelola Aktivitas</vt:lpstr>
      <vt:lpstr>Halaman Administrator – Kelola Aktivitas – Unsur Baru</vt:lpstr>
      <vt:lpstr>Halaman Administrator – Kelola Aktivitas – Aktivitas Baru</vt:lpstr>
      <vt:lpstr>Halaman Administrator – Kelola Aktivitas – Edit Aktivitas</vt:lpstr>
      <vt:lpstr>Halaman Administrator – Kelola Pengguna</vt:lpstr>
      <vt:lpstr>Halaman Administrator – Edit Pengguna</vt:lpstr>
      <vt:lpstr>Halaman Administrator – Daftarkan Pengguna</vt:lpstr>
      <vt:lpstr>Halaman Pegawai – Pengajuan Baru</vt:lpstr>
      <vt:lpstr>Halaman Pegawai – Pengajuan Baru – Unggah Bukti</vt:lpstr>
      <vt:lpstr>On-Progress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 Azif</dc:creator>
  <cp:lastModifiedBy>Fais Azif</cp:lastModifiedBy>
  <cp:revision>44</cp:revision>
  <dcterms:created xsi:type="dcterms:W3CDTF">2022-04-13T09:49:51Z</dcterms:created>
  <dcterms:modified xsi:type="dcterms:W3CDTF">2022-05-13T10:52:01Z</dcterms:modified>
</cp:coreProperties>
</file>