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66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7207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724400" y="0"/>
            <a:ext cx="3012140" cy="5140547"/>
          </a:xfrm>
          <a:custGeom>
            <a:avLst/>
            <a:gdLst/>
            <a:ahLst/>
            <a:cxnLst/>
            <a:rect l="0" t="0" r="0" b="0"/>
            <a:pathLst>
              <a:path w="3012141" h="6854064" extrusionOk="0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4571999" y="0"/>
            <a:ext cx="4546600" cy="5143499"/>
            <a:chOff x="1447" y="0"/>
            <a:chExt cx="2863" cy="4319"/>
          </a:xfrm>
        </p:grpSpPr>
        <p:sp>
          <p:nvSpPr>
            <p:cNvPr id="12" name="Shape 12"/>
            <p:cNvSpPr/>
            <p:nvPr/>
          </p:nvSpPr>
          <p:spPr>
            <a:xfrm>
              <a:off x="1447" y="0"/>
              <a:ext cx="1885" cy="4319"/>
            </a:xfrm>
            <a:custGeom>
              <a:avLst/>
              <a:gdLst/>
              <a:ahLst/>
              <a:cxnLst/>
              <a:rect l="0" t="0" r="0" b="0"/>
              <a:pathLst>
                <a:path w="1886" h="4320" extrusionOk="0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559" y="0"/>
              <a:ext cx="1978" cy="4319"/>
            </a:xfrm>
            <a:custGeom>
              <a:avLst/>
              <a:gdLst/>
              <a:ahLst/>
              <a:cxnLst/>
              <a:rect l="0" t="0" r="0" b="0"/>
              <a:pathLst>
                <a:path w="1979" h="4320" extrusionOk="0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090" y="0"/>
              <a:ext cx="1805" cy="4319"/>
            </a:xfrm>
            <a:custGeom>
              <a:avLst/>
              <a:gdLst/>
              <a:ahLst/>
              <a:cxnLst/>
              <a:rect l="0" t="0" r="0" b="0"/>
              <a:pathLst>
                <a:path w="1806" h="4320" extrusionOk="0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63" y="0"/>
              <a:ext cx="1847" cy="4319"/>
            </a:xfrm>
            <a:custGeom>
              <a:avLst/>
              <a:gdLst/>
              <a:ahLst/>
              <a:cxnLst/>
              <a:rect l="0" t="0" r="0" b="0"/>
              <a:pathLst>
                <a:path w="1848" h="4320" extrusionOk="0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 rot="10800000">
            <a:off x="7938258" y="0"/>
            <a:ext cx="1205741" cy="3389922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x="1807794" y="-1807795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753577"/>
            <a:ext cx="1205741" cy="3389922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03525" y="436175"/>
            <a:ext cx="5545500" cy="129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371600" indent="457200" algn="l" rtl="0">
              <a:spcBef>
                <a:spcPts val="0"/>
              </a:spcBef>
              <a:buNone/>
            </a:pPr>
            <a:endParaRPr sz="36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3600" dirty="0"/>
              <a:t>Agriculture </a:t>
            </a:r>
            <a:r>
              <a:rPr lang="id-ID" sz="3600" dirty="0" smtClean="0"/>
              <a:t>Academy</a:t>
            </a:r>
            <a:endParaRPr lang="en" sz="3600" dirty="0"/>
          </a:p>
          <a:p>
            <a:pPr marL="914400" indent="457200">
              <a:spcBef>
                <a:spcPts val="0"/>
              </a:spcBef>
              <a:buNone/>
            </a:pPr>
            <a:r>
              <a:rPr lang="en" sz="3600" dirty="0"/>
              <a:t>(</a:t>
            </a:r>
            <a:r>
              <a:rPr lang="en" sz="3600" dirty="0" smtClean="0"/>
              <a:t>A</a:t>
            </a:r>
            <a:r>
              <a:rPr lang="id-ID" sz="3600" dirty="0" smtClean="0"/>
              <a:t>CA</a:t>
            </a:r>
            <a:r>
              <a:rPr lang="en" sz="3600" dirty="0" smtClean="0"/>
              <a:t>)</a:t>
            </a:r>
            <a:endParaRPr lang="en" sz="3600" dirty="0"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792200" y="2123224"/>
            <a:ext cx="4922800" cy="25821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 smtClean="0"/>
              <a:t>Oleh 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 smtClean="0"/>
              <a:t>Kelompok 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id-ID" sz="1800" dirty="0" smtClean="0"/>
              <a:t>Faisal Mahya Lubis</a:t>
            </a:r>
            <a:r>
              <a:rPr lang="en" sz="1800" dirty="0"/>
              <a:t>	</a:t>
            </a:r>
            <a:r>
              <a:rPr lang="en" sz="1800" dirty="0" smtClean="0"/>
              <a:t>G64</a:t>
            </a:r>
            <a:r>
              <a:rPr lang="id-ID" sz="1800" dirty="0" smtClean="0"/>
              <a:t>164058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 smtClean="0"/>
              <a:t>R</a:t>
            </a:r>
            <a:r>
              <a:rPr lang="id-ID" sz="1800" dirty="0" smtClean="0"/>
              <a:t>ezta Satria Pratama</a:t>
            </a:r>
            <a:r>
              <a:rPr lang="en" sz="1800" dirty="0"/>
              <a:t>	</a:t>
            </a:r>
            <a:r>
              <a:rPr lang="en" sz="1800" dirty="0" smtClean="0"/>
              <a:t>G641</a:t>
            </a:r>
            <a:r>
              <a:rPr lang="id-ID" sz="1800" dirty="0" smtClean="0"/>
              <a:t>64029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id-ID" sz="1800" dirty="0" smtClean="0"/>
              <a:t>Muhamad Syihabudin</a:t>
            </a:r>
            <a:r>
              <a:rPr lang="en" sz="1800" dirty="0" smtClean="0"/>
              <a:t> </a:t>
            </a:r>
            <a:r>
              <a:rPr lang="en" sz="1800" dirty="0"/>
              <a:t>	</a:t>
            </a:r>
            <a:r>
              <a:rPr lang="en" sz="1800" dirty="0" smtClean="0"/>
              <a:t>G641</a:t>
            </a:r>
            <a:r>
              <a:rPr lang="id-ID" sz="1800" dirty="0" smtClean="0"/>
              <a:t>640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 smtClean="0"/>
              <a:t>K</a:t>
            </a:r>
            <a:r>
              <a:rPr lang="id-ID" sz="1800" dirty="0" smtClean="0"/>
              <a:t>iki Ramdhani</a:t>
            </a:r>
            <a:r>
              <a:rPr lang="en" sz="1800" dirty="0" smtClean="0"/>
              <a:t> </a:t>
            </a:r>
            <a:r>
              <a:rPr lang="en" sz="1800" dirty="0"/>
              <a:t>	</a:t>
            </a:r>
            <a:r>
              <a:rPr lang="en" sz="1800" dirty="0" smtClean="0"/>
              <a:t>G641</a:t>
            </a:r>
            <a:r>
              <a:rPr lang="id-ID" sz="1800" dirty="0" smtClean="0"/>
              <a:t>640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id="7170" name="Picture 2" descr="C:\Users\Doni\Documents\GitHub\basdat-dan-psbo\Sequence diagram1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28750"/>
            <a:ext cx="8040058" cy="2895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Sequence </a:t>
            </a:r>
            <a:r>
              <a:rPr lang="en" dirty="0" smtClean="0"/>
              <a:t>Diagram</a:t>
            </a:r>
            <a:r>
              <a:rPr lang="id-ID" dirty="0" smtClean="0"/>
              <a:t> </a:t>
            </a:r>
            <a:r>
              <a:rPr lang="en" dirty="0" smtClean="0"/>
              <a:t>(cont.)</a:t>
            </a:r>
            <a:endParaRPr lang="en" dirty="0"/>
          </a:p>
        </p:txBody>
      </p:sp>
      <p:pic>
        <p:nvPicPr>
          <p:cNvPr id="8195" name="Picture 3" descr="C:\Users\Doni\Documents\GitHub\basdat-dan-psbo\Sequence diagram(syihab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76704"/>
            <a:ext cx="4800600" cy="352864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1884569"/>
            <a:ext cx="8229600" cy="94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Terima Kasih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Latar Belakang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350" y="1282924"/>
            <a:ext cx="2346250" cy="1564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Shape 51"/>
          <p:cNvCxnSpPr/>
          <p:nvPr/>
        </p:nvCxnSpPr>
        <p:spPr>
          <a:xfrm>
            <a:off x="2062275" y="2847125"/>
            <a:ext cx="0" cy="419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" name="Shape 52"/>
          <p:cNvCxnSpPr>
            <a:stCxn id="50" idx="3"/>
            <a:endCxn id="53" idx="1"/>
          </p:cNvCxnSpPr>
          <p:nvPr/>
        </p:nvCxnSpPr>
        <p:spPr>
          <a:xfrm>
            <a:off x="3311600" y="2065025"/>
            <a:ext cx="990600" cy="38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" name="Shape 54"/>
          <p:cNvCxnSpPr>
            <a:stCxn id="53" idx="6"/>
            <a:endCxn id="55" idx="1"/>
          </p:cNvCxnSpPr>
          <p:nvPr/>
        </p:nvCxnSpPr>
        <p:spPr>
          <a:xfrm>
            <a:off x="5852724" y="2826875"/>
            <a:ext cx="5721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" name="Shape 56"/>
          <p:cNvCxnSpPr/>
          <p:nvPr/>
        </p:nvCxnSpPr>
        <p:spPr>
          <a:xfrm rot="10800000">
            <a:off x="5852850" y="2826875"/>
            <a:ext cx="5720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" name="Shape 57"/>
          <p:cNvCxnSpPr>
            <a:stCxn id="53" idx="1"/>
            <a:endCxn id="50" idx="3"/>
          </p:cNvCxnSpPr>
          <p:nvPr/>
        </p:nvCxnSpPr>
        <p:spPr>
          <a:xfrm rot="10800000">
            <a:off x="3311645" y="2064898"/>
            <a:ext cx="990600" cy="38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825" y="773426"/>
            <a:ext cx="1774175" cy="17983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4036225" y="2298275"/>
            <a:ext cx="1816499" cy="1057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id-ID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CA</a:t>
            </a:r>
            <a:endParaRPr lang="en" sz="1800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 descr="C:\Users\Doni\Documents\GitHub\basdat-dan-psbo\Picture\Academ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2090" y="3333750"/>
            <a:ext cx="2334510" cy="1600200"/>
          </a:xfrm>
          <a:prstGeom prst="rect">
            <a:avLst/>
          </a:prstGeom>
          <a:ln w="635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C:\Users\Doni\Documents\GitHub\basdat-dan-psbo\Picture\logo-dikbudsmall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2647950"/>
            <a:ext cx="1719491" cy="1600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Deskripsi Aplikasi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80550" y="1150775"/>
            <a:ext cx="75182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800" dirty="0"/>
              <a:t>Aplikasi yang akan dibuat adalah aplikasi </a:t>
            </a:r>
            <a:r>
              <a:rPr lang="id-ID" sz="1800" dirty="0" smtClean="0"/>
              <a:t>Pendidikan Tentang Pertanian </a:t>
            </a:r>
            <a:r>
              <a:rPr lang="en" sz="1800" dirty="0" smtClean="0"/>
              <a:t>berbasis </a:t>
            </a:r>
            <a:r>
              <a:rPr lang="en" sz="1800" dirty="0"/>
              <a:t>mobile. Aplikasi ini bisa diakses oleh seluruh kalangan </a:t>
            </a:r>
            <a:r>
              <a:rPr lang="id-ID" sz="1800" dirty="0" smtClean="0"/>
              <a:t>Siswa dan Profesional</a:t>
            </a:r>
            <a:r>
              <a:rPr lang="en" sz="1800" dirty="0" smtClean="0"/>
              <a:t>, </a:t>
            </a:r>
            <a:r>
              <a:rPr lang="en" sz="1800" dirty="0"/>
              <a:t>khususnya bagi </a:t>
            </a:r>
            <a:r>
              <a:rPr lang="id-ID" sz="1800" dirty="0" smtClean="0"/>
              <a:t>Guru </a:t>
            </a:r>
            <a:r>
              <a:rPr lang="en" sz="1800" dirty="0" smtClean="0"/>
              <a:t>yang </a:t>
            </a:r>
            <a:r>
              <a:rPr lang="en" sz="1800" dirty="0"/>
              <a:t>berkecimpung di dunia </a:t>
            </a:r>
            <a:r>
              <a:rPr lang="en" sz="1800" dirty="0" smtClean="0"/>
              <a:t>pe</a:t>
            </a:r>
            <a:r>
              <a:rPr lang="id-ID" sz="1800" dirty="0" smtClean="0"/>
              <a:t>ndidikan</a:t>
            </a:r>
            <a:r>
              <a:rPr lang="en" sz="1800" dirty="0" smtClean="0"/>
              <a:t>. </a:t>
            </a:r>
            <a:endParaRPr lang="en" sz="1800" dirty="0"/>
          </a:p>
          <a:p>
            <a:pPr rtl="0">
              <a:lnSpc>
                <a:spcPct val="138000"/>
              </a:lnSpc>
              <a:spcBef>
                <a:spcPts val="0"/>
              </a:spcBef>
              <a:buNone/>
            </a:pPr>
            <a:endParaRPr sz="1800" dirty="0"/>
          </a:p>
          <a:p>
            <a:pPr indent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800" dirty="0"/>
              <a:t>Aplikasi ini </a:t>
            </a:r>
            <a:r>
              <a:rPr lang="id-ID" sz="1800" dirty="0" smtClean="0"/>
              <a:t>rencananya</a:t>
            </a:r>
            <a:r>
              <a:rPr lang="en" sz="1800" dirty="0" smtClean="0"/>
              <a:t> </a:t>
            </a:r>
            <a:r>
              <a:rPr lang="en" sz="1800" dirty="0"/>
              <a:t>terhubung dengan LITBANG </a:t>
            </a:r>
            <a:r>
              <a:rPr lang="en" sz="1800" dirty="0" smtClean="0"/>
              <a:t>Pertanian</a:t>
            </a:r>
            <a:r>
              <a:rPr lang="id-ID" sz="1800" dirty="0" smtClean="0"/>
              <a:t> dan Kementrian Pendidikan</a:t>
            </a:r>
            <a:r>
              <a:rPr lang="en" sz="1800" dirty="0" smtClean="0"/>
              <a:t>, </a:t>
            </a:r>
            <a:r>
              <a:rPr lang="en" sz="1800" dirty="0"/>
              <a:t>yang dapat </a:t>
            </a:r>
            <a:r>
              <a:rPr lang="id-ID" sz="1800" dirty="0" smtClean="0"/>
              <a:t>Menambah wawasan</a:t>
            </a:r>
            <a:r>
              <a:rPr lang="en" sz="1800" dirty="0" smtClean="0"/>
              <a:t>langsung </a:t>
            </a:r>
            <a:r>
              <a:rPr lang="en" sz="1800" dirty="0"/>
              <a:t>terhadap masalah tanaman </a:t>
            </a:r>
            <a:r>
              <a:rPr lang="en" sz="1800" dirty="0" smtClean="0"/>
              <a:t>pertanian</a:t>
            </a:r>
            <a:r>
              <a:rPr lang="id-ID" sz="1800" dirty="0" smtClean="0"/>
              <a:t> dan pendidikan</a:t>
            </a:r>
            <a:r>
              <a:rPr lang="en" sz="1800" dirty="0" smtClean="0"/>
              <a:t> </a:t>
            </a:r>
            <a:r>
              <a:rPr lang="en" sz="1800" dirty="0"/>
              <a:t>yang dihadapi </a:t>
            </a:r>
            <a:r>
              <a:rPr lang="id-ID" sz="1800" smtClean="0"/>
              <a:t>para siswa dan juga guru</a:t>
            </a:r>
            <a:r>
              <a:rPr lang="en" sz="1800" smtClean="0"/>
              <a:t>.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Platform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49" y="2266950"/>
            <a:ext cx="1142850" cy="1064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231" y="1289900"/>
            <a:ext cx="1927349" cy="3320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E:\adek\flat-screen-32307_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8177"/>
            <a:ext cx="2982751" cy="251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pic>
        <p:nvPicPr>
          <p:cNvPr id="2050" name="Picture 2" descr="C:\Users\Doni\Documents\GitHub\basdat-dan-psbo\Use case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47750"/>
            <a:ext cx="3654491" cy="3581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Activity Diagram</a:t>
            </a:r>
          </a:p>
        </p:txBody>
      </p:sp>
      <p:pic>
        <p:nvPicPr>
          <p:cNvPr id="3074" name="Picture 2" descr="C:\Users\Doni\Documents\GitHub\basdat-dan-psbo\activity diagram\AD Melihat Profile Mur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26080"/>
            <a:ext cx="3886200" cy="34705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10200" y="2419350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latin typeface="Bitstream Vera Sans Mono" pitchFamily="49" charset="0"/>
              </a:rPr>
              <a:t>Melihat </a:t>
            </a:r>
            <a:r>
              <a:rPr lang="id-ID" sz="2000" dirty="0" smtClean="0">
                <a:latin typeface="Bitstream Vera Sans Mono" pitchFamily="49" charset="0"/>
              </a:rPr>
              <a:t>Profile </a:t>
            </a:r>
            <a:endParaRPr lang="id-ID" sz="2000" dirty="0" smtClean="0">
              <a:latin typeface="Bitstream Vera Sans Mono" pitchFamily="49" charset="0"/>
            </a:endParaRPr>
          </a:p>
          <a:p>
            <a:r>
              <a:rPr lang="id-ID" sz="2000" dirty="0" smtClean="0">
                <a:latin typeface="Bitstream Vera Sans Mono" pitchFamily="49" charset="0"/>
              </a:rPr>
              <a:t> </a:t>
            </a:r>
            <a:r>
              <a:rPr lang="id-ID" sz="2000" dirty="0" smtClean="0">
                <a:latin typeface="Bitstream Vera Sans Mono" pitchFamily="49" charset="0"/>
              </a:rPr>
              <a:t>    Murid</a:t>
            </a:r>
            <a:endParaRPr lang="id-ID" sz="2000" dirty="0">
              <a:latin typeface="Bitstream Vera Sans Mono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Activity Diagram (cont.)</a:t>
            </a:r>
          </a:p>
        </p:txBody>
      </p:sp>
      <p:pic>
        <p:nvPicPr>
          <p:cNvPr id="4098" name="Picture 2" descr="C:\Users\Doni\Documents\GitHub\basdat-dan-psbo\activity diagram\AD Membuat Soal dan Jawab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13879"/>
            <a:ext cx="2819400" cy="412962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343400" y="2647950"/>
            <a:ext cx="388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Bitstream Vera Sans Mono" pitchFamily="49" charset="0"/>
              </a:rPr>
              <a:t>Membuat</a:t>
            </a:r>
            <a:r>
              <a:rPr lang="en-US" sz="2000" dirty="0" smtClean="0">
                <a:latin typeface="Bitstream Vera Sans Mono" pitchFamily="49" charset="0"/>
              </a:rPr>
              <a:t> </a:t>
            </a:r>
            <a:r>
              <a:rPr lang="en-US" sz="2000" dirty="0" err="1" smtClean="0">
                <a:latin typeface="Bitstream Vera Sans Mono" pitchFamily="49" charset="0"/>
              </a:rPr>
              <a:t>Soal</a:t>
            </a:r>
            <a:r>
              <a:rPr lang="en-US" sz="2000" dirty="0" smtClean="0">
                <a:latin typeface="Bitstream Vera Sans Mono" pitchFamily="49" charset="0"/>
              </a:rPr>
              <a:t> </a:t>
            </a:r>
            <a:r>
              <a:rPr lang="en-US" sz="2000" dirty="0" err="1" smtClean="0">
                <a:latin typeface="Bitstream Vera Sans Mono" pitchFamily="49" charset="0"/>
              </a:rPr>
              <a:t>dan</a:t>
            </a:r>
            <a:r>
              <a:rPr lang="en-US" sz="2000" dirty="0" smtClean="0">
                <a:latin typeface="Bitstream Vera Sans Mono" pitchFamily="49" charset="0"/>
              </a:rPr>
              <a:t> </a:t>
            </a:r>
            <a:r>
              <a:rPr lang="en-US" sz="2000" dirty="0" err="1" smtClean="0">
                <a:latin typeface="Bitstream Vera Sans Mono" pitchFamily="49" charset="0"/>
              </a:rPr>
              <a:t>Jawaban</a:t>
            </a:r>
            <a:endParaRPr lang="id-ID" sz="2000" dirty="0">
              <a:latin typeface="Bitstream Vera Sans Mono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Activity Diagram (cont.)</a:t>
            </a:r>
          </a:p>
        </p:txBody>
      </p:sp>
      <p:pic>
        <p:nvPicPr>
          <p:cNvPr id="5122" name="Picture 2" descr="C:\Users\Doni\Documents\GitHub\basdat-dan-psbo\activity diagram\AD Upload Mater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85617"/>
            <a:ext cx="2819400" cy="382453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419600" y="2705040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Bitstream Vera Sans Mono" pitchFamily="49" charset="0"/>
              </a:rPr>
              <a:t>Upload </a:t>
            </a:r>
            <a:r>
              <a:rPr lang="en-US" sz="2000" dirty="0" err="1" smtClean="0">
                <a:latin typeface="Bitstream Vera Sans Mono" pitchFamily="49" charset="0"/>
              </a:rPr>
              <a:t>Materi</a:t>
            </a:r>
            <a:endParaRPr lang="id-ID" sz="2000" dirty="0">
              <a:latin typeface="Bitstream Vera Sans Mono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Activity Diagram (cont.)</a:t>
            </a:r>
          </a:p>
        </p:txBody>
      </p:sp>
      <p:pic>
        <p:nvPicPr>
          <p:cNvPr id="6146" name="Picture 2" descr="C:\Users\Doni\Documents\GitHub\basdat-dan-psbo\activity diagram\Melihat hasil t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047750"/>
            <a:ext cx="3711575" cy="377773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029200" y="257175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Bitstream Vera Sans Mono" pitchFamily="49" charset="0"/>
              </a:rPr>
              <a:t>Melihat</a:t>
            </a:r>
            <a:r>
              <a:rPr lang="en-US" sz="2000" dirty="0" smtClean="0">
                <a:latin typeface="Bitstream Vera Sans Mono" pitchFamily="49" charset="0"/>
              </a:rPr>
              <a:t> </a:t>
            </a:r>
            <a:r>
              <a:rPr lang="en-US" sz="2000" dirty="0" err="1" smtClean="0">
                <a:latin typeface="Bitstream Vera Sans Mono" pitchFamily="49" charset="0"/>
              </a:rPr>
              <a:t>hasil</a:t>
            </a:r>
            <a:r>
              <a:rPr lang="en-US" sz="2000" dirty="0" smtClean="0">
                <a:latin typeface="Bitstream Vera Sans Mono" pitchFamily="49" charset="0"/>
              </a:rPr>
              <a:t> </a:t>
            </a:r>
            <a:r>
              <a:rPr lang="en-US" sz="2000" dirty="0" err="1" smtClean="0">
                <a:latin typeface="Bitstream Vera Sans Mono" pitchFamily="49" charset="0"/>
              </a:rPr>
              <a:t>tes</a:t>
            </a:r>
            <a:endParaRPr lang="id-ID" sz="2000" dirty="0">
              <a:latin typeface="Bitstream Vera Sans Mono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126</Words>
  <Application>Microsoft Office PowerPoint</Application>
  <PresentationFormat>On-screen Show (16:9)</PresentationFormat>
  <Paragraphs>30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western</vt:lpstr>
      <vt:lpstr> Agriculture Academy (ACA)</vt:lpstr>
      <vt:lpstr>Latar Belakang</vt:lpstr>
      <vt:lpstr>Deskripsi Aplikasi</vt:lpstr>
      <vt:lpstr>Platform</vt:lpstr>
      <vt:lpstr>Use Case Diagram</vt:lpstr>
      <vt:lpstr>Activity Diagram</vt:lpstr>
      <vt:lpstr>Activity Diagram (cont.)</vt:lpstr>
      <vt:lpstr>Activity Diagram (cont.)</vt:lpstr>
      <vt:lpstr>Activity Diagram (cont.)</vt:lpstr>
      <vt:lpstr>Class Diagram</vt:lpstr>
      <vt:lpstr>Sequence Diagram</vt:lpstr>
      <vt:lpstr>Sequence Diagram (cont.)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Agriculture Report (Agree)</dc:title>
  <dc:creator>Doni</dc:creator>
  <cp:lastModifiedBy>Doni</cp:lastModifiedBy>
  <cp:revision>8</cp:revision>
  <dcterms:modified xsi:type="dcterms:W3CDTF">2018-01-02T09:12:03Z</dcterms:modified>
</cp:coreProperties>
</file>