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3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47" r:id="rId3"/>
    <p:sldMasterId id="2147483746" r:id="rId4"/>
  </p:sldMasterIdLst>
  <p:notesMasterIdLst>
    <p:notesMasterId r:id="rId12"/>
  </p:notesMasterIdLst>
  <p:sldIdLst>
    <p:sldId id="274" r:id="rId5"/>
    <p:sldId id="275" r:id="rId6"/>
    <p:sldId id="276" r:id="rId7"/>
    <p:sldId id="277" r:id="rId8"/>
    <p:sldId id="281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2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E3E99-E1E3-4269-AE0C-B162A2AADEF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C149E-34E7-44F2-9059-15002D1C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4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2A99-832B-52EB-333E-61E16CDFA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F4841-6D02-CB28-4A08-D4FC63ECC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9EF3-775A-9884-50F7-CEAC665A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EF8F-E388-44D4-B97F-150C3DF1C7D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7CFC-1166-62CA-6401-D8976F0A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454A9-D494-9FAE-DFFB-82A9E2FB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F701-C54E-4EC9-A6C1-F63D917A9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1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7340-A3D0-0F6E-39DE-36D7B81D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2DADF-4581-19E8-BA9C-4E6B5A54F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A1528-E1AA-10B6-9B1C-EDCE1F82E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EF8F-E388-44D4-B97F-150C3DF1C7D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224E0-9E7F-79C8-C059-67A52A02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ABE53-032C-68CD-9A05-EBD3C905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F701-C54E-4EC9-A6C1-F63D917A9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0529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587375" y="1622423"/>
            <a:ext cx="11604625" cy="3613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17613" y="4640352"/>
            <a:ext cx="10387012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2456418"/>
            <a:ext cx="10387012" cy="19431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1C7500-A827-04B9-B0EF-2DBB9A14BDDD}"/>
              </a:ext>
            </a:extLst>
          </p:cNvPr>
          <p:cNvCxnSpPr>
            <a:cxnSpLocks/>
          </p:cNvCxnSpPr>
          <p:nvPr userDrawn="1"/>
        </p:nvCxnSpPr>
        <p:spPr>
          <a:xfrm>
            <a:off x="1063625" y="2457450"/>
            <a:ext cx="0" cy="194103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26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587376" y="1622423"/>
            <a:ext cx="11017250" cy="3613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03288" y="4478427"/>
            <a:ext cx="10387012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88" y="2294493"/>
            <a:ext cx="10387012" cy="19431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6A6EF3-CA9F-A84F-60F9-29E0269F7913}"/>
              </a:ext>
            </a:extLst>
          </p:cNvPr>
          <p:cNvSpPr/>
          <p:nvPr userDrawn="1"/>
        </p:nvSpPr>
        <p:spPr>
          <a:xfrm rot="5400000">
            <a:off x="6037262" y="4344757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713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13C14A-F91E-E368-53F3-9FC8BF33B41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86350" y="10337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0" y="-1"/>
            <a:ext cx="5086349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33585" y="1033780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2343150"/>
            <a:ext cx="3564332" cy="21717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761200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11B2AFA-044A-C36C-021E-F07CB653D8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86350" y="164846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78C0ED6-4AAA-EFB9-FCD1-E8A57F469F1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33585" y="1648461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77561A31-0F6B-EC29-74AA-F136A20142E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6350" y="2263142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C3894D-D32B-CD32-7B1E-F2C516B79D4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233585" y="2263142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5A56C3A-206F-EAD8-B5FC-BF3EA749704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86350" y="287782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E7964B58-8A41-D8B1-8EDB-58FCBE0AFBA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233585" y="2877823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DF3D4D0D-CC8E-E97F-3260-BD47F04F4BF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86350" y="3492504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57EA9763-E16A-0112-AE6E-C8032ACF532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233585" y="3492504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50030960-DEAA-31E8-F93C-19C0F3B1119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086350" y="410718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35EAFCE-8F0D-D52C-3CCA-E88FAB2D578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233585" y="4107185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6B6646DC-ED17-C9B8-7BAC-C865F48531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86350" y="4721866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4D3773C6-9E41-7F11-9C11-83020A87CE2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233585" y="4721866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6FEBD0ED-9E29-AAE1-53AD-36C907E671F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086350" y="533654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69CBBE2-6FC6-E558-760E-5D918AD813E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233585" y="5336547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3245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60035A9-FF24-F5AF-5182-A3914CCC1030}"/>
              </a:ext>
            </a:extLst>
          </p:cNvPr>
          <p:cNvGrpSpPr/>
          <p:nvPr userDrawn="1"/>
        </p:nvGrpSpPr>
        <p:grpSpPr>
          <a:xfrm flipV="1">
            <a:off x="587375" y="3782853"/>
            <a:ext cx="11017250" cy="2452846"/>
            <a:chOff x="587375" y="3782853"/>
            <a:chExt cx="11017250" cy="24528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41AC7B-FDFF-B7EA-80AB-81299E4C8A1B}"/>
                </a:ext>
              </a:extLst>
            </p:cNvPr>
            <p:cNvSpPr/>
            <p:nvPr userDrawn="1"/>
          </p:nvSpPr>
          <p:spPr>
            <a:xfrm>
              <a:off x="587375" y="3782853"/>
              <a:ext cx="11017250" cy="24528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278148-A0BB-C425-A419-556F60508034}"/>
                </a:ext>
              </a:extLst>
            </p:cNvPr>
            <p:cNvSpPr/>
            <p:nvPr userDrawn="1"/>
          </p:nvSpPr>
          <p:spPr>
            <a:xfrm rot="5400000">
              <a:off x="6037262" y="5224463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13C14A-F91E-E368-53F3-9FC8BF33B41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86350" y="86382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0" y="584200"/>
            <a:ext cx="5086349" cy="284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33585" y="863820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920750"/>
            <a:ext cx="3680533" cy="21717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1338800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11B2AFA-044A-C36C-021E-F07CB653D8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86350" y="147850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78C0ED6-4AAA-EFB9-FCD1-E8A57F469F1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33585" y="1478501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77561A31-0F6B-EC29-74AA-F136A20142E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6350" y="2093182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C3894D-D32B-CD32-7B1E-F2C516B79D4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233585" y="2093182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5A56C3A-206F-EAD8-B5FC-BF3EA749704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86350" y="270786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E7964B58-8A41-D8B1-8EDB-58FCBE0AFBA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233585" y="2707863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FEAEC78-CBED-438F-1CFE-067AC96B97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50" y="3900328"/>
            <a:ext cx="10782300" cy="2333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104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250544" y="216493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97779" y="2098895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4079876" y="593363"/>
            <a:ext cx="8112124" cy="1302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97779" y="696887"/>
            <a:ext cx="7206841" cy="1095064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4253711" y="696887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250544" y="299550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97779" y="2929463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250544" y="382607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397779" y="3760031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250544" y="4656639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397779" y="4590599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250544" y="548720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779" y="5421167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CF29C0E-E389-C3AB-7738-A08CB4F74F41}"/>
              </a:ext>
            </a:extLst>
          </p:cNvPr>
          <p:cNvSpPr/>
          <p:nvPr userDrawn="1"/>
        </p:nvSpPr>
        <p:spPr>
          <a:xfrm>
            <a:off x="-1" y="584199"/>
            <a:ext cx="3663165" cy="5444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Picture Placeholder 11">
            <a:extLst>
              <a:ext uri="{FF2B5EF4-FFF2-40B4-BE49-F238E27FC236}">
                <a16:creationId xmlns:a16="http://schemas.microsoft.com/office/drawing/2014/main" id="{9B208A22-0813-6CAE-ECAB-29C5A41BE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701649"/>
            <a:ext cx="3545689" cy="52091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DA9EEE-E688-859F-C090-FAA63706DA41}"/>
              </a:ext>
            </a:extLst>
          </p:cNvPr>
          <p:cNvSpPr/>
          <p:nvPr userDrawn="1"/>
        </p:nvSpPr>
        <p:spPr>
          <a:xfrm>
            <a:off x="3545689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2581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05278" y="209085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2513" y="2024817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593363"/>
            <a:ext cx="11604625" cy="10669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5278" y="678193"/>
            <a:ext cx="10699347" cy="897319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761210" y="678193"/>
            <a:ext cx="0" cy="897319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05278" y="292142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52513" y="2855385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5278" y="375199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52513" y="3685953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5278" y="458256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2513" y="4516521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05278" y="5413129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052513" y="5347089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088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7375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840434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093493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346553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599613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>
            <a:off x="155773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>
            <a:off x="381079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5400000">
            <a:off x="606385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5400000">
            <a:off x="831691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 rot="5400000">
            <a:off x="10569972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A916C-63A0-466A-BC69-A6BB9AE2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2C06518-9E58-A831-AE4A-4EECA507A2D8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574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096000" y="145208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0" y="2567262"/>
            <a:ext cx="5330824" cy="1718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2703930"/>
            <a:ext cx="4425950" cy="1445652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5196888" y="2879224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17F8224B-2972-D6CA-7891-5E3A39916B6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50977" y="132651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Website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0150F3D9-C5BA-2CF3-577A-20D417C84D5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50977" y="172203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8CDB50DB-14FB-8EC2-BBF8-9D39B761BAD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096000" y="260927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A3C8A60E-A492-680C-9A67-071F63EDE37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50977" y="248370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Email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54189725-F503-3346-0B77-41752024754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250977" y="287922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6A7119A9-F6C1-3E78-A7B8-7A4695A37DF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096000" y="376646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0ECAA7E2-DF4B-A5D2-BE65-C795750AE42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50977" y="364089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Phone Number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FFF608BC-B1D4-AD27-2B53-0F088AECCDB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250977" y="403641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1A8469B-66C0-388B-FF13-7E8091A3F5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096000" y="492365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D2474B70-73D5-F138-81CA-B06F430971D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250977" y="479808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Location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A4A35D17-0A9F-3774-435D-AEBADBA7499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250977" y="519360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15720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76999" y="1326515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0" y="2567262"/>
            <a:ext cx="5330824" cy="1718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2703930"/>
            <a:ext cx="4425950" cy="1445652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5196888" y="2879224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6667C09D-F5FE-C8BE-C254-35A6F3EC9B4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476999" y="2520907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F313C270-1389-4400-B626-0F91E48EF99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76999" y="3715299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A68D81B6-7EAF-9410-F2E1-FEE807D73D1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476999" y="4909691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B374301-5977-9039-ACCF-24F94B55243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839091" y="1373136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9560EE-D986-44EE-9C19-CCA4ED43D78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40400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236B62B-08A6-31D4-74E0-38DBCD97515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825911" y="3788793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958D81A-543B-F585-166D-59207A4463A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983355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78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2777944"/>
            <a:ext cx="11604625" cy="1302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5278" y="2881468"/>
            <a:ext cx="10699347" cy="1095064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761210" y="2881468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05279" y="4334413"/>
            <a:ext cx="10699346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807724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F97FA-A8AE-1CEC-0304-DC9278606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07F1F-73C9-A5F0-488C-C5B5C72B9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F89A4-D17F-98D1-01CD-81D282B2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EF8F-E388-44D4-B97F-150C3DF1C7D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DD1D5-3305-21AD-A76F-3F819450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6B311-DE28-8CAC-66C4-98FE2E5E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F701-C54E-4EC9-A6C1-F63D917A9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2401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2589122"/>
            <a:ext cx="11604625" cy="1679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6351" y="2881468"/>
            <a:ext cx="6290310" cy="1095064"/>
          </a:xfrm>
        </p:spPr>
        <p:txBody>
          <a:bodyPr anchor="ctr">
            <a:no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11604625" y="2881468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086351" y="4523235"/>
            <a:ext cx="6290310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AA87B1F-C374-0AA4-8837-F11E40D41CD1}"/>
              </a:ext>
            </a:extLst>
          </p:cNvPr>
          <p:cNvGrpSpPr/>
          <p:nvPr userDrawn="1"/>
        </p:nvGrpSpPr>
        <p:grpSpPr>
          <a:xfrm flipH="1">
            <a:off x="0" y="844550"/>
            <a:ext cx="4079875" cy="5168484"/>
            <a:chOff x="6400798" y="844550"/>
            <a:chExt cx="4079875" cy="51684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087849-DB30-8735-4D8D-E3C4C2B69C6B}"/>
                </a:ext>
              </a:extLst>
            </p:cNvPr>
            <p:cNvSpPr/>
            <p:nvPr userDrawn="1"/>
          </p:nvSpPr>
          <p:spPr>
            <a:xfrm flipH="1">
              <a:off x="6400798" y="844550"/>
              <a:ext cx="4079875" cy="5168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74C08B-82F0-D164-74FB-1E8FD06685E0}"/>
                </a:ext>
              </a:extLst>
            </p:cNvPr>
            <p:cNvSpPr/>
            <p:nvPr userDrawn="1"/>
          </p:nvSpPr>
          <p:spPr>
            <a:xfrm flipH="1">
              <a:off x="6400798" y="2476501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3D6DFE2-5D18-6526-6D2C-830832BEFE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62026"/>
            <a:ext cx="3962400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0280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2589122"/>
            <a:ext cx="11017251" cy="1679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4860" y="2881468"/>
            <a:ext cx="10591801" cy="1095064"/>
          </a:xfrm>
        </p:spPr>
        <p:txBody>
          <a:bodyPr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15339" y="4334413"/>
            <a:ext cx="10561322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61394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A9602D4-D75A-D7F4-FFCF-22F1F764C7A2}"/>
              </a:ext>
            </a:extLst>
          </p:cNvPr>
          <p:cNvSpPr/>
          <p:nvPr userDrawn="1"/>
        </p:nvSpPr>
        <p:spPr>
          <a:xfrm>
            <a:off x="587375" y="0"/>
            <a:ext cx="11017250" cy="24528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31442" y="3821174"/>
            <a:ext cx="10873177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2" y="4216693"/>
            <a:ext cx="10873177" cy="173452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2659380"/>
            <a:ext cx="10873182" cy="76962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50" y="0"/>
            <a:ext cx="10782300" cy="2333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659380"/>
            <a:ext cx="0" cy="76755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AC1303-0EC3-5E1E-D38D-9DAA61834E0B}"/>
              </a:ext>
            </a:extLst>
          </p:cNvPr>
          <p:cNvSpPr/>
          <p:nvPr userDrawn="1"/>
        </p:nvSpPr>
        <p:spPr>
          <a:xfrm rot="5400000">
            <a:off x="6037262" y="1441610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62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6400798" y="844550"/>
            <a:ext cx="5791201" cy="51684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31443" y="2573973"/>
            <a:ext cx="5364558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3" y="3256377"/>
            <a:ext cx="5364558" cy="27566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18274" y="962026"/>
            <a:ext cx="5673726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6400798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85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048E2C7-E138-739F-9BB2-FE2FD28A155A}"/>
              </a:ext>
            </a:extLst>
          </p:cNvPr>
          <p:cNvGrpSpPr/>
          <p:nvPr userDrawn="1"/>
        </p:nvGrpSpPr>
        <p:grpSpPr>
          <a:xfrm flipH="1">
            <a:off x="0" y="844550"/>
            <a:ext cx="4079875" cy="5168484"/>
            <a:chOff x="6400798" y="844550"/>
            <a:chExt cx="4079875" cy="51684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D442C6-EECF-FD33-A672-5BDA5C831C7A}"/>
                </a:ext>
              </a:extLst>
            </p:cNvPr>
            <p:cNvSpPr/>
            <p:nvPr userDrawn="1"/>
          </p:nvSpPr>
          <p:spPr>
            <a:xfrm flipH="1">
              <a:off x="6400798" y="844550"/>
              <a:ext cx="4079875" cy="5168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328576-5150-CD3D-CA2F-222FFB2D228B}"/>
                </a:ext>
              </a:extLst>
            </p:cNvPr>
            <p:cNvSpPr/>
            <p:nvPr userDrawn="1"/>
          </p:nvSpPr>
          <p:spPr>
            <a:xfrm flipH="1">
              <a:off x="6400798" y="2476501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001816" y="2573973"/>
            <a:ext cx="6602807" cy="610408"/>
          </a:xfrm>
          <a:prstGeom prst="rect">
            <a:avLst/>
          </a:prstGeom>
          <a:solidFill>
            <a:schemeClr val="accent1"/>
          </a:solidFill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001816" y="3256377"/>
            <a:ext cx="6602807" cy="2756657"/>
          </a:xfrm>
          <a:prstGeom prst="rect">
            <a:avLst/>
          </a:prstGeom>
          <a:solidFill>
            <a:schemeClr val="accent1"/>
          </a:solidFill>
        </p:spPr>
        <p:txBody>
          <a:bodyPr lIns="91440" tIns="126000" rIns="9144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817" y="844965"/>
            <a:ext cx="6602808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62026"/>
            <a:ext cx="3962400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857749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93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587376" y="1394875"/>
            <a:ext cx="4558024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49" y="1515531"/>
            <a:ext cx="4323075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587375" y="2476293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033A8B-FF98-1E02-BE1A-38B8A2DBADF2}"/>
              </a:ext>
            </a:extLst>
          </p:cNvPr>
          <p:cNvSpPr/>
          <p:nvPr userDrawn="1"/>
        </p:nvSpPr>
        <p:spPr>
          <a:xfrm>
            <a:off x="5027925" y="2476293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240067" y="2573973"/>
            <a:ext cx="5364558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40067" y="3256378"/>
            <a:ext cx="5364558" cy="220633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7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5999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261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16200000">
            <a:off x="1643620" y="1669495"/>
            <a:ext cx="2922586" cy="6209826"/>
            <a:chOff x="2224091" y="-1834672"/>
            <a:chExt cx="2922586" cy="62098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34672"/>
              <a:ext cx="2922582" cy="6209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6096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7105650" y="-1"/>
            <a:ext cx="5086349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414818" y="1558925"/>
            <a:ext cx="4189807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414818" y="2506539"/>
            <a:ext cx="4189807" cy="279253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53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5400000">
            <a:off x="7629704" y="-1647525"/>
            <a:ext cx="2922586" cy="6217636"/>
            <a:chOff x="2224091" y="-1842482"/>
            <a:chExt cx="2922586" cy="62176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42482"/>
              <a:ext cx="2922582" cy="62176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0" y="-1"/>
            <a:ext cx="5086349" cy="56554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09168" y="584200"/>
            <a:ext cx="4189807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09168" y="1531814"/>
            <a:ext cx="4189807" cy="278844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8" y="4320670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4320255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5404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E13754-AAF2-AD15-CFAE-7AA7F2563720}"/>
              </a:ext>
            </a:extLst>
          </p:cNvPr>
          <p:cNvSpPr/>
          <p:nvPr userDrawn="1"/>
        </p:nvSpPr>
        <p:spPr>
          <a:xfrm>
            <a:off x="-2378" y="-4761"/>
            <a:ext cx="5146674" cy="43751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021579" cy="4251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240067" y="2812098"/>
            <a:ext cx="5364558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40067" y="3208595"/>
            <a:ext cx="5364558" cy="104292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7" y="584200"/>
            <a:ext cx="5364557" cy="183366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5999" y="58420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D270A3-A429-F424-E73F-8C35CF7A6C40}"/>
              </a:ext>
            </a:extLst>
          </p:cNvPr>
          <p:cNvSpPr/>
          <p:nvPr userDrawn="1"/>
        </p:nvSpPr>
        <p:spPr>
          <a:xfrm rot="5400000">
            <a:off x="4189126" y="3415220"/>
            <a:ext cx="954001" cy="956339"/>
          </a:xfrm>
          <a:custGeom>
            <a:avLst/>
            <a:gdLst>
              <a:gd name="connsiteX0" fmla="*/ 0 w 954001"/>
              <a:gd name="connsiteY0" fmla="*/ 117476 h 956339"/>
              <a:gd name="connsiteX1" fmla="*/ 0 w 954001"/>
              <a:gd name="connsiteY1" fmla="*/ 0 h 956339"/>
              <a:gd name="connsiteX2" fmla="*/ 954001 w 954001"/>
              <a:gd name="connsiteY2" fmla="*/ 0 h 956339"/>
              <a:gd name="connsiteX3" fmla="*/ 954001 w 954001"/>
              <a:gd name="connsiteY3" fmla="*/ 117476 h 956339"/>
              <a:gd name="connsiteX4" fmla="*/ 954000 w 954001"/>
              <a:gd name="connsiteY4" fmla="*/ 117476 h 956339"/>
              <a:gd name="connsiteX5" fmla="*/ 954000 w 954001"/>
              <a:gd name="connsiteY5" fmla="*/ 956339 h 956339"/>
              <a:gd name="connsiteX6" fmla="*/ 836525 w 954001"/>
              <a:gd name="connsiteY6" fmla="*/ 956339 h 956339"/>
              <a:gd name="connsiteX7" fmla="*/ 836525 w 954001"/>
              <a:gd name="connsiteY7" fmla="*/ 117476 h 9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4001" h="956339">
                <a:moveTo>
                  <a:pt x="0" y="117476"/>
                </a:moveTo>
                <a:lnTo>
                  <a:pt x="0" y="0"/>
                </a:lnTo>
                <a:lnTo>
                  <a:pt x="954001" y="0"/>
                </a:lnTo>
                <a:lnTo>
                  <a:pt x="954001" y="117476"/>
                </a:lnTo>
                <a:lnTo>
                  <a:pt x="954000" y="117476"/>
                </a:lnTo>
                <a:lnTo>
                  <a:pt x="954000" y="956339"/>
                </a:lnTo>
                <a:lnTo>
                  <a:pt x="836525" y="956339"/>
                </a:lnTo>
                <a:lnTo>
                  <a:pt x="836525" y="1174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7420A28C-E135-C56E-F79F-F283CD6B60D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4188" y="4528281"/>
            <a:ext cx="11010435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2AC36E79-BCA0-C596-D321-2B6E38193C5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94188" y="4924777"/>
            <a:ext cx="11010435" cy="11665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4813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1485900"/>
            <a:ext cx="4354906" cy="388620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51217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095999" y="818485"/>
            <a:ext cx="55086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095999" y="1500890"/>
            <a:ext cx="55086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10E6AACB-9199-C0B7-282D-52AE821B16C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095999" y="3663285"/>
            <a:ext cx="55086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103CFF70-7DC7-B43D-57C7-3C6435517D6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095999" y="4345690"/>
            <a:ext cx="55086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5422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3934264" y="1555261"/>
            <a:ext cx="853441" cy="853441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>
            <a:off x="1" y="1"/>
            <a:ext cx="2489199" cy="2489199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584200"/>
            <a:ext cx="4968876" cy="5651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4482610"/>
            <a:ext cx="5088596" cy="17530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584200"/>
            <a:ext cx="5088596" cy="3777761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473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F6E62-3413-1570-07FF-4E66972B963F}"/>
              </a:ext>
            </a:extLst>
          </p:cNvPr>
          <p:cNvSpPr/>
          <p:nvPr userDrawn="1"/>
        </p:nvSpPr>
        <p:spPr>
          <a:xfrm>
            <a:off x="0" y="0"/>
            <a:ext cx="12191999" cy="28622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584200"/>
            <a:ext cx="10873180" cy="183366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200"/>
            <a:ext cx="0" cy="183366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84200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84200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A80A793C-55DC-602B-758B-1FA03A81817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578037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F448C94B-AA7A-7262-4B9F-836462086A7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578037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8E844AFC-B10F-3963-60E2-0CBF5925798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571874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290D6F4A-B1FF-50CB-37C9-67C24FF49AE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571874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9656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F6E62-3413-1570-07FF-4E66972B963F}"/>
              </a:ext>
            </a:extLst>
          </p:cNvPr>
          <p:cNvSpPr/>
          <p:nvPr userDrawn="1"/>
        </p:nvSpPr>
        <p:spPr>
          <a:xfrm>
            <a:off x="0" y="1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584200"/>
            <a:ext cx="10873180" cy="130175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200"/>
            <a:ext cx="0" cy="130175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84200" y="2432049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84200" y="3044604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BF29A8C4-E01C-8823-3D21-FBEB0A37FD9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84200" y="4392614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36007328-114D-AECE-99A6-016A4CFBB61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4200" y="5005169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2142D811-C93D-9F9B-677A-5ADF7CD3A81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105654" y="2432049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B048665-3CE8-1449-AE80-5C39685B7B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105654" y="3044604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337177BD-61D7-4610-6C2F-89A1FACFC2A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105654" y="4392614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AACD5B2-3311-26B6-AFCF-4FD5DEBF749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105654" y="5005169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53376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DD2B053-49CB-EC30-CB40-BD5B5A83362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7375" y="2793172"/>
            <a:ext cx="11017250" cy="3196466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C88A6C4B-DACE-AD62-1602-DB64BFC7F7D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3" y="1689638"/>
            <a:ext cx="10873182" cy="7092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7585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5305353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3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19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55119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119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9273097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73097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34163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2863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2863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1B19D0-9F0D-EC21-F087-8B275D7C6526}"/>
              </a:ext>
            </a:extLst>
          </p:cNvPr>
          <p:cNvSpPr/>
          <p:nvPr userDrawn="1"/>
        </p:nvSpPr>
        <p:spPr>
          <a:xfrm>
            <a:off x="-1" y="1636148"/>
            <a:ext cx="4114905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C53EE9AC-019F-1A80-298A-9207C2D4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756804"/>
            <a:ext cx="3997431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2D268C-F2F5-0F07-54EC-3F1273607340}"/>
              </a:ext>
            </a:extLst>
          </p:cNvPr>
          <p:cNvSpPr/>
          <p:nvPr userDrawn="1"/>
        </p:nvSpPr>
        <p:spPr>
          <a:xfrm>
            <a:off x="3997430" y="2717566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8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5305353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3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19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55119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119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9273097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73097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34163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2863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2863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1337611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337611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498677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7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7377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560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1088954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88954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250020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7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7377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E1E9FA-AC4E-30FC-8A99-858797B97B66}"/>
              </a:ext>
            </a:extLst>
          </p:cNvPr>
          <p:cNvSpPr/>
          <p:nvPr userDrawn="1"/>
        </p:nvSpPr>
        <p:spPr>
          <a:xfrm>
            <a:off x="3899888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265B468-859F-1E06-22D4-D26275A00E3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99888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14370B5-E372-E43E-4B15-6602BD67418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060954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3FD83ED0-13B6-25F1-C4A1-9418CE81206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398311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134FB468-D9D9-CE74-160F-CAE980F40A0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98311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C5B901-E405-F8D7-B468-EF12534F70A7}"/>
              </a:ext>
            </a:extLst>
          </p:cNvPr>
          <p:cNvSpPr/>
          <p:nvPr userDrawn="1"/>
        </p:nvSpPr>
        <p:spPr>
          <a:xfrm>
            <a:off x="6710822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AE31375-8DF6-7D38-FF8B-0AFF50776C7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710822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A9F3FB69-FD5E-FB1B-71E8-12608992129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871888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F87C084B-36BB-9476-B80C-744F7BE4FED2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209245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F959F4C-7A2A-06AD-17DD-4B2E59F4DF05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209245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4E01475-5550-5308-AF7E-15B3DFA38059}"/>
              </a:ext>
            </a:extLst>
          </p:cNvPr>
          <p:cNvSpPr/>
          <p:nvPr userDrawn="1"/>
        </p:nvSpPr>
        <p:spPr>
          <a:xfrm>
            <a:off x="9521755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A6DDA42-B49F-7CE3-D280-F6C3AC46970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521755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A097F08-88D7-A010-3509-A554FC81FF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82821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1BD7CF50-58D1-87B1-841E-E21B253549DB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020178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38B6C0F0-5AF6-CF29-4B27-DF99ABC8C33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020178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2165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Chart Placeholder 6">
            <a:extLst>
              <a:ext uri="{FF2B5EF4-FFF2-40B4-BE49-F238E27FC236}">
                <a16:creationId xmlns:a16="http://schemas.microsoft.com/office/drawing/2014/main" id="{FF1F41E4-7D9B-768A-6C4F-63DD59094511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587374" y="1636713"/>
            <a:ext cx="4632325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333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D425B81B-0AA8-71EA-DCA8-A9F3FF3E7B6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972300" y="1636713"/>
            <a:ext cx="463232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18765DFA-C25A-9B6D-BBB1-2893362F9CA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972300" y="2261812"/>
            <a:ext cx="4632325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35561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Chart Placeholder 6">
            <a:extLst>
              <a:ext uri="{FF2B5EF4-FFF2-40B4-BE49-F238E27FC236}">
                <a16:creationId xmlns:a16="http://schemas.microsoft.com/office/drawing/2014/main" id="{FF1F41E4-7D9B-768A-6C4F-63DD59094511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6975475" y="1636713"/>
            <a:ext cx="4632325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333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D425B81B-0AA8-71EA-DCA8-A9F3FF3E7B6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7374" y="1636713"/>
            <a:ext cx="463232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8765DFA-C25A-9B6D-BBB1-2893362F9CA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87374" y="2261812"/>
            <a:ext cx="4632325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75689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4C65B-B478-432C-11F3-1CCAEEB3A9A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E0537-39B8-01F9-6D88-D34A820CED5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647849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52672" y="404382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F67207-8633-F157-D417-A811F5C9124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1022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615047" y="404382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615047" y="466892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615047" y="316371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852672" y="171824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852672" y="234334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3369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29AF9-F63D-7CB3-576A-53A1C6A26A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A8A75-1625-4876-566C-AA3BA0A1B53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45800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850623" y="404382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7AFAFC-46E5-14BD-8600-6EB21244965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06126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10949" y="404382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610949" y="466892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10949" y="316371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D2401-AE96-0584-838A-AD350CFC2E6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166451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2E39F6E-5616-1EC7-DA06-FA903B0B9CC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71274" y="404382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850623" y="171824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850623" y="234334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9F88D094-280F-4883-8661-9A0BF47D066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9371274" y="171824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A9F31ADB-E84D-0E5A-C855-7382535346A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9371274" y="234334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7122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F25BF8A-004D-94E1-4FBE-91EC9AA18123}"/>
              </a:ext>
            </a:extLst>
          </p:cNvPr>
          <p:cNvSpPr/>
          <p:nvPr userDrawn="1"/>
        </p:nvSpPr>
        <p:spPr>
          <a:xfrm>
            <a:off x="188916" y="584200"/>
            <a:ext cx="10869606" cy="5666740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D01BBD8-8FB4-3E34-468E-B47FB2E3021E}"/>
              </a:ext>
            </a:extLst>
          </p:cNvPr>
          <p:cNvSpPr/>
          <p:nvPr userDrawn="1"/>
        </p:nvSpPr>
        <p:spPr>
          <a:xfrm>
            <a:off x="188915" y="571501"/>
            <a:ext cx="2097085" cy="2097085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0F7D2A6-FC5D-3671-CC9F-82B0B40BCCBC}"/>
              </a:ext>
            </a:extLst>
          </p:cNvPr>
          <p:cNvSpPr/>
          <p:nvPr userDrawn="1"/>
        </p:nvSpPr>
        <p:spPr>
          <a:xfrm flipH="1" flipV="1">
            <a:off x="8969057" y="4161082"/>
            <a:ext cx="2097085" cy="2097085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9598819" y="999097"/>
            <a:ext cx="853441" cy="853441"/>
          </a:xfrm>
          <a:prstGeom prst="star4">
            <a:avLst>
              <a:gd name="adj" fmla="val 137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>
              <a:solidFill>
                <a:schemeClr val="bg1"/>
              </a:solidFill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1899" y="4032003"/>
            <a:ext cx="8803640" cy="15467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899" y="1425818"/>
            <a:ext cx="8803640" cy="2485536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32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75C31-219D-A02E-F222-1A57035DB6D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A0D47-05C2-9BC0-F59C-51D49B0F64E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074081" y="1699192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63" name="Text Placeholder 29">
            <a:extLst>
              <a:ext uri="{FF2B5EF4-FFF2-40B4-BE49-F238E27FC236}">
                <a16:creationId xmlns:a16="http://schemas.microsoft.com/office/drawing/2014/main" id="{C5DD8546-7846-83DD-C69C-139A5A7F21F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78904" y="1718665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4" name="Text Placeholder 29">
            <a:extLst>
              <a:ext uri="{FF2B5EF4-FFF2-40B4-BE49-F238E27FC236}">
                <a16:creationId xmlns:a16="http://schemas.microsoft.com/office/drawing/2014/main" id="{F16E4A49-2C01-191F-8326-F61D104B88E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278904" y="2343765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5" name="Text Placeholder 29">
            <a:extLst>
              <a:ext uri="{FF2B5EF4-FFF2-40B4-BE49-F238E27FC236}">
                <a16:creationId xmlns:a16="http://schemas.microsoft.com/office/drawing/2014/main" id="{B5F67B93-A329-BE6A-41F1-59E419F2B5B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78904" y="4042675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6093C-560C-352B-BFD7-C3CC93BC36D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262688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68" name="Text Placeholder 29">
            <a:extLst>
              <a:ext uri="{FF2B5EF4-FFF2-40B4-BE49-F238E27FC236}">
                <a16:creationId xmlns:a16="http://schemas.microsoft.com/office/drawing/2014/main" id="{48A5C6E0-43E1-EBAC-3627-302E662E865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467511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9" name="Text Placeholder 29">
            <a:extLst>
              <a:ext uri="{FF2B5EF4-FFF2-40B4-BE49-F238E27FC236}">
                <a16:creationId xmlns:a16="http://schemas.microsoft.com/office/drawing/2014/main" id="{92ADEB34-3562-FF59-B5E4-127C5221B69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467511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0" name="Text Placeholder 29">
            <a:extLst>
              <a:ext uri="{FF2B5EF4-FFF2-40B4-BE49-F238E27FC236}">
                <a16:creationId xmlns:a16="http://schemas.microsoft.com/office/drawing/2014/main" id="{AEB128F4-BE54-8A4E-8B71-C822615400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67511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29A5CA-6490-C09D-8035-8669A156943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451295" y="1699192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73" name="Text Placeholder 29">
            <a:extLst>
              <a:ext uri="{FF2B5EF4-FFF2-40B4-BE49-F238E27FC236}">
                <a16:creationId xmlns:a16="http://schemas.microsoft.com/office/drawing/2014/main" id="{F761310B-EE7F-0F87-C86E-E6D63D440E4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7656118" y="1718665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4" name="Text Placeholder 29">
            <a:extLst>
              <a:ext uri="{FF2B5EF4-FFF2-40B4-BE49-F238E27FC236}">
                <a16:creationId xmlns:a16="http://schemas.microsoft.com/office/drawing/2014/main" id="{22D679C5-9724-078D-4FB9-33695B27C36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7656118" y="2343765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5" name="Text Placeholder 29">
            <a:extLst>
              <a:ext uri="{FF2B5EF4-FFF2-40B4-BE49-F238E27FC236}">
                <a16:creationId xmlns:a16="http://schemas.microsoft.com/office/drawing/2014/main" id="{6B7B7D1C-51CE-D9FF-4225-896F49CA329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656118" y="4042675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41E683-1A91-BE24-5ADB-99D8017A12D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639902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78" name="Text Placeholder 29">
            <a:extLst>
              <a:ext uri="{FF2B5EF4-FFF2-40B4-BE49-F238E27FC236}">
                <a16:creationId xmlns:a16="http://schemas.microsoft.com/office/drawing/2014/main" id="{C9739B77-26F8-B08C-60D1-B8A8F10A410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844725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9" name="Text Placeholder 29">
            <a:extLst>
              <a:ext uri="{FF2B5EF4-FFF2-40B4-BE49-F238E27FC236}">
                <a16:creationId xmlns:a16="http://schemas.microsoft.com/office/drawing/2014/main" id="{58402617-6AC8-711D-F79A-1D2968B5E9F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844725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0" name="Text Placeholder 29">
            <a:extLst>
              <a:ext uri="{FF2B5EF4-FFF2-40B4-BE49-F238E27FC236}">
                <a16:creationId xmlns:a16="http://schemas.microsoft.com/office/drawing/2014/main" id="{EEF0B2A5-748A-C294-5F9B-7654A8F5505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9844725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4547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EC45824E-FA98-3F48-43A4-48FA0DA290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2042ABC-7363-45D1-6C7E-996659DD27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678597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8C63DFC-2B10-361A-FCA7-CF7597B1839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83420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B083110B-0B44-1AE1-53ED-162013C095D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883420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A255DCBF-68F9-FF27-692F-BEEBCCC1EAB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883420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BB48274-CC80-A14B-889A-6A18E60C2E7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71720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4F075A8-69C1-48E5-5F7F-3498229CA9E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676543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1EBDC6D4-7B18-8ABB-464C-5594F2C77E2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676543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7B1BFF0-812C-FDEC-F620-A11909471D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676543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789DB73-A7E4-0B6C-FAC9-BBEEAC72053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264843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DFB0D309-AB17-47AE-C87C-CB3AE74D48F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469666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D0C3C28-B9D9-204C-3BAC-8C8324471AB7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469666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DAE8AB0-2EDB-576D-0B84-B8E51318778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469666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AE0F66E6-C9FC-6A68-DE85-AF17E4FB36A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057966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AD762095-069D-4BD6-640E-EA976F90EBE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262789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8B4A0DAC-82E4-6662-A9B3-71544EC46FB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262789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80354A45-56CA-A32F-60C5-C779D9B604C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62789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97B36B24-800C-2D6E-5DD0-17E657548EC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851089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5F91528B-4016-9A18-C984-2859E73B2C44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055912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49AA65F4-5D9F-C19E-6142-74B8F0A68D4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10055912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4989308E-DDCB-3B4E-8245-6F016843BB6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055912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59230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783CBED-341E-9027-5136-D2E9011380BC}"/>
              </a:ext>
            </a:extLst>
          </p:cNvPr>
          <p:cNvGrpSpPr/>
          <p:nvPr userDrawn="1"/>
        </p:nvGrpSpPr>
        <p:grpSpPr>
          <a:xfrm>
            <a:off x="4137023" y="3111644"/>
            <a:ext cx="3923434" cy="1307812"/>
            <a:chOff x="4134283" y="2771991"/>
            <a:chExt cx="3923434" cy="13078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96EBF9-8AB2-F4FA-7FAE-3BCD3D884CED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4" name="Arc 47">
                <a:extLst>
                  <a:ext uri="{FF2B5EF4-FFF2-40B4-BE49-F238E27FC236}">
                    <a16:creationId xmlns:a16="http://schemas.microsoft.com/office/drawing/2014/main" id="{4D12145B-7BD1-58A9-8595-5786D4C8288E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Arc 48">
                <a:extLst>
                  <a:ext uri="{FF2B5EF4-FFF2-40B4-BE49-F238E27FC236}">
                    <a16:creationId xmlns:a16="http://schemas.microsoft.com/office/drawing/2014/main" id="{35F410C9-0806-C24E-88F1-F0B46FF46EE8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Arc 49">
                <a:extLst>
                  <a:ext uri="{FF2B5EF4-FFF2-40B4-BE49-F238E27FC236}">
                    <a16:creationId xmlns:a16="http://schemas.microsoft.com/office/drawing/2014/main" id="{5C217920-EEE8-FF60-C8AB-64E1405FB7D1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07D22F-9B24-068A-0853-66329223CF03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F67735F8-5205-EA06-C7D5-B6D58607C979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F9BD18F-83E3-0B59-1C8B-CCB9AB85D5A9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D1F84C90-514B-343E-5F5B-7AB8ACE9B5CD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2077954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2703054"/>
            <a:ext cx="2989578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160928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68739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112127" y="2077954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112127" y="2703054"/>
            <a:ext cx="2989578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77655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601211" y="4640443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601211" y="5265543"/>
            <a:ext cx="2989578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53735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D5833C4-DC12-C256-8147-AB2E873090F7}"/>
              </a:ext>
            </a:extLst>
          </p:cNvPr>
          <p:cNvGrpSpPr/>
          <p:nvPr userDrawn="1"/>
        </p:nvGrpSpPr>
        <p:grpSpPr>
          <a:xfrm>
            <a:off x="3423758" y="3111644"/>
            <a:ext cx="5231244" cy="1307812"/>
            <a:chOff x="4134283" y="3357980"/>
            <a:chExt cx="5231244" cy="130781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01BCF58-0363-AD55-7706-7577015208AD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7" name="Arc 47">
                <a:extLst>
                  <a:ext uri="{FF2B5EF4-FFF2-40B4-BE49-F238E27FC236}">
                    <a16:creationId xmlns:a16="http://schemas.microsoft.com/office/drawing/2014/main" id="{1BF9A4E5-A19D-055D-8E75-99214E96ED1B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Arc 48">
                <a:extLst>
                  <a:ext uri="{FF2B5EF4-FFF2-40B4-BE49-F238E27FC236}">
                    <a16:creationId xmlns:a16="http://schemas.microsoft.com/office/drawing/2014/main" id="{5CC87E2F-50E6-39DD-CDFC-305C19C07B98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E84A738-0246-4B22-A768-845597DB34B1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25" name="Arc 47">
                <a:extLst>
                  <a:ext uri="{FF2B5EF4-FFF2-40B4-BE49-F238E27FC236}">
                    <a16:creationId xmlns:a16="http://schemas.microsoft.com/office/drawing/2014/main" id="{05BC3C8F-7B44-2BED-6193-E93BB9B72472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c 48">
                <a:extLst>
                  <a:ext uri="{FF2B5EF4-FFF2-40B4-BE49-F238E27FC236}">
                    <a16:creationId xmlns:a16="http://schemas.microsoft.com/office/drawing/2014/main" id="{8F3EF4B7-90AB-C7DA-B8CB-018463EB1B1D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FB1F07-E1F7-E735-3584-493086F95515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D0384BA1-F92B-41F3-C1AE-23727B73848C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5EBDB500-C547-2D2E-C1E5-DA481BCDCED5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836FD13-85D3-B050-415C-DA5E49AA432F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17EDC98A-FAF8-1636-961C-0E3CB7409E03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52C6782D-6669-5C6D-6338-0D1D8E749EFB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0807" y="2946490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60807" y="3571590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429903" y="1441696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429903" y="2066796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124015" y="4596925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124015" y="5222025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9F88D094-280F-4883-8661-9A0BF47D066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901380" y="2946490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A9F31ADB-E84D-0E5A-C855-7382535346A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901380" y="3571590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447663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756949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66235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2E39F6E-5616-1EC7-DA06-FA903B0B9CC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37552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82925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E2AD4A-FFA7-E356-533B-3682CE748F60}"/>
              </a:ext>
            </a:extLst>
          </p:cNvPr>
          <p:cNvGrpSpPr/>
          <p:nvPr userDrawn="1"/>
        </p:nvGrpSpPr>
        <p:grpSpPr>
          <a:xfrm>
            <a:off x="2750272" y="3111644"/>
            <a:ext cx="6539055" cy="1307812"/>
            <a:chOff x="3480378" y="3357980"/>
            <a:chExt cx="6539055" cy="1307812"/>
          </a:xfrm>
        </p:grpSpPr>
        <p:sp>
          <p:nvSpPr>
            <p:cNvPr id="12" name="Arc 47">
              <a:extLst>
                <a:ext uri="{FF2B5EF4-FFF2-40B4-BE49-F238E27FC236}">
                  <a16:creationId xmlns:a16="http://schemas.microsoft.com/office/drawing/2014/main" id="{5ADE87A4-1E17-504F-FC08-4E5317FA8905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c 47">
              <a:extLst>
                <a:ext uri="{FF2B5EF4-FFF2-40B4-BE49-F238E27FC236}">
                  <a16:creationId xmlns:a16="http://schemas.microsoft.com/office/drawing/2014/main" id="{58CDE690-F1D3-A2E1-1A15-211FF078FDDB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Arc 48">
              <a:extLst>
                <a:ext uri="{FF2B5EF4-FFF2-40B4-BE49-F238E27FC236}">
                  <a16:creationId xmlns:a16="http://schemas.microsoft.com/office/drawing/2014/main" id="{98761B8C-B84E-693F-B36F-FB9CE49972F3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c 47">
              <a:extLst>
                <a:ext uri="{FF2B5EF4-FFF2-40B4-BE49-F238E27FC236}">
                  <a16:creationId xmlns:a16="http://schemas.microsoft.com/office/drawing/2014/main" id="{1D5F6001-25C6-ED50-DAA0-C9A450EADBDD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48">
              <a:extLst>
                <a:ext uri="{FF2B5EF4-FFF2-40B4-BE49-F238E27FC236}">
                  <a16:creationId xmlns:a16="http://schemas.microsoft.com/office/drawing/2014/main" id="{0DB28EB5-007D-E1A3-1B43-13A6960317E9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B5A7E809-373A-B623-3766-CF30FDAA10EB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93CEF93B-B80E-035A-FF60-EEF1EF615D77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AFB1B3D-BB79-C97B-8395-4A58A130AAD1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058C121-2A3B-AC59-790A-F454E0E4910D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64F625EA-4806-1F64-7CEA-1D02E08887B3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401423" y="1507452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401423" y="2058171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774178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63" name="Text Placeholder 29">
            <a:extLst>
              <a:ext uri="{FF2B5EF4-FFF2-40B4-BE49-F238E27FC236}">
                <a16:creationId xmlns:a16="http://schemas.microsoft.com/office/drawing/2014/main" id="{C5DD8546-7846-83DD-C69C-139A5A7F21F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706574" y="4552265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4" name="Text Placeholder 29">
            <a:extLst>
              <a:ext uri="{FF2B5EF4-FFF2-40B4-BE49-F238E27FC236}">
                <a16:creationId xmlns:a16="http://schemas.microsoft.com/office/drawing/2014/main" id="{F16E4A49-2C01-191F-8326-F61D104B88E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706574" y="5102984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5" name="Text Placeholder 29">
            <a:extLst>
              <a:ext uri="{FF2B5EF4-FFF2-40B4-BE49-F238E27FC236}">
                <a16:creationId xmlns:a16="http://schemas.microsoft.com/office/drawing/2014/main" id="{B5F67B93-A329-BE6A-41F1-59E419F2B5B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081989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68" name="Text Placeholder 29">
            <a:extLst>
              <a:ext uri="{FF2B5EF4-FFF2-40B4-BE49-F238E27FC236}">
                <a16:creationId xmlns:a16="http://schemas.microsoft.com/office/drawing/2014/main" id="{48A5C6E0-43E1-EBAC-3627-302E662E865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11725" y="1507452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9" name="Text Placeholder 29">
            <a:extLst>
              <a:ext uri="{FF2B5EF4-FFF2-40B4-BE49-F238E27FC236}">
                <a16:creationId xmlns:a16="http://schemas.microsoft.com/office/drawing/2014/main" id="{92ADEB34-3562-FF59-B5E4-127C5221B69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011725" y="2058171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0" name="Text Placeholder 29">
            <a:extLst>
              <a:ext uri="{FF2B5EF4-FFF2-40B4-BE49-F238E27FC236}">
                <a16:creationId xmlns:a16="http://schemas.microsoft.com/office/drawing/2014/main" id="{AEB128F4-BE54-8A4E-8B71-C822615400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389800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73" name="Text Placeholder 29">
            <a:extLst>
              <a:ext uri="{FF2B5EF4-FFF2-40B4-BE49-F238E27FC236}">
                <a16:creationId xmlns:a16="http://schemas.microsoft.com/office/drawing/2014/main" id="{F761310B-EE7F-0F87-C86E-E6D63D440E4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316876" y="4552265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4" name="Text Placeholder 29">
            <a:extLst>
              <a:ext uri="{FF2B5EF4-FFF2-40B4-BE49-F238E27FC236}">
                <a16:creationId xmlns:a16="http://schemas.microsoft.com/office/drawing/2014/main" id="{22D679C5-9724-078D-4FB9-33695B27C36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316876" y="5102984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5" name="Text Placeholder 29">
            <a:extLst>
              <a:ext uri="{FF2B5EF4-FFF2-40B4-BE49-F238E27FC236}">
                <a16:creationId xmlns:a16="http://schemas.microsoft.com/office/drawing/2014/main" id="{6B7B7D1C-51CE-D9FF-4225-896F49CA329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69761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78" name="Text Placeholder 29">
            <a:extLst>
              <a:ext uri="{FF2B5EF4-FFF2-40B4-BE49-F238E27FC236}">
                <a16:creationId xmlns:a16="http://schemas.microsoft.com/office/drawing/2014/main" id="{C9739B77-26F8-B08C-60D1-B8A8F10A410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7622026" y="1507452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9" name="Text Placeholder 29">
            <a:extLst>
              <a:ext uri="{FF2B5EF4-FFF2-40B4-BE49-F238E27FC236}">
                <a16:creationId xmlns:a16="http://schemas.microsoft.com/office/drawing/2014/main" id="{58402617-6AC8-711D-F79A-1D2968B5E9F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622026" y="2058171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0" name="Text Placeholder 29">
            <a:extLst>
              <a:ext uri="{FF2B5EF4-FFF2-40B4-BE49-F238E27FC236}">
                <a16:creationId xmlns:a16="http://schemas.microsoft.com/office/drawing/2014/main" id="{EEF0B2A5-748A-C294-5F9B-7654A8F5505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00542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28473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C0172F-B0C5-5179-7441-64802A951866}"/>
              </a:ext>
            </a:extLst>
          </p:cNvPr>
          <p:cNvGrpSpPr/>
          <p:nvPr userDrawn="1"/>
        </p:nvGrpSpPr>
        <p:grpSpPr>
          <a:xfrm>
            <a:off x="2105892" y="3111644"/>
            <a:ext cx="7846866" cy="1307812"/>
            <a:chOff x="2105892" y="3357980"/>
            <a:chExt cx="7846866" cy="1307812"/>
          </a:xfrm>
        </p:grpSpPr>
        <p:sp>
          <p:nvSpPr>
            <p:cNvPr id="8" name="Arc 48">
              <a:extLst>
                <a:ext uri="{FF2B5EF4-FFF2-40B4-BE49-F238E27FC236}">
                  <a16:creationId xmlns:a16="http://schemas.microsoft.com/office/drawing/2014/main" id="{9A253063-EE6B-D083-6F61-BBE64C38960B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4EDBEE68-316F-FC47-07A7-0FAC8903F7DA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c 47">
              <a:extLst>
                <a:ext uri="{FF2B5EF4-FFF2-40B4-BE49-F238E27FC236}">
                  <a16:creationId xmlns:a16="http://schemas.microsoft.com/office/drawing/2014/main" id="{1EFE890F-CEFD-D528-19D9-E4CBFABB117D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48">
              <a:extLst>
                <a:ext uri="{FF2B5EF4-FFF2-40B4-BE49-F238E27FC236}">
                  <a16:creationId xmlns:a16="http://schemas.microsoft.com/office/drawing/2014/main" id="{A57667EE-D2C4-239A-030B-7C8B4BBAF00B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c 47">
              <a:extLst>
                <a:ext uri="{FF2B5EF4-FFF2-40B4-BE49-F238E27FC236}">
                  <a16:creationId xmlns:a16="http://schemas.microsoft.com/office/drawing/2014/main" id="{00C81707-9191-4714-D517-44546ED45566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c 48">
              <a:extLst>
                <a:ext uri="{FF2B5EF4-FFF2-40B4-BE49-F238E27FC236}">
                  <a16:creationId xmlns:a16="http://schemas.microsoft.com/office/drawing/2014/main" id="{7FBC14EA-9CCC-BEEB-B54C-53700C77D219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B35155D2-A2D3-10AB-5EF6-072F8751001D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AB8117C9-E8C5-9596-F171-65CE5050C18D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10E889D3-429D-A6B3-DEB6-A47E3EFB5D17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539BBFBC-57F0-2F45-4572-94B259910D99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D40E2498-6077-B609-5EFB-A6A94E3FCD7D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59492140-7C6C-86CC-854C-D950D30A7216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817226" y="1540905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817226" y="2091856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131218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8C63DFC-2B10-361A-FCA7-CF7597B1839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126024" y="4553507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B083110B-0B44-1AE1-53ED-162013C095D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126024" y="5104458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A255DCBF-68F9-FF27-692F-BEEBCCC1EAB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437616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4F075A8-69C1-48E5-5F7F-3498229CA9E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434822" y="1540905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1EBDC6D4-7B18-8ABB-464C-5594F2C77E2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434822" y="2091856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7B1BFF0-812C-FDEC-F620-A11909471D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44014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DFB0D309-AB17-47AE-C87C-CB3AE74D48F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743620" y="4553507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D0C3C28-B9D9-204C-3BAC-8C8324471AB7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5743620" y="5104458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DAE8AB0-2EDB-576D-0B84-B8E51318778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050412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AD762095-069D-4BD6-640E-EA976F90EBE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7052418" y="1540905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8B4A0DAC-82E4-6662-A9B3-71544EC46FB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052418" y="2091856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80354A45-56CA-A32F-60C5-C779D9B604C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7356810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5F91528B-4016-9A18-C984-2859E73B2C44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8361218" y="4553507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49AA65F4-5D9F-C19E-6142-74B8F0A68D4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361218" y="5104458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4989308E-DDCB-3B4E-8245-6F016843BB6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663206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66445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31" userDrawn="1">
          <p15:clr>
            <a:srgbClr val="FBAE40"/>
          </p15:clr>
        </p15:guide>
        <p15:guide id="2" pos="5858" userDrawn="1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90778"/>
            <a:ext cx="10873181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90363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92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59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987A55-0CFD-1DD6-90FF-2C3F57A7D30D}"/>
              </a:ext>
            </a:extLst>
          </p:cNvPr>
          <p:cNvSpPr/>
          <p:nvPr userDrawn="1"/>
        </p:nvSpPr>
        <p:spPr>
          <a:xfrm>
            <a:off x="0" y="0"/>
            <a:ext cx="10164762" cy="6858000"/>
          </a:xfrm>
          <a:custGeom>
            <a:avLst/>
            <a:gdLst>
              <a:gd name="connsiteX0" fmla="*/ 0 w 10164762"/>
              <a:gd name="connsiteY0" fmla="*/ 0 h 6858000"/>
              <a:gd name="connsiteX1" fmla="*/ 10164762 w 10164762"/>
              <a:gd name="connsiteY1" fmla="*/ 0 h 6858000"/>
              <a:gd name="connsiteX2" fmla="*/ 10151536 w 10164762"/>
              <a:gd name="connsiteY2" fmla="*/ 521917 h 6858000"/>
              <a:gd name="connsiteX3" fmla="*/ 7524141 w 10164762"/>
              <a:gd name="connsiteY3" fmla="*/ 6819402 h 6858000"/>
              <a:gd name="connsiteX4" fmla="*/ 7487259 w 10164762"/>
              <a:gd name="connsiteY4" fmla="*/ 6858000 h 6858000"/>
              <a:gd name="connsiteX5" fmla="*/ 0 w 1016476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4762" h="6858000">
                <a:moveTo>
                  <a:pt x="0" y="0"/>
                </a:moveTo>
                <a:lnTo>
                  <a:pt x="10164762" y="0"/>
                </a:lnTo>
                <a:lnTo>
                  <a:pt x="10151536" y="521917"/>
                </a:lnTo>
                <a:cubicBezTo>
                  <a:pt x="10028587" y="2942040"/>
                  <a:pt x="9055426" y="5138348"/>
                  <a:pt x="7524141" y="6819402"/>
                </a:cubicBezTo>
                <a:lnTo>
                  <a:pt x="748725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9738041" y="5808979"/>
            <a:ext cx="853441" cy="853441"/>
          </a:xfrm>
          <a:prstGeom prst="star4">
            <a:avLst>
              <a:gd name="adj" fmla="val 137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>
              <a:solidFill>
                <a:schemeClr val="bg1"/>
              </a:solidFill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4032003"/>
            <a:ext cx="7451725" cy="15467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1425818"/>
            <a:ext cx="7451725" cy="2485536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262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9369863" y="1725441"/>
            <a:ext cx="853441" cy="853441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>
            <a:off x="0" y="0"/>
            <a:ext cx="4521200" cy="4521200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" y="584200"/>
            <a:ext cx="4968876" cy="5651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3719829"/>
            <a:ext cx="4968876" cy="13093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211580"/>
            <a:ext cx="4968876" cy="2387600"/>
          </a:xfrm>
        </p:spPr>
        <p:txBody>
          <a:bodyPr anchor="b">
            <a:noAutofit/>
          </a:bodyPr>
          <a:lstStyle/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014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F982E7-E4F4-0FA7-66B7-76ACB5C32BB3}"/>
              </a:ext>
            </a:extLst>
          </p:cNvPr>
          <p:cNvSpPr/>
          <p:nvPr userDrawn="1"/>
        </p:nvSpPr>
        <p:spPr>
          <a:xfrm>
            <a:off x="0" y="1511300"/>
            <a:ext cx="11232091" cy="382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10194288" y="4907279"/>
            <a:ext cx="853441" cy="853441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>
            <a:off x="0" y="1511300"/>
            <a:ext cx="1257299" cy="1257299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3719829"/>
            <a:ext cx="10404475" cy="13093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1841500"/>
            <a:ext cx="10404475" cy="175768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170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5773733" y="2012044"/>
            <a:ext cx="644534" cy="644534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 flipH="1">
            <a:off x="9974791" y="1488440"/>
            <a:ext cx="1257299" cy="1257299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09700" y="3719829"/>
            <a:ext cx="8755063" cy="13093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1841500"/>
            <a:ext cx="8755063" cy="1757680"/>
          </a:xfr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150726C-16E0-3863-7310-5A6151161BEE}"/>
              </a:ext>
            </a:extLst>
          </p:cNvPr>
          <p:cNvSpPr/>
          <p:nvPr userDrawn="1"/>
        </p:nvSpPr>
        <p:spPr>
          <a:xfrm>
            <a:off x="660399" y="1488440"/>
            <a:ext cx="10571691" cy="3858260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63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4" cy="11303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0401" y="266118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91ED00FF-B5D4-9139-FAB1-607CBFF0B46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60401" y="196952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1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47825" y="196952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8" name="Text Placeholder 29">
            <a:extLst>
              <a:ext uri="{FF2B5EF4-FFF2-40B4-BE49-F238E27FC236}">
                <a16:creationId xmlns:a16="http://schemas.microsoft.com/office/drawing/2014/main" id="{20F892AB-B6DD-B000-8809-C7A93C98D8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401" y="381357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59" name="Text Placeholder 29">
            <a:extLst>
              <a:ext uri="{FF2B5EF4-FFF2-40B4-BE49-F238E27FC236}">
                <a16:creationId xmlns:a16="http://schemas.microsoft.com/office/drawing/2014/main" id="{76702FDD-660A-3DD1-C106-80008123F2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0401" y="312191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2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06478A75-7F2E-BB1A-0623-BAEFE948BD9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47825" y="312191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6399FA2-1FBD-8D70-4315-AC80DAFD643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0401" y="496596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E7387AA2-D883-A77C-82D9-7C00F0A699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401" y="427430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3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8D071C-7507-6673-548F-CECD00702B2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647825" y="427430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3B624F81-0DB5-CA71-483A-84F52F13A3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0401" y="6118358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98A7562F-F021-5D4D-CADA-E6AE9B8FC5F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0401" y="5426694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4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F1993993-B9A1-FE6D-5EEC-E2C8ADA4650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647825" y="5426692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A6A9DE62-0C77-9512-217F-99617B6A54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57926" y="266118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71" name="Text Placeholder 29">
            <a:extLst>
              <a:ext uri="{FF2B5EF4-FFF2-40B4-BE49-F238E27FC236}">
                <a16:creationId xmlns:a16="http://schemas.microsoft.com/office/drawing/2014/main" id="{A366FAD5-AA45-194C-35F9-E2D7F594BE2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57926" y="196952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5</a:t>
            </a:r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FFBB07BF-00AD-8A53-6392-5E7BB40FC9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245350" y="1969523"/>
            <a:ext cx="3819525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CF48C37-AA04-3387-42C2-A3A23D125DF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57926" y="381357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FCDAA2EB-5ACB-D01E-021F-B62785E12DE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57926" y="312191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6</a:t>
            </a:r>
            <a:endParaRPr lang="en-ID" dirty="0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F4687896-E15B-B9A2-BAF7-54E4BFE642E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245350" y="3121913"/>
            <a:ext cx="3819525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CD3AA8AF-0F2A-EADB-EA5A-CFE43A3F8D4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57926" y="496596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30B182A3-3FA5-BE2D-6873-FC3637C37D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257926" y="427430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7</a:t>
            </a:r>
            <a:endParaRPr lang="en-ID" dirty="0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017950ED-51BC-393E-5757-D0B6DE76046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245350" y="4274303"/>
            <a:ext cx="3819525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2" name="Text Placeholder 29">
            <a:extLst>
              <a:ext uri="{FF2B5EF4-FFF2-40B4-BE49-F238E27FC236}">
                <a16:creationId xmlns:a16="http://schemas.microsoft.com/office/drawing/2014/main" id="{AB9EFCBC-12A6-8901-89B1-D62540504CC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57926" y="6118358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83" name="Text Placeholder 29">
            <a:extLst>
              <a:ext uri="{FF2B5EF4-FFF2-40B4-BE49-F238E27FC236}">
                <a16:creationId xmlns:a16="http://schemas.microsoft.com/office/drawing/2014/main" id="{CB7BA248-536C-B6CB-8E15-B9788815D9F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57926" y="5426694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8</a:t>
            </a:r>
          </a:p>
        </p:txBody>
      </p:sp>
      <p:sp>
        <p:nvSpPr>
          <p:cNvPr id="84" name="Text Placeholder 29">
            <a:extLst>
              <a:ext uri="{FF2B5EF4-FFF2-40B4-BE49-F238E27FC236}">
                <a16:creationId xmlns:a16="http://schemas.microsoft.com/office/drawing/2014/main" id="{74CFEEFF-A93A-2AE5-0751-8E40A9C6FF7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245350" y="5426692"/>
            <a:ext cx="3819525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928626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4" cy="11303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0401" y="266118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91ED00FF-B5D4-9139-FAB1-607CBFF0B46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60401" y="196952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1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47825" y="196952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8" name="Text Placeholder 29">
            <a:extLst>
              <a:ext uri="{FF2B5EF4-FFF2-40B4-BE49-F238E27FC236}">
                <a16:creationId xmlns:a16="http://schemas.microsoft.com/office/drawing/2014/main" id="{20F892AB-B6DD-B000-8809-C7A93C98D8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401" y="381357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59" name="Text Placeholder 29">
            <a:extLst>
              <a:ext uri="{FF2B5EF4-FFF2-40B4-BE49-F238E27FC236}">
                <a16:creationId xmlns:a16="http://schemas.microsoft.com/office/drawing/2014/main" id="{76702FDD-660A-3DD1-C106-80008123F2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0401" y="312191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2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06478A75-7F2E-BB1A-0623-BAEFE948BD9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47825" y="312191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6399FA2-1FBD-8D70-4315-AC80DAFD643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0401" y="496596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E7387AA2-D883-A77C-82D9-7C00F0A699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401" y="427430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3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8D071C-7507-6673-548F-CECD00702B2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647825" y="427430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3B624F81-0DB5-CA71-483A-84F52F13A3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0401" y="6118358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98A7562F-F021-5D4D-CADA-E6AE9B8FC5F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0401" y="5426694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4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F1993993-B9A1-FE6D-5EEC-E2C8ADA4650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647825" y="5426692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941EA4-37D1-CA1E-23DD-6036B95F9239}"/>
              </a:ext>
            </a:extLst>
          </p:cNvPr>
          <p:cNvSpPr/>
          <p:nvPr userDrawn="1"/>
        </p:nvSpPr>
        <p:spPr>
          <a:xfrm>
            <a:off x="6095999" y="1969523"/>
            <a:ext cx="4968875" cy="4888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1D58AF99-5DB1-653F-DD6B-4D345ACBC8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3114" y="2143771"/>
            <a:ext cx="4614645" cy="45399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418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99CF-276C-6A61-68FD-DF5949C5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608AB-EB9D-F24D-AE3E-87EE2F3B2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4661B-A6B7-3AB0-6DAC-DCC6B3E8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EF8F-E388-44D4-B97F-150C3DF1C7D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31F4B-15E1-12DB-97C4-421AC2EB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DC382-138E-8D5F-2124-2A38C964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F701-C54E-4EC9-A6C1-F63D917A9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797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4" cy="11303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 rot="5400000">
            <a:off x="395037" y="2234886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9907" y="1969523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25926FE-A39F-A47E-9D0C-D054C297F8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395037" y="3138939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8B8D62B-8F6C-CEFF-B518-63B43F995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59907" y="2873576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D9426FAB-02AD-DD59-DC72-BC9EEE2AB2A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395037" y="4042992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AE264164-69B1-4DA3-C01E-FD475744DD8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59907" y="3777629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F571D9E-4420-0845-AB4F-23FD620CDF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5400000">
            <a:off x="395037" y="4947045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CC35C0B9-6D3A-46CE-3183-009A9CB309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59907" y="4681682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6A7B1F5F-EA53-1D43-5D0C-31CC743CE0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5400000">
            <a:off x="395037" y="5851098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D6015BE-3F5B-14ED-2F74-F79723DA3C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59907" y="5585735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31941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4" cy="11303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 rot="5400000">
            <a:off x="4820988" y="2234886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85858" y="1969523"/>
            <a:ext cx="5679017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25926FE-A39F-A47E-9D0C-D054C297F8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4820988" y="3138939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8B8D62B-8F6C-CEFF-B518-63B43F995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85858" y="2873576"/>
            <a:ext cx="5679017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D9426FAB-02AD-DD59-DC72-BC9EEE2AB2A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4820988" y="4042992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AE264164-69B1-4DA3-C01E-FD475744DD8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85858" y="3777629"/>
            <a:ext cx="5679017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F571D9E-4420-0845-AB4F-23FD620CDF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5400000">
            <a:off x="4820988" y="4947045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CC35C0B9-6D3A-46CE-3183-009A9CB309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85858" y="4681682"/>
            <a:ext cx="5679017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6A7B1F5F-EA53-1D43-5D0C-31CC743CE0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5400000">
            <a:off x="4820988" y="5851098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D6015BE-3F5B-14ED-2F74-F79723DA3C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85858" y="5585735"/>
            <a:ext cx="5679017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7A80C670-C190-B7BB-C552-241C4B4566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01" y="1969523"/>
            <a:ext cx="3884538" cy="426617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5F8A8C-D68D-845B-6757-FA3DEABAE061}"/>
              </a:ext>
            </a:extLst>
          </p:cNvPr>
          <p:cNvSpPr/>
          <p:nvPr userDrawn="1"/>
        </p:nvSpPr>
        <p:spPr>
          <a:xfrm>
            <a:off x="660399" y="6235700"/>
            <a:ext cx="3884537" cy="622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775901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10404476" cy="11303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0400" y="2428875"/>
            <a:ext cx="1831836" cy="1256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0400" y="2554491"/>
            <a:ext cx="1831836" cy="314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180000" rIns="0" bIns="0" anchor="t">
            <a:noAutofit/>
          </a:bodyPr>
          <a:lstStyle>
            <a:lvl1pPr marL="0" indent="0" algn="ctr">
              <a:buNone/>
              <a:defRPr sz="1800" b="0">
                <a:solidFill>
                  <a:srgbClr val="000000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25926FE-A39F-A47E-9D0C-D054C297F8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03560" y="2428875"/>
            <a:ext cx="1831836" cy="1256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8B8D62B-8F6C-CEFF-B518-63B43F995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03560" y="2554491"/>
            <a:ext cx="1831836" cy="314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180000" rIns="0" bIns="0" anchor="t">
            <a:noAutofit/>
          </a:bodyPr>
          <a:lstStyle>
            <a:lvl1pPr marL="0" indent="0" algn="ctr">
              <a:buNone/>
              <a:defRPr sz="1800" b="0">
                <a:solidFill>
                  <a:srgbClr val="000000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D9426FAB-02AD-DD59-DC72-BC9EEE2AB2A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46720" y="2428875"/>
            <a:ext cx="1831836" cy="1256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AE264164-69B1-4DA3-C01E-FD475744DD8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946720" y="2554491"/>
            <a:ext cx="1831836" cy="314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180000" rIns="0" bIns="0" anchor="t">
            <a:noAutofit/>
          </a:bodyPr>
          <a:lstStyle>
            <a:lvl1pPr marL="0" indent="0" algn="ctr">
              <a:buNone/>
              <a:defRPr sz="1800" b="0">
                <a:solidFill>
                  <a:srgbClr val="000000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F571D9E-4420-0845-AB4F-23FD620CDF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9880" y="2428875"/>
            <a:ext cx="1831836" cy="1256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CC35C0B9-6D3A-46CE-3183-009A9CB309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89880" y="2554491"/>
            <a:ext cx="1831836" cy="314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180000" rIns="0" bIns="0" anchor="t">
            <a:noAutofit/>
          </a:bodyPr>
          <a:lstStyle>
            <a:lvl1pPr marL="0" indent="0" algn="ctr">
              <a:buNone/>
              <a:defRPr sz="1800" b="0">
                <a:solidFill>
                  <a:srgbClr val="000000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6A7B1F5F-EA53-1D43-5D0C-31CC743CE0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33039" y="2428875"/>
            <a:ext cx="1831836" cy="1256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D6015BE-3F5B-14ED-2F74-F79723DA3C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233039" y="2554491"/>
            <a:ext cx="1831836" cy="314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180000" rIns="0" bIns="0" anchor="t">
            <a:noAutofit/>
          </a:bodyPr>
          <a:lstStyle>
            <a:lvl1pPr marL="0" indent="0" algn="ctr">
              <a:buNone/>
              <a:defRPr sz="1800" b="0">
                <a:solidFill>
                  <a:srgbClr val="000000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74682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2438400"/>
            <a:ext cx="4425951" cy="19812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ADD1C821-C6D4-7E7A-4E91-A10D39E8C8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7521" y="1625567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4258DF3-11C3-8722-19B9-173039102D8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7521" y="1238316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92BB2A-D2F6-7C59-4FB8-A191E58C06F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07521" y="2827856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67FDF4B-F7CD-DEAA-8105-5F457DD15C0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7521" y="2440605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0D00D88-912B-1420-42A9-423EBC77EDA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07521" y="4030145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DB0B4A95-C15D-F424-4955-167D39A3ED3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07521" y="3642894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Phone Number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91018F1-4888-19EF-1999-D8AA833954B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07521" y="5232433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B88BF20E-3B52-9BA3-05E4-8E5C6FD816C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07521" y="4845182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5D31C060-FE6E-648A-10C5-B581AE45A4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>
            <a:off x="5958862" y="1375455"/>
            <a:ext cx="360000" cy="85725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82A884C-787C-AD0F-0AE7-CA1105162BD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5400000">
            <a:off x="5958862" y="2577743"/>
            <a:ext cx="360000" cy="85725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AE94DA60-281D-6D7B-C2E6-45ABAC84C7E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>
            <a:off x="5958862" y="3780031"/>
            <a:ext cx="360000" cy="85725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B0A2EC37-DBA9-EDD8-19A2-9E170700E0C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5400000">
            <a:off x="5958862" y="4982319"/>
            <a:ext cx="360000" cy="85725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6521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2438400"/>
            <a:ext cx="4425951" cy="19812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F0B69BF1-0374-CCFE-3AAB-8D736106A39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545581" y="1423585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518C8AB0-9A8F-0F22-07C7-DFCD9748AE3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545581" y="2542308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4BA66690-9AA8-6831-7AF3-691015CCBB5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545581" y="3661031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CDEDBA9D-9D4A-7644-B95B-0DA6252304CF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545581" y="4779754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AA4ED-02B4-A497-EA44-605381FDBF4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32165C-C879-0C17-C645-0099BC92314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409072-3382-7C0B-35F6-9C256DCCF41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629A1C-64F2-93E1-8D29-6FD6D4920A7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20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 flipV="1">
            <a:off x="0" y="2336800"/>
            <a:ext cx="4521200" cy="4521200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507305" y="3864609"/>
            <a:ext cx="521654" cy="521654"/>
          </a:xfrm>
          <a:prstGeom prst="star4">
            <a:avLst>
              <a:gd name="adj" fmla="val 137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399" y="4845049"/>
            <a:ext cx="7451725" cy="13906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2336800"/>
            <a:ext cx="7451726" cy="2387600"/>
          </a:xfrm>
        </p:spPr>
        <p:txBody>
          <a:bodyPr anchor="b">
            <a:noAutofit/>
          </a:bodyPr>
          <a:lstStyle/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4061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1466899" y="4619520"/>
            <a:ext cx="521654" cy="521654"/>
          </a:xfrm>
          <a:prstGeom prst="star4">
            <a:avLst>
              <a:gd name="adj" fmla="val 137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27727" y="4072019"/>
            <a:ext cx="8437039" cy="808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238" y="2071605"/>
            <a:ext cx="7838016" cy="1718365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449541-49BD-E091-8F8F-DFC946BAFFDF}"/>
              </a:ext>
            </a:extLst>
          </p:cNvPr>
          <p:cNvSpPr/>
          <p:nvPr userDrawn="1"/>
        </p:nvSpPr>
        <p:spPr>
          <a:xfrm flipH="1">
            <a:off x="9161343" y="1973388"/>
            <a:ext cx="1003422" cy="1003424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CFD46-7523-3FC4-1906-C7734E0E476E}"/>
              </a:ext>
            </a:extLst>
          </p:cNvPr>
          <p:cNvSpPr/>
          <p:nvPr userDrawn="1"/>
        </p:nvSpPr>
        <p:spPr>
          <a:xfrm>
            <a:off x="1727727" y="1973388"/>
            <a:ext cx="8437038" cy="1914799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28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0CFD46-7523-3FC4-1906-C7734E0E476E}"/>
              </a:ext>
            </a:extLst>
          </p:cNvPr>
          <p:cNvSpPr/>
          <p:nvPr userDrawn="1"/>
        </p:nvSpPr>
        <p:spPr>
          <a:xfrm>
            <a:off x="0" y="0"/>
            <a:ext cx="10164765" cy="4333459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9806214" y="5064792"/>
            <a:ext cx="521654" cy="521654"/>
          </a:xfrm>
          <a:prstGeom prst="star4">
            <a:avLst>
              <a:gd name="adj" fmla="val 137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D" sz="12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399" y="4517291"/>
            <a:ext cx="9406641" cy="808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449541-49BD-E091-8F8F-DFC946BAFFDF}"/>
              </a:ext>
            </a:extLst>
          </p:cNvPr>
          <p:cNvSpPr/>
          <p:nvPr userDrawn="1"/>
        </p:nvSpPr>
        <p:spPr>
          <a:xfrm flipH="1">
            <a:off x="9063618" y="2418660"/>
            <a:ext cx="1003422" cy="1003424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398" y="2516877"/>
            <a:ext cx="9406641" cy="1718365"/>
          </a:xfrm>
        </p:spPr>
        <p:txBody>
          <a:bodyPr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FB39C833-A63D-1700-209B-424CB9B79D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725" y="117764"/>
            <a:ext cx="9969315" cy="23008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5733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4BB9E4-E7B1-0134-AF57-AD95BB041006}"/>
              </a:ext>
            </a:extLst>
          </p:cNvPr>
          <p:cNvSpPr/>
          <p:nvPr userDrawn="1"/>
        </p:nvSpPr>
        <p:spPr>
          <a:xfrm>
            <a:off x="529" y="584198"/>
            <a:ext cx="5278577" cy="2844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6789B-7346-CEC7-16A3-3B0FE2DE3B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82D3-0E91-91F1-ECC7-0966F48FB0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74CA57-5C4F-7D83-5352-ED2290197C5D}"/>
              </a:ext>
            </a:extLst>
          </p:cNvPr>
          <p:cNvGrpSpPr/>
          <p:nvPr userDrawn="1"/>
        </p:nvGrpSpPr>
        <p:grpSpPr>
          <a:xfrm>
            <a:off x="5157032" y="584198"/>
            <a:ext cx="768576" cy="5651503"/>
            <a:chOff x="5157032" y="467900"/>
            <a:chExt cx="479425" cy="59138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CC096F-6B7A-45E7-A4B6-CD5BAF79EDB3}"/>
                </a:ext>
              </a:extLst>
            </p:cNvPr>
            <p:cNvSpPr/>
            <p:nvPr userDrawn="1"/>
          </p:nvSpPr>
          <p:spPr>
            <a:xfrm>
              <a:off x="5157032" y="467900"/>
              <a:ext cx="479425" cy="29768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CBBAE4-493F-3F66-9BA3-4B1526CEEC79}"/>
                </a:ext>
              </a:extLst>
            </p:cNvPr>
            <p:cNvSpPr/>
            <p:nvPr userDrawn="1"/>
          </p:nvSpPr>
          <p:spPr>
            <a:xfrm>
              <a:off x="5157032" y="3444761"/>
              <a:ext cx="479425" cy="29369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 dirty="0"/>
            </a:p>
          </p:txBody>
        </p:sp>
      </p:grp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6BD6F11D-1F8D-7106-7F01-98F5C78698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5" y="3428999"/>
            <a:ext cx="5156767" cy="28067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0E4CD27-9738-506D-FE10-C7E4B01642C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584200"/>
            <a:ext cx="4968874" cy="28447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096000" y="3695700"/>
            <a:ext cx="4968874" cy="520993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096000" y="4288691"/>
            <a:ext cx="4968874" cy="19470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4496632" cy="2844798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1762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F4CCF5-90D2-D1A7-3002-CBBBF74651D2}"/>
              </a:ext>
            </a:extLst>
          </p:cNvPr>
          <p:cNvSpPr/>
          <p:nvPr userDrawn="1"/>
        </p:nvSpPr>
        <p:spPr>
          <a:xfrm>
            <a:off x="530" y="584200"/>
            <a:ext cx="5156502" cy="56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039BA4-3B01-3D4B-CC00-B60E645F58EB}"/>
              </a:ext>
            </a:extLst>
          </p:cNvPr>
          <p:cNvSpPr/>
          <p:nvPr userDrawn="1"/>
        </p:nvSpPr>
        <p:spPr>
          <a:xfrm rot="16200000">
            <a:off x="2546434" y="-2029567"/>
            <a:ext cx="64693" cy="516284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024FD-17DE-1168-A28A-98B53E15F2F5}"/>
              </a:ext>
            </a:extLst>
          </p:cNvPr>
          <p:cNvSpPr/>
          <p:nvPr userDrawn="1"/>
        </p:nvSpPr>
        <p:spPr>
          <a:xfrm rot="16200000">
            <a:off x="2546434" y="3686175"/>
            <a:ext cx="64693" cy="516284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694" y="1078275"/>
            <a:ext cx="4482306" cy="2278725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7F2030FA-A93F-59AB-4A31-13C0C7B748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2420" y="1078275"/>
            <a:ext cx="5439887" cy="47014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439BB8-983A-46E3-3FD4-ADA9A279C14F}"/>
              </a:ext>
            </a:extLst>
          </p:cNvPr>
          <p:cNvSpPr/>
          <p:nvPr userDrawn="1"/>
        </p:nvSpPr>
        <p:spPr>
          <a:xfrm>
            <a:off x="6063654" y="1078275"/>
            <a:ext cx="64693" cy="470145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A4A7DFF-2B05-C6AE-5B32-68541CC435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9694" y="3429000"/>
            <a:ext cx="4482306" cy="32352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18A7B04E-116D-DBAF-BC85-B6067BAA9E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9694" y="3824520"/>
            <a:ext cx="4482306" cy="195520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80822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8928-EB4C-C152-726A-1816217CD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95B14-5C6C-0AD5-CB0B-54745A4A8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C6850-B446-8132-1FC2-E36920B4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EF8F-E388-44D4-B97F-150C3DF1C7D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09287-5928-7792-B195-C200CBCB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186A0-3087-30D9-8679-F25AFEA4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F701-C54E-4EC9-A6C1-F63D917A9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982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584200"/>
            <a:ext cx="5435600" cy="244928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35308A7C-49A7-E495-98ED-80210ECA640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41292" y="476251"/>
            <a:ext cx="3695699" cy="5901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2B386F-2BB5-5A23-1C2E-2E9A1CAF3B31}"/>
              </a:ext>
            </a:extLst>
          </p:cNvPr>
          <p:cNvSpPr/>
          <p:nvPr userDrawn="1"/>
        </p:nvSpPr>
        <p:spPr>
          <a:xfrm>
            <a:off x="7041292" y="6381750"/>
            <a:ext cx="3695699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D1A6FE-0D92-6279-45D7-3F25B5FD249A}"/>
              </a:ext>
            </a:extLst>
          </p:cNvPr>
          <p:cNvSpPr/>
          <p:nvPr userDrawn="1"/>
        </p:nvSpPr>
        <p:spPr>
          <a:xfrm>
            <a:off x="7041292" y="0"/>
            <a:ext cx="3695699" cy="4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F7B05ED2-74A3-F497-FA50-A6C43204B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0" y="3429000"/>
            <a:ext cx="2562485" cy="59022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9015E119-0399-2023-B91E-A7C57E3A81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4091220"/>
            <a:ext cx="2562485" cy="214448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862AA122-9613-C5FF-3E61-B10DAD02FF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33515" y="3429000"/>
            <a:ext cx="2562485" cy="59022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44BA58F0-43DD-3179-9998-D1BCC212E09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33515" y="4091220"/>
            <a:ext cx="2562485" cy="214448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63006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A9C726-8640-E9F4-BB57-FA6C9524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87" y="584199"/>
            <a:ext cx="3732178" cy="2500293"/>
          </a:xfrm>
        </p:spPr>
        <p:txBody>
          <a:bodyPr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F9525524-1BB1-D614-0C05-6A326700FAC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3253409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4B89CDC8-3468-9B5A-5266-B8D3BA8A46E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636329" y="3425673"/>
            <a:ext cx="3428546" cy="34323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8667C8F-A3DA-2571-B412-5F57EA83A0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1DEDB75-AA90-4145-BE40-83190D9C9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D880902A-6CA3-2C5C-87CB-98251D275D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34943" y="595905"/>
            <a:ext cx="3428546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FC767E14-3B0B-9312-BAA9-623054EBE6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34943" y="991424"/>
            <a:ext cx="3428546" cy="207406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1559C428-BB19-CC7E-DA76-C1891722B4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578087" y="3439020"/>
            <a:ext cx="3732178" cy="32352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57B7B4B0-D463-3CE9-5646-636050B3A12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78087" y="3834540"/>
            <a:ext cx="3732178" cy="240116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62462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CDE15C-5327-E672-DC8B-2E803ED788C1}"/>
              </a:ext>
            </a:extLst>
          </p:cNvPr>
          <p:cNvSpPr/>
          <p:nvPr userDrawn="1"/>
        </p:nvSpPr>
        <p:spPr>
          <a:xfrm>
            <a:off x="0" y="584199"/>
            <a:ext cx="10164763" cy="1622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9504363" cy="1622504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60400" y="2371443"/>
            <a:ext cx="3419475" cy="38642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75DD470A-20F0-5E3D-1F33-F3080D2DD8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7070" y="2371443"/>
            <a:ext cx="5697694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ADA0635-C343-2006-C591-D2087F499F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7070" y="2766962"/>
            <a:ext cx="5697694" cy="146005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36DD020D-CB7E-C7B0-227A-72112F95BCE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67070" y="4380125"/>
            <a:ext cx="5697694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3CEDFA3-5D34-7BB4-CC19-83F21FA1B3B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67070" y="4775644"/>
            <a:ext cx="5697694" cy="146005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272069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4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CDE15C-5327-E672-DC8B-2E803ED788C1}"/>
              </a:ext>
            </a:extLst>
          </p:cNvPr>
          <p:cNvSpPr/>
          <p:nvPr userDrawn="1"/>
        </p:nvSpPr>
        <p:spPr>
          <a:xfrm>
            <a:off x="1" y="584200"/>
            <a:ext cx="4712012" cy="5651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511" y="584200"/>
            <a:ext cx="6106363" cy="1919012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48868" y="982721"/>
            <a:ext cx="3814279" cy="488256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68B1718A-963F-C9B4-8E99-9028B709C4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58511" y="2619848"/>
            <a:ext cx="6106364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B0E0ACB0-0787-2BDA-A04B-F6B8768780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58511" y="3015368"/>
            <a:ext cx="6106364" cy="134708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8245385C-38E9-760F-6893-09B8868A449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958511" y="4493098"/>
            <a:ext cx="6106364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746807A9-9CA6-6D94-69FE-27C77F3B89C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58511" y="4888618"/>
            <a:ext cx="6106364" cy="134708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15531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03F2953A-B883-0D85-E0EA-820AE235FE5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881735" y="2387500"/>
            <a:ext cx="2538396" cy="3848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A29A72C3-D9AE-0B15-1868-B2460024778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636329" y="3604591"/>
            <a:ext cx="3428546" cy="32534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5B9405-D76F-ED66-13A6-AE53F556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6759732" cy="1622700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E3E7ABE-E6CA-8948-ADEC-9C1F22242E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8096FEF-14A8-25AA-118A-A166CEC7E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131A2893-CFB1-45D3-9A24-919D8318DF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0" y="2387500"/>
            <a:ext cx="4076245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E7FCA373-CD30-E1C4-AF10-4BCB2123DB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2783020"/>
            <a:ext cx="4076245" cy="143671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33215B63-75C5-3114-ED3A-CFC3943831F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60400" y="4403469"/>
            <a:ext cx="4076245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9D2E22A3-7409-1388-CB09-20447B18E5F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60400" y="4798989"/>
            <a:ext cx="4076245" cy="143671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85682CE-3409-CF5D-376A-67362ACECCB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638506" y="592320"/>
            <a:ext cx="3428546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F1C62454-2A01-8BA4-9C6F-189FDF0DD02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638506" y="987839"/>
            <a:ext cx="3428546" cy="2265570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93927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584199"/>
            <a:ext cx="5435600" cy="2209122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818204" y="0"/>
            <a:ext cx="3057160" cy="32101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4C6926E2-057B-24BB-9F09-EDF6EC180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1" y="3429000"/>
            <a:ext cx="3057160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8C70CB2C-FDF1-9C28-6D50-747D948A15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1" y="4064678"/>
            <a:ext cx="3057160" cy="217102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939478F3-B397-020B-333B-1E3EB2F05B1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239303" y="3429000"/>
            <a:ext cx="3057160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EC7E61EC-E13C-8BE7-637B-3908FD1848F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239303" y="4064678"/>
            <a:ext cx="3057160" cy="217102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7A3D594E-716B-6E84-CD33-CB81544BBA7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818204" y="3429000"/>
            <a:ext cx="3057160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E654CA7C-088F-947F-1D23-51BA3AEABE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818204" y="4064678"/>
            <a:ext cx="3057160" cy="217102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1029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879497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6A8F85CA-690B-855F-E33D-ED62D4001F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0" y="2143660"/>
            <a:ext cx="3022337" cy="323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0000" tIns="0" rIns="9000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8C32BE55-15CD-D1D1-F1AA-659169BAFF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2539180"/>
            <a:ext cx="3022337" cy="3696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3DC64965-40A3-81BA-41A8-773D5828790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079875" y="2143660"/>
            <a:ext cx="3022337" cy="323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0000" tIns="0" rIns="9000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A07F7C1-5F6F-194D-47DC-746BC04AA8C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079875" y="2539180"/>
            <a:ext cx="3022337" cy="3696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FEA0C16E-2DD2-9578-7AFE-024A81AEEAA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499350" y="2143660"/>
            <a:ext cx="3022337" cy="323520"/>
          </a:xfrm>
          <a:prstGeom prst="rect">
            <a:avLst/>
          </a:prstGeom>
          <a:solidFill>
            <a:schemeClr val="accent1"/>
          </a:solidFill>
        </p:spPr>
        <p:txBody>
          <a:bodyPr vert="horz" lIns="90000" tIns="0" rIns="90000" bIns="0" rtlCol="0" anchor="ctr">
            <a:noAutofit/>
          </a:bodyPr>
          <a:lstStyle>
            <a:lvl1pPr>
              <a:defRPr lang="en-ID" sz="18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31EC2BD8-993C-1014-C7E6-DA6624E90F0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499350" y="2539180"/>
            <a:ext cx="3022337" cy="369652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70538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584200"/>
            <a:ext cx="9879496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91D80008-540D-EB1F-3D11-79123CD88B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0" y="1809566"/>
            <a:ext cx="4458855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CC1C5D28-1297-B748-16B1-4C999268E6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2445245"/>
            <a:ext cx="4458855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C4988CBA-164A-58A3-0339-4B04C2DDE5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1042" y="1809566"/>
            <a:ext cx="4458855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04675851-02F7-B81A-31FB-3E1E94EC3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81042" y="2445245"/>
            <a:ext cx="4458855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16D10960-C83A-CE07-0D11-0263D4FA43C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0400" y="4105195"/>
            <a:ext cx="4458855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4767050C-9176-D799-EB0D-DFBB34A7B9E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0400" y="4740874"/>
            <a:ext cx="4458855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5AFA0015-2C27-481D-7B4A-78E6B7B375A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81042" y="4105195"/>
            <a:ext cx="4458855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E53211C9-7F54-9291-ACE0-A123169370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81042" y="4740874"/>
            <a:ext cx="4458855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36425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D72417D9-BC42-3B90-31C4-4BDEF67F3FD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60399" y="3014992"/>
            <a:ext cx="10404475" cy="3220707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/>
            </a:lvl1pPr>
          </a:lstStyle>
          <a:p>
            <a:pPr lvl="0"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B21E1-59CC-FFA4-B2A4-51299E0A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06A58-EDDC-A8B1-4A1A-EECF9792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D91AD6-AEC4-C151-56B7-7873434B4B39}"/>
              </a:ext>
            </a:extLst>
          </p:cNvPr>
          <p:cNvSpPr/>
          <p:nvPr userDrawn="1"/>
        </p:nvSpPr>
        <p:spPr>
          <a:xfrm>
            <a:off x="1" y="584199"/>
            <a:ext cx="11064874" cy="1311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CFB45D-F382-DC97-076E-F66DFD87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10404473" cy="1311274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FD4645C2-61BB-C2CD-50AD-AA1FEFF35A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398" y="2052966"/>
            <a:ext cx="10404475" cy="80453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875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3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5DC55D-FE90-0290-DEC1-253948C6DBFA}"/>
              </a:ext>
            </a:extLst>
          </p:cNvPr>
          <p:cNvSpPr/>
          <p:nvPr userDrawn="1"/>
        </p:nvSpPr>
        <p:spPr>
          <a:xfrm>
            <a:off x="4564573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5BC1A33-4444-08A7-4E25-7052C1EEAD0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64573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4E6BE1-7E83-5142-86F9-75A00030EF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25639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09E28D40-CD72-8B36-1C50-BD42514ACA4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0399" y="2267713"/>
            <a:ext cx="2402108" cy="396798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6FC1CE3-17C3-5148-85E8-F21F4EE8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5F417FB-5C92-408C-F2F4-95863C70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57678A0D-C002-3891-28F1-DACE0D7B69C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081625" y="4098354"/>
            <a:ext cx="2547189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3D6C0AA2-D061-4480-E390-1FC83A201F4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081625" y="4723453"/>
            <a:ext cx="2547189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7D8CE4-CDFC-2ADD-C115-C0F1E8F24D98}"/>
              </a:ext>
            </a:extLst>
          </p:cNvPr>
          <p:cNvSpPr/>
          <p:nvPr userDrawn="1"/>
        </p:nvSpPr>
        <p:spPr>
          <a:xfrm>
            <a:off x="8100522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69A57C6-1106-AD2B-112C-0D11933D235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100522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B3CC842-9C18-30BE-7E7A-BD689418FC8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261588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3E93C5B5-3143-74D0-0439-285A083FC75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617574" y="4098354"/>
            <a:ext cx="2547189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55E014D8-B400-E3D2-9081-E5F01E539C0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617574" y="4723453"/>
            <a:ext cx="2547189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884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4882-B2D1-6B1F-D3D4-C17127E9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E14D-5AD9-6CAC-0A99-E0233EF1C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38141-E108-69FF-32D1-D7931E0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77C-D329-0674-1F77-47C87638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EF8F-E388-44D4-B97F-150C3DF1C7D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2E222-41EF-A175-0628-1DE8EEAE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2A031-9008-00C2-0A55-E3E22BB0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F701-C54E-4EC9-A6C1-F63D917A9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168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3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C87B13E6-9077-D596-9868-F538AC8A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08D148E-5899-2F0D-291A-B047E218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3CB9804-721E-62C8-ED5E-B86A113B2582}"/>
              </a:ext>
            </a:extLst>
          </p:cNvPr>
          <p:cNvSpPr/>
          <p:nvPr userDrawn="1"/>
        </p:nvSpPr>
        <p:spPr>
          <a:xfrm>
            <a:off x="1143348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2164ACCB-4775-B984-73C6-8A6ADC18A79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43348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9810C02C-69E1-8A65-0248-75B54F0B44E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304414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0" name="Text Placeholder 29">
            <a:extLst>
              <a:ext uri="{FF2B5EF4-FFF2-40B4-BE49-F238E27FC236}">
                <a16:creationId xmlns:a16="http://schemas.microsoft.com/office/drawing/2014/main" id="{F3CA8122-E220-FE68-4EE6-122DE04AAD1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60400" y="4099332"/>
            <a:ext cx="2547189" cy="627167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1" name="Text Placeholder 29">
            <a:extLst>
              <a:ext uri="{FF2B5EF4-FFF2-40B4-BE49-F238E27FC236}">
                <a16:creationId xmlns:a16="http://schemas.microsoft.com/office/drawing/2014/main" id="{69C239CE-30E0-C3F1-9569-E9BE12EA2B8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60400" y="4798500"/>
            <a:ext cx="2547189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7CD1FC-E906-1EE0-880A-46618A8FDC93}"/>
              </a:ext>
            </a:extLst>
          </p:cNvPr>
          <p:cNvSpPr/>
          <p:nvPr userDrawn="1"/>
        </p:nvSpPr>
        <p:spPr>
          <a:xfrm>
            <a:off x="4621935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6AD41DF6-84AC-A583-FBD6-7F6C4886855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21935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E9BFB3C1-C619-74D7-4784-15DC9FE5D36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783001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0000965D-2578-6155-35FE-CAFB6E489F4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138987" y="4099333"/>
            <a:ext cx="2547189" cy="627166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6" name="Text Placeholder 29">
            <a:extLst>
              <a:ext uri="{FF2B5EF4-FFF2-40B4-BE49-F238E27FC236}">
                <a16:creationId xmlns:a16="http://schemas.microsoft.com/office/drawing/2014/main" id="{A54A5D8D-144A-1E61-73E9-F9E0B375DBD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138987" y="4798500"/>
            <a:ext cx="2547189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87B446E-ABEB-3CE2-C73F-1FE1E3CBDEFF}"/>
              </a:ext>
            </a:extLst>
          </p:cNvPr>
          <p:cNvSpPr/>
          <p:nvPr userDrawn="1"/>
        </p:nvSpPr>
        <p:spPr>
          <a:xfrm>
            <a:off x="8100522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8DF74A7B-251C-1765-68DB-B019567970C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100522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0279DAD5-70CB-F0E3-6937-C80203E8D03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261588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CB0D9F53-B02F-FF06-059E-397FB065757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17574" y="4099333"/>
            <a:ext cx="2547189" cy="627166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1" name="Text Placeholder 29">
            <a:extLst>
              <a:ext uri="{FF2B5EF4-FFF2-40B4-BE49-F238E27FC236}">
                <a16:creationId xmlns:a16="http://schemas.microsoft.com/office/drawing/2014/main" id="{AD6C30FA-07A5-06D6-0D59-0BC83E5097D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617574" y="4798500"/>
            <a:ext cx="2547189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40470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3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5FE0AD0-CD14-1F2B-3E86-2DDB59FF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624A1B1-CC28-AC26-5D0A-D7946A0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C58962-809D-907B-6699-78E1D2CF3F20}"/>
              </a:ext>
            </a:extLst>
          </p:cNvPr>
          <p:cNvSpPr/>
          <p:nvPr userDrawn="1"/>
        </p:nvSpPr>
        <p:spPr>
          <a:xfrm>
            <a:off x="1015930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ABA85B3B-E448-EFCE-CB3B-05728EE1F48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5930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35BEF1A-72AC-9D10-B716-C19EC31A328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76996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E9B909BB-3954-D491-0151-5EBFA6EF9D0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60401" y="4099332"/>
            <a:ext cx="2292350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BFEF2243-2620-28A0-A7D7-23BD8E21D79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60401" y="4798500"/>
            <a:ext cx="2292350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791067-041F-39E0-4A4A-2B084E1F445D}"/>
              </a:ext>
            </a:extLst>
          </p:cNvPr>
          <p:cNvSpPr/>
          <p:nvPr userDrawn="1"/>
        </p:nvSpPr>
        <p:spPr>
          <a:xfrm>
            <a:off x="3711066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DAA495C1-41C8-8470-693A-23FBBA04781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711066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CF51E5F6-FBF5-5D9F-8992-00A4497465E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72132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91EFFD91-735D-4442-8C68-8FAD26665FC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355537" y="4099332"/>
            <a:ext cx="2292350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6" name="Text Placeholder 29">
            <a:extLst>
              <a:ext uri="{FF2B5EF4-FFF2-40B4-BE49-F238E27FC236}">
                <a16:creationId xmlns:a16="http://schemas.microsoft.com/office/drawing/2014/main" id="{5786BC41-AD89-DE68-CB78-F698D2E11E5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355537" y="4798500"/>
            <a:ext cx="2292350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C160F58-728D-A52C-08AA-F42DDAA5E3DC}"/>
              </a:ext>
            </a:extLst>
          </p:cNvPr>
          <p:cNvSpPr/>
          <p:nvPr userDrawn="1"/>
        </p:nvSpPr>
        <p:spPr>
          <a:xfrm>
            <a:off x="6406202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B3908635-6131-8EB6-97C3-CCD2E38FFCB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406202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E4D58461-87D7-5F21-192F-740BBD3E444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567268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830D37F2-A5A4-F0B5-36E0-EEE3F23D97A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050673" y="4099332"/>
            <a:ext cx="2292350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1" name="Text Placeholder 29">
            <a:extLst>
              <a:ext uri="{FF2B5EF4-FFF2-40B4-BE49-F238E27FC236}">
                <a16:creationId xmlns:a16="http://schemas.microsoft.com/office/drawing/2014/main" id="{2ECFE44A-FDEC-C969-8F62-EC9E247793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050673" y="4798500"/>
            <a:ext cx="2292350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6B346A-0427-D221-455C-458B63343FB5}"/>
              </a:ext>
            </a:extLst>
          </p:cNvPr>
          <p:cNvSpPr/>
          <p:nvPr userDrawn="1"/>
        </p:nvSpPr>
        <p:spPr>
          <a:xfrm>
            <a:off x="9101339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 Placeholder 14">
            <a:extLst>
              <a:ext uri="{FF2B5EF4-FFF2-40B4-BE49-F238E27FC236}">
                <a16:creationId xmlns:a16="http://schemas.microsoft.com/office/drawing/2014/main" id="{03EACB83-C3B0-3326-55EA-F4960694C1E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101339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8C1A46F9-4764-0BF7-E5C3-C0CBEE70C7E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262405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569BE5B1-CAAC-47F8-066B-86F90E8FAFE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745810" y="4099332"/>
            <a:ext cx="2292350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B928F8F4-4A25-832D-07D8-F5060BF46F0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745810" y="4798500"/>
            <a:ext cx="2292350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239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10214962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5FE0AD0-CD14-1F2B-3E86-2DDB59FF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624A1B1-CC28-AC26-5D0A-D7946A0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87153CBE-BBCC-4565-40E6-2840B5630B3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60399" y="1943100"/>
            <a:ext cx="5042651" cy="4292600"/>
          </a:xfrm>
        </p:spPr>
        <p:txBody>
          <a:bodyPr/>
          <a:lstStyle>
            <a:lvl1pPr>
              <a:defRPr sz="1800"/>
            </a:lvl1pPr>
          </a:lstStyle>
          <a:p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9351F47-98EA-4307-2EE7-5B211D424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1949450"/>
            <a:ext cx="4779358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51567CB2-2212-DBA6-48A3-843D556577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6000" y="2585129"/>
            <a:ext cx="4779358" cy="365057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42027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10214959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5FE0AD0-CD14-1F2B-3E86-2DDB59FF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624A1B1-CC28-AC26-5D0A-D7946A0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3" name="Chart Placeholder 3">
            <a:extLst>
              <a:ext uri="{FF2B5EF4-FFF2-40B4-BE49-F238E27FC236}">
                <a16:creationId xmlns:a16="http://schemas.microsoft.com/office/drawing/2014/main" id="{5F70DDED-3597-69E5-DD5A-F7D08BCFE35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31757" y="1943100"/>
            <a:ext cx="5042651" cy="4292600"/>
          </a:xfrm>
        </p:spPr>
        <p:txBody>
          <a:bodyPr/>
          <a:lstStyle>
            <a:lvl1pPr>
              <a:defRPr sz="1800"/>
            </a:lvl1pPr>
          </a:lstStyle>
          <a:p>
            <a:endParaRPr lang="en-GB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D94DB3B-288F-70A0-50D6-FB19B488F1F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5424" y="1949450"/>
            <a:ext cx="4815576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E710EAB5-7912-BB3A-E9EB-B5108A43EC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5424" y="2585129"/>
            <a:ext cx="4815576" cy="365057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38257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1063" y="4055574"/>
            <a:ext cx="10404475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2700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00535" y="4535917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700535" y="5115248"/>
            <a:ext cx="320674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533510" y="4912431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9CF1C14-210B-3036-9DF5-67882AC7650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405878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65C342-4CCB-3763-A555-74A520310A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842636" y="4535917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42782480-C89D-6947-8E08-1B55E95380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842636" y="5115248"/>
            <a:ext cx="320674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688FAA17-CBEB-FBA3-2CA3-39DD5423E0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6643988" y="4912431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F9766493-783D-E1C6-82E2-DDBEC4B17C8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771586" y="1762479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378D5432-DB0A-21D0-BE1A-E9C22965727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771586" y="2341810"/>
            <a:ext cx="320674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2333B0A-C67D-B13E-0D9C-4133E323674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337939" y="38354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6DBDC8DD-0515-CDB5-2063-5F285554243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3541124" y="2873321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1F6564-09B9-B3C2-A41A-894D3539A18C}"/>
              </a:ext>
            </a:extLst>
          </p:cNvPr>
          <p:cNvCxnSpPr>
            <a:cxnSpLocks/>
          </p:cNvCxnSpPr>
          <p:nvPr userDrawn="1"/>
        </p:nvCxnSpPr>
        <p:spPr>
          <a:xfrm flipV="1">
            <a:off x="4539675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E7928C-DB7D-A511-D2FC-350F7567E3B8}"/>
              </a:ext>
            </a:extLst>
          </p:cNvPr>
          <p:cNvCxnSpPr>
            <a:cxnSpLocks/>
          </p:cNvCxnSpPr>
          <p:nvPr userDrawn="1"/>
        </p:nvCxnSpPr>
        <p:spPr>
          <a:xfrm>
            <a:off x="1471736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5D3AD0-429B-C767-50E5-8775DDB6FB4A}"/>
              </a:ext>
            </a:extLst>
          </p:cNvPr>
          <p:cNvCxnSpPr>
            <a:cxnSpLocks/>
          </p:cNvCxnSpPr>
          <p:nvPr userDrawn="1"/>
        </p:nvCxnSpPr>
        <p:spPr>
          <a:xfrm>
            <a:off x="7607614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571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1063" y="4055574"/>
            <a:ext cx="10404475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2700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00536" y="1757346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700536" y="2336677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E8DE7-75E7-4F02-4247-F971195B925F}"/>
              </a:ext>
            </a:extLst>
          </p:cNvPr>
          <p:cNvCxnSpPr>
            <a:cxnSpLocks/>
          </p:cNvCxnSpPr>
          <p:nvPr userDrawn="1"/>
        </p:nvCxnSpPr>
        <p:spPr>
          <a:xfrm flipV="1">
            <a:off x="1475248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485885" y="2870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9CF1C14-210B-3036-9DF5-67882AC7650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0198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65C342-4CCB-3763-A555-74A520310A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456559" y="1757346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42782480-C89D-6947-8E08-1B55E95380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456559" y="2336677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A2BA3B-5621-FCD2-2980-67CE5578D598}"/>
              </a:ext>
            </a:extLst>
          </p:cNvPr>
          <p:cNvCxnSpPr>
            <a:cxnSpLocks/>
          </p:cNvCxnSpPr>
          <p:nvPr userDrawn="1"/>
        </p:nvCxnSpPr>
        <p:spPr>
          <a:xfrm flipV="1">
            <a:off x="6231271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688FAA17-CBEB-FBA3-2CA3-39DD5423E0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5210285" y="2870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F9766493-783D-E1C6-82E2-DDBEC4B17C8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078247" y="4532530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378D5432-DB0A-21D0-BE1A-E9C22965727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078247" y="5111861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2333B0A-C67D-B13E-0D9C-4133E323674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632200" y="38354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0EF1C2-7EDE-78C6-D641-08043B04E8ED}"/>
              </a:ext>
            </a:extLst>
          </p:cNvPr>
          <p:cNvCxnSpPr>
            <a:cxnSpLocks/>
          </p:cNvCxnSpPr>
          <p:nvPr userDrawn="1"/>
        </p:nvCxnSpPr>
        <p:spPr>
          <a:xfrm>
            <a:off x="3852958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6DBDC8DD-0515-CDB5-2063-5F285554243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2860785" y="4902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E4A10460-AAA3-75F4-08DB-EA1A7285EE3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833667" y="4532530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599DF0B8-6317-2C1C-FF92-82D8E4568E0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833667" y="5111861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2AB0158A-C062-A471-A6BC-DA5CC26BF31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3947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8D3E01-E9B8-FF1E-3706-6BD94F13C981}"/>
              </a:ext>
            </a:extLst>
          </p:cNvPr>
          <p:cNvCxnSpPr>
            <a:cxnSpLocks/>
          </p:cNvCxnSpPr>
          <p:nvPr userDrawn="1"/>
        </p:nvCxnSpPr>
        <p:spPr>
          <a:xfrm>
            <a:off x="8608378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DA84726B-856E-619A-A121-C00FACEED2F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7610585" y="4902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47768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1063" y="4055574"/>
            <a:ext cx="10404475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414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471936" y="453124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471936" y="511057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E8DE7-75E7-4F02-4247-F971195B925F}"/>
              </a:ext>
            </a:extLst>
          </p:cNvPr>
          <p:cNvCxnSpPr>
            <a:cxnSpLocks/>
          </p:cNvCxnSpPr>
          <p:nvPr userDrawn="1"/>
        </p:nvCxnSpPr>
        <p:spPr>
          <a:xfrm>
            <a:off x="1246648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257285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62CC70E6-A404-7511-9BE1-3343D51E6C2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66547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D97195B5-32EB-A3AD-2954-5FD3D1CFB87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297083" y="1757346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AA2E9FE1-AC1C-8B0F-03CB-2D268D86394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297083" y="2336677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3C0F31-389D-91BD-A06E-769E6C3FEF1A}"/>
              </a:ext>
            </a:extLst>
          </p:cNvPr>
          <p:cNvCxnSpPr>
            <a:cxnSpLocks/>
          </p:cNvCxnSpPr>
          <p:nvPr userDrawn="1"/>
        </p:nvCxnSpPr>
        <p:spPr>
          <a:xfrm flipV="1">
            <a:off x="3071795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598109B0-5D70-7BF3-D7DD-09335F66343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 rot="16200000">
            <a:off x="2082432" y="2870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5" name="Text Placeholder 39">
            <a:extLst>
              <a:ext uri="{FF2B5EF4-FFF2-40B4-BE49-F238E27FC236}">
                <a16:creationId xmlns:a16="http://schemas.microsoft.com/office/drawing/2014/main" id="{111BA7C4-4F03-ED6B-DF53-D39BF237777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691694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BC773118-8422-1E23-C40F-54D9D49BE68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122230" y="453124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65EDAE88-2BA6-B822-2187-A611D84C71C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122230" y="511057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70B3FF-2AD1-660F-2DA3-B3B8D7036081}"/>
              </a:ext>
            </a:extLst>
          </p:cNvPr>
          <p:cNvCxnSpPr>
            <a:cxnSpLocks/>
          </p:cNvCxnSpPr>
          <p:nvPr userDrawn="1"/>
        </p:nvCxnSpPr>
        <p:spPr>
          <a:xfrm>
            <a:off x="4896942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10E4AB2D-4CAD-7FD1-5BFB-C4018C77DE4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16200000">
            <a:off x="3907579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9710F7E5-7B54-E3FB-92E0-A9DF00EDE9A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516841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2907DB3D-2B69-E237-8338-368AE3C8E13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947377" y="1757346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48" name="Text Placeholder 29">
            <a:extLst>
              <a:ext uri="{FF2B5EF4-FFF2-40B4-BE49-F238E27FC236}">
                <a16:creationId xmlns:a16="http://schemas.microsoft.com/office/drawing/2014/main" id="{9F1F84CD-5412-F357-81AC-9B8B5B1A7F5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947377" y="2336677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693A71-45D6-1588-388C-A8FE703EF123}"/>
              </a:ext>
            </a:extLst>
          </p:cNvPr>
          <p:cNvCxnSpPr>
            <a:cxnSpLocks/>
          </p:cNvCxnSpPr>
          <p:nvPr userDrawn="1"/>
        </p:nvCxnSpPr>
        <p:spPr>
          <a:xfrm flipV="1">
            <a:off x="6722089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9">
            <a:extLst>
              <a:ext uri="{FF2B5EF4-FFF2-40B4-BE49-F238E27FC236}">
                <a16:creationId xmlns:a16="http://schemas.microsoft.com/office/drawing/2014/main" id="{65A3D2C8-889B-01C5-7D8C-97BD1B272C6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 rot="16200000">
            <a:off x="5732726" y="2870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51" name="Text Placeholder 39">
            <a:extLst>
              <a:ext uri="{FF2B5EF4-FFF2-40B4-BE49-F238E27FC236}">
                <a16:creationId xmlns:a16="http://schemas.microsoft.com/office/drawing/2014/main" id="{9D09C73E-BF12-DCB6-8B09-3D6FAFFBE287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341989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52" name="Text Placeholder 29">
            <a:extLst>
              <a:ext uri="{FF2B5EF4-FFF2-40B4-BE49-F238E27FC236}">
                <a16:creationId xmlns:a16="http://schemas.microsoft.com/office/drawing/2014/main" id="{591DC484-B7DD-3074-21D1-3778747EC0B3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772525" y="453124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3" name="Text Placeholder 29">
            <a:extLst>
              <a:ext uri="{FF2B5EF4-FFF2-40B4-BE49-F238E27FC236}">
                <a16:creationId xmlns:a16="http://schemas.microsoft.com/office/drawing/2014/main" id="{8F10405C-6C63-407E-0665-697D51F06D72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8772525" y="511057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1358042-CB42-39F0-6A04-A382CBEF7788}"/>
              </a:ext>
            </a:extLst>
          </p:cNvPr>
          <p:cNvCxnSpPr>
            <a:cxnSpLocks/>
          </p:cNvCxnSpPr>
          <p:nvPr userDrawn="1"/>
        </p:nvCxnSpPr>
        <p:spPr>
          <a:xfrm>
            <a:off x="8547237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AB736FB3-1E84-076D-986C-E0478B505A1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rot="16200000">
            <a:off x="7557874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97916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1063" y="4055574"/>
            <a:ext cx="10404475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414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471936" y="453124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471936" y="511057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E8DE7-75E7-4F02-4247-F971195B925F}"/>
              </a:ext>
            </a:extLst>
          </p:cNvPr>
          <p:cNvCxnSpPr>
            <a:cxnSpLocks/>
          </p:cNvCxnSpPr>
          <p:nvPr userDrawn="1"/>
        </p:nvCxnSpPr>
        <p:spPr>
          <a:xfrm>
            <a:off x="1246648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257285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8738AA9D-B5D1-E661-D46F-7AE3913D8C0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614044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319EB4E9-F375-A264-51F4-9F8C9F36051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044580" y="2145226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41" name="Text Placeholder 29">
            <a:extLst>
              <a:ext uri="{FF2B5EF4-FFF2-40B4-BE49-F238E27FC236}">
                <a16:creationId xmlns:a16="http://schemas.microsoft.com/office/drawing/2014/main" id="{D01CDC55-2FCA-B4DB-8319-8DEB1BCEB1E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044580" y="2724557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8A6B9E-77A7-E7B4-4FE3-44D4030416D8}"/>
              </a:ext>
            </a:extLst>
          </p:cNvPr>
          <p:cNvCxnSpPr>
            <a:cxnSpLocks/>
          </p:cNvCxnSpPr>
          <p:nvPr userDrawn="1"/>
        </p:nvCxnSpPr>
        <p:spPr>
          <a:xfrm>
            <a:off x="2819292" y="1815014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6C4FF98D-7D78-6D09-0706-7E3E23B84D8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 rot="16200000">
            <a:off x="1829929" y="2569492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56" name="Text Placeholder 39">
            <a:extLst>
              <a:ext uri="{FF2B5EF4-FFF2-40B4-BE49-F238E27FC236}">
                <a16:creationId xmlns:a16="http://schemas.microsoft.com/office/drawing/2014/main" id="{083F00A7-04DE-84D0-91B0-61BAF1EF3B6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186688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57" name="Text Placeholder 29">
            <a:extLst>
              <a:ext uri="{FF2B5EF4-FFF2-40B4-BE49-F238E27FC236}">
                <a16:creationId xmlns:a16="http://schemas.microsoft.com/office/drawing/2014/main" id="{83636FEA-A74C-BB27-67F7-9B6D3E3DC54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617224" y="453124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8" name="Text Placeholder 29">
            <a:extLst>
              <a:ext uri="{FF2B5EF4-FFF2-40B4-BE49-F238E27FC236}">
                <a16:creationId xmlns:a16="http://schemas.microsoft.com/office/drawing/2014/main" id="{F8F88145-1753-4141-BB07-5D36AFBC9BA2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617224" y="511057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7CC0F4E-63E2-9098-18AC-B866E95ED87A}"/>
              </a:ext>
            </a:extLst>
          </p:cNvPr>
          <p:cNvCxnSpPr>
            <a:cxnSpLocks/>
          </p:cNvCxnSpPr>
          <p:nvPr userDrawn="1"/>
        </p:nvCxnSpPr>
        <p:spPr>
          <a:xfrm>
            <a:off x="4391936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A38E980A-D97F-70C8-2EAA-E360966CD21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16200000">
            <a:off x="3402573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61" name="Text Placeholder 39">
            <a:extLst>
              <a:ext uri="{FF2B5EF4-FFF2-40B4-BE49-F238E27FC236}">
                <a16:creationId xmlns:a16="http://schemas.microsoft.com/office/drawing/2014/main" id="{1C980CF6-DE07-E961-5CB4-5BB0AE92980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5759332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2A969E6B-BB5F-35B0-3AC1-3A267C7BDCD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189868" y="2145226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70CBB720-9C6C-B684-7805-CEB0CD039A9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189868" y="2724557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004362-FC43-176C-B5B9-DCD62CE171F0}"/>
              </a:ext>
            </a:extLst>
          </p:cNvPr>
          <p:cNvCxnSpPr>
            <a:cxnSpLocks/>
          </p:cNvCxnSpPr>
          <p:nvPr userDrawn="1"/>
        </p:nvCxnSpPr>
        <p:spPr>
          <a:xfrm>
            <a:off x="5964580" y="1815014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AF8E2EF6-C61A-6777-E2D6-1FEFFADA84C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 rot="16200000">
            <a:off x="4975217" y="2569492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66" name="Text Placeholder 39">
            <a:extLst>
              <a:ext uri="{FF2B5EF4-FFF2-40B4-BE49-F238E27FC236}">
                <a16:creationId xmlns:a16="http://schemas.microsoft.com/office/drawing/2014/main" id="{4361108A-4725-DEFD-443F-260BC03C92B6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7331976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4B826B9E-2A30-C8BE-CF00-F78B3F572CF4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762512" y="453124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62BBD775-ADAB-33FF-5219-8D2DCBA6FF2E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762512" y="511057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BD19F8A-A6B7-149F-9E49-59D0A8B4A474}"/>
              </a:ext>
            </a:extLst>
          </p:cNvPr>
          <p:cNvCxnSpPr>
            <a:cxnSpLocks/>
          </p:cNvCxnSpPr>
          <p:nvPr userDrawn="1"/>
        </p:nvCxnSpPr>
        <p:spPr>
          <a:xfrm>
            <a:off x="7537224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B6F9F172-58EC-8DB2-1BF8-8545A83F524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rot="16200000">
            <a:off x="6547861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71" name="Text Placeholder 39">
            <a:extLst>
              <a:ext uri="{FF2B5EF4-FFF2-40B4-BE49-F238E27FC236}">
                <a16:creationId xmlns:a16="http://schemas.microsoft.com/office/drawing/2014/main" id="{3F98A24E-C2F0-0D57-5789-3C4C93AD4149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90462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B0FF3B9D-E9A5-B5B4-FC3A-0162D33B2C93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335156" y="2145226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9F4160D9-95CA-4A18-3961-7B5302D779E4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9335156" y="2724557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99BEF4B-C852-BD85-DB48-FEE520925320}"/>
              </a:ext>
            </a:extLst>
          </p:cNvPr>
          <p:cNvCxnSpPr>
            <a:cxnSpLocks/>
          </p:cNvCxnSpPr>
          <p:nvPr userDrawn="1"/>
        </p:nvCxnSpPr>
        <p:spPr>
          <a:xfrm>
            <a:off x="9109868" y="1815014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E8C5CD7A-4162-A0D6-A379-ACB0B83E20B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 rot="16200000">
            <a:off x="8120505" y="2569492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759604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538169" y="3491375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42381" y="1861904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42381" y="2441235"/>
            <a:ext cx="3206743" cy="8448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21479" y="3737055"/>
            <a:ext cx="1013378" cy="54966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9CF1C14-210B-3036-9DF5-67882AC7650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153791" y="3491375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65C342-4CCB-3763-A555-74A520310A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721293" y="1861904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42782480-C89D-6947-8E08-1B55E95380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721293" y="2441235"/>
            <a:ext cx="3206743" cy="8448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688FAA17-CBEB-FBA3-2CA3-39DD5423E0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737102" y="3737055"/>
            <a:ext cx="1013378" cy="54966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F9766493-783D-E1C6-82E2-DDBEC4B17C8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32609" y="4811473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378D5432-DB0A-21D0-BE1A-E9C22965727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332609" y="5390804"/>
            <a:ext cx="3206743" cy="8448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2333B0A-C67D-B13E-0D9C-4133E323674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42106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6DBDC8DD-0515-CDB5-2063-5F285554243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429291" y="3737055"/>
            <a:ext cx="1013378" cy="54966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B5A7048-D50B-E276-5E64-73BACD9DBC6F}"/>
              </a:ext>
            </a:extLst>
          </p:cNvPr>
          <p:cNvGrpSpPr/>
          <p:nvPr userDrawn="1"/>
        </p:nvGrpSpPr>
        <p:grpSpPr>
          <a:xfrm>
            <a:off x="3974263" y="3357980"/>
            <a:ext cx="3923434" cy="1307812"/>
            <a:chOff x="4134283" y="2771991"/>
            <a:chExt cx="3923434" cy="130781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2ADC8C4-AED3-F19D-5D3F-401ED7DC5CD6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5" name="Arc 47">
                <a:extLst>
                  <a:ext uri="{FF2B5EF4-FFF2-40B4-BE49-F238E27FC236}">
                    <a16:creationId xmlns:a16="http://schemas.microsoft.com/office/drawing/2014/main" id="{986042BA-6AF4-D717-7AED-61ECAB149F46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Arc 48">
                <a:extLst>
                  <a:ext uri="{FF2B5EF4-FFF2-40B4-BE49-F238E27FC236}">
                    <a16:creationId xmlns:a16="http://schemas.microsoft.com/office/drawing/2014/main" id="{1198BED1-F7D1-65FE-A885-037FBA91978B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Arc 49">
                <a:extLst>
                  <a:ext uri="{FF2B5EF4-FFF2-40B4-BE49-F238E27FC236}">
                    <a16:creationId xmlns:a16="http://schemas.microsoft.com/office/drawing/2014/main" id="{66A07594-E743-F7CF-163C-CEF5C6F1986C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9E50480-6062-2A51-C0AE-9EEE704D3214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975B6218-D178-E779-EC94-0AE09DEA855B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3215AD01-A07E-7C9F-C68B-6B137BF36AA2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02325CDF-D165-81E7-89F2-182E853327B5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5169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873363" y="3496572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42542" y="321876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42542" y="379809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467764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9CF1C14-210B-3036-9DF5-67882AC7650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502841" y="3496572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65C342-4CCB-3763-A555-74A520310A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66698" y="1757346"/>
            <a:ext cx="2642316" cy="50733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42782480-C89D-6947-8E08-1B55E95380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266698" y="2336677"/>
            <a:ext cx="2642316" cy="83872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688FAA17-CBEB-FBA3-2CA3-39DD5423E0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080576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F9766493-783D-E1C6-82E2-DDBEC4B17C8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978492" y="4796683"/>
            <a:ext cx="2642316" cy="50733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378D5432-DB0A-21D0-BE1A-E9C22965727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978492" y="5376014"/>
            <a:ext cx="2642316" cy="83872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2333B0A-C67D-B13E-0D9C-4133E323674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208487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6DBDC8DD-0515-CDB5-2063-5F285554243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774170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E4A10460-AAA3-75F4-08DB-EA1A7285EE3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729156" y="321876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599DF0B8-6317-2C1C-FF92-82D8E4568E0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729156" y="379809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2AB0158A-C062-A471-A6BC-DA5CC26BF31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827614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DA84726B-856E-619A-A121-C00FACEED2F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386982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CCB162-EC94-78DA-B0D3-5BA3F7F69628}"/>
              </a:ext>
            </a:extLst>
          </p:cNvPr>
          <p:cNvGrpSpPr/>
          <p:nvPr userDrawn="1"/>
        </p:nvGrpSpPr>
        <p:grpSpPr>
          <a:xfrm>
            <a:off x="3319247" y="3357980"/>
            <a:ext cx="5231244" cy="1307812"/>
            <a:chOff x="4134283" y="3357980"/>
            <a:chExt cx="5231244" cy="13078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0C8D40C-57F8-3834-6639-34747BBE386A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0" name="Arc 47">
                <a:extLst>
                  <a:ext uri="{FF2B5EF4-FFF2-40B4-BE49-F238E27FC236}">
                    <a16:creationId xmlns:a16="http://schemas.microsoft.com/office/drawing/2014/main" id="{34E5F0FF-91A8-C2BE-EECE-79AAD5D5A321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Arc 48">
                <a:extLst>
                  <a:ext uri="{FF2B5EF4-FFF2-40B4-BE49-F238E27FC236}">
                    <a16:creationId xmlns:a16="http://schemas.microsoft.com/office/drawing/2014/main" id="{0BCF961E-278D-1FFD-814E-DC84B908B6BB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5245B5-A030-EBC0-C325-ED7EAEF92136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17" name="Arc 47">
                <a:extLst>
                  <a:ext uri="{FF2B5EF4-FFF2-40B4-BE49-F238E27FC236}">
                    <a16:creationId xmlns:a16="http://schemas.microsoft.com/office/drawing/2014/main" id="{884399FC-4336-C29E-B230-9A8DFE9E98B0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Arc 48">
                <a:extLst>
                  <a:ext uri="{FF2B5EF4-FFF2-40B4-BE49-F238E27FC236}">
                    <a16:creationId xmlns:a16="http://schemas.microsoft.com/office/drawing/2014/main" id="{178094A0-A75E-DB38-8B32-9569739CF7D3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CD68623-7E3C-D559-49E0-DEEBA30CB7CA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65BFEB18-1A35-EC5F-F50E-332E2ACE12DC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A2D99465-7171-050A-9F88-A309C508E7B9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04997D-A1AB-DF72-B775-7317FDAD16E2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F6D503B9-D6B4-761A-258D-6EAE9440FE53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4913DA5B-33DD-40A5-BA47-470427FA5751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26500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8A7E-8343-3E90-3106-EA89BC26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1A77A-3A8B-9B51-CAA9-9ADC1DF3B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29942-2DE0-2150-4A43-A08FFDDE2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B7275-50B9-6CA9-4DCD-D802770A0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41E65-44F5-0484-7A87-27817ED25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DC69F-6D0E-EAFD-C728-24E12467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EF8F-E388-44D4-B97F-150C3DF1C7D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478C3-14A3-2347-6409-4DF86729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10A90-9738-5C5B-402B-EAA088B8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F701-C54E-4EC9-A6C1-F63D917A9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874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14703" y="3496571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257291" y="1711907"/>
            <a:ext cx="206280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257291" y="2291238"/>
            <a:ext cx="206280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813605" y="3751749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62CC70E6-A404-7511-9BE1-3343D51E6C2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539608" y="4351248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D97195B5-32EB-A3AD-2954-5FD3D1CFB87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96768" y="4772313"/>
            <a:ext cx="206280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AA2E9FE1-AC1C-8B0F-03CB-2D268D86394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596768" y="5351644"/>
            <a:ext cx="206280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598109B0-5D70-7BF3-D7DD-09335F66343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121564" y="3751749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5" name="Text Placeholder 39">
            <a:extLst>
              <a:ext uri="{FF2B5EF4-FFF2-40B4-BE49-F238E27FC236}">
                <a16:creationId xmlns:a16="http://schemas.microsoft.com/office/drawing/2014/main" id="{111BA7C4-4F03-ED6B-DF53-D39BF237777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837286" y="3496571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BC773118-8422-1E23-C40F-54D9D49BE68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891119" y="1711907"/>
            <a:ext cx="206280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65EDAE88-2BA6-B822-2187-A611D84C71C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891119" y="2291238"/>
            <a:ext cx="206280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10E4AB2D-4CAD-7FD1-5BFB-C4018C77DE4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29523" y="3751749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9710F7E5-7B54-E3FB-92E0-A9DF00EDE9A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7158647" y="4351248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2907DB3D-2B69-E237-8338-368AE3C8E13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242087" y="4772313"/>
            <a:ext cx="206280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48" name="Text Placeholder 29">
            <a:extLst>
              <a:ext uri="{FF2B5EF4-FFF2-40B4-BE49-F238E27FC236}">
                <a16:creationId xmlns:a16="http://schemas.microsoft.com/office/drawing/2014/main" id="{9F1F84CD-5412-F357-81AC-9B8B5B1A7F5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242087" y="5351644"/>
            <a:ext cx="206280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0" name="Text Placeholder 29">
            <a:extLst>
              <a:ext uri="{FF2B5EF4-FFF2-40B4-BE49-F238E27FC236}">
                <a16:creationId xmlns:a16="http://schemas.microsoft.com/office/drawing/2014/main" id="{65A3D2C8-889B-01C5-7D8C-97BD1B272C6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737482" y="3751749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51" name="Text Placeholder 39">
            <a:extLst>
              <a:ext uri="{FF2B5EF4-FFF2-40B4-BE49-F238E27FC236}">
                <a16:creationId xmlns:a16="http://schemas.microsoft.com/office/drawing/2014/main" id="{9D09C73E-BF12-DCB6-8B09-3D6FAFFBE287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459869" y="3496571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52" name="Text Placeholder 29">
            <a:extLst>
              <a:ext uri="{FF2B5EF4-FFF2-40B4-BE49-F238E27FC236}">
                <a16:creationId xmlns:a16="http://schemas.microsoft.com/office/drawing/2014/main" id="{591DC484-B7DD-3074-21D1-3778747EC0B3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524947" y="1720151"/>
            <a:ext cx="206280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3" name="Text Placeholder 29">
            <a:extLst>
              <a:ext uri="{FF2B5EF4-FFF2-40B4-BE49-F238E27FC236}">
                <a16:creationId xmlns:a16="http://schemas.microsoft.com/office/drawing/2014/main" id="{8F10405C-6C63-407E-0665-697D51F06D72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524947" y="2299482"/>
            <a:ext cx="206280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AB736FB3-1E84-076D-986C-E0478B505A1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045441" y="3751749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C5BDDF-B44E-4697-72D2-5D75D67380E8}"/>
              </a:ext>
            </a:extLst>
          </p:cNvPr>
          <p:cNvGrpSpPr/>
          <p:nvPr userDrawn="1"/>
        </p:nvGrpSpPr>
        <p:grpSpPr>
          <a:xfrm>
            <a:off x="2667892" y="3357980"/>
            <a:ext cx="6539055" cy="1307812"/>
            <a:chOff x="3480378" y="3357980"/>
            <a:chExt cx="6539055" cy="1307812"/>
          </a:xfrm>
        </p:grpSpPr>
        <p:sp>
          <p:nvSpPr>
            <p:cNvPr id="7" name="Arc 47">
              <a:extLst>
                <a:ext uri="{FF2B5EF4-FFF2-40B4-BE49-F238E27FC236}">
                  <a16:creationId xmlns:a16="http://schemas.microsoft.com/office/drawing/2014/main" id="{0BA050EE-725E-696E-BB2C-6EA9D3E97823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Arc 47">
              <a:extLst>
                <a:ext uri="{FF2B5EF4-FFF2-40B4-BE49-F238E27FC236}">
                  <a16:creationId xmlns:a16="http://schemas.microsoft.com/office/drawing/2014/main" id="{BCA34499-99ED-BC43-4118-1A9CC6F1143B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48">
              <a:extLst>
                <a:ext uri="{FF2B5EF4-FFF2-40B4-BE49-F238E27FC236}">
                  <a16:creationId xmlns:a16="http://schemas.microsoft.com/office/drawing/2014/main" id="{56E05A6D-3B23-98D5-8FD3-2154383DFA4E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c 47">
              <a:extLst>
                <a:ext uri="{FF2B5EF4-FFF2-40B4-BE49-F238E27FC236}">
                  <a16:creationId xmlns:a16="http://schemas.microsoft.com/office/drawing/2014/main" id="{DCF43937-3269-04C3-5B95-198BC2513BE3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3158D5CA-0575-06A0-DFB1-C84EB494BF48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38539F59-7DBE-09FA-2224-95CEDB6A0713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141DA3FF-8B95-6AFD-8D36-7C325910B7D5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88715D1B-77B6-C3AE-19B7-B1B43A772039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8F6EF26C-6E28-D9A6-7A9B-06F6B826F917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12BFCAEE-B63B-8000-B738-A038371636F8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2514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563464" y="3492673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902633" y="1715115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902633" y="2294446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168917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8738AA9D-B5D1-E661-D46F-7AE3913D8C0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874990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319EB4E9-F375-A264-51F4-9F8C9F36051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207910" y="485253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41" name="Text Placeholder 29">
            <a:extLst>
              <a:ext uri="{FF2B5EF4-FFF2-40B4-BE49-F238E27FC236}">
                <a16:creationId xmlns:a16="http://schemas.microsoft.com/office/drawing/2014/main" id="{D01CDC55-2FCA-B4DB-8319-8DEB1BCEB1E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207910" y="543186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6C4FF98D-7D78-6D09-0706-7E3E23B84D8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473613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56" name="Text Placeholder 39">
            <a:extLst>
              <a:ext uri="{FF2B5EF4-FFF2-40B4-BE49-F238E27FC236}">
                <a16:creationId xmlns:a16="http://schemas.microsoft.com/office/drawing/2014/main" id="{083F00A7-04DE-84D0-91B0-61BAF1EF3B6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186516" y="3492673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57" name="Text Placeholder 29">
            <a:extLst>
              <a:ext uri="{FF2B5EF4-FFF2-40B4-BE49-F238E27FC236}">
                <a16:creationId xmlns:a16="http://schemas.microsoft.com/office/drawing/2014/main" id="{83636FEA-A74C-BB27-67F7-9B6D3E3DC54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13187" y="1684943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8" name="Text Placeholder 29">
            <a:extLst>
              <a:ext uri="{FF2B5EF4-FFF2-40B4-BE49-F238E27FC236}">
                <a16:creationId xmlns:a16="http://schemas.microsoft.com/office/drawing/2014/main" id="{F8F88145-1753-4141-BB07-5D36AFBC9BA2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513187" y="2264274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A38E980A-D97F-70C8-2EAA-E360966CD21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78309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61" name="Text Placeholder 39">
            <a:extLst>
              <a:ext uri="{FF2B5EF4-FFF2-40B4-BE49-F238E27FC236}">
                <a16:creationId xmlns:a16="http://schemas.microsoft.com/office/drawing/2014/main" id="{1C980CF6-DE07-E961-5CB4-5BB0AE92980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498042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2A969E6B-BB5F-35B0-3AC1-3A267C7BDCD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5818464" y="485253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70CBB720-9C6C-B684-7805-CEB0CD039A9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818464" y="543186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AF8E2EF6-C61A-6777-E2D6-1FEFFADA84C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83005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66" name="Text Placeholder 39">
            <a:extLst>
              <a:ext uri="{FF2B5EF4-FFF2-40B4-BE49-F238E27FC236}">
                <a16:creationId xmlns:a16="http://schemas.microsoft.com/office/drawing/2014/main" id="{4361108A-4725-DEFD-443F-260BC03C92B6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7809568" y="3492673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4B826B9E-2A30-C8BE-CF00-F78B3F572CF4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123741" y="1706539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62BBD775-ADAB-33FF-5219-8D2DCBA6FF2E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123741" y="2285870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B6F9F172-58EC-8DB2-1BF8-8545A83F524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7387701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71" name="Text Placeholder 39">
            <a:extLst>
              <a:ext uri="{FF2B5EF4-FFF2-40B4-BE49-F238E27FC236}">
                <a16:creationId xmlns:a16="http://schemas.microsoft.com/office/drawing/2014/main" id="{3F98A24E-C2F0-0D57-5789-3C4C93AD4149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121094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B0FF3B9D-E9A5-B5B4-FC3A-0162D33B2C93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429017" y="485253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9F4160D9-95CA-4A18-3961-7B5302D779E4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8429017" y="543186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E8C5CD7A-4162-A0D6-A379-ACB0B83E20B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692396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6" name="Arc 48">
            <a:extLst>
              <a:ext uri="{FF2B5EF4-FFF2-40B4-BE49-F238E27FC236}">
                <a16:creationId xmlns:a16="http://schemas.microsoft.com/office/drawing/2014/main" id="{8EAE42D9-C822-6783-7B95-D94FF59C199B}"/>
              </a:ext>
            </a:extLst>
          </p:cNvPr>
          <p:cNvSpPr/>
          <p:nvPr userDrawn="1"/>
        </p:nvSpPr>
        <p:spPr>
          <a:xfrm flipV="1">
            <a:off x="8546091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c 47">
            <a:extLst>
              <a:ext uri="{FF2B5EF4-FFF2-40B4-BE49-F238E27FC236}">
                <a16:creationId xmlns:a16="http://schemas.microsoft.com/office/drawing/2014/main" id="{E47C15F9-251F-4E6A-3EFA-A96B07A463A7}"/>
              </a:ext>
            </a:extLst>
          </p:cNvPr>
          <p:cNvSpPr/>
          <p:nvPr userDrawn="1"/>
        </p:nvSpPr>
        <p:spPr>
          <a:xfrm>
            <a:off x="7238280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c 47">
            <a:extLst>
              <a:ext uri="{FF2B5EF4-FFF2-40B4-BE49-F238E27FC236}">
                <a16:creationId xmlns:a16="http://schemas.microsoft.com/office/drawing/2014/main" id="{90551928-F378-DB4F-DCAA-E5BC2BE03043}"/>
              </a:ext>
            </a:extLst>
          </p:cNvPr>
          <p:cNvSpPr/>
          <p:nvPr userDrawn="1"/>
        </p:nvSpPr>
        <p:spPr>
          <a:xfrm>
            <a:off x="4622658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48">
            <a:extLst>
              <a:ext uri="{FF2B5EF4-FFF2-40B4-BE49-F238E27FC236}">
                <a16:creationId xmlns:a16="http://schemas.microsoft.com/office/drawing/2014/main" id="{577B26A8-71AE-5340-97BA-8436E2C46F5B}"/>
              </a:ext>
            </a:extLst>
          </p:cNvPr>
          <p:cNvSpPr/>
          <p:nvPr userDrawn="1"/>
        </p:nvSpPr>
        <p:spPr>
          <a:xfrm flipV="1">
            <a:off x="5930469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c 47">
            <a:extLst>
              <a:ext uri="{FF2B5EF4-FFF2-40B4-BE49-F238E27FC236}">
                <a16:creationId xmlns:a16="http://schemas.microsoft.com/office/drawing/2014/main" id="{1A098200-6CF0-63BA-0F00-EEFAF3DCDD75}"/>
              </a:ext>
            </a:extLst>
          </p:cNvPr>
          <p:cNvSpPr/>
          <p:nvPr userDrawn="1"/>
        </p:nvSpPr>
        <p:spPr>
          <a:xfrm>
            <a:off x="2007036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c 48">
            <a:extLst>
              <a:ext uri="{FF2B5EF4-FFF2-40B4-BE49-F238E27FC236}">
                <a16:creationId xmlns:a16="http://schemas.microsoft.com/office/drawing/2014/main" id="{9D0D8FEF-5B51-3ACE-680E-C910303B9F85}"/>
              </a:ext>
            </a:extLst>
          </p:cNvPr>
          <p:cNvSpPr/>
          <p:nvPr userDrawn="1"/>
        </p:nvSpPr>
        <p:spPr>
          <a:xfrm flipV="1">
            <a:off x="3314847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2ACB575-5252-D16E-8F87-6D1C980CE7D2}"/>
              </a:ext>
            </a:extLst>
          </p:cNvPr>
          <p:cNvSpPr/>
          <p:nvPr userDrawn="1"/>
        </p:nvSpPr>
        <p:spPr>
          <a:xfrm>
            <a:off x="2007036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8811BD6-1FE7-3CD1-EDF1-992C5B28EA43}"/>
              </a:ext>
            </a:extLst>
          </p:cNvPr>
          <p:cNvSpPr/>
          <p:nvPr userDrawn="1"/>
        </p:nvSpPr>
        <p:spPr>
          <a:xfrm flipV="1">
            <a:off x="3314847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C9B00ED1-0810-06C6-EFE3-1AAA86963842}"/>
              </a:ext>
            </a:extLst>
          </p:cNvPr>
          <p:cNvSpPr/>
          <p:nvPr userDrawn="1"/>
        </p:nvSpPr>
        <p:spPr>
          <a:xfrm>
            <a:off x="4622658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F80BBFDF-B7E9-578C-8E03-B6652D29AA44}"/>
              </a:ext>
            </a:extLst>
          </p:cNvPr>
          <p:cNvSpPr/>
          <p:nvPr userDrawn="1"/>
        </p:nvSpPr>
        <p:spPr>
          <a:xfrm flipV="1">
            <a:off x="5930469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FBFE58C-F4A7-3CCB-8F58-A05F53095710}"/>
              </a:ext>
            </a:extLst>
          </p:cNvPr>
          <p:cNvSpPr/>
          <p:nvPr userDrawn="1"/>
        </p:nvSpPr>
        <p:spPr>
          <a:xfrm>
            <a:off x="7238280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7D657770-3995-7E9C-6892-58EEE01E3965}"/>
              </a:ext>
            </a:extLst>
          </p:cNvPr>
          <p:cNvSpPr/>
          <p:nvPr userDrawn="1"/>
        </p:nvSpPr>
        <p:spPr>
          <a:xfrm flipV="1">
            <a:off x="8546091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0162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63628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351731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0099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1435947"/>
            <a:ext cx="4498971" cy="3041227"/>
          </a:xfrm>
        </p:spPr>
        <p:txBody>
          <a:bodyPr anchor="b">
            <a:noAutofit/>
          </a:bodyPr>
          <a:lstStyle>
            <a:lvl1pPr>
              <a:defRPr sz="5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02470" y="1200150"/>
            <a:ext cx="4006860" cy="445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4720412"/>
            <a:ext cx="3492501" cy="36512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4" y="5123408"/>
            <a:ext cx="3492501" cy="36512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89C402F-EF33-BC3A-77ED-6EE9FAF0EAEA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996632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587373" y="830583"/>
            <a:ext cx="11017251" cy="5196042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830582"/>
            <a:ext cx="11017250" cy="2800772"/>
          </a:xfrm>
        </p:spPr>
        <p:txBody>
          <a:bodyPr anchor="b">
            <a:noAutofit/>
          </a:bodyPr>
          <a:lstStyle>
            <a:lvl1pPr algn="ctr">
              <a:defRPr sz="5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996632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3" y="3874592"/>
            <a:ext cx="11017252" cy="36512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3" y="4277588"/>
            <a:ext cx="11017252" cy="36512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89709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587373" y="0"/>
            <a:ext cx="11017251" cy="3631349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830582"/>
            <a:ext cx="11017250" cy="2800772"/>
          </a:xfrm>
        </p:spPr>
        <p:txBody>
          <a:bodyPr anchor="b">
            <a:noAutofit/>
          </a:bodyPr>
          <a:lstStyle>
            <a:lvl1pPr algn="ctr">
              <a:defRPr sz="5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996632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3" y="3874592"/>
            <a:ext cx="11017252" cy="36512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3" y="4277588"/>
            <a:ext cx="11017252" cy="36512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41236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9103360" y="584200"/>
            <a:ext cx="3088640" cy="56896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2380828"/>
            <a:ext cx="5508626" cy="2096346"/>
          </a:xfrm>
        </p:spPr>
        <p:txBody>
          <a:bodyPr>
            <a:noAutofit/>
          </a:bodyPr>
          <a:lstStyle>
            <a:lvl1pPr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02470" y="1200150"/>
            <a:ext cx="5089530" cy="44577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4720412"/>
            <a:ext cx="3492501" cy="365126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728830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1173478" y="2247899"/>
            <a:ext cx="9845042" cy="3352797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04" y="2380828"/>
            <a:ext cx="9577389" cy="2096346"/>
          </a:xfrm>
        </p:spPr>
        <p:txBody>
          <a:bodyPr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07304" y="4720412"/>
            <a:ext cx="9577389" cy="365126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7304" y="5123408"/>
            <a:ext cx="9577389" cy="365126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769420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1173478" y="2247900"/>
            <a:ext cx="9845042" cy="23622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04" y="2380828"/>
            <a:ext cx="9577389" cy="2096346"/>
          </a:xfrm>
        </p:spPr>
        <p:txBody>
          <a:bodyPr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07304" y="4720412"/>
            <a:ext cx="9577389" cy="365126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7304" y="5123408"/>
            <a:ext cx="9577389" cy="365126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058303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141D-7775-F114-60E8-4EF7CC5C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0A72A-92A5-EA0E-1B24-22AD915E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EF8F-E388-44D4-B97F-150C3DF1C7D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5BACC-1F7C-F501-4282-3052EF68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9F260-DFEF-7474-6537-A99932BF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F701-C54E-4EC9-A6C1-F63D917A9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0466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2052638" y="-9526"/>
            <a:ext cx="2027237" cy="1919289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584200"/>
            <a:ext cx="6816248" cy="1325563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3BCA78D2-DB67-9E06-381E-38B694DBDB7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3714750" cy="190976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5871CAC-832A-B0DC-B1EF-3A924B253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2217375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2C2B6AE-BBD1-072F-11EA-3271514C5E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7375" y="3299317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65C82AC-5994-E285-8E69-464595CDECB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7375" y="4381259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FE3C7A6-3FCF-AFDA-1AA0-A73590427D1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7375" y="5463201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48477" y="2217375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105CEFD-F325-0AB7-B814-0387A51F2E9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48477" y="3299317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17B3774-D454-C357-A847-214689F2756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848477" y="4381259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EB56A41-7B9C-2619-491C-AE83CA1549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848477" y="5463201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784072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2052638" y="-9526"/>
            <a:ext cx="2027237" cy="6283326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584200"/>
            <a:ext cx="6816248" cy="1325563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3BCA78D2-DB67-9E06-381E-38B694DBDB7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3860800" cy="608922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5871CAC-832A-B0DC-B1EF-3A924B253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2217375"/>
            <a:ext cx="7215505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2C2B6AE-BBD1-072F-11EA-3271514C5E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89120" y="3299317"/>
            <a:ext cx="7215505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65C82AC-5994-E285-8E69-464595CDECB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89120" y="4381259"/>
            <a:ext cx="7215505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FE3C7A6-3FCF-AFDA-1AA0-A73590427D1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89120" y="5463201"/>
            <a:ext cx="7215505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751530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8112125" y="806664"/>
            <a:ext cx="2027237" cy="6051336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584200"/>
            <a:ext cx="6521450" cy="1325563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3BCA78D2-DB67-9E06-381E-38B694DBDB7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77250" y="934721"/>
            <a:ext cx="3714750" cy="592327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7375" y="2034496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9F90F1-907D-7070-4FBA-4A2BC0B2F24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87375" y="2934238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503DD1B-1B73-8A6B-1E89-1961141AA8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87375" y="3833980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611618D-976B-988D-D033-8809F946AD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87375" y="4733722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D3E0708-8299-822D-7D8F-A540C3B56C1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87375" y="5633463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9778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584200" y="584200"/>
            <a:ext cx="1443041" cy="5683461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39080" y="2707481"/>
            <a:ext cx="5689601" cy="1443039"/>
          </a:xfrm>
        </p:spPr>
        <p:txBody>
          <a:bodyPr anchor="ctr"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054350" y="584199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9F90F1-907D-7070-4FBA-4A2BC0B2F24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054350" y="1755088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503DD1B-1B73-8A6B-1E89-1961141AA8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054350" y="2925977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611618D-976B-988D-D033-8809F946AD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054350" y="4096866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D3E0708-8299-822D-7D8F-A540C3B56C1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054350" y="5267753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272769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5082381" y="2034496"/>
            <a:ext cx="2027237" cy="4823504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67F3D3-4A12-2E75-B01E-1D4FFC79BAB5}"/>
              </a:ext>
            </a:extLst>
          </p:cNvPr>
          <p:cNvSpPr/>
          <p:nvPr userDrawn="1"/>
        </p:nvSpPr>
        <p:spPr>
          <a:xfrm>
            <a:off x="584200" y="2034496"/>
            <a:ext cx="2027237" cy="482350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BDC65A-83E7-C511-32D9-813802722A58}"/>
              </a:ext>
            </a:extLst>
          </p:cNvPr>
          <p:cNvSpPr/>
          <p:nvPr userDrawn="1"/>
        </p:nvSpPr>
        <p:spPr>
          <a:xfrm>
            <a:off x="9580563" y="2034496"/>
            <a:ext cx="2027237" cy="482350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1"/>
            <a:ext cx="11020425" cy="985520"/>
          </a:xfrm>
        </p:spPr>
        <p:txBody>
          <a:bodyPr anchor="t"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8649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9F90F1-907D-7070-4FBA-4A2BC0B2F24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867740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503DD1B-1B73-8A6B-1E89-1961141AA8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16831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611618D-976B-988D-D033-8809F946AD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365922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D3E0708-8299-822D-7D8F-A540C3B56C1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615012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034090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766219"/>
            <a:ext cx="4502150" cy="1325563"/>
          </a:xfrm>
        </p:spPr>
        <p:txBody>
          <a:bodyPr anchor="ctr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C6C9B8B2-1134-BB17-0F1A-D4997FE234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884932"/>
            <a:ext cx="5508625" cy="36982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C95E7AF-16F8-C807-CBD7-B8581B52CE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1466816"/>
            <a:ext cx="5508625" cy="36982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E00E7E40-44F1-FBBA-D92B-E50AC4F0DC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2263740"/>
            <a:ext cx="5508625" cy="36982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BE716859-CF38-04EB-9CC3-0E28EA77D2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2845624"/>
            <a:ext cx="5508625" cy="36982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10654B0D-9250-D988-A790-26613C3223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3642548"/>
            <a:ext cx="5508625" cy="36982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Phone Number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905ADEF-9F91-866D-D04D-C5609B8D50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4224432"/>
            <a:ext cx="5508625" cy="36982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8CF870E7-54E5-A28E-2F88-65A79CA0C1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5021357"/>
            <a:ext cx="5508625" cy="36982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BC4A4443-8C5D-4F1E-B047-DB6175BC03D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6000" y="5603241"/>
            <a:ext cx="5508625" cy="36982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739816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766219"/>
            <a:ext cx="4502150" cy="1325563"/>
          </a:xfrm>
        </p:spPr>
        <p:txBody>
          <a:bodyPr anchor="ctr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63B1BF72-95C9-C967-7334-A0E69CC06F4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545581" y="1423585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1FC4FA2F-7AE9-168D-0D5A-DA4BFDBBB4F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545581" y="2542308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F3754505-3926-F1C2-E5BB-1BA22BA50D3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545581" y="3661031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98442E5C-ECC0-EE1A-ADE1-CAA30ED3F3EF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545581" y="4779754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D1BEECA7-6A89-70AF-0A62-FE1A39C53A2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B0D9E394-4F17-2CD5-15A1-F59B1880897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772A69CD-0326-405E-BE44-4DC84F92DF5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22FDA902-E2B2-82D1-473A-34A141C5D40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527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0" y="1788160"/>
            <a:ext cx="12192000" cy="328168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3" y="2045548"/>
            <a:ext cx="11017251" cy="1383452"/>
          </a:xfrm>
        </p:spPr>
        <p:txBody>
          <a:bodyPr anchor="b"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6" y="3672238"/>
            <a:ext cx="11017250" cy="1140214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1283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9705974" y="1788160"/>
            <a:ext cx="2486025" cy="328168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3" y="2045548"/>
            <a:ext cx="5508627" cy="1383452"/>
          </a:xfrm>
        </p:spPr>
        <p:txBody>
          <a:bodyPr anchor="b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6" y="3672238"/>
            <a:ext cx="5508626" cy="1140214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title style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797822D4-3AF1-5B58-2FF0-158DBC5AC59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2125" y="781050"/>
            <a:ext cx="3492500" cy="529590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51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1307305" y="2045546"/>
            <a:ext cx="9577390" cy="138345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05" y="2045548"/>
            <a:ext cx="9577390" cy="1383452"/>
          </a:xfrm>
        </p:spPr>
        <p:txBody>
          <a:bodyPr anchor="b"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07306" y="3672238"/>
            <a:ext cx="9577388" cy="1140214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8998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B5DB8-01E8-D920-E967-A7C9FF4B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EF8F-E388-44D4-B97F-150C3DF1C7D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66572B-7F01-D5F2-8FCC-7D55AC7C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A470D-260E-40EE-6B1B-3F2B692C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F701-C54E-4EC9-A6C1-F63D917A9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035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FB1061-563E-2AD7-21A5-0726FC80557C}"/>
              </a:ext>
            </a:extLst>
          </p:cNvPr>
          <p:cNvSpPr/>
          <p:nvPr userDrawn="1"/>
        </p:nvSpPr>
        <p:spPr>
          <a:xfrm>
            <a:off x="7416800" y="2122260"/>
            <a:ext cx="3088640" cy="4735739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191248" cy="1325563"/>
          </a:xfrm>
        </p:spPr>
        <p:txBody>
          <a:bodyPr anchor="t">
            <a:noAutofit/>
          </a:bodyPr>
          <a:lstStyle>
            <a:lvl1pPr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816013"/>
            <a:ext cx="518160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3789000"/>
            <a:ext cx="5181600" cy="2484336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2125" y="1"/>
            <a:ext cx="4079874" cy="6858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482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5999" y="-9565"/>
            <a:ext cx="4068763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81" y="796698"/>
            <a:ext cx="6937543" cy="1325563"/>
          </a:xfrm>
        </p:spPr>
        <p:txBody>
          <a:bodyPr anchor="t">
            <a:noAutofit/>
          </a:bodyPr>
          <a:lstStyle>
            <a:lvl1pPr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112" y="0"/>
            <a:ext cx="4068763" cy="684843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3844" y="2816013"/>
            <a:ext cx="3015979" cy="612569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6240" y="3789000"/>
            <a:ext cx="3015979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9239" y="3789000"/>
            <a:ext cx="3015979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69239" y="2816013"/>
            <a:ext cx="3015979" cy="612569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E1DFAB-28D8-B5CE-CCCD-D0320800EDE8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6F2AE28-EF8D-C600-D3CF-2C5F4251A2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26DCEE2-5821-0543-5382-BBE1D8D60E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896136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399" y="2816012"/>
            <a:ext cx="3165475" cy="61298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5061" y="2816012"/>
            <a:ext cx="3165475" cy="61298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399" y="3789000"/>
            <a:ext cx="3165475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45061" y="3789000"/>
            <a:ext cx="3165475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2126" y="1"/>
            <a:ext cx="4079874" cy="6858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B2B51C-72FC-C14E-4309-AA93EB901489}"/>
              </a:ext>
            </a:extLst>
          </p:cNvPr>
          <p:cNvSpPr/>
          <p:nvPr userDrawn="1"/>
        </p:nvSpPr>
        <p:spPr>
          <a:xfrm>
            <a:off x="0" y="6273335"/>
            <a:ext cx="12191999" cy="575099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816014"/>
            <a:ext cx="291737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816014"/>
            <a:ext cx="291737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789000"/>
            <a:ext cx="291737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789000"/>
            <a:ext cx="291737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5F2ABBD-91F5-C70A-C6E7-842745F6A198}"/>
              </a:ext>
            </a:extLst>
          </p:cNvPr>
          <p:cNvSpPr/>
          <p:nvPr userDrawn="1"/>
        </p:nvSpPr>
        <p:spPr>
          <a:xfrm>
            <a:off x="1611313" y="3429000"/>
            <a:ext cx="2468562" cy="3429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8B093257-1959-B398-EC8B-53DE3FEC7E4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74723" y="2685822"/>
            <a:ext cx="2408240" cy="358797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EF5EC16-4313-722B-60DA-C87C861C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0928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1" y="0"/>
            <a:ext cx="5086346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6633" y="2805128"/>
            <a:ext cx="3085304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2125" y="2816014"/>
            <a:ext cx="308520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6633" y="3789000"/>
            <a:ext cx="3085304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2124" y="3789000"/>
            <a:ext cx="3085200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10100" y="2171699"/>
            <a:ext cx="2971800" cy="45497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86C0CA-45F4-43BF-39CE-AF6C884AE557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7D54ACE-8F34-7F75-48C9-4ED641D4CE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415FD36-78E8-35E1-2300-4B2C7D6EA4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73673B6A-7FE7-CBEA-37F7-E32AFBF6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2" y="584200"/>
            <a:ext cx="10210796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0604" y="2816014"/>
            <a:ext cx="2996982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7509" y="2816014"/>
            <a:ext cx="2996982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04418" y="2816014"/>
            <a:ext cx="2996982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7190" y="3789000"/>
            <a:ext cx="2996982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95804" y="3789000"/>
            <a:ext cx="2996982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4417" y="3789000"/>
            <a:ext cx="2996982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663" y="2816014"/>
            <a:ext cx="300492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7862" y="2816014"/>
            <a:ext cx="300492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6477" y="2816014"/>
            <a:ext cx="300492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9249" y="3789000"/>
            <a:ext cx="300492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87863" y="3789000"/>
            <a:ext cx="300492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96476" y="3789000"/>
            <a:ext cx="300492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2782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13" y="4618037"/>
            <a:ext cx="10226720" cy="1325563"/>
          </a:xfrm>
        </p:spPr>
        <p:txBody>
          <a:bodyPr vert="horz" lIns="91440" tIns="45720" rIns="91440" bIns="45720" rtlCol="0" anchor="b">
            <a:noAutofit/>
          </a:bodyPr>
          <a:lstStyle>
            <a:lvl1pPr algn="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612" y="1044592"/>
            <a:ext cx="292531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2" y="1044592"/>
            <a:ext cx="292531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1044592"/>
            <a:ext cx="292531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2616" y="2017578"/>
            <a:ext cx="2925306" cy="213804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17578"/>
            <a:ext cx="2925306" cy="213804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17578"/>
            <a:ext cx="2925306" cy="213804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524F7C-11B8-F60C-E83B-9AACF2D352BC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7D2EC51-1EAA-481F-44F5-ECB577FE4A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F9A4461-7022-1216-67C2-4282A5ED0F7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0" y="4169646"/>
            <a:ext cx="12192000" cy="2688354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663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9249" y="3048355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05696B9-1651-4668-177F-DEFBAD23C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3551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CC4B88AC-B200-B249-24B1-8ED542BCED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0137" y="3048355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8C17CFE-3579-40B3-2632-589562FA11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2663" y="4534762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F4DD490-986F-987A-AEBB-FB105AA3DA1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9249" y="5507748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A8563D8-A319-24AB-F350-8A68121AE77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23551" y="4534762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ABE82BA-0AB6-8EC4-C921-C69F620CB6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20137" y="5507748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65102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77A9C2-D01E-51F0-0FE4-1349E66F37B3}"/>
              </a:ext>
            </a:extLst>
          </p:cNvPr>
          <p:cNvSpPr/>
          <p:nvPr userDrawn="1"/>
        </p:nvSpPr>
        <p:spPr>
          <a:xfrm>
            <a:off x="0" y="5626100"/>
            <a:ext cx="12192000" cy="12319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46DDED33-F951-92DC-9C06-63695619BBD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82662" y="3429000"/>
            <a:ext cx="10226676" cy="2844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48233E-B05B-E911-700E-801B929678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7189" y="2269763"/>
            <a:ext cx="10222147" cy="81633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58712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45E76-E073-EBA5-925E-70DA305B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FD779-3B29-EA62-FC3C-52275B716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9A116-0C55-1610-6FF0-C4880C1E2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940C4-CCED-F588-6E13-2C84EB6C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EF8F-E388-44D4-B97F-150C3DF1C7D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740D9-AB04-56FF-F99A-BA6E2273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542FB-DD66-A9A3-5335-598928C8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F701-C54E-4EC9-A6C1-F63D917A9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749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7CDB10-DA5D-1EE9-AE4F-F25CCBAE25B0}"/>
              </a:ext>
            </a:extLst>
          </p:cNvPr>
          <p:cNvSpPr/>
          <p:nvPr userDrawn="1"/>
        </p:nvSpPr>
        <p:spPr>
          <a:xfrm>
            <a:off x="5461404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A6A04D99-E55F-8218-8755-379F80E7EB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1404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D337958-8F07-5AAF-7888-FB7F0004A57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0680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885573-5AF5-ED93-C553-335A208ADD6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37314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15FDD13A-74C6-9F9A-E258-A8695432A19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37314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0A72F78-3AC4-D09F-16CD-749151E30F1E}"/>
              </a:ext>
            </a:extLst>
          </p:cNvPr>
          <p:cNvSpPr/>
          <p:nvPr userDrawn="1"/>
        </p:nvSpPr>
        <p:spPr>
          <a:xfrm>
            <a:off x="9116055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52CD714-4175-F01B-723E-34709C3D1FE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16055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56FAE53C-996B-DD95-85E9-2E3038FB901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24533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CC303A69-602F-A36A-9A9E-EE4D0AB6235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291965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E61947B-1C96-D600-646B-A0B608618F0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291965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B0C740-9C9D-361C-4012-372CB4681983}"/>
              </a:ext>
            </a:extLst>
          </p:cNvPr>
          <p:cNvSpPr/>
          <p:nvPr userDrawn="1"/>
        </p:nvSpPr>
        <p:spPr>
          <a:xfrm>
            <a:off x="1611313" y="3429000"/>
            <a:ext cx="2468562" cy="3429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555AA1C-1C5A-333A-24F5-C6F1995B42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82661" y="2269763"/>
            <a:ext cx="2400301" cy="400403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1419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3198F37-3BF6-F353-88A7-EC7B3896DB31}"/>
              </a:ext>
            </a:extLst>
          </p:cNvPr>
          <p:cNvSpPr/>
          <p:nvPr userDrawn="1"/>
        </p:nvSpPr>
        <p:spPr>
          <a:xfrm>
            <a:off x="1806753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3AAF754-AFB2-7B0F-C9D5-723C7F747F9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06753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486EB249-DC17-B35E-6295-7911453EBB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36029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C13F117-62CD-3060-85FD-14552A5345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A370F15-4A8B-E6DC-3995-E9DCC61296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2663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7CDB10-DA5D-1EE9-AE4F-F25CCBAE25B0}"/>
              </a:ext>
            </a:extLst>
          </p:cNvPr>
          <p:cNvSpPr/>
          <p:nvPr userDrawn="1"/>
        </p:nvSpPr>
        <p:spPr>
          <a:xfrm>
            <a:off x="5461404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A6A04D99-E55F-8218-8755-379F80E7EB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1404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D337958-8F07-5AAF-7888-FB7F0004A57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0680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885573-5AF5-ED93-C553-335A208ADD6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37314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15FDD13A-74C6-9F9A-E258-A8695432A19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37314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0A72F78-3AC4-D09F-16CD-749151E30F1E}"/>
              </a:ext>
            </a:extLst>
          </p:cNvPr>
          <p:cNvSpPr/>
          <p:nvPr userDrawn="1"/>
        </p:nvSpPr>
        <p:spPr>
          <a:xfrm>
            <a:off x="9116055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52CD714-4175-F01B-723E-34709C3D1FE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16055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56FAE53C-996B-DD95-85E9-2E3038FB901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24533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CC303A69-602F-A36A-9A9E-EE4D0AB6235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291965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E61947B-1C96-D600-646B-A0B608618F0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291965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3615025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3198F37-3BF6-F353-88A7-EC7B3896DB31}"/>
              </a:ext>
            </a:extLst>
          </p:cNvPr>
          <p:cNvSpPr/>
          <p:nvPr userDrawn="1"/>
        </p:nvSpPr>
        <p:spPr>
          <a:xfrm>
            <a:off x="1480498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3AAF754-AFB2-7B0F-C9D5-723C7F747F9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480498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486EB249-DC17-B35E-6295-7911453EBB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609774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C13F117-62CD-3060-85FD-14552A5345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2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A370F15-4A8B-E6DC-3995-E9DCC61296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2662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D450D8-03FC-4EFA-A2D5-44FAE81334B2}"/>
              </a:ext>
            </a:extLst>
          </p:cNvPr>
          <p:cNvSpPr/>
          <p:nvPr userDrawn="1"/>
        </p:nvSpPr>
        <p:spPr>
          <a:xfrm>
            <a:off x="4134435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CA1725AD-D3F3-4C43-A9CE-D923157D1EB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134435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5A4432-49BE-85C3-371F-61947F2EFFB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371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7DEE162-DE7F-280F-3FCD-C14B9C99397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36599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5590AC1-AE92-BA30-A559-CC995EAC450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636599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B475C3-04A6-711E-5322-383741AA50A0}"/>
              </a:ext>
            </a:extLst>
          </p:cNvPr>
          <p:cNvSpPr/>
          <p:nvPr userDrawn="1"/>
        </p:nvSpPr>
        <p:spPr>
          <a:xfrm>
            <a:off x="6788372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DB54B20-FE22-8EB2-3645-87067CB5CE8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788372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1A99640-BD8F-1C2E-7917-E427E2C9E8E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917648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35576649-3C0B-389C-A412-15DA9006199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90536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1B49E62-70C1-5A3E-C9DE-30D3B9A1317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290536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FB53EF-67A9-1D0C-83D1-C2E775568ADC}"/>
              </a:ext>
            </a:extLst>
          </p:cNvPr>
          <p:cNvSpPr/>
          <p:nvPr userDrawn="1"/>
        </p:nvSpPr>
        <p:spPr>
          <a:xfrm>
            <a:off x="9442309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478AA837-7F82-20FE-7D9B-15D8330F1F7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442309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EE905A64-E16A-360D-D9B9-01DADCD6FEC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571585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2A4709B7-AEF9-3384-236D-2687210D4A3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944473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6FBD3968-FABA-F405-A8DD-5F750F5E0A2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944473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73540803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52D7932-D56E-1D42-DC6F-A66A68AB2585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68AD303-B665-9A3B-C70C-1ECF9E7F14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3551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EC4C7562-D6F5-2BEF-1529-F57822CF67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0137" y="3048354"/>
            <a:ext cx="4381817" cy="322544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7" name="Chart Placeholder 26">
            <a:extLst>
              <a:ext uri="{FF2B5EF4-FFF2-40B4-BE49-F238E27FC236}">
                <a16:creationId xmlns:a16="http://schemas.microsoft.com/office/drawing/2014/main" id="{6104ED45-6F4E-1D7F-AEE0-1E8D4C1CB1A7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982663" y="2074863"/>
            <a:ext cx="4465638" cy="419893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/>
            </a:lvl1pPr>
          </a:lstStyle>
          <a:p>
            <a:pPr marL="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50442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52D7932-D56E-1D42-DC6F-A66A68AB2585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68AD303-B665-9A3B-C70C-1ECF9E7F14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6076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EC4C7562-D6F5-2BEF-1529-F57822CF67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2662" y="3048354"/>
            <a:ext cx="4381817" cy="322544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7" name="Chart Placeholder 26">
            <a:extLst>
              <a:ext uri="{FF2B5EF4-FFF2-40B4-BE49-F238E27FC236}">
                <a16:creationId xmlns:a16="http://schemas.microsoft.com/office/drawing/2014/main" id="{6104ED45-6F4E-1D7F-AEE0-1E8D4C1CB1A7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740286" y="2074863"/>
            <a:ext cx="4465638" cy="419893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/>
            </a:lvl1pPr>
          </a:lstStyle>
          <a:p>
            <a:pPr marL="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72201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97868"/>
            <a:ext cx="12191999" cy="276013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0" y="4395893"/>
            <a:ext cx="3173490" cy="423333"/>
          </a:xfrm>
          <a:noFill/>
        </p:spPr>
        <p:txBody>
          <a:bodyPr wrap="none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6" y="5179227"/>
            <a:ext cx="3173490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0" y="3484167"/>
            <a:ext cx="2539787" cy="423333"/>
          </a:xfrm>
          <a:noFill/>
        </p:spPr>
        <p:txBody>
          <a:bodyPr wrap="none"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355C327-1EAD-122E-76FB-A306501730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10962" y="1495926"/>
            <a:ext cx="3173490" cy="423333"/>
          </a:xfrm>
          <a:noFill/>
        </p:spPr>
        <p:txBody>
          <a:bodyPr wrap="none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8BD62B8-5615-EDE2-EEEF-3269AFB984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07548" y="2279260"/>
            <a:ext cx="3173490" cy="1094573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2196229-9474-38A4-195D-16EF25CFDF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84862" y="4267368"/>
            <a:ext cx="2539787" cy="423333"/>
          </a:xfrm>
          <a:noFill/>
        </p:spPr>
        <p:txBody>
          <a:bodyPr wrap="none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BC3734A-9014-E02E-D881-452851CE20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08006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1DF941D1-0EFC-0B05-819B-85FD2BB7AD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4825978" y="4084784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92E5B2CA-EAA5-5994-683F-5D58C6E2FD1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431134" y="4395893"/>
            <a:ext cx="3173490" cy="423333"/>
          </a:xfrm>
          <a:noFill/>
        </p:spPr>
        <p:txBody>
          <a:bodyPr wrap="none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6CDC4B5-6750-3FF7-B619-C13BDE1822F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27720" y="5179227"/>
            <a:ext cx="3173490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29970677-3370-4011-8DDF-AA7FB9DC18B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05034" y="3484167"/>
            <a:ext cx="2539787" cy="423333"/>
          </a:xfrm>
          <a:noFill/>
        </p:spPr>
        <p:txBody>
          <a:bodyPr wrap="none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29CAD44-6F2E-06C7-7AAA-C96264677B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28178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9A8A885D-2E30-A95C-053D-F6355B5A719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46150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044649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97868"/>
            <a:ext cx="12191999" cy="276013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0" y="4395893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6" y="5179227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0" y="3484167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5F1CF3D7-D6F0-00E0-514C-BE0D7B4F1BB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81885" y="1725260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E110014-5113-3EAB-EA0C-2C4A0D26AC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78471" y="2508594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B0B2218D-7892-865A-9269-8F7CB77EF6E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55785" y="4261634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826A137-9EE9-DBF7-02EF-10A8F53142F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78929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818098BA-EDF5-70C1-9DDB-2D872F98829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3696901" y="4081587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63E044A-0854-3254-F81C-5F8453A186C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72980" y="4395893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F4A60265-606F-B99A-2B16-D7324BEBA72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69566" y="5179227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98828D7D-0668-CA35-2CAD-FC717E71C5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546880" y="3484167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FFECE995-3701-5C12-9D8F-4DA73E1B01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7002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6E0E5E27-916F-613B-634E-E166366FB3A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8799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DCE45788-7A79-F6B2-443A-427BE234AC1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64075" y="1725260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42F4A986-934A-4734-9712-8262BC7D9CF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60661" y="2508594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186262C1-71EC-CE23-F6A4-6036450E58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37975" y="4261634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7F63AFE5-E418-F825-AB60-FCBBDB2D44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61119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6E063F6E-E364-ACD3-D3E6-DAF57028DFE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flipV="1">
            <a:off x="9279091" y="4081587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452589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84320"/>
            <a:ext cx="12191999" cy="277368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1" y="439589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7" y="517922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1" y="3484167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55D6897-9E6A-5267-8A17-FAC640C059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23473" y="172801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27078301-377D-286F-9067-CC583F744A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20059" y="251134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F1119639-B6DC-E663-01C8-EB8BAAD734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97373" y="4258742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7B6D9838-D931-E9B0-922A-4986920FA23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20516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6" name="Text Placeholder 37">
            <a:extLst>
              <a:ext uri="{FF2B5EF4-FFF2-40B4-BE49-F238E27FC236}">
                <a16:creationId xmlns:a16="http://schemas.microsoft.com/office/drawing/2014/main" id="{6651D1C3-7761-EA47-F53A-83048BA81D1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3138488" y="409164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779163C-C8AA-E3FC-B7FD-99A42B2B55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056155" y="439589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1B05E230-3912-FE5D-61FE-AC465718E88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052741" y="517922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19BACF2C-F4F1-F4B1-5D76-004E6CCC4E0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430055" y="3484167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3FBC3B0F-F4A8-4DC4-DDD4-D3A36E8A61A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53198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57" name="Text Placeholder 37">
            <a:extLst>
              <a:ext uri="{FF2B5EF4-FFF2-40B4-BE49-F238E27FC236}">
                <a16:creationId xmlns:a16="http://schemas.microsoft.com/office/drawing/2014/main" id="{31D447B7-1395-9D9A-208D-384C08F1626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71170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1D07862A-5B23-0044-8CE4-F6A221EBF3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288837" y="172801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D6B6CB30-262C-6187-0C1C-55421AF8048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285423" y="251134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5ABC58D2-B87D-BB4A-29CF-B645D14BCA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62737" y="4258742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A271CCA1-C861-BA92-26BB-08558D1EAC2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585880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62" name="Text Placeholder 37">
            <a:extLst>
              <a:ext uri="{FF2B5EF4-FFF2-40B4-BE49-F238E27FC236}">
                <a16:creationId xmlns:a16="http://schemas.microsoft.com/office/drawing/2014/main" id="{0C049EBE-43F7-79A8-2065-6B384929434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flipV="1">
            <a:off x="7603852" y="409164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492CC3B8-8A0F-A348-FB3D-D7976550BFE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521518" y="439589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738882A6-C5D0-0373-B0FA-BF7FBE82E7B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518104" y="517922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60BA9DE5-F5A7-2467-7A00-F6CC4607A5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5418" y="3484167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66" name="Text Placeholder 7">
            <a:extLst>
              <a:ext uri="{FF2B5EF4-FFF2-40B4-BE49-F238E27FC236}">
                <a16:creationId xmlns:a16="http://schemas.microsoft.com/office/drawing/2014/main" id="{816103EB-5462-E08B-3F12-901D5DBC67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818561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67" name="Text Placeholder 37">
            <a:extLst>
              <a:ext uri="{FF2B5EF4-FFF2-40B4-BE49-F238E27FC236}">
                <a16:creationId xmlns:a16="http://schemas.microsoft.com/office/drawing/2014/main" id="{78FDAA65-DF4D-6014-10F6-2D71C8D2CF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36533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018061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84320"/>
            <a:ext cx="12191999" cy="277368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1" y="4395893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7" y="5179227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1" y="3484167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9CFBDD5-870E-35DD-FD5F-F0172492FC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65197" y="1724695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F40198-E11D-B174-C28B-92661D7F204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61783" y="2508029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B0960D7-7983-2595-ABE5-F1787E459D0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39097" y="4260963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6802E5F-A852-2D2D-3C93-8898C76661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762240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B4D97054-802D-1200-213D-9DEAABEABCB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2780212" y="408432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F9A464E-36BA-78EC-8B82-85BECF9499F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39603" y="4395893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985471C-71E7-2A9F-2CD2-D18A4DEE6A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336189" y="5179227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554BCB0-8A73-8A6A-22F3-ECF35C003B9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13503" y="3484167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EEBB83A-0700-B6B7-31D6-CEA5E0D0CB1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36646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2E90BF91-7380-94AC-1FA5-1A514AB0E6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54618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C08780A0-29AE-20CD-D5E3-AC2B3983C8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14009" y="1724695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716A020-77F8-3D14-2A31-111EBFA4018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10595" y="2508029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FD8A23C-16BF-F5F8-3277-D9B61DDDEB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87909" y="4260963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64045693-C54C-3603-BA5A-618CF3E395B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11052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5" name="Text Placeholder 37">
            <a:extLst>
              <a:ext uri="{FF2B5EF4-FFF2-40B4-BE49-F238E27FC236}">
                <a16:creationId xmlns:a16="http://schemas.microsoft.com/office/drawing/2014/main" id="{76271585-EBA3-B68B-5DFA-84AF64DF05A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flipV="1">
            <a:off x="6529024" y="408432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E8DA0FA2-810D-B25A-CCB8-F3362879CD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088415" y="4395893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0C57CB0-2E73-96C0-3605-3E1BBA28770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85001" y="5179227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A5095775-CE62-DB6E-5643-B992A8FA29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62315" y="3484167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15C26498-5BE4-49C6-BDC7-99EBFBD07B1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85458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0" name="Text Placeholder 37">
            <a:extLst>
              <a:ext uri="{FF2B5EF4-FFF2-40B4-BE49-F238E27FC236}">
                <a16:creationId xmlns:a16="http://schemas.microsoft.com/office/drawing/2014/main" id="{7C20FD34-F46F-2B5D-8F3B-9DC5FC6EE0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403430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E0BB22D-6F32-DD2D-2A63-BE6F78B6D0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962820" y="1724695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C19ECCD6-6ED2-5B15-447C-B61314E7CDF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959406" y="2508029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84B770A8-3D75-33D9-16C2-589947A4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336720" y="4260963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D0352AB3-0347-7528-CA9B-290CF11177C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259863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3" name="Text Placeholder 37">
            <a:extLst>
              <a:ext uri="{FF2B5EF4-FFF2-40B4-BE49-F238E27FC236}">
                <a16:creationId xmlns:a16="http://schemas.microsoft.com/office/drawing/2014/main" id="{4A008D60-1662-3363-B6D3-7CDB9E916FA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flipV="1">
            <a:off x="10277835" y="408432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909806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B6E1DFE-554F-BFF5-D289-BA288E4B94A4}"/>
              </a:ext>
            </a:extLst>
          </p:cNvPr>
          <p:cNvSpPr/>
          <p:nvPr userDrawn="1"/>
        </p:nvSpPr>
        <p:spPr>
          <a:xfrm>
            <a:off x="0" y="6273004"/>
            <a:ext cx="12191999" cy="58499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5D200E-ACDD-ED09-8864-C19DF2DF0131}"/>
              </a:ext>
            </a:extLst>
          </p:cNvPr>
          <p:cNvGrpSpPr/>
          <p:nvPr userDrawn="1"/>
        </p:nvGrpSpPr>
        <p:grpSpPr>
          <a:xfrm>
            <a:off x="4134283" y="3165226"/>
            <a:ext cx="3923434" cy="1307812"/>
            <a:chOff x="4134283" y="2771991"/>
            <a:chExt cx="3923434" cy="130781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55A1E4-0A7D-61F7-DF47-1F2DCB838D87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23" name="Arc 47">
                <a:extLst>
                  <a:ext uri="{FF2B5EF4-FFF2-40B4-BE49-F238E27FC236}">
                    <a16:creationId xmlns:a16="http://schemas.microsoft.com/office/drawing/2014/main" id="{239D014E-939D-FD36-06DF-8D3773228C9E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4" name="Arc 48">
                <a:extLst>
                  <a:ext uri="{FF2B5EF4-FFF2-40B4-BE49-F238E27FC236}">
                    <a16:creationId xmlns:a16="http://schemas.microsoft.com/office/drawing/2014/main" id="{654F355E-77E8-017D-8B3E-B9D81D5DEA1A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5" name="Arc 49">
                <a:extLst>
                  <a:ext uri="{FF2B5EF4-FFF2-40B4-BE49-F238E27FC236}">
                    <a16:creationId xmlns:a16="http://schemas.microsoft.com/office/drawing/2014/main" id="{86EFA4FB-592D-87A7-95CF-5ED4421DA8C1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A3F3CCF-9B62-1DE3-3444-3B8B2FCDD604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C036C405-9275-2F84-831C-82012562750B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 dirty="0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6ACAF944-1570-81A0-5432-F16C209A0D8D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AE4C73F8-72F1-6DC7-8E7F-402C319DCDB4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1758817"/>
            <a:ext cx="3495914" cy="423333"/>
          </a:xfrm>
          <a:noFill/>
        </p:spPr>
        <p:txBody>
          <a:bodyPr wrap="square" rtlCol="0" anchor="t">
            <a:noAutofit/>
          </a:bodyPr>
          <a:lstStyle>
            <a:lvl1pPr marL="0" indent="0" algn="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2542151"/>
            <a:ext cx="3495914" cy="882907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52889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355C327-1EAD-122E-76FB-A306501730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48043" y="4607559"/>
            <a:ext cx="3495914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8BD62B8-5615-EDE2-EEEF-3269AFB984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44629" y="5390893"/>
            <a:ext cx="3495914" cy="88290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2196229-9474-38A4-195D-16EF25CFDF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61757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92E5B2CA-EAA5-5994-683F-5D58C6E2FD1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08710" y="1762759"/>
            <a:ext cx="3495914" cy="423333"/>
          </a:xfrm>
          <a:noFill/>
        </p:spPr>
        <p:txBody>
          <a:bodyPr wrap="square" rtlCol="0" anchor="t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6CDC4B5-6750-3FF7-B619-C13BDE1822F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108710" y="2546093"/>
            <a:ext cx="3495914" cy="88290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29970677-3370-4011-8DDF-AA7FB9DC18B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70625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429174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B303-0A96-6169-6813-D9374792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8D305-CF5A-7EC7-A286-06DA54E1E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EF734-8C5B-9C1F-1B2F-04DF20F2F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80A85-FB52-7E7D-6D08-A4F32530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EF8F-E388-44D4-B97F-150C3DF1C7D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976BC-2D3F-40BE-62C3-A81642E8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BD828-B359-41AF-3ED8-4AABE504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F701-C54E-4EC9-A6C1-F63D917A9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1732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BD1F188-4061-CB4B-00D1-ABF856B21BAB}"/>
              </a:ext>
            </a:extLst>
          </p:cNvPr>
          <p:cNvGrpSpPr/>
          <p:nvPr userDrawn="1"/>
        </p:nvGrpSpPr>
        <p:grpSpPr>
          <a:xfrm>
            <a:off x="3485750" y="3165226"/>
            <a:ext cx="5231244" cy="1307812"/>
            <a:chOff x="4134283" y="3357980"/>
            <a:chExt cx="5231244" cy="130781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1F1B17-071A-DFEF-C4B7-650ABC8F88F0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1" name="Arc 47">
                <a:extLst>
                  <a:ext uri="{FF2B5EF4-FFF2-40B4-BE49-F238E27FC236}">
                    <a16:creationId xmlns:a16="http://schemas.microsoft.com/office/drawing/2014/main" id="{62AE3D14-CA88-B88C-083A-FB9EDC26CF66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2" name="Arc 48">
                <a:extLst>
                  <a:ext uri="{FF2B5EF4-FFF2-40B4-BE49-F238E27FC236}">
                    <a16:creationId xmlns:a16="http://schemas.microsoft.com/office/drawing/2014/main" id="{1C198DB0-8CA2-1A60-6ADA-E84FC85E0EBA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A371D17-6C5D-B19D-B2E8-BE5063B2C5E2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19" name="Arc 47">
                <a:extLst>
                  <a:ext uri="{FF2B5EF4-FFF2-40B4-BE49-F238E27FC236}">
                    <a16:creationId xmlns:a16="http://schemas.microsoft.com/office/drawing/2014/main" id="{E97B1A77-13E9-076F-C9EC-8910BE6CA617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0" name="Arc 48">
                <a:extLst>
                  <a:ext uri="{FF2B5EF4-FFF2-40B4-BE49-F238E27FC236}">
                    <a16:creationId xmlns:a16="http://schemas.microsoft.com/office/drawing/2014/main" id="{580EFB7C-1AE1-9F5D-5909-EAC6951E0BB7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1BD2ED-6C69-571D-A5A6-D86D46E106BA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38D6874D-0B7E-F11A-8FEB-EB13D1F9D469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787D6E92-F139-0187-5027-354FBCD86E92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F292C11-4059-21AA-3BB0-D1228061B270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682FAAD4-6A94-7DCE-7476-C6026EADD3FB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F2D17A48-42C4-2192-FB33-3448C1A4C947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89" y="2967758"/>
            <a:ext cx="2638185" cy="423333"/>
          </a:xfrm>
          <a:noFill/>
        </p:spPr>
        <p:txBody>
          <a:bodyPr wrap="square" rtlCol="0" anchor="t">
            <a:noAutofit/>
          </a:bodyPr>
          <a:lstStyle>
            <a:lvl1pPr marL="0" indent="0" algn="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3751093"/>
            <a:ext cx="2638185" cy="838094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99555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5F1CF3D7-D6F0-00E0-514C-BE0D7B4F1BB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16706" y="4651576"/>
            <a:ext cx="2638185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E110014-5113-3EAB-EA0C-2C4A0D26AC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113292" y="5434911"/>
            <a:ext cx="2638185" cy="83809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B0B2218D-7892-865A-9269-8F7CB77EF6E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8701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63E044A-0854-3254-F81C-5F8453A186C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34571" y="1495031"/>
            <a:ext cx="2638185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F4A60265-606F-B99A-2B16-D7324BEBA72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431157" y="2278366"/>
            <a:ext cx="2638185" cy="83809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98828D7D-0668-CA35-2CAD-FC717E71C5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37847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DCE45788-7A79-F6B2-443A-427BE234AC1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66440" y="2967758"/>
            <a:ext cx="2638185" cy="423333"/>
          </a:xfrm>
          <a:noFill/>
        </p:spPr>
        <p:txBody>
          <a:bodyPr wrap="square" rtlCol="0" anchor="t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42F4A986-934A-4734-9712-8262BC7D9CF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63026" y="3751093"/>
            <a:ext cx="2638185" cy="838094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186262C1-71EC-CE23-F6A4-6036450E58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456994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C5C974-FD8D-C29F-00F5-915EDA7E0E75}"/>
              </a:ext>
            </a:extLst>
          </p:cNvPr>
          <p:cNvSpPr/>
          <p:nvPr userDrawn="1"/>
        </p:nvSpPr>
        <p:spPr>
          <a:xfrm>
            <a:off x="0" y="6273004"/>
            <a:ext cx="12191999" cy="58499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2441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DC58569-A743-E665-D540-B481B64E8459}"/>
              </a:ext>
            </a:extLst>
          </p:cNvPr>
          <p:cNvGrpSpPr/>
          <p:nvPr userDrawn="1"/>
        </p:nvGrpSpPr>
        <p:grpSpPr>
          <a:xfrm>
            <a:off x="2827762" y="3165226"/>
            <a:ext cx="6539055" cy="1307812"/>
            <a:chOff x="3480378" y="3357980"/>
            <a:chExt cx="6539055" cy="1307812"/>
          </a:xfrm>
        </p:grpSpPr>
        <p:sp>
          <p:nvSpPr>
            <p:cNvPr id="12" name="Arc 47">
              <a:extLst>
                <a:ext uri="{FF2B5EF4-FFF2-40B4-BE49-F238E27FC236}">
                  <a16:creationId xmlns:a16="http://schemas.microsoft.com/office/drawing/2014/main" id="{1799DBCE-3CDD-CE06-DCD3-E33D796CFBF5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3" name="Arc 47">
              <a:extLst>
                <a:ext uri="{FF2B5EF4-FFF2-40B4-BE49-F238E27FC236}">
                  <a16:creationId xmlns:a16="http://schemas.microsoft.com/office/drawing/2014/main" id="{D2BB6497-C9ED-231A-3D46-236A20D91547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4" name="Arc 48">
              <a:extLst>
                <a:ext uri="{FF2B5EF4-FFF2-40B4-BE49-F238E27FC236}">
                  <a16:creationId xmlns:a16="http://schemas.microsoft.com/office/drawing/2014/main" id="{3B7F452B-F78D-F2B0-F33B-AC7925960C28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5" name="Arc 47">
              <a:extLst>
                <a:ext uri="{FF2B5EF4-FFF2-40B4-BE49-F238E27FC236}">
                  <a16:creationId xmlns:a16="http://schemas.microsoft.com/office/drawing/2014/main" id="{F3999495-48D8-5CE9-11CD-A667A50E615F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6" name="Arc 48">
              <a:extLst>
                <a:ext uri="{FF2B5EF4-FFF2-40B4-BE49-F238E27FC236}">
                  <a16:creationId xmlns:a16="http://schemas.microsoft.com/office/drawing/2014/main" id="{63AC1403-57C4-36A3-F449-8E53AE126B46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3EC7DAF-3551-94E6-E084-19FAD06C1A03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3E3B8828-CA10-E6AF-81C9-846A2AA7EC2A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2C78BF60-1F33-C76B-4C83-FB7F261873ED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2E83B02A-572D-64E3-61A5-073ADE6A4934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08D20091-D26D-739C-EC0D-4332030E65CF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2816" y="148983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39402" y="227317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51602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55D6897-9E6A-5267-8A17-FAC640C059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56016" y="460755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27078301-377D-286F-9067-CC583F744A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752602" y="539089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F1119639-B6DC-E663-01C8-EB8BAAD734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59429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779163C-C8AA-E3FC-B7FD-99A42B2B55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069215" y="148983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1B05E230-3912-FE5D-61FE-AC465718E88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065801" y="227317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19BACF2C-F4F1-F4B1-5D76-004E6CCC4E0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467256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1D07862A-5B23-0044-8CE4-F6A221EBF3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82415" y="460755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D6B6CB30-262C-6187-0C1C-55421AF8048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79001" y="539089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5ABC58D2-B87D-BB4A-29CF-B645D14BCA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75083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492CC3B8-8A0F-A348-FB3D-D7976550BFE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95614" y="148983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738882A6-C5D0-0373-B0FA-BF7FBE82E7B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92200" y="227317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60BA9DE5-F5A7-2467-7A00-F6CC4607A5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82911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57ABE3-587C-7F7B-C8B5-EB06AF8AD71B}"/>
              </a:ext>
            </a:extLst>
          </p:cNvPr>
          <p:cNvSpPr/>
          <p:nvPr userDrawn="1"/>
        </p:nvSpPr>
        <p:spPr>
          <a:xfrm>
            <a:off x="0" y="6273004"/>
            <a:ext cx="12191999" cy="58499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89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3BB7D51-CF9D-4526-1725-5AB30663276A}"/>
              </a:ext>
            </a:extLst>
          </p:cNvPr>
          <p:cNvGrpSpPr/>
          <p:nvPr userDrawn="1"/>
        </p:nvGrpSpPr>
        <p:grpSpPr>
          <a:xfrm>
            <a:off x="2172567" y="3165226"/>
            <a:ext cx="7846866" cy="1307812"/>
            <a:chOff x="2105892" y="3357980"/>
            <a:chExt cx="7846866" cy="1307812"/>
          </a:xfrm>
        </p:grpSpPr>
        <p:sp>
          <p:nvSpPr>
            <p:cNvPr id="19" name="Arc 48">
              <a:extLst>
                <a:ext uri="{FF2B5EF4-FFF2-40B4-BE49-F238E27FC236}">
                  <a16:creationId xmlns:a16="http://schemas.microsoft.com/office/drawing/2014/main" id="{A57EA404-270C-3D5C-14F9-1ECC47BA9B07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0" name="Arc 47">
              <a:extLst>
                <a:ext uri="{FF2B5EF4-FFF2-40B4-BE49-F238E27FC236}">
                  <a16:creationId xmlns:a16="http://schemas.microsoft.com/office/drawing/2014/main" id="{E0D06A7F-9509-C3A7-2D2C-78C39714085C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4" name="Arc 47">
              <a:extLst>
                <a:ext uri="{FF2B5EF4-FFF2-40B4-BE49-F238E27FC236}">
                  <a16:creationId xmlns:a16="http://schemas.microsoft.com/office/drawing/2014/main" id="{AB4BBBAA-DF0A-9D34-37E3-991800093100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5" name="Arc 48">
              <a:extLst>
                <a:ext uri="{FF2B5EF4-FFF2-40B4-BE49-F238E27FC236}">
                  <a16:creationId xmlns:a16="http://schemas.microsoft.com/office/drawing/2014/main" id="{DB6A20B4-C07C-5DCC-F25A-7118BCF0C18A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9" name="Arc 47">
              <a:extLst>
                <a:ext uri="{FF2B5EF4-FFF2-40B4-BE49-F238E27FC236}">
                  <a16:creationId xmlns:a16="http://schemas.microsoft.com/office/drawing/2014/main" id="{96B9398F-6113-4672-FFF8-FBAD5FEF4AC7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0" name="Arc 48">
              <a:extLst>
                <a:ext uri="{FF2B5EF4-FFF2-40B4-BE49-F238E27FC236}">
                  <a16:creationId xmlns:a16="http://schemas.microsoft.com/office/drawing/2014/main" id="{69A4899F-6BC6-0545-C425-46B0A391B53A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C54F923D-0F8C-75D3-F560-621D6C55D4ED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7737C037-6C33-E597-EC0D-93C1577C4A58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65F0F000-9A20-4E99-4193-B75FEBC43421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6062F459-ACA9-F2CB-F2C1-6C195540935B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78D4F275-76C2-2516-B3A5-F4BEB2B9CA71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90126FB4-61AC-3C71-2538-087676C2A51C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38224" y="1492231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34810" y="2275565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91487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9CFBDD5-870E-35DD-FD5F-F0172492FC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61176" y="4582505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F40198-E11D-B174-C28B-92661D7F204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57762" y="5365839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B0960D7-7983-2595-ABE5-F1787E459D0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05076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F9A464E-36BA-78EC-8B82-85BECF9499F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84128" y="1497858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985471C-71E7-2A9F-2CD2-D18A4DEE6A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580714" y="2281192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554BCB0-8A73-8A6A-22F3-ECF35C003B9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18665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C08780A0-29AE-20CD-D5E3-AC2B3983C8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907080" y="4574756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716A020-77F8-3D14-2A31-111EBFA4018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903666" y="5358090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FD8A23C-16BF-F5F8-3277-D9B61DDDEB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32254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E8DA0FA2-810D-B25A-CCB8-F3362879CD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230032" y="1497801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0C57CB0-2E73-96C0-3605-3E1BBA28770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226618" y="2281135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A5095775-CE62-DB6E-5643-B992A8FA29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45843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E0BB22D-6F32-DD2D-2A63-BE6F78B6D0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52984" y="4579415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C19ECCD6-6ED2-5B15-447C-B61314E7CDF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549570" y="5362749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84B770A8-3D75-33D9-16C2-589947A4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759433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814D20-60B7-FDC8-17DF-CB80C61564C0}"/>
              </a:ext>
            </a:extLst>
          </p:cNvPr>
          <p:cNvSpPr/>
          <p:nvPr userDrawn="1"/>
        </p:nvSpPr>
        <p:spPr>
          <a:xfrm>
            <a:off x="0" y="6273004"/>
            <a:ext cx="12191999" cy="58499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73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359C6E-37AA-741C-EB84-CDC9BBBF4799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ED937B2-00D3-C934-7568-D94AE895F2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7A209F4-A64E-7B65-131F-FDCCE92CBD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5065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-1"/>
            <a:ext cx="12192000" cy="30860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96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46" y="5359155"/>
            <a:ext cx="5074268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446" y="3429001"/>
            <a:ext cx="10873179" cy="1753090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692765-6536-09AA-A0BF-2358E9E5BE5F}"/>
              </a:ext>
            </a:extLst>
          </p:cNvPr>
          <p:cNvCxnSpPr/>
          <p:nvPr userDrawn="1"/>
        </p:nvCxnSpPr>
        <p:spPr>
          <a:xfrm>
            <a:off x="587375" y="3429000"/>
            <a:ext cx="0" cy="1753091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9350" y="5359155"/>
            <a:ext cx="5375274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CAE9F-16AE-335B-D01B-39C3752803F0}"/>
              </a:ext>
            </a:extLst>
          </p:cNvPr>
          <p:cNvSpPr/>
          <p:nvPr userDrawn="1"/>
        </p:nvSpPr>
        <p:spPr>
          <a:xfrm rot="5400000">
            <a:off x="6037262" y="2074784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473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0"/>
            <a:ext cx="12192000" cy="6235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46" y="4614945"/>
            <a:ext cx="5074268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446" y="1628775"/>
            <a:ext cx="10873179" cy="2468025"/>
          </a:xfrm>
        </p:spPr>
        <p:txBody>
          <a:bodyPr anchor="ctr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9350" y="4614945"/>
            <a:ext cx="5375274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346FEE9-501A-3130-038F-1856FF3A6460}"/>
              </a:ext>
            </a:extLst>
          </p:cNvPr>
          <p:cNvCxnSpPr>
            <a:cxnSpLocks/>
          </p:cNvCxnSpPr>
          <p:nvPr userDrawn="1"/>
        </p:nvCxnSpPr>
        <p:spPr>
          <a:xfrm>
            <a:off x="587375" y="2194987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11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0"/>
            <a:ext cx="12192000" cy="4190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46" y="4614945"/>
            <a:ext cx="5074268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446" y="584204"/>
            <a:ext cx="10873179" cy="306446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9350" y="4614945"/>
            <a:ext cx="5375274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CAE9F-16AE-335B-D01B-39C3752803F0}"/>
              </a:ext>
            </a:extLst>
          </p:cNvPr>
          <p:cNvSpPr/>
          <p:nvPr userDrawn="1"/>
        </p:nvSpPr>
        <p:spPr>
          <a:xfrm rot="5400000">
            <a:off x="6037262" y="329678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701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4079875" y="-1"/>
            <a:ext cx="8112125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6" name="Picture Placeholder 11">
            <a:extLst>
              <a:ext uri="{FF2B5EF4-FFF2-40B4-BE49-F238E27FC236}">
                <a16:creationId xmlns:a16="http://schemas.microsoft.com/office/drawing/2014/main" id="{A8355845-DE26-7198-B2CF-7868C1CEAA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676" y="1117600"/>
            <a:ext cx="5271689" cy="462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60742" y="3821174"/>
            <a:ext cx="5043883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743" y="1485900"/>
            <a:ext cx="5043882" cy="1943100"/>
          </a:xfrm>
        </p:spPr>
        <p:txBody>
          <a:bodyPr anchor="b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1C7500-A827-04B9-B0EF-2DBB9A14BDDD}"/>
              </a:ext>
            </a:extLst>
          </p:cNvPr>
          <p:cNvCxnSpPr>
            <a:cxnSpLocks/>
          </p:cNvCxnSpPr>
          <p:nvPr userDrawn="1"/>
        </p:nvCxnSpPr>
        <p:spPr>
          <a:xfrm>
            <a:off x="6416675" y="1485900"/>
            <a:ext cx="0" cy="194103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6A68FF5-D245-3670-D1FD-1CBCD14BC34E}"/>
              </a:ext>
            </a:extLst>
          </p:cNvPr>
          <p:cNvSpPr/>
          <p:nvPr userDrawn="1"/>
        </p:nvSpPr>
        <p:spPr>
          <a:xfrm rot="10800000">
            <a:off x="584200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8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theme" Target="../theme/theme2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79.xml"/><Relationship Id="rId39" Type="http://schemas.openxmlformats.org/officeDocument/2006/relationships/slideLayout" Target="../slideLayouts/slideLayout92.xml"/><Relationship Id="rId21" Type="http://schemas.openxmlformats.org/officeDocument/2006/relationships/slideLayout" Target="../slideLayouts/slideLayout74.xml"/><Relationship Id="rId34" Type="http://schemas.openxmlformats.org/officeDocument/2006/relationships/slideLayout" Target="../slideLayouts/slideLayout87.xml"/><Relationship Id="rId42" Type="http://schemas.openxmlformats.org/officeDocument/2006/relationships/slideLayout" Target="../slideLayouts/slideLayout95.xml"/><Relationship Id="rId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73.xml"/><Relationship Id="rId29" Type="http://schemas.openxmlformats.org/officeDocument/2006/relationships/slideLayout" Target="../slideLayouts/slideLayout82.xml"/><Relationship Id="rId41" Type="http://schemas.openxmlformats.org/officeDocument/2006/relationships/slideLayout" Target="../slideLayouts/slideLayout94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24" Type="http://schemas.openxmlformats.org/officeDocument/2006/relationships/slideLayout" Target="../slideLayouts/slideLayout77.xml"/><Relationship Id="rId32" Type="http://schemas.openxmlformats.org/officeDocument/2006/relationships/slideLayout" Target="../slideLayouts/slideLayout85.xml"/><Relationship Id="rId37" Type="http://schemas.openxmlformats.org/officeDocument/2006/relationships/slideLayout" Target="../slideLayouts/slideLayout90.xml"/><Relationship Id="rId40" Type="http://schemas.openxmlformats.org/officeDocument/2006/relationships/slideLayout" Target="../slideLayouts/slideLayout93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76.xml"/><Relationship Id="rId28" Type="http://schemas.openxmlformats.org/officeDocument/2006/relationships/slideLayout" Target="../slideLayouts/slideLayout81.xml"/><Relationship Id="rId36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84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Relationship Id="rId22" Type="http://schemas.openxmlformats.org/officeDocument/2006/relationships/slideLayout" Target="../slideLayouts/slideLayout75.xml"/><Relationship Id="rId27" Type="http://schemas.openxmlformats.org/officeDocument/2006/relationships/slideLayout" Target="../slideLayouts/slideLayout80.xml"/><Relationship Id="rId30" Type="http://schemas.openxmlformats.org/officeDocument/2006/relationships/slideLayout" Target="../slideLayouts/slideLayout83.xml"/><Relationship Id="rId35" Type="http://schemas.openxmlformats.org/officeDocument/2006/relationships/slideLayout" Target="../slideLayouts/slideLayout88.xml"/><Relationship Id="rId43" Type="http://schemas.openxmlformats.org/officeDocument/2006/relationships/theme" Target="../theme/theme3.xml"/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5" Type="http://schemas.openxmlformats.org/officeDocument/2006/relationships/slideLayout" Target="../slideLayouts/slideLayout78.xml"/><Relationship Id="rId33" Type="http://schemas.openxmlformats.org/officeDocument/2006/relationships/slideLayout" Target="../slideLayouts/slideLayout86.xml"/><Relationship Id="rId38" Type="http://schemas.openxmlformats.org/officeDocument/2006/relationships/slideLayout" Target="../slideLayouts/slideLayout91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8.xml"/><Relationship Id="rId18" Type="http://schemas.openxmlformats.org/officeDocument/2006/relationships/slideLayout" Target="../slideLayouts/slideLayout113.xml"/><Relationship Id="rId26" Type="http://schemas.openxmlformats.org/officeDocument/2006/relationships/slideLayout" Target="../slideLayouts/slideLayout121.xml"/><Relationship Id="rId39" Type="http://schemas.openxmlformats.org/officeDocument/2006/relationships/slideLayout" Target="../slideLayouts/slideLayout134.xml"/><Relationship Id="rId21" Type="http://schemas.openxmlformats.org/officeDocument/2006/relationships/slideLayout" Target="../slideLayouts/slideLayout116.xml"/><Relationship Id="rId34" Type="http://schemas.openxmlformats.org/officeDocument/2006/relationships/slideLayout" Target="../slideLayouts/slideLayout129.xml"/><Relationship Id="rId42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97.xml"/><Relationship Id="rId16" Type="http://schemas.openxmlformats.org/officeDocument/2006/relationships/slideLayout" Target="../slideLayouts/slideLayout111.xml"/><Relationship Id="rId20" Type="http://schemas.openxmlformats.org/officeDocument/2006/relationships/slideLayout" Target="../slideLayouts/slideLayout115.xml"/><Relationship Id="rId29" Type="http://schemas.openxmlformats.org/officeDocument/2006/relationships/slideLayout" Target="../slideLayouts/slideLayout124.xml"/><Relationship Id="rId41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24" Type="http://schemas.openxmlformats.org/officeDocument/2006/relationships/slideLayout" Target="../slideLayouts/slideLayout119.xml"/><Relationship Id="rId32" Type="http://schemas.openxmlformats.org/officeDocument/2006/relationships/slideLayout" Target="../slideLayouts/slideLayout127.xml"/><Relationship Id="rId37" Type="http://schemas.openxmlformats.org/officeDocument/2006/relationships/slideLayout" Target="../slideLayouts/slideLayout132.xml"/><Relationship Id="rId40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00.xml"/><Relationship Id="rId15" Type="http://schemas.openxmlformats.org/officeDocument/2006/relationships/slideLayout" Target="../slideLayouts/slideLayout110.xml"/><Relationship Id="rId23" Type="http://schemas.openxmlformats.org/officeDocument/2006/relationships/slideLayout" Target="../slideLayouts/slideLayout118.xml"/><Relationship Id="rId28" Type="http://schemas.openxmlformats.org/officeDocument/2006/relationships/slideLayout" Target="../slideLayouts/slideLayout123.xml"/><Relationship Id="rId36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05.xml"/><Relationship Id="rId19" Type="http://schemas.openxmlformats.org/officeDocument/2006/relationships/slideLayout" Target="../slideLayouts/slideLayout114.xml"/><Relationship Id="rId31" Type="http://schemas.openxmlformats.org/officeDocument/2006/relationships/slideLayout" Target="../slideLayouts/slideLayout126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slideLayout" Target="../slideLayouts/slideLayout109.xml"/><Relationship Id="rId22" Type="http://schemas.openxmlformats.org/officeDocument/2006/relationships/slideLayout" Target="../slideLayouts/slideLayout117.xml"/><Relationship Id="rId27" Type="http://schemas.openxmlformats.org/officeDocument/2006/relationships/slideLayout" Target="../slideLayouts/slideLayout122.xml"/><Relationship Id="rId30" Type="http://schemas.openxmlformats.org/officeDocument/2006/relationships/slideLayout" Target="../slideLayouts/slideLayout125.xml"/><Relationship Id="rId35" Type="http://schemas.openxmlformats.org/officeDocument/2006/relationships/slideLayout" Target="../slideLayouts/slideLayout130.xml"/><Relationship Id="rId43" Type="http://schemas.openxmlformats.org/officeDocument/2006/relationships/theme" Target="../theme/theme4.xml"/><Relationship Id="rId8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7.xml"/><Relationship Id="rId17" Type="http://schemas.openxmlformats.org/officeDocument/2006/relationships/slideLayout" Target="../slideLayouts/slideLayout112.xml"/><Relationship Id="rId25" Type="http://schemas.openxmlformats.org/officeDocument/2006/relationships/slideLayout" Target="../slideLayouts/slideLayout120.xml"/><Relationship Id="rId33" Type="http://schemas.openxmlformats.org/officeDocument/2006/relationships/slideLayout" Target="../slideLayouts/slideLayout128.xml"/><Relationship Id="rId38" Type="http://schemas.openxmlformats.org/officeDocument/2006/relationships/slideLayout" Target="../slideLayouts/slideLayout1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D4CB1-B282-B5BC-359B-0362B5B4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66689-A5DC-8AB3-714F-62E20416B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AFBD9-1C0C-0928-522B-7AAA186E7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43EF8F-E388-44D4-B97F-150C3DF1C7D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4B43E-37E4-5A59-41AD-113662EEE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68CF0-FAD6-E8A4-6B37-D7EE72EB9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B7F701-C54E-4EC9-A6C1-F63D917A9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5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6402-58C4-7A99-9CF9-9F9615E11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F8BE7-C823-87FE-B60E-23984E5B08AD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10398125" cy="110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825625"/>
            <a:ext cx="10398125" cy="441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grpSp>
        <p:nvGrpSpPr>
          <p:cNvPr id="16" name="Group 15" hidden="1">
            <a:extLst>
              <a:ext uri="{FF2B5EF4-FFF2-40B4-BE49-F238E27FC236}">
                <a16:creationId xmlns:a16="http://schemas.microsoft.com/office/drawing/2014/main" id="{9CBE7AA2-3D9C-E4A5-8EC5-AE78D1FAF1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C1AF556-CC80-A678-A2D5-5C8C86BAAE45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52FD21-286B-1EF4-488B-A51A1DBD5450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F54D69-F9E7-0DE6-C3A7-60EE2CD7A944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B753A8C-3034-646A-9496-4E86765F30FA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5A778D6-81DE-8B52-4635-AF9B44897873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FD8563E-664B-9D68-5E75-8203C4796A0B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D21107-5BDC-FC32-29DD-C1E608644F37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Frame 17">
              <a:extLst>
                <a:ext uri="{FF2B5EF4-FFF2-40B4-BE49-F238E27FC236}">
                  <a16:creationId xmlns:a16="http://schemas.microsoft.com/office/drawing/2014/main" id="{82A4C640-D8FF-346F-1885-79B3B285F1FF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B1582F2-20BD-5FB4-2D38-CCE5B632B523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825" y="6370108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17" r:id="rId2"/>
    <p:sldLayoutId id="2147483739" r:id="rId3"/>
    <p:sldLayoutId id="2147483727" r:id="rId4"/>
    <p:sldLayoutId id="2147483740" r:id="rId5"/>
    <p:sldLayoutId id="2147483741" r:id="rId6"/>
    <p:sldLayoutId id="2147483724" r:id="rId7"/>
    <p:sldLayoutId id="2147483733" r:id="rId8"/>
    <p:sldLayoutId id="2147483735" r:id="rId9"/>
    <p:sldLayoutId id="2147483742" r:id="rId10"/>
    <p:sldLayoutId id="2147483757" r:id="rId11"/>
    <p:sldLayoutId id="2147483729" r:id="rId12"/>
    <p:sldLayoutId id="2147483718" r:id="rId13"/>
    <p:sldLayoutId id="2147483776" r:id="rId14"/>
    <p:sldLayoutId id="2147483754" r:id="rId15"/>
    <p:sldLayoutId id="2147483761" r:id="rId16"/>
    <p:sldLayoutId id="2147483756" r:id="rId17"/>
    <p:sldLayoutId id="2147483663" r:id="rId18"/>
    <p:sldLayoutId id="2147483726" r:id="rId19"/>
    <p:sldLayoutId id="2147483723" r:id="rId20"/>
    <p:sldLayoutId id="2147483725" r:id="rId21"/>
    <p:sldLayoutId id="2147483728" r:id="rId22"/>
    <p:sldLayoutId id="2147483666" r:id="rId23"/>
    <p:sldLayoutId id="2147483667" r:id="rId24"/>
    <p:sldLayoutId id="2147483743" r:id="rId25"/>
    <p:sldLayoutId id="2147483736" r:id="rId26"/>
    <p:sldLayoutId id="2147483744" r:id="rId27"/>
    <p:sldLayoutId id="2147483731" r:id="rId28"/>
    <p:sldLayoutId id="2147483722" r:id="rId29"/>
    <p:sldLayoutId id="2147483674" r:id="rId30"/>
    <p:sldLayoutId id="2147483737" r:id="rId31"/>
    <p:sldLayoutId id="2147483738" r:id="rId32"/>
    <p:sldLayoutId id="2147483762" r:id="rId33"/>
    <p:sldLayoutId id="2147483766" r:id="rId34"/>
    <p:sldLayoutId id="2147483768" r:id="rId35"/>
    <p:sldLayoutId id="2147483773" r:id="rId36"/>
    <p:sldLayoutId id="2147483734" r:id="rId37"/>
    <p:sldLayoutId id="2147483721" r:id="rId38"/>
    <p:sldLayoutId id="2147483719" r:id="rId39"/>
    <p:sldLayoutId id="2147483720" r:id="rId40"/>
    <p:sldLayoutId id="2147483730" r:id="rId41"/>
    <p:sldLayoutId id="2147483732" r:id="rId42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061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3840" userDrawn="1">
          <p15:clr>
            <a:srgbClr val="F26B43"/>
          </p15:clr>
        </p15:guide>
        <p15:guide id="10" pos="5110" userDrawn="1">
          <p15:clr>
            <a:srgbClr val="F26B43"/>
          </p15:clr>
        </p15:guide>
        <p15:guide id="11" pos="6403" userDrawn="1">
          <p15:clr>
            <a:srgbClr val="F26B43"/>
          </p15:clr>
        </p15:guide>
        <p15:guide id="12" pos="6970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 hidden="1">
            <a:extLst>
              <a:ext uri="{FF2B5EF4-FFF2-40B4-BE49-F238E27FC236}">
                <a16:creationId xmlns:a16="http://schemas.microsoft.com/office/drawing/2014/main" id="{92FAE72C-82F9-63EA-E047-125229D746D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7" name="Group 6" hidden="1">
              <a:extLst>
                <a:ext uri="{FF2B5EF4-FFF2-40B4-BE49-F238E27FC236}">
                  <a16:creationId xmlns:a16="http://schemas.microsoft.com/office/drawing/2014/main" id="{2783FDA6-B880-12D1-F0DF-F65463525311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9" name="Rectangle 8" hidden="1">
                <a:extLst>
                  <a:ext uri="{FF2B5EF4-FFF2-40B4-BE49-F238E27FC236}">
                    <a16:creationId xmlns:a16="http://schemas.microsoft.com/office/drawing/2014/main" id="{F3FB1A56-AC44-3AC8-87A5-872AC4A90ABE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 hidden="1">
                <a:extLst>
                  <a:ext uri="{FF2B5EF4-FFF2-40B4-BE49-F238E27FC236}">
                    <a16:creationId xmlns:a16="http://schemas.microsoft.com/office/drawing/2014/main" id="{6E2D1C13-7C92-62FB-45D9-9953EC36A6AD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604F73FA-93CA-86AA-4012-1C081C51CA92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E11C4BE9-3395-6EBF-1736-876AE6CA5899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 hidden="1">
                <a:extLst>
                  <a:ext uri="{FF2B5EF4-FFF2-40B4-BE49-F238E27FC236}">
                    <a16:creationId xmlns:a16="http://schemas.microsoft.com/office/drawing/2014/main" id="{A7429E2A-937D-ABD5-C743-BA1A6F11C542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 hidden="1">
                <a:extLst>
                  <a:ext uri="{FF2B5EF4-FFF2-40B4-BE49-F238E27FC236}">
                    <a16:creationId xmlns:a16="http://schemas.microsoft.com/office/drawing/2014/main" id="{F814B45D-6D67-5DE1-FAC9-ADD01AD86BA5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Frame 7" hidden="1">
              <a:extLst>
                <a:ext uri="{FF2B5EF4-FFF2-40B4-BE49-F238E27FC236}">
                  <a16:creationId xmlns:a16="http://schemas.microsoft.com/office/drawing/2014/main" id="{1DC1DDE1-81D0-FC9A-3287-7D3238A124C9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1F0CC8E-ACD5-7EAF-0318-14DE89454DA6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538" y="6454056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59" r:id="rId2"/>
    <p:sldLayoutId id="2147483783" r:id="rId3"/>
    <p:sldLayoutId id="2147483770" r:id="rId4"/>
    <p:sldLayoutId id="2147483784" r:id="rId5"/>
    <p:sldLayoutId id="2147483785" r:id="rId6"/>
    <p:sldLayoutId id="2147483771" r:id="rId7"/>
    <p:sldLayoutId id="2147483772" r:id="rId8"/>
    <p:sldLayoutId id="2147483780" r:id="rId9"/>
    <p:sldLayoutId id="2147483786" r:id="rId10"/>
    <p:sldLayoutId id="2147483749" r:id="rId11"/>
    <p:sldLayoutId id="2147483779" r:id="rId12"/>
    <p:sldLayoutId id="2147483755" r:id="rId13"/>
    <p:sldLayoutId id="2147483788" r:id="rId14"/>
    <p:sldLayoutId id="2147483748" r:id="rId15"/>
    <p:sldLayoutId id="2147483751" r:id="rId16"/>
    <p:sldLayoutId id="2147483673" r:id="rId17"/>
    <p:sldLayoutId id="2147483672" r:id="rId18"/>
    <p:sldLayoutId id="2147483665" r:id="rId19"/>
    <p:sldLayoutId id="2147483676" r:id="rId20"/>
    <p:sldLayoutId id="2147483668" r:id="rId21"/>
    <p:sldLayoutId id="2147483664" r:id="rId22"/>
    <p:sldLayoutId id="2147483675" r:id="rId23"/>
    <p:sldLayoutId id="2147483669" r:id="rId24"/>
    <p:sldLayoutId id="2147483781" r:id="rId25"/>
    <p:sldLayoutId id="2147483750" r:id="rId26"/>
    <p:sldLayoutId id="2147483765" r:id="rId27"/>
    <p:sldLayoutId id="2147483769" r:id="rId28"/>
    <p:sldLayoutId id="2147483767" r:id="rId29"/>
    <p:sldLayoutId id="2147483782" r:id="rId30"/>
    <p:sldLayoutId id="2147483787" r:id="rId31"/>
    <p:sldLayoutId id="2147483764" r:id="rId32"/>
    <p:sldLayoutId id="2147483753" r:id="rId33"/>
    <p:sldLayoutId id="2147483774" r:id="rId34"/>
    <p:sldLayoutId id="2147483775" r:id="rId35"/>
    <p:sldLayoutId id="2147483777" r:id="rId36"/>
    <p:sldLayoutId id="2147483778" r:id="rId37"/>
    <p:sldLayoutId id="2147483760" r:id="rId38"/>
    <p:sldLayoutId id="2147483758" r:id="rId39"/>
    <p:sldLayoutId id="2147483670" r:id="rId40"/>
    <p:sldLayoutId id="2147483671" r:id="rId41"/>
    <p:sldLayoutId id="2147483745" r:id="rId4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403" userDrawn="1">
          <p15:clr>
            <a:srgbClr val="F26B43"/>
          </p15:clr>
        </p15:guide>
        <p15:guide id="4" pos="7310" userDrawn="1">
          <p15:clr>
            <a:srgbClr val="F26B43"/>
          </p15:clr>
        </p15:guide>
        <p15:guide id="5" pos="370" userDrawn="1">
          <p15:clr>
            <a:srgbClr val="F26B43"/>
          </p15:clr>
        </p15:guide>
        <p15:guide id="6" pos="5110" userDrawn="1">
          <p15:clr>
            <a:srgbClr val="F26B43"/>
          </p15:clr>
        </p15:guide>
        <p15:guide id="7" pos="2570" userDrawn="1">
          <p15:clr>
            <a:srgbClr val="F26B43"/>
          </p15:clr>
        </p15:guide>
        <p15:guide id="8" pos="1277" userDrawn="1">
          <p15:clr>
            <a:srgbClr val="F26B43"/>
          </p15:clr>
        </p15:guide>
        <p15:guide id="9" orient="horz" pos="368" userDrawn="1">
          <p15:clr>
            <a:srgbClr val="F26B43"/>
          </p15:clr>
        </p15:guide>
        <p15:guide id="10" orient="horz" pos="3952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31CA77-4526-60BD-4614-F242B74D161D}"/>
              </a:ext>
            </a:extLst>
          </p:cNvPr>
          <p:cNvSpPr/>
          <p:nvPr userDrawn="1"/>
        </p:nvSpPr>
        <p:spPr>
          <a:xfrm>
            <a:off x="0" y="6235700"/>
            <a:ext cx="12192000" cy="622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10398125" cy="110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825625"/>
            <a:ext cx="10398125" cy="3559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grpSp>
        <p:nvGrpSpPr>
          <p:cNvPr id="16" name="Group 15" hidden="1">
            <a:extLst>
              <a:ext uri="{FF2B5EF4-FFF2-40B4-BE49-F238E27FC236}">
                <a16:creationId xmlns:a16="http://schemas.microsoft.com/office/drawing/2014/main" id="{9CBE7AA2-3D9C-E4A5-8EC5-AE78D1FAF1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7" name="Group 16" hidden="1">
              <a:extLst>
                <a:ext uri="{FF2B5EF4-FFF2-40B4-BE49-F238E27FC236}">
                  <a16:creationId xmlns:a16="http://schemas.microsoft.com/office/drawing/2014/main" id="{DC1AF556-CC80-A678-A2D5-5C8C86BAAE45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9" name="Rectangle 18" hidden="1">
                <a:extLst>
                  <a:ext uri="{FF2B5EF4-FFF2-40B4-BE49-F238E27FC236}">
                    <a16:creationId xmlns:a16="http://schemas.microsoft.com/office/drawing/2014/main" id="{F152FD21-286B-1EF4-488B-A51A1DBD5450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 hidden="1">
                <a:extLst>
                  <a:ext uri="{FF2B5EF4-FFF2-40B4-BE49-F238E27FC236}">
                    <a16:creationId xmlns:a16="http://schemas.microsoft.com/office/drawing/2014/main" id="{8BF54D69-F9E7-0DE6-C3A7-60EE2CD7A944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 hidden="1">
                <a:extLst>
                  <a:ext uri="{FF2B5EF4-FFF2-40B4-BE49-F238E27FC236}">
                    <a16:creationId xmlns:a16="http://schemas.microsoft.com/office/drawing/2014/main" id="{6B753A8C-3034-646A-9496-4E86765F30FA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 hidden="1">
                <a:extLst>
                  <a:ext uri="{FF2B5EF4-FFF2-40B4-BE49-F238E27FC236}">
                    <a16:creationId xmlns:a16="http://schemas.microsoft.com/office/drawing/2014/main" id="{F5A778D6-81DE-8B52-4635-AF9B44897873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 hidden="1">
                <a:extLst>
                  <a:ext uri="{FF2B5EF4-FFF2-40B4-BE49-F238E27FC236}">
                    <a16:creationId xmlns:a16="http://schemas.microsoft.com/office/drawing/2014/main" id="{6FD8563E-664B-9D68-5E75-8203C4796A0B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 hidden="1">
                <a:extLst>
                  <a:ext uri="{FF2B5EF4-FFF2-40B4-BE49-F238E27FC236}">
                    <a16:creationId xmlns:a16="http://schemas.microsoft.com/office/drawing/2014/main" id="{42D21107-5BDC-FC32-29DD-C1E608644F37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Frame 17" hidden="1">
              <a:extLst>
                <a:ext uri="{FF2B5EF4-FFF2-40B4-BE49-F238E27FC236}">
                  <a16:creationId xmlns:a16="http://schemas.microsoft.com/office/drawing/2014/main" id="{82A4C640-D8FF-346F-1885-79B3B285F1FF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6C1C88-2ECB-FD04-A6A6-62C080CC9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43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0200D-1894-E78A-4396-9F667379D94F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64288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10" r:id="rId2"/>
    <p:sldLayoutId id="2147483709" r:id="rId3"/>
    <p:sldLayoutId id="2147483677" r:id="rId4"/>
    <p:sldLayoutId id="2147483711" r:id="rId5"/>
    <p:sldLayoutId id="2147483712" r:id="rId6"/>
    <p:sldLayoutId id="2147483687" r:id="rId7"/>
    <p:sldLayoutId id="2147483704" r:id="rId8"/>
    <p:sldLayoutId id="2147483697" r:id="rId9"/>
    <p:sldLayoutId id="2147483713" r:id="rId10"/>
    <p:sldLayoutId id="2147483714" r:id="rId11"/>
    <p:sldLayoutId id="2147483702" r:id="rId12"/>
    <p:sldLayoutId id="2147483703" r:id="rId13"/>
    <p:sldLayoutId id="2147483701" r:id="rId14"/>
    <p:sldLayoutId id="2147483715" r:id="rId15"/>
    <p:sldLayoutId id="2147483716" r:id="rId16"/>
    <p:sldLayoutId id="2147483662" r:id="rId17"/>
    <p:sldLayoutId id="2147483686" r:id="rId18"/>
    <p:sldLayoutId id="2147483679" r:id="rId19"/>
    <p:sldLayoutId id="2147483683" r:id="rId20"/>
    <p:sldLayoutId id="2147483680" r:id="rId21"/>
    <p:sldLayoutId id="2147483684" r:id="rId22"/>
    <p:sldLayoutId id="2147483678" r:id="rId23"/>
    <p:sldLayoutId id="2147483681" r:id="rId24"/>
    <p:sldLayoutId id="2147483682" r:id="rId25"/>
    <p:sldLayoutId id="2147483698" r:id="rId26"/>
    <p:sldLayoutId id="2147483685" r:id="rId27"/>
    <p:sldLayoutId id="2147483688" r:id="rId28"/>
    <p:sldLayoutId id="2147483689" r:id="rId29"/>
    <p:sldLayoutId id="2147483690" r:id="rId30"/>
    <p:sldLayoutId id="2147483699" r:id="rId31"/>
    <p:sldLayoutId id="2147483700" r:id="rId32"/>
    <p:sldLayoutId id="2147483696" r:id="rId33"/>
    <p:sldLayoutId id="2147483691" r:id="rId34"/>
    <p:sldLayoutId id="2147483692" r:id="rId35"/>
    <p:sldLayoutId id="2147483693" r:id="rId36"/>
    <p:sldLayoutId id="2147483705" r:id="rId37"/>
    <p:sldLayoutId id="2147483706" r:id="rId38"/>
    <p:sldLayoutId id="2147483707" r:id="rId39"/>
    <p:sldLayoutId id="2147483708" r:id="rId40"/>
    <p:sldLayoutId id="2147483694" r:id="rId41"/>
    <p:sldLayoutId id="2147483695" r:id="rId42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b="1" kern="1200">
          <a:solidFill>
            <a:schemeClr val="accent4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3840" userDrawn="1">
          <p15:clr>
            <a:srgbClr val="F26B43"/>
          </p15:clr>
        </p15:guide>
        <p15:guide id="10" pos="5110" userDrawn="1">
          <p15:clr>
            <a:srgbClr val="F26B43"/>
          </p15:clr>
        </p15:guide>
        <p15:guide id="11" pos="64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80D0-F5C8-5A3A-C917-3A0E4FD2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Booking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2E7EF-F47B-C361-E4AC-5427724920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Created by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16D89-80BB-34D7-21A3-E17917A01A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Faisal Alghamdi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EE578B-6A5E-3405-3438-8D0EFEE068A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102470" y="1200150"/>
            <a:ext cx="400686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8536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776F-C37E-96F3-1675-2FCAF398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1D427-53C8-6212-042C-8B3F13A817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Discover &amp; Book Events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F09EC-0FC3-FC0E-7657-1291232425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A system that helps users easily discover and book events while giving hosts control over capacity, ticketing, and performance tracking.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9421DF-521D-3F70-A98D-CF5B728A0CA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112125" y="1"/>
            <a:ext cx="4079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2833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E384-29BE-256E-99C2-07C6A2E04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896136" cy="1325563"/>
          </a:xfrm>
        </p:spPr>
        <p:txBody>
          <a:bodyPr anchor="t">
            <a:normAutofit/>
          </a:bodyPr>
          <a:lstStyle/>
          <a:p>
            <a:r>
              <a:rPr lang="en-US"/>
              <a:t>Problems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F37AB-90C2-CEBA-17BC-48C694F19A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6913" y="2040341"/>
            <a:ext cx="4768794" cy="2695399"/>
          </a:xfrm>
        </p:spPr>
        <p:txBody>
          <a:bodyPr anchor="t">
            <a:normAutofit/>
          </a:bodyPr>
          <a:lstStyle/>
          <a:p>
            <a:pPr>
              <a:lnSpc>
                <a:spcPct val="250000"/>
              </a:lnSpc>
              <a:spcAft>
                <a:spcPts val="600"/>
              </a:spcAft>
            </a:pPr>
            <a:r>
              <a:rPr lang="en-US" sz="2000" b="1" dirty="0"/>
              <a:t>• Event Discovery Issues</a:t>
            </a:r>
          </a:p>
          <a:p>
            <a:pPr>
              <a:lnSpc>
                <a:spcPct val="250000"/>
              </a:lnSpc>
              <a:spcAft>
                <a:spcPts val="600"/>
              </a:spcAft>
            </a:pPr>
            <a:r>
              <a:rPr lang="en-US" sz="2000" b="1" dirty="0"/>
              <a:t>• Manual Booking</a:t>
            </a:r>
          </a:p>
          <a:p>
            <a:pPr>
              <a:lnSpc>
                <a:spcPct val="250000"/>
              </a:lnSpc>
              <a:spcAft>
                <a:spcPts val="600"/>
              </a:spcAft>
            </a:pPr>
            <a:r>
              <a:rPr lang="en-US" sz="2000" b="1" dirty="0"/>
              <a:t>• Lack of Insights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341C5B1-6725-4EF9-B4AB-CEC0B6FD41B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319654" y="1"/>
            <a:ext cx="3872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633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D69B-C8D4-CD77-E872-373E2A35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742F4-1306-8D0E-8BF8-76B94D059C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Without the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12253-52BE-C3FA-4D83-A86BBEA60F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Users struggle with endless scrolling and lack of guidance. Events are often overbooked, poorly confirmed, and manual check-ins slow. Hosts miss post-event engagement.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789BF-F08E-A4AE-B6ED-6175C421190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112125" y="1"/>
            <a:ext cx="4079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8583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5E542-B9B0-8BB8-8ED1-9E97547DA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BF30-1875-8C86-8243-A9A3BECB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896136" cy="1325563"/>
          </a:xfrm>
        </p:spPr>
        <p:txBody>
          <a:bodyPr anchor="t">
            <a:normAutofit/>
          </a:bodyPr>
          <a:lstStyle/>
          <a:p>
            <a:r>
              <a:rPr lang="en-US" dirty="0"/>
              <a:t>Solutions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C98EB-D739-FA12-F4A2-338441FFF3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6913" y="2040341"/>
            <a:ext cx="4768794" cy="2695399"/>
          </a:xfrm>
        </p:spPr>
        <p:txBody>
          <a:bodyPr anchor="t">
            <a:normAutofit/>
          </a:bodyPr>
          <a:lstStyle/>
          <a:p>
            <a:pPr>
              <a:lnSpc>
                <a:spcPct val="250000"/>
              </a:lnSpc>
              <a:spcAft>
                <a:spcPts val="600"/>
              </a:spcAft>
            </a:pPr>
            <a:r>
              <a:rPr lang="en-US" sz="2000" b="1" dirty="0"/>
              <a:t>• One platform for events</a:t>
            </a:r>
          </a:p>
          <a:p>
            <a:pPr>
              <a:lnSpc>
                <a:spcPct val="250000"/>
              </a:lnSpc>
              <a:spcAft>
                <a:spcPts val="600"/>
              </a:spcAft>
            </a:pPr>
            <a:r>
              <a:rPr lang="en-US" sz="2000" b="1" dirty="0"/>
              <a:t>• Online booking</a:t>
            </a:r>
          </a:p>
          <a:p>
            <a:pPr>
              <a:lnSpc>
                <a:spcPct val="250000"/>
              </a:lnSpc>
              <a:spcAft>
                <a:spcPts val="600"/>
              </a:spcAft>
            </a:pPr>
            <a:r>
              <a:rPr lang="en-US" sz="2000" b="1" dirty="0"/>
              <a:t>• Data Collection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39CBE5-2C3F-CAE4-F3AB-D188BD4210F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319654" y="1"/>
            <a:ext cx="3872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2239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2C08D-C785-AFAE-3E4A-154ED662C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896136" cy="1325563"/>
          </a:xfrm>
        </p:spPr>
        <p:txBody>
          <a:bodyPr anchor="t">
            <a:normAutofit/>
          </a:bodyPr>
          <a:lstStyle/>
          <a:p>
            <a:r>
              <a:rPr lang="en-US" dirty="0"/>
              <a:t>Host 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4F0D8-B521-4A45-674F-6E1C78E047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176817"/>
            <a:ext cx="4954138" cy="1508078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 &amp; Manage Events</a:t>
            </a:r>
          </a:p>
          <a:p>
            <a:pPr marL="285750" indent="-28575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Monitor Performance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9046B5-60AA-4381-A003-3B32B1F6282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112126" y="1"/>
            <a:ext cx="4079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4186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F77F-1938-8069-A156-051C0C01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73BA2-E2C7-0139-7D95-A727DF1B92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3704" y="2577177"/>
            <a:ext cx="3418764" cy="1100895"/>
          </a:xfrm>
        </p:spPr>
        <p:txBody>
          <a:bodyPr/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Discover &amp; Book Events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Receive &amp; Use Tickets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98486B5-B5A7-701C-1553-9B42755C35D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112126" y="1"/>
            <a:ext cx="4079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3608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Flame">
  <a:themeElements>
    <a:clrScheme name="Custom 13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4D00"/>
      </a:accent1>
      <a:accent2>
        <a:srgbClr val="FE7032"/>
      </a:accent2>
      <a:accent3>
        <a:srgbClr val="FFAD8D"/>
      </a:accent3>
      <a:accent4>
        <a:srgbClr val="FFC000"/>
      </a:accent4>
      <a:accent5>
        <a:srgbClr val="FEE599"/>
      </a:accent5>
      <a:accent6>
        <a:srgbClr val="D9E8F5"/>
      </a:accent6>
      <a:hlink>
        <a:srgbClr val="0563C1"/>
      </a:hlink>
      <a:folHlink>
        <a:srgbClr val="954F72"/>
      </a:folHlink>
    </a:clrScheme>
    <a:fontScheme name="Custom 116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rra">
  <a:themeElements>
    <a:clrScheme name="Custom 1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4444"/>
      </a:accent1>
      <a:accent2>
        <a:srgbClr val="F87171"/>
      </a:accent2>
      <a:accent3>
        <a:srgbClr val="FCA5A5"/>
      </a:accent3>
      <a:accent4>
        <a:srgbClr val="FEE2E2"/>
      </a:accent4>
      <a:accent5>
        <a:srgbClr val="2DD4BF"/>
      </a:accent5>
      <a:accent6>
        <a:srgbClr val="8D0C0C"/>
      </a:accent6>
      <a:hlink>
        <a:srgbClr val="0563C1"/>
      </a:hlink>
      <a:folHlink>
        <a:srgbClr val="954F72"/>
      </a:folHlink>
    </a:clrScheme>
    <a:fontScheme name="Custom 121">
      <a:majorFont>
        <a:latin typeface="Segoe U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ral">
  <a:themeElements>
    <a:clrScheme name="Custom 177">
      <a:dk1>
        <a:srgbClr val="414042"/>
      </a:dk1>
      <a:lt1>
        <a:sysClr val="window" lastClr="FFFFFF"/>
      </a:lt1>
      <a:dk2>
        <a:srgbClr val="44546A"/>
      </a:dk2>
      <a:lt2>
        <a:srgbClr val="E7E6E6"/>
      </a:lt2>
      <a:accent1>
        <a:srgbClr val="E57373"/>
      </a:accent1>
      <a:accent2>
        <a:srgbClr val="F28B82"/>
      </a:accent2>
      <a:accent3>
        <a:srgbClr val="6D6E71"/>
      </a:accent3>
      <a:accent4>
        <a:srgbClr val="414042"/>
      </a:accent4>
      <a:accent5>
        <a:srgbClr val="B0B1B5"/>
      </a:accent5>
      <a:accent6>
        <a:srgbClr val="D32F2F"/>
      </a:accent6>
      <a:hlink>
        <a:srgbClr val="0563C1"/>
      </a:hlink>
      <a:folHlink>
        <a:srgbClr val="954F72"/>
      </a:folHlink>
    </a:clrScheme>
    <a:fontScheme name="Custom 126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ECCF13F-34D4-4239-B531-D6079A6DFBD5}">
  <we:reference id="wa200005566" version="3.0.0.3" store="en-US" storeType="OMEX"/>
  <we:alternateReferences>
    <we:reference id="wa200005566" version="3.0.0.3" store="wa200005566" storeType="OMEX"/>
  </we:alternateReferences>
  <we:properties>
    <we:property name="theme" value="{&quot;name&quot;:&quot;Red&quot;,&quot;template&quot;:&quot;Terra&quot;,&quot;replaceLayouts&quot;:true,&quot;color&quot;:&quot;#EF4444&quot;,&quot;colorPalette&quot;:[&quot;44546A&quot;,&quot;E7E6E6&quot;,&quot;EF4444&quot;,&quot;F87171&quot;,&quot;FCA5A5&quot;,&quot;FEE2E2&quot;,&quot;2DD4BF&quot;,&quot;8D0C0C&quot;,&quot;0563C1&quot;,&quot;954F72&quot;],&quot;previewImages&quot;:[&quot;https://cpp.appsdowonders.com/assets/SlideTitle-terra-red.png&quot;,&quot;https://cpp.appsdowonders.com/assets/SlideTextbox1-terra-red.png&quot;,&quot;https://cpp.appsdowonders.com/assets/SlideTextbox3-terra-red.png&quot;,&quot;https://cpp.appsdowonders.com/assets/SlideTable-terra-red.png&quot;,&quot;https://cpp.appsdowonders.com/assets/SlideTimeline-terra-red.png&quot;],&quot;index&quot;:2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110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Aptos</vt:lpstr>
      <vt:lpstr>Aptos Display</vt:lpstr>
      <vt:lpstr>Arial</vt:lpstr>
      <vt:lpstr>Arial Black</vt:lpstr>
      <vt:lpstr>Calibri</vt:lpstr>
      <vt:lpstr>Montserrat SemiBold</vt:lpstr>
      <vt:lpstr>Open Sans Bold</vt:lpstr>
      <vt:lpstr>Segoe UI</vt:lpstr>
      <vt:lpstr>Office Theme</vt:lpstr>
      <vt:lpstr>Flame</vt:lpstr>
      <vt:lpstr>Terra</vt:lpstr>
      <vt:lpstr>Coral</vt:lpstr>
      <vt:lpstr>Event Booking System</vt:lpstr>
      <vt:lpstr>Project Summary</vt:lpstr>
      <vt:lpstr>Problems</vt:lpstr>
      <vt:lpstr>Scenario</vt:lpstr>
      <vt:lpstr>Solutions</vt:lpstr>
      <vt:lpstr>Host Flow</vt:lpstr>
      <vt:lpstr>User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Faisal Alghamdi</dc:creator>
  <cp:lastModifiedBy>Faisal</cp:lastModifiedBy>
  <cp:revision>1</cp:revision>
  <dcterms:created xsi:type="dcterms:W3CDTF">2025-04-13T18:24:04Z</dcterms:created>
  <dcterms:modified xsi:type="dcterms:W3CDTF">2025-04-13T19:48:49Z</dcterms:modified>
</cp:coreProperties>
</file>