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3716000" cy="24384000"/>
  <p:embeddedFontLst>
    <p:embeddedFont>
      <p:font typeface="EB Garamond"/>
      <p:regular r:id="rId19"/>
      <p:bold r:id="rId20"/>
      <p:italic r:id="rId21"/>
      <p:boldItalic r:id="rId22"/>
    </p:embeddedFon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6">
          <p15:clr>
            <a:srgbClr val="A4A3A4"/>
          </p15:clr>
        </p15:guide>
        <p15:guide id="2" orient="horz" pos="3264">
          <p15:clr>
            <a:srgbClr val="A4A3A4"/>
          </p15:clr>
        </p15:guide>
        <p15:guide id="3" pos="6912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4008">
          <p15:clr>
            <a:srgbClr val="A4A3A4"/>
          </p15:clr>
        </p15:guide>
        <p15:guide id="6" orient="horz" pos="2352">
          <p15:clr>
            <a:srgbClr val="A4A3A4"/>
          </p15:clr>
        </p15:guide>
        <p15:guide id="7" pos="6696">
          <p15:clr>
            <a:srgbClr val="A4A3A4"/>
          </p15:clr>
        </p15:guide>
        <p15:guide id="8" pos="2136">
          <p15:clr>
            <a:srgbClr val="A4A3A4"/>
          </p15:clr>
        </p15:guide>
        <p15:guide id="9" pos="2760">
          <p15:clr>
            <a:srgbClr val="A4A3A4"/>
          </p15:clr>
        </p15:guide>
        <p15:guide id="10" pos="3288">
          <p15:clr>
            <a:srgbClr val="A4A3A4"/>
          </p15:clr>
        </p15:guide>
        <p15:guide id="11" pos="4032">
          <p15:clr>
            <a:srgbClr val="A4A3A4"/>
          </p15:clr>
        </p15:guide>
        <p15:guide id="12" pos="4392">
          <p15:clr>
            <a:srgbClr val="A4A3A4"/>
          </p15:clr>
        </p15:guide>
        <p15:guide id="13" pos="4944">
          <p15:clr>
            <a:srgbClr val="A4A3A4"/>
          </p15:clr>
        </p15:guide>
        <p15:guide id="14" pos="5544">
          <p15:clr>
            <a:srgbClr val="A4A3A4"/>
          </p15:clr>
        </p15:guide>
        <p15:guide id="15" pos="6072">
          <p15:clr>
            <a:srgbClr val="A4A3A4"/>
          </p15:clr>
        </p15:guide>
        <p15:guide id="16" orient="horz" pos="2448">
          <p15:clr>
            <a:srgbClr val="A4A3A4"/>
          </p15:clr>
        </p15:guide>
        <p15:guide id="17" pos="5256">
          <p15:clr>
            <a:srgbClr val="A4A3A4"/>
          </p15:clr>
        </p15:guide>
        <p15:guide id="18" pos="72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6" orient="horz"/>
        <p:guide pos="3264" orient="horz"/>
        <p:guide pos="6912"/>
        <p:guide orient="horz"/>
        <p:guide pos="4008" orient="horz"/>
        <p:guide pos="2352" orient="horz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pos="2448" orient="horz"/>
        <p:guide pos="5256"/>
        <p:guide pos="72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11" Type="http://schemas.openxmlformats.org/officeDocument/2006/relationships/slide" Target="slides/slide6.xml"/><Relationship Id="rId22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5295900" cy="6877050"/>
          </a:xfrm>
          <a:custGeom>
            <a:rect b="b" l="l" r="r" t="t"/>
            <a:pathLst>
              <a:path extrusionOk="0" h="6877050" w="529590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500188" y="1173106"/>
            <a:ext cx="9191625" cy="5704772"/>
          </a:xfrm>
          <a:custGeom>
            <a:rect b="b" l="l" r="r" t="t"/>
            <a:pathLst>
              <a:path extrusionOk="0" h="5704772" w="9191625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694429" y="0"/>
            <a:ext cx="6803142" cy="5396474"/>
          </a:xfrm>
          <a:custGeom>
            <a:rect b="b" l="l" r="r" t="t"/>
            <a:pathLst>
              <a:path extrusionOk="0" h="5396474" w="6803142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2899790" y="810227"/>
            <a:ext cx="6392421" cy="3831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2">
  <p:cSld name="Summary 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8989454" y="-2546"/>
            <a:ext cx="3202546" cy="3441072"/>
          </a:xfrm>
          <a:custGeom>
            <a:rect b="b" l="l" r="r" t="t"/>
            <a:pathLst>
              <a:path extrusionOk="0" h="3441072" w="3202546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4" name="Google Shape;94;p11"/>
          <p:cNvSpPr/>
          <p:nvPr/>
        </p:nvSpPr>
        <p:spPr>
          <a:xfrm flipH="1" rot="10800000">
            <a:off x="9991725" y="1247775"/>
            <a:ext cx="2200275" cy="2181225"/>
          </a:xfrm>
          <a:custGeom>
            <a:rect b="b" l="l" r="r" t="t"/>
            <a:pathLst>
              <a:path extrusionOk="0" h="2181225" w="220027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5" name="Google Shape;95;p11"/>
          <p:cNvSpPr/>
          <p:nvPr/>
        </p:nvSpPr>
        <p:spPr>
          <a:xfrm flipH="1" rot="10800000">
            <a:off x="-20086" y="5331514"/>
            <a:ext cx="2148416" cy="1526486"/>
          </a:xfrm>
          <a:custGeom>
            <a:rect b="b" l="l" r="r" t="t"/>
            <a:pathLst>
              <a:path extrusionOk="0" h="1526486" w="214841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/>
          <p:nvPr/>
        </p:nvSpPr>
        <p:spPr>
          <a:xfrm>
            <a:off x="1540428" y="6470488"/>
            <a:ext cx="775021" cy="387513"/>
          </a:xfrm>
          <a:custGeom>
            <a:rect b="b" l="l" r="r" t="t"/>
            <a:pathLst>
              <a:path extrusionOk="0" h="387513" w="775021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8" name="Google Shape;98;p11"/>
          <p:cNvSpPr txBox="1"/>
          <p:nvPr>
            <p:ph type="title"/>
          </p:nvPr>
        </p:nvSpPr>
        <p:spPr>
          <a:xfrm>
            <a:off x="914400" y="1057274"/>
            <a:ext cx="7843837" cy="10127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914400" y="2331791"/>
            <a:ext cx="6903076" cy="3721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1"/>
          <p:cNvSpPr/>
          <p:nvPr>
            <p:ph idx="2" type="pic"/>
          </p:nvPr>
        </p:nvSpPr>
        <p:spPr>
          <a:xfrm>
            <a:off x="8989454" y="3405189"/>
            <a:ext cx="3202546" cy="3452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6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0" y="0"/>
            <a:ext cx="8948738" cy="6858000"/>
          </a:xfrm>
          <a:custGeom>
            <a:rect b="b" l="l" r="r" t="t"/>
            <a:pathLst>
              <a:path extrusionOk="0" h="6858000" w="8948738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7527501" y="0"/>
            <a:ext cx="4671276" cy="6857999"/>
          </a:xfrm>
          <a:custGeom>
            <a:rect b="b" l="l" r="r" t="t"/>
            <a:pathLst>
              <a:path extrusionOk="0" h="6831717" w="4653374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5" name="Google Shape;10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 txBox="1"/>
          <p:nvPr>
            <p:ph type="ctrTitle"/>
          </p:nvPr>
        </p:nvSpPr>
        <p:spPr>
          <a:xfrm>
            <a:off x="914401" y="849782"/>
            <a:ext cx="5715000" cy="272770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" type="subTitle"/>
          </p:nvPr>
        </p:nvSpPr>
        <p:spPr>
          <a:xfrm>
            <a:off x="914401" y="3813606"/>
            <a:ext cx="5715000" cy="2234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3">
  <p:cSld name="Timeline 3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/>
          <p:nvPr/>
        </p:nvSpPr>
        <p:spPr>
          <a:xfrm>
            <a:off x="1" y="0"/>
            <a:ext cx="1550562" cy="2545382"/>
          </a:xfrm>
          <a:custGeom>
            <a:rect b="b" l="l" r="r" t="t"/>
            <a:pathLst>
              <a:path extrusionOk="0" h="2545382" w="155056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" y="-1"/>
            <a:ext cx="682740" cy="1500050"/>
          </a:xfrm>
          <a:custGeom>
            <a:rect b="b" l="l" r="r" t="t"/>
            <a:pathLst>
              <a:path extrusionOk="0" h="1500050" w="68274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170445" y="314191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1550563" y="1089213"/>
            <a:ext cx="9879437" cy="980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" type="body"/>
          </p:nvPr>
        </p:nvSpPr>
        <p:spPr>
          <a:xfrm>
            <a:off x="1550564" y="2331958"/>
            <a:ext cx="2975217" cy="3704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" type="body"/>
          </p:nvPr>
        </p:nvSpPr>
        <p:spPr>
          <a:xfrm>
            <a:off x="5087154" y="2331791"/>
            <a:ext cx="6345893" cy="3721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9" name="Google Shape;119;p14"/>
          <p:cNvSpPr txBox="1"/>
          <p:nvPr>
            <p:ph type="title"/>
          </p:nvPr>
        </p:nvSpPr>
        <p:spPr>
          <a:xfrm>
            <a:off x="914400" y="1057274"/>
            <a:ext cx="10511627" cy="10127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914400" y="2316067"/>
            <a:ext cx="10511627" cy="39485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4" name="Google Shape;124;p15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5" name="Google Shape;125;p15"/>
          <p:cNvSpPr txBox="1"/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9" name="Google Shape;129;p16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758952" y="758952"/>
            <a:ext cx="3932237" cy="152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758952" y="2286000"/>
            <a:ext cx="3932237" cy="3567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17"/>
          <p:cNvSpPr txBox="1"/>
          <p:nvPr>
            <p:ph idx="2" type="body"/>
          </p:nvPr>
        </p:nvSpPr>
        <p:spPr>
          <a:xfrm>
            <a:off x="5183187" y="741459"/>
            <a:ext cx="6242839" cy="5119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760938" y="755372"/>
            <a:ext cx="393192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760938" y="2286001"/>
            <a:ext cx="393192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18"/>
          <p:cNvSpPr/>
          <p:nvPr>
            <p:ph idx="2" type="pic"/>
          </p:nvPr>
        </p:nvSpPr>
        <p:spPr>
          <a:xfrm>
            <a:off x="5262700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6" name="Google Shape;16;p3"/>
            <p:cNvSpPr/>
            <p:nvPr/>
          </p:nvSpPr>
          <p:spPr>
            <a:xfrm>
              <a:off x="5009037" y="25257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8589536" y="2525712"/>
              <a:ext cx="3589694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8" name="Google Shape;18;p3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9" name="Google Shape;19;p3"/>
            <p:cNvSpPr/>
            <p:nvPr/>
          </p:nvSpPr>
          <p:spPr>
            <a:xfrm>
              <a:off x="5183405" y="26781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763903" y="2678112"/>
              <a:ext cx="3589695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1" name="Google Shape;21;p3"/>
          <p:cNvSpPr/>
          <p:nvPr/>
        </p:nvSpPr>
        <p:spPr>
          <a:xfrm>
            <a:off x="7642518" y="4577658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914400" y="1057274"/>
            <a:ext cx="6583680" cy="15313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914400" y="2834640"/>
            <a:ext cx="6583680" cy="320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2">
  <p:cSld name="Introduction 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29" name="Google Shape;29;p4"/>
            <p:cNvSpPr/>
            <p:nvPr/>
          </p:nvSpPr>
          <p:spPr>
            <a:xfrm>
              <a:off x="0" y="0"/>
              <a:ext cx="2838450" cy="2857958"/>
            </a:xfrm>
            <a:custGeom>
              <a:rect b="b" l="l" r="r" t="t"/>
              <a:pathLst>
                <a:path extrusionOk="0" h="2857958" w="283845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" y="1"/>
              <a:ext cx="1003449" cy="1013015"/>
            </a:xfrm>
            <a:custGeom>
              <a:rect b="b" l="l" r="r" t="t"/>
              <a:pathLst>
                <a:path extrusionOk="0" h="1013015" w="1003449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458332" y="590133"/>
              <a:ext cx="775021" cy="775021"/>
            </a:xfrm>
            <a:custGeom>
              <a:rect b="b" l="l" r="r" t="t"/>
              <a:pathLst>
                <a:path extrusionOk="0" h="775021" w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5702441" y="1061623"/>
            <a:ext cx="5723586" cy="4739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/>
          <p:nvPr>
            <p:ph idx="2" type="pic"/>
          </p:nvPr>
        </p:nvSpPr>
        <p:spPr>
          <a:xfrm>
            <a:off x="443345" y="0"/>
            <a:ext cx="4344695" cy="63595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4">
  <p:cSld name="Comparison 4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8989454" y="3427336"/>
            <a:ext cx="3202546" cy="3430665"/>
          </a:xfrm>
          <a:custGeom>
            <a:rect b="b" l="l" r="r" t="t"/>
            <a:pathLst>
              <a:path extrusionOk="0" h="3430665" w="3202546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8989454" y="3654149"/>
            <a:ext cx="3202546" cy="3203852"/>
          </a:xfrm>
          <a:custGeom>
            <a:rect b="b" l="l" r="r" t="t"/>
            <a:pathLst>
              <a:path extrusionOk="0" h="3203852" w="3202546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989455" y="1"/>
            <a:ext cx="3202545" cy="3437345"/>
          </a:xfrm>
          <a:custGeom>
            <a:rect b="b" l="l" r="r" t="t"/>
            <a:pathLst>
              <a:path extrusionOk="0" h="3437345" w="32025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8989454" y="6681"/>
            <a:ext cx="3202546" cy="3436477"/>
          </a:xfrm>
          <a:custGeom>
            <a:rect b="b" l="l" r="r" t="t"/>
            <a:pathLst>
              <a:path extrusionOk="0" h="3436477" w="3202546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914399" y="834635"/>
            <a:ext cx="7796464" cy="12223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14400" y="2303028"/>
            <a:ext cx="3283119" cy="3720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782159" y="2303028"/>
            <a:ext cx="3284951" cy="3720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6"/>
          <p:cNvSpPr/>
          <p:nvPr/>
        </p:nvSpPr>
        <p:spPr>
          <a:xfrm rot="-5400000">
            <a:off x="5760023" y="3764463"/>
            <a:ext cx="2812357" cy="3394143"/>
          </a:xfrm>
          <a:custGeom>
            <a:rect b="b" l="l" r="r" t="t"/>
            <a:pathLst>
              <a:path extrusionOk="0" h="3394143" w="2812357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rgbClr val="ECEDD2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0" y="3463854"/>
            <a:ext cx="435241" cy="3394146"/>
          </a:xfrm>
          <a:custGeom>
            <a:rect b="b" l="l" r="r" t="t"/>
            <a:pathLst>
              <a:path extrusionOk="0" h="3394146" w="435241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914400" y="1057275"/>
            <a:ext cx="5259554" cy="24950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14400" y="3808750"/>
            <a:ext cx="5259554" cy="2233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/>
          <p:nvPr>
            <p:ph idx="2" type="pic"/>
          </p:nvPr>
        </p:nvSpPr>
        <p:spPr>
          <a:xfrm>
            <a:off x="7414194" y="410780"/>
            <a:ext cx="4344695" cy="6447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7117" y="0"/>
            <a:ext cx="2550985" cy="6858000"/>
          </a:xfrm>
          <a:custGeom>
            <a:rect b="b" l="l" r="r" t="t"/>
            <a:pathLst>
              <a:path extrusionOk="0" h="6858000" w="2550985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-9415" y="0"/>
            <a:ext cx="2548591" cy="2555628"/>
          </a:xfrm>
          <a:custGeom>
            <a:rect b="b" l="l" r="r" t="t"/>
            <a:pathLst>
              <a:path extrusionOk="0" h="2555628" w="2548591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4" name="Google Shape;54;p7"/>
          <p:cNvSpPr/>
          <p:nvPr/>
        </p:nvSpPr>
        <p:spPr>
          <a:xfrm flipH="1" rot="-5400000">
            <a:off x="-9389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7"/>
          <p:cNvSpPr/>
          <p:nvPr/>
        </p:nvSpPr>
        <p:spPr>
          <a:xfrm flipH="1">
            <a:off x="-10617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2543868" y="0"/>
            <a:ext cx="2560340" cy="2560340"/>
          </a:xfrm>
          <a:custGeom>
            <a:rect b="b" l="l" r="r" t="t"/>
            <a:pathLst>
              <a:path extrusionOk="0" h="2560340" w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rgbClr val="DCE6F5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3460565" y="1057274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3460565" y="2303029"/>
            <a:ext cx="7965460" cy="3497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 1">
  <p:cSld name="1_Comparison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4364809" y="1057274"/>
            <a:ext cx="7043617" cy="25202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/>
          <p:nvPr/>
        </p:nvSpPr>
        <p:spPr>
          <a:xfrm>
            <a:off x="-5568" y="-2784"/>
            <a:ext cx="3443288" cy="6891337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/>
          <p:nvPr/>
        </p:nvSpPr>
        <p:spPr>
          <a:xfrm>
            <a:off x="1721621" y="-2784"/>
            <a:ext cx="1716115" cy="1720853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-5568" y="3440504"/>
            <a:ext cx="3443288" cy="3448050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4364808" y="3808750"/>
            <a:ext cx="7043618" cy="2233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3">
  <p:cSld name="Summary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7193"/>
          <a:stretch/>
        </p:blipFill>
        <p:spPr>
          <a:xfrm>
            <a:off x="1" y="-1"/>
            <a:ext cx="443344" cy="6856025"/>
          </a:xfrm>
          <a:custGeom>
            <a:rect b="b" l="l" r="r" t="t"/>
            <a:pathLst>
              <a:path extrusionOk="0" h="4795637" w="173441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1550564" y="1057274"/>
            <a:ext cx="9875463" cy="9997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/>
          <p:nvPr/>
        </p:nvSpPr>
        <p:spPr>
          <a:xfrm rot="10800000">
            <a:off x="-3" y="4420134"/>
            <a:ext cx="1293237" cy="2437866"/>
          </a:xfrm>
          <a:custGeom>
            <a:rect b="b" l="l" r="r" t="t"/>
            <a:pathLst>
              <a:path extrusionOk="0" h="2437866" w="1293237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1550564" y="2303028"/>
            <a:ext cx="5829147" cy="3961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7940842" y="2303028"/>
            <a:ext cx="3485184" cy="3961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2">
            <a:alphaModFix/>
          </a:blip>
          <a:srcRect b="0" l="0" r="0" t="7193"/>
          <a:stretch/>
        </p:blipFill>
        <p:spPr>
          <a:xfrm rot="5400000">
            <a:off x="6072641" y="-5676015"/>
            <a:ext cx="443344" cy="11795374"/>
          </a:xfrm>
          <a:custGeom>
            <a:rect b="b" l="l" r="r" t="t"/>
            <a:pathLst>
              <a:path extrusionOk="0" h="4795637" w="173441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 rotWithShape="1">
          <a:blip r:embed="rId3">
            <a:alphaModFix/>
          </a:blip>
          <a:srcRect b="0" l="0" r="10856" t="11443"/>
          <a:stretch/>
        </p:blipFill>
        <p:spPr>
          <a:xfrm rot="-5400000">
            <a:off x="-6447" y="6444"/>
            <a:ext cx="1961253" cy="1948364"/>
          </a:xfrm>
          <a:custGeom>
            <a:rect b="b" l="l" r="r" t="t"/>
            <a:pathLst>
              <a:path extrusionOk="0" h="1948364" w="1961253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8" name="Google Shape;78;p9"/>
          <p:cNvSpPr/>
          <p:nvPr/>
        </p:nvSpPr>
        <p:spPr>
          <a:xfrm>
            <a:off x="396626" y="4929577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1">
  <p:cSld name="Timeline 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914400" y="965393"/>
            <a:ext cx="7631709" cy="10916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914400" y="2303028"/>
            <a:ext cx="3283119" cy="41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eriod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arenR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2" type="body"/>
          </p:nvPr>
        </p:nvSpPr>
        <p:spPr>
          <a:xfrm>
            <a:off x="4782159" y="2303028"/>
            <a:ext cx="3763950" cy="41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3" type="pic"/>
          </p:nvPr>
        </p:nvSpPr>
        <p:spPr>
          <a:xfrm>
            <a:off x="8989454" y="965393"/>
            <a:ext cx="3202545" cy="58926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grpSp>
        <p:nvGrpSpPr>
          <p:cNvPr id="86" name="Google Shape;86;p10"/>
          <p:cNvGrpSpPr/>
          <p:nvPr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87" name="Google Shape;87;p10"/>
            <p:cNvSpPr/>
            <p:nvPr/>
          </p:nvSpPr>
          <p:spPr>
            <a:xfrm rot="10800000">
              <a:off x="12797096" y="4000041"/>
              <a:ext cx="2838450" cy="2857958"/>
            </a:xfrm>
            <a:custGeom>
              <a:rect b="b" l="l" r="r" t="t"/>
              <a:pathLst>
                <a:path extrusionOk="0" h="2857958" w="283845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 rot="10800000">
              <a:off x="13664918" y="4867733"/>
              <a:ext cx="1970627" cy="1990267"/>
            </a:xfrm>
            <a:custGeom>
              <a:rect b="b" l="l" r="r" t="t"/>
              <a:pathLst>
                <a:path extrusionOk="0" h="1990267" w="197062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 rot="10800000">
              <a:off x="14632096" y="5844983"/>
              <a:ext cx="1003449" cy="1013015"/>
            </a:xfrm>
            <a:custGeom>
              <a:rect b="b" l="l" r="r" t="t"/>
              <a:pathLst>
                <a:path extrusionOk="0" h="1013015" w="1003449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 rot="10800000">
              <a:off x="13402193" y="5492845"/>
              <a:ext cx="775021" cy="775021"/>
            </a:xfrm>
            <a:custGeom>
              <a:rect b="b" l="l" r="r" t="t"/>
              <a:pathLst>
                <a:path extrusionOk="0" h="775021" w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2828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 Black"/>
              <a:buNone/>
              <a:defRPr b="1" i="0" sz="38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uggingface.co/spaces/Faisal-Data/GeolocationFinder_MusicGenerato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2899790" y="810227"/>
            <a:ext cx="6392421" cy="3831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GEOLOCATION FINDER</a:t>
            </a:r>
            <a:br>
              <a:rPr lang="en-US"/>
            </a:br>
            <a:r>
              <a:rPr lang="en-US"/>
              <a:t>&amp;</a:t>
            </a:r>
            <a:br>
              <a:rPr lang="en-US"/>
            </a:br>
            <a:r>
              <a:rPr lang="en-US"/>
              <a:t>MUSIC GENERATION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550565" y="1057274"/>
            <a:ext cx="4155728" cy="9997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INPUT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1587576" y="2303028"/>
            <a:ext cx="4118716" cy="732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-347472" lvl="0" marL="3474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/>
              <a:t>the input should be an image of any place.</a:t>
            </a:r>
            <a:endParaRPr/>
          </a:p>
          <a:p>
            <a:pPr indent="-233172" lvl="0" marL="34747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>
            <p:ph idx="2" type="body"/>
          </p:nvPr>
        </p:nvSpPr>
        <p:spPr>
          <a:xfrm>
            <a:off x="6485709" y="2303028"/>
            <a:ext cx="4940317" cy="3961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-347472" lvl="0" marL="3474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/>
              <a:t>The output should be the country which the image is from and a piece of music.</a:t>
            </a:r>
            <a:endParaRPr/>
          </a:p>
        </p:txBody>
      </p:sp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uilding with a dirt field&#10;&#10;Description automatically generated with medium confidence"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565" y="3429001"/>
            <a:ext cx="4246731" cy="2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6485707" y="1057274"/>
            <a:ext cx="4155728" cy="9997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b="1" lang="en-US" sz="3600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OUTPUT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2677" y="3299096"/>
            <a:ext cx="3886380" cy="2648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914400" y="965393"/>
            <a:ext cx="8558784" cy="6134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THE CODE (LOCATION FINDER)</a:t>
            </a:r>
            <a:endParaRPr/>
          </a:p>
        </p:txBody>
      </p:sp>
      <p:sp>
        <p:nvSpPr>
          <p:cNvPr id="227" name="Google Shape;227;p29"/>
          <p:cNvSpPr txBox="1"/>
          <p:nvPr>
            <p:ph idx="2" type="body"/>
          </p:nvPr>
        </p:nvSpPr>
        <p:spPr>
          <a:xfrm>
            <a:off x="4781550" y="2303463"/>
            <a:ext cx="3763963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303463"/>
            <a:ext cx="3282950" cy="50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1" y="2808532"/>
            <a:ext cx="3282950" cy="72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7350" y="2301221"/>
            <a:ext cx="4869971" cy="122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401" y="3736191"/>
            <a:ext cx="3867149" cy="835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4401" y="4735613"/>
            <a:ext cx="4728210" cy="846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9955" y="5746764"/>
            <a:ext cx="4496427" cy="79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914400" y="1057274"/>
            <a:ext cx="8900160" cy="5886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THE CODE (MUSIC GENERATION)</a:t>
            </a:r>
            <a:endParaRPr/>
          </a:p>
        </p:txBody>
      </p:sp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30"/>
          <p:cNvSpPr/>
          <p:nvPr>
            <p:ph idx="2" type="pic"/>
          </p:nvPr>
        </p:nvSpPr>
        <p:spPr>
          <a:xfrm>
            <a:off x="8989454" y="3405189"/>
            <a:ext cx="3202546" cy="3452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pic>
        <p:nvPicPr>
          <p:cNvPr id="242" name="Google Shape;2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56710"/>
            <a:ext cx="6912864" cy="1606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783034"/>
            <a:ext cx="7388352" cy="148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ctrTitle"/>
          </p:nvPr>
        </p:nvSpPr>
        <p:spPr>
          <a:xfrm>
            <a:off x="914401" y="849782"/>
            <a:ext cx="57150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  <a:endParaRPr/>
          </a:p>
        </p:txBody>
      </p:sp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914401" y="3813600"/>
            <a:ext cx="2388600" cy="2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Faisal Alghamdi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 txBox="1"/>
          <p:nvPr>
            <p:ph type="ctrTitle"/>
          </p:nvPr>
        </p:nvSpPr>
        <p:spPr>
          <a:xfrm>
            <a:off x="3492450" y="1740275"/>
            <a:ext cx="87123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2200"/>
              <a:t>hugging face link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https://huggingface.co/spaces/Faisal-Data/GeolocationFinder_MusicGenerator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2200"/>
              <a:t>Github </a:t>
            </a:r>
            <a:r>
              <a:rPr lang="en-US" sz="2200"/>
              <a:t>Repository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1800"/>
              <a:t>https://github.com/Faisal-Data/Geolocation-Finder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914400" y="1057274"/>
            <a:ext cx="6583680" cy="15313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914400" y="2834640"/>
            <a:ext cx="6583680" cy="320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Previous Work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The Main Idea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Models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The Program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Expected Outcome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852256" y="1061623"/>
            <a:ext cx="10573771" cy="4739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PREVIOUS 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497435" y="834633"/>
            <a:ext cx="4117047" cy="12223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SAUDI STOCK MARKET PREDICTION</a:t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435" y="2377087"/>
            <a:ext cx="3282950" cy="78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4782158" y="834634"/>
            <a:ext cx="4246017" cy="12223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b="1" lang="en-US" sz="3600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AI &amp; STOCK MARKET PRESENTATION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1446" y="2229550"/>
            <a:ext cx="2963037" cy="23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0695" y="4800981"/>
            <a:ext cx="3284537" cy="12879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green rectangles&#10;&#10;Description automatically generated" id="170" name="Google Shape;17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6113" y="3194823"/>
            <a:ext cx="1414272" cy="2828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7435" y="3194823"/>
            <a:ext cx="1939253" cy="282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914400" y="1669002"/>
            <a:ext cx="6356412" cy="6117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THE MAIN IDEA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914400" y="2626888"/>
            <a:ext cx="5259554" cy="2476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This program asks for an image of any place. Using Zero-Shot Image Classification, it guesses the country where the photo was taken. Additionally, it uses another pipeline to generate a short piece of music based on this country.</a:t>
            </a:r>
            <a:endParaRPr/>
          </a:p>
        </p:txBody>
      </p:sp>
      <p:pic>
        <p:nvPicPr>
          <p:cNvPr descr="People walking on a dock with a body of water in the background&#10;&#10;Description automatically generated" id="178" name="Google Shape;178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269" l="0" r="0" t="8270"/>
          <a:stretch/>
        </p:blipFill>
        <p:spPr>
          <a:xfrm>
            <a:off x="7414194" y="410780"/>
            <a:ext cx="4344695" cy="6447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460564" y="431606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STREETCLIP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460566" y="1665367"/>
            <a:ext cx="7965460" cy="1275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-347472" lvl="0" marL="3474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/>
              <a:t>StreetCLIP, a robust, publicly available foundation model not only achieving state-of-the-art performance on multiple open-domain image geolocalization benchmarks but also doing so in a zero-shot setting, outperforming supervised models trained on more than 4 million images.</a:t>
            </a:r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893" y="3084576"/>
            <a:ext cx="6638544" cy="3106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3460564" y="431606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MUSICGEN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3460566" y="1665367"/>
            <a:ext cx="7965460" cy="1275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-347472" lvl="0" marL="3474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/>
              <a:t>MusicGen is a text-to-music model capable of genreating high-quality music samples conditioned on text descriptions or audio prompts. It is a single stage auto-regressive Transformer model trained over a 32kHz EnCodec tokenizer with 4 codebooks sampled at 50 Hz.</a:t>
            </a:r>
            <a:endParaRPr/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6423" y="3004193"/>
            <a:ext cx="3706871" cy="308053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3460564" y="6084731"/>
            <a:ext cx="493471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A.3: Histogram of the top 50 musical genres in the training dataset.</a:t>
            </a:r>
            <a:endParaRPr sz="105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914399" y="834635"/>
            <a:ext cx="7796464" cy="5979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BILINGUALITY</a:t>
            </a:r>
            <a:endParaRPr/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914399" y="1632469"/>
            <a:ext cx="7242048" cy="1421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Bilinguality in this pipeline is not needed since the only input is an image</a:t>
            </a:r>
            <a:r>
              <a:rPr lang="en-US"/>
              <a:t>, but we can manipulate the output (country names) to be in two languages. Unfortunately, I did not have time to do this, but it will be added in a future update.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914399" y="3041905"/>
            <a:ext cx="7796464" cy="5979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b="1" lang="en-US" sz="3600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HUGGING FACE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914399" y="3797808"/>
            <a:ext cx="7242048" cy="1421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Unfortunately, hugging face space cannot handle the music generation model. The only solution I found was to get the pro subscription, the other solution was to remove the music generation from the space.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I will try to find some other way but for now the hugging face space has only the geolocation finder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4364809" y="1057274"/>
            <a:ext cx="7043617" cy="25202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THE PROGRAM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