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Sliney" userId="fe24e172-3c93-4b69-aab2-b7c7d2e687c1" providerId="ADAL" clId="{B3B64F53-86F4-3148-BE8B-9DE220F9D3E2}"/>
    <pc:docChg chg="custSel modSld">
      <pc:chgData name="Ian Sliney" userId="fe24e172-3c93-4b69-aab2-b7c7d2e687c1" providerId="ADAL" clId="{B3B64F53-86F4-3148-BE8B-9DE220F9D3E2}" dt="2020-03-29T15:32:35.256" v="0" actId="478"/>
      <pc:docMkLst>
        <pc:docMk/>
      </pc:docMkLst>
      <pc:sldChg chg="delSp">
        <pc:chgData name="Ian Sliney" userId="fe24e172-3c93-4b69-aab2-b7c7d2e687c1" providerId="ADAL" clId="{B3B64F53-86F4-3148-BE8B-9DE220F9D3E2}" dt="2020-03-29T15:32:35.256" v="0" actId="478"/>
        <pc:sldMkLst>
          <pc:docMk/>
          <pc:sldMk cId="318094607" sldId="256"/>
        </pc:sldMkLst>
        <pc:spChg chg="del">
          <ac:chgData name="Ian Sliney" userId="fe24e172-3c93-4b69-aab2-b7c7d2e687c1" providerId="ADAL" clId="{B3B64F53-86F4-3148-BE8B-9DE220F9D3E2}" dt="2020-03-29T15:32:35.256" v="0" actId="478"/>
          <ac:spMkLst>
            <pc:docMk/>
            <pc:sldMk cId="318094607" sldId="256"/>
            <ac:spMk id="9" creationId="{59702393-64D4-4E07-BC01-D4BA764651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0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AC0F-6196-4593-9367-A6EAB2869400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1FBE-5E98-46EF-BE82-1C81FC54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vid19communitysupportgroup.com/" TargetMode="External"/><Relationship Id="rId5" Type="http://schemas.openxmlformats.org/officeDocument/2006/relationships/image" Target="../media/image2.tiff"/><Relationship Id="rId4" Type="http://schemas.openxmlformats.org/officeDocument/2006/relationships/hyperlink" Target="mailto:gshastri12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text, man, yellow&#10;&#10;Description automatically generated">
            <a:extLst>
              <a:ext uri="{FF2B5EF4-FFF2-40B4-BE49-F238E27FC236}">
                <a16:creationId xmlns:a16="http://schemas.microsoft.com/office/drawing/2014/main" id="{34C13489-4324-9E4C-94EA-7556A433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72"/>
            <a:ext cx="6858003" cy="7920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52C7B-878F-4D70-9CCB-5D5E1A1EBE01}"/>
              </a:ext>
            </a:extLst>
          </p:cNvPr>
          <p:cNvSpPr txBox="1"/>
          <p:nvPr/>
        </p:nvSpPr>
        <p:spPr>
          <a:xfrm>
            <a:off x="0" y="0"/>
            <a:ext cx="6858000" cy="1569660"/>
          </a:xfrm>
          <a:prstGeom prst="rect">
            <a:avLst/>
          </a:prstGeom>
          <a:solidFill>
            <a:schemeClr val="accent4">
              <a:lumMod val="60000"/>
              <a:lumOff val="40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COVID-19 COMMUNITY SUPPORT GROUP</a:t>
            </a:r>
          </a:p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&lt;Locality&gt; &lt;Zip Code&gt;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FOR AT-RISK COMMUNITY MEMBERS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01D478-E71A-4F93-9A2D-5877ED11FF2A}"/>
              </a:ext>
            </a:extLst>
          </p:cNvPr>
          <p:cNvCxnSpPr>
            <a:cxnSpLocks/>
          </p:cNvCxnSpPr>
          <p:nvPr/>
        </p:nvCxnSpPr>
        <p:spPr>
          <a:xfrm>
            <a:off x="-3" y="1524172"/>
            <a:ext cx="685800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E33873-1DF5-4BF2-8495-444CF6469EA4}"/>
              </a:ext>
            </a:extLst>
          </p:cNvPr>
          <p:cNvSpPr txBox="1"/>
          <p:nvPr/>
        </p:nvSpPr>
        <p:spPr>
          <a:xfrm>
            <a:off x="591906" y="6848662"/>
            <a:ext cx="3873099" cy="1631216"/>
          </a:xfrm>
          <a:prstGeom prst="rect">
            <a:avLst/>
          </a:prstGeom>
          <a:solidFill>
            <a:schemeClr val="accent4">
              <a:lumMod val="60000"/>
              <a:lumOff val="40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We are setting up a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NEIGHBOR TO NEIGHBOR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initiative to support community members needing assistance during this pandemic crisis.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EA3F2-6F7D-4908-B555-F61C09CF2344}"/>
              </a:ext>
            </a:extLst>
          </p:cNvPr>
          <p:cNvSpPr txBox="1"/>
          <p:nvPr/>
        </p:nvSpPr>
        <p:spPr>
          <a:xfrm>
            <a:off x="591907" y="1704612"/>
            <a:ext cx="5561319" cy="5047536"/>
          </a:xfrm>
          <a:prstGeom prst="rect">
            <a:avLst/>
          </a:prstGeom>
          <a:solidFill>
            <a:schemeClr val="accent4">
              <a:lumMod val="60000"/>
              <a:lumOff val="40000"/>
              <a:alpha val="68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Need assistance? Don’t be shy! 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Our neighbors can assist with running errands and tasks (including grocery runs, picking up your medications, wellness checks etc.). </a:t>
            </a:r>
          </a:p>
          <a:p>
            <a:pPr algn="ctr"/>
            <a:endParaRPr lang="en-US" sz="1050" b="1" dirty="0">
              <a:solidFill>
                <a:schemeClr val="accent1">
                  <a:lumMod val="50000"/>
                  <a:alpha val="67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For Requests Please Contact: 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2000" b="1" dirty="0">
                <a:solidFill>
                  <a:srgbClr val="FF0000"/>
                </a:solidFill>
              </a:rPr>
              <a:t>FirstName Surname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Ph: XXX-XXX-XXXX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Email: NAME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@EMAILPROVIDER.XXX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sz="105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Want to do your part for our community? </a:t>
            </a:r>
          </a:p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 need your help to make sure our neighbors are cared for during this difficult time.  All commitments are at your convenience.</a:t>
            </a:r>
          </a:p>
          <a:p>
            <a:pPr algn="ctr"/>
            <a:endParaRPr lang="en-US" sz="9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To Volunteer Please Contact: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FirstName Surname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Ph: XXX-XXX-XXXX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Email: NAME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@EMAILPROVIDER.XXX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8D43A-9A7C-6D49-B608-05D1FA94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65005" y="6848661"/>
            <a:ext cx="1669325" cy="16175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C7AE91-41A3-0F42-8369-EDB877D33348}"/>
              </a:ext>
            </a:extLst>
          </p:cNvPr>
          <p:cNvSpPr txBox="1"/>
          <p:nvPr/>
        </p:nvSpPr>
        <p:spPr>
          <a:xfrm>
            <a:off x="1312268" y="8615213"/>
            <a:ext cx="433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www.covid19communitysupportgroup.com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4FA221AAC8FE4E9C3B849471B92C83" ma:contentTypeVersion="13" ma:contentTypeDescription="Create a new document." ma:contentTypeScope="" ma:versionID="66b56d0f4e61f0e1a7e72d2f539e47fb">
  <xsd:schema xmlns:xsd="http://www.w3.org/2001/XMLSchema" xmlns:xs="http://www.w3.org/2001/XMLSchema" xmlns:p="http://schemas.microsoft.com/office/2006/metadata/properties" xmlns:ns3="1cb60925-5f24-447e-ae6c-6c0a934540d3" xmlns:ns4="9e42c239-26d3-4c05-bd72-8d7703b47522" targetNamespace="http://schemas.microsoft.com/office/2006/metadata/properties" ma:root="true" ma:fieldsID="8a8f941b907e73475dd0ff8d4376ca64" ns3:_="" ns4:_="">
    <xsd:import namespace="1cb60925-5f24-447e-ae6c-6c0a934540d3"/>
    <xsd:import namespace="9e42c239-26d3-4c05-bd72-8d7703b47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b60925-5f24-447e-ae6c-6c0a93454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2c239-26d3-4c05-bd72-8d7703b47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B090E1-81B3-42E8-89B3-C8B793012A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926284-050F-4423-93E2-B2C31AF2EDBC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9e42c239-26d3-4c05-bd72-8d7703b47522"/>
    <ds:schemaRef ds:uri="1cb60925-5f24-447e-ae6c-6c0a934540d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07A5F48-128B-4768-BE08-9662CD3F2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b60925-5f24-447e-ae6c-6c0a934540d3"/>
    <ds:schemaRef ds:uri="9e42c239-26d3-4c05-bd72-8d7703b47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141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 Shastri</dc:creator>
  <cp:lastModifiedBy>Kadhambari Sridhar</cp:lastModifiedBy>
  <cp:revision>14</cp:revision>
  <cp:lastPrinted>2020-03-27T14:38:21Z</cp:lastPrinted>
  <dcterms:created xsi:type="dcterms:W3CDTF">2020-03-23T16:31:04Z</dcterms:created>
  <dcterms:modified xsi:type="dcterms:W3CDTF">2020-03-30T15:49:08Z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0x010100284FA221AAC8FE4E9C3B849471B92C83</vt:lpwstr>
  </property>
</Properties>
</file>