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8" r:id="rId1"/>
  </p:sldMasterIdLst>
  <p:sldIdLst>
    <p:sldId id="256" r:id="rId2"/>
    <p:sldId id="258" r:id="rId3"/>
    <p:sldId id="262" r:id="rId4"/>
    <p:sldId id="264" r:id="rId5"/>
    <p:sldId id="2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A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D736E9-D592-2747-8F5A-ED72DEC12C36}" v="22" dt="2020-03-29T15:08:19.1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3"/>
    <p:restoredTop sz="94694"/>
  </p:normalViewPr>
  <p:slideViewPr>
    <p:cSldViewPr snapToGrid="0" snapToObjects="1">
      <p:cViewPr varScale="1">
        <p:scale>
          <a:sx n="90" d="100"/>
          <a:sy n="90" d="100"/>
        </p:scale>
        <p:origin x="232"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 Sliney" userId="fe24e172-3c93-4b69-aab2-b7c7d2e687c1" providerId="ADAL" clId="{4CD736E9-D592-2747-8F5A-ED72DEC12C36}"/>
    <pc:docChg chg="undo custSel modSld">
      <pc:chgData name="Ian Sliney" userId="fe24e172-3c93-4b69-aab2-b7c7d2e687c1" providerId="ADAL" clId="{4CD736E9-D592-2747-8F5A-ED72DEC12C36}" dt="2020-03-29T15:34:25.849" v="456" actId="20577"/>
      <pc:docMkLst>
        <pc:docMk/>
      </pc:docMkLst>
      <pc:sldChg chg="modSp">
        <pc:chgData name="Ian Sliney" userId="fe24e172-3c93-4b69-aab2-b7c7d2e687c1" providerId="ADAL" clId="{4CD736E9-D592-2747-8F5A-ED72DEC12C36}" dt="2020-03-29T14:56:00.255" v="66" actId="1076"/>
        <pc:sldMkLst>
          <pc:docMk/>
          <pc:sldMk cId="529691344" sldId="256"/>
        </pc:sldMkLst>
        <pc:spChg chg="mod">
          <ac:chgData name="Ian Sliney" userId="fe24e172-3c93-4b69-aab2-b7c7d2e687c1" providerId="ADAL" clId="{4CD736E9-D592-2747-8F5A-ED72DEC12C36}" dt="2020-03-29T14:56:00.255" v="66" actId="1076"/>
          <ac:spMkLst>
            <pc:docMk/>
            <pc:sldMk cId="529691344" sldId="256"/>
            <ac:spMk id="2" creationId="{2E4E5E6D-7A95-7844-B95E-22FDDF14E30A}"/>
          </ac:spMkLst>
        </pc:spChg>
        <pc:spChg chg="mod">
          <ac:chgData name="Ian Sliney" userId="fe24e172-3c93-4b69-aab2-b7c7d2e687c1" providerId="ADAL" clId="{4CD736E9-D592-2747-8F5A-ED72DEC12C36}" dt="2020-03-29T14:55:54.889" v="65" actId="20577"/>
          <ac:spMkLst>
            <pc:docMk/>
            <pc:sldMk cId="529691344" sldId="256"/>
            <ac:spMk id="3" creationId="{18B8BD36-36C3-BB4C-AF35-95527503206B}"/>
          </ac:spMkLst>
        </pc:spChg>
      </pc:sldChg>
      <pc:sldChg chg="modSp">
        <pc:chgData name="Ian Sliney" userId="fe24e172-3c93-4b69-aab2-b7c7d2e687c1" providerId="ADAL" clId="{4CD736E9-D592-2747-8F5A-ED72DEC12C36}" dt="2020-03-29T14:59:13.984" v="159" actId="14100"/>
        <pc:sldMkLst>
          <pc:docMk/>
          <pc:sldMk cId="3158110407" sldId="258"/>
        </pc:sldMkLst>
        <pc:spChg chg="mod">
          <ac:chgData name="Ian Sliney" userId="fe24e172-3c93-4b69-aab2-b7c7d2e687c1" providerId="ADAL" clId="{4CD736E9-D592-2747-8F5A-ED72DEC12C36}" dt="2020-03-29T14:58:39.752" v="142" actId="113"/>
          <ac:spMkLst>
            <pc:docMk/>
            <pc:sldMk cId="3158110407" sldId="258"/>
            <ac:spMk id="11" creationId="{DEBE4AE6-1DC7-2344-9D8B-512D9E748662}"/>
          </ac:spMkLst>
        </pc:spChg>
        <pc:spChg chg="mod">
          <ac:chgData name="Ian Sliney" userId="fe24e172-3c93-4b69-aab2-b7c7d2e687c1" providerId="ADAL" clId="{4CD736E9-D592-2747-8F5A-ED72DEC12C36}" dt="2020-03-29T14:59:13.984" v="159" actId="14100"/>
          <ac:spMkLst>
            <pc:docMk/>
            <pc:sldMk cId="3158110407" sldId="258"/>
            <ac:spMk id="23" creationId="{54A783C4-DA0E-0A45-A61C-95EFAA78DE5A}"/>
          </ac:spMkLst>
        </pc:spChg>
        <pc:spChg chg="mod">
          <ac:chgData name="Ian Sliney" userId="fe24e172-3c93-4b69-aab2-b7c7d2e687c1" providerId="ADAL" clId="{4CD736E9-D592-2747-8F5A-ED72DEC12C36}" dt="2020-03-29T14:57:15.332" v="97" actId="20577"/>
          <ac:spMkLst>
            <pc:docMk/>
            <pc:sldMk cId="3158110407" sldId="258"/>
            <ac:spMk id="42" creationId="{C6E94B82-CF35-3348-AD5A-AD30B06FB6D5}"/>
          </ac:spMkLst>
        </pc:spChg>
        <pc:spChg chg="mod">
          <ac:chgData name="Ian Sliney" userId="fe24e172-3c93-4b69-aab2-b7c7d2e687c1" providerId="ADAL" clId="{4CD736E9-D592-2747-8F5A-ED72DEC12C36}" dt="2020-03-29T14:56:55.339" v="90" actId="20577"/>
          <ac:spMkLst>
            <pc:docMk/>
            <pc:sldMk cId="3158110407" sldId="258"/>
            <ac:spMk id="45" creationId="{AEDF9585-31B3-9F4E-BD59-6589701A8B4A}"/>
          </ac:spMkLst>
        </pc:spChg>
        <pc:spChg chg="mod">
          <ac:chgData name="Ian Sliney" userId="fe24e172-3c93-4b69-aab2-b7c7d2e687c1" providerId="ADAL" clId="{4CD736E9-D592-2747-8F5A-ED72DEC12C36}" dt="2020-03-29T14:57:27.912" v="102" actId="20577"/>
          <ac:spMkLst>
            <pc:docMk/>
            <pc:sldMk cId="3158110407" sldId="258"/>
            <ac:spMk id="48" creationId="{449AA1D1-701B-C240-A309-3080F30FFA22}"/>
          </ac:spMkLst>
        </pc:spChg>
        <pc:spChg chg="mod">
          <ac:chgData name="Ian Sliney" userId="fe24e172-3c93-4b69-aab2-b7c7d2e687c1" providerId="ADAL" clId="{4CD736E9-D592-2747-8F5A-ED72DEC12C36}" dt="2020-03-29T14:58:38.347" v="140" actId="113"/>
          <ac:spMkLst>
            <pc:docMk/>
            <pc:sldMk cId="3158110407" sldId="258"/>
            <ac:spMk id="49" creationId="{D5B0AFF9-43D6-2B4F-855D-335AFC613166}"/>
          </ac:spMkLst>
        </pc:spChg>
        <pc:spChg chg="mod">
          <ac:chgData name="Ian Sliney" userId="fe24e172-3c93-4b69-aab2-b7c7d2e687c1" providerId="ADAL" clId="{4CD736E9-D592-2747-8F5A-ED72DEC12C36}" dt="2020-03-29T14:56:34.679" v="83" actId="20577"/>
          <ac:spMkLst>
            <pc:docMk/>
            <pc:sldMk cId="3158110407" sldId="258"/>
            <ac:spMk id="60" creationId="{F539B457-FCF1-0E40-8009-295B7D0F53AD}"/>
          </ac:spMkLst>
        </pc:spChg>
        <pc:cxnChg chg="mod">
          <ac:chgData name="Ian Sliney" userId="fe24e172-3c93-4b69-aab2-b7c7d2e687c1" providerId="ADAL" clId="{4CD736E9-D592-2747-8F5A-ED72DEC12C36}" dt="2020-03-29T14:56:26.690" v="82" actId="20577"/>
          <ac:cxnSpMkLst>
            <pc:docMk/>
            <pc:sldMk cId="3158110407" sldId="258"/>
            <ac:cxnSpMk id="36" creationId="{65AEA27D-7AA4-634B-A733-2C18D869FFA4}"/>
          </ac:cxnSpMkLst>
        </pc:cxnChg>
      </pc:sldChg>
      <pc:sldChg chg="modSp">
        <pc:chgData name="Ian Sliney" userId="fe24e172-3c93-4b69-aab2-b7c7d2e687c1" providerId="ADAL" clId="{4CD736E9-D592-2747-8F5A-ED72DEC12C36}" dt="2020-03-29T15:33:56.443" v="449" actId="20577"/>
        <pc:sldMkLst>
          <pc:docMk/>
          <pc:sldMk cId="2372468852" sldId="262"/>
        </pc:sldMkLst>
        <pc:spChg chg="mod">
          <ac:chgData name="Ian Sliney" userId="fe24e172-3c93-4b69-aab2-b7c7d2e687c1" providerId="ADAL" clId="{4CD736E9-D592-2747-8F5A-ED72DEC12C36}" dt="2020-03-29T15:33:34.414" v="442" actId="20577"/>
          <ac:spMkLst>
            <pc:docMk/>
            <pc:sldMk cId="2372468852" sldId="262"/>
            <ac:spMk id="2" creationId="{7FF7BB34-19FF-D54B-89B7-FB27F5E6DA1E}"/>
          </ac:spMkLst>
        </pc:spChg>
        <pc:spChg chg="mod">
          <ac:chgData name="Ian Sliney" userId="fe24e172-3c93-4b69-aab2-b7c7d2e687c1" providerId="ADAL" clId="{4CD736E9-D592-2747-8F5A-ED72DEC12C36}" dt="2020-03-29T15:00:17.210" v="184" actId="1076"/>
          <ac:spMkLst>
            <pc:docMk/>
            <pc:sldMk cId="2372468852" sldId="262"/>
            <ac:spMk id="4" creationId="{BE57E395-DE85-6944-8E37-FBDE704FB5B4}"/>
          </ac:spMkLst>
        </pc:spChg>
        <pc:spChg chg="mod">
          <ac:chgData name="Ian Sliney" userId="fe24e172-3c93-4b69-aab2-b7c7d2e687c1" providerId="ADAL" clId="{4CD736E9-D592-2747-8F5A-ED72DEC12C36}" dt="2020-03-29T15:01:05.481" v="220" actId="20577"/>
          <ac:spMkLst>
            <pc:docMk/>
            <pc:sldMk cId="2372468852" sldId="262"/>
            <ac:spMk id="8" creationId="{EC8AB8D3-C5AC-1045-8B68-3CB89EBEC2BD}"/>
          </ac:spMkLst>
        </pc:spChg>
        <pc:spChg chg="mod">
          <ac:chgData name="Ian Sliney" userId="fe24e172-3c93-4b69-aab2-b7c7d2e687c1" providerId="ADAL" clId="{4CD736E9-D592-2747-8F5A-ED72DEC12C36}" dt="2020-03-29T15:00:34.621" v="192" actId="20577"/>
          <ac:spMkLst>
            <pc:docMk/>
            <pc:sldMk cId="2372468852" sldId="262"/>
            <ac:spMk id="16" creationId="{E3C3A6AA-ED82-084F-B124-11B43D323952}"/>
          </ac:spMkLst>
        </pc:spChg>
        <pc:spChg chg="mod">
          <ac:chgData name="Ian Sliney" userId="fe24e172-3c93-4b69-aab2-b7c7d2e687c1" providerId="ADAL" clId="{4CD736E9-D592-2747-8F5A-ED72DEC12C36}" dt="2020-03-29T15:02:29.771" v="275" actId="20577"/>
          <ac:spMkLst>
            <pc:docMk/>
            <pc:sldMk cId="2372468852" sldId="262"/>
            <ac:spMk id="23" creationId="{54A783C4-DA0E-0A45-A61C-95EFAA78DE5A}"/>
          </ac:spMkLst>
        </pc:spChg>
        <pc:spChg chg="mod">
          <ac:chgData name="Ian Sliney" userId="fe24e172-3c93-4b69-aab2-b7c7d2e687c1" providerId="ADAL" clId="{4CD736E9-D592-2747-8F5A-ED72DEC12C36}" dt="2020-03-29T15:33:56.443" v="449" actId="20577"/>
          <ac:spMkLst>
            <pc:docMk/>
            <pc:sldMk cId="2372468852" sldId="262"/>
            <ac:spMk id="77" creationId="{E23A00F9-EB08-D741-8C16-571A63589F44}"/>
          </ac:spMkLst>
        </pc:spChg>
      </pc:sldChg>
      <pc:sldChg chg="modSp">
        <pc:chgData name="Ian Sliney" userId="fe24e172-3c93-4b69-aab2-b7c7d2e687c1" providerId="ADAL" clId="{4CD736E9-D592-2747-8F5A-ED72DEC12C36}" dt="2020-03-29T15:34:25.849" v="456" actId="20577"/>
        <pc:sldMkLst>
          <pc:docMk/>
          <pc:sldMk cId="2553874896" sldId="264"/>
        </pc:sldMkLst>
        <pc:spChg chg="mod">
          <ac:chgData name="Ian Sliney" userId="fe24e172-3c93-4b69-aab2-b7c7d2e687c1" providerId="ADAL" clId="{4CD736E9-D592-2747-8F5A-ED72DEC12C36}" dt="2020-03-29T15:03:09.320" v="302" actId="20577"/>
          <ac:spMkLst>
            <pc:docMk/>
            <pc:sldMk cId="2553874896" sldId="264"/>
            <ac:spMk id="2" creationId="{7FF7BB34-19FF-D54B-89B7-FB27F5E6DA1E}"/>
          </ac:spMkLst>
        </pc:spChg>
        <pc:spChg chg="mod">
          <ac:chgData name="Ian Sliney" userId="fe24e172-3c93-4b69-aab2-b7c7d2e687c1" providerId="ADAL" clId="{4CD736E9-D592-2747-8F5A-ED72DEC12C36}" dt="2020-03-29T15:03:22.420" v="304" actId="1076"/>
          <ac:spMkLst>
            <pc:docMk/>
            <pc:sldMk cId="2553874896" sldId="264"/>
            <ac:spMk id="4" creationId="{BE57E395-DE85-6944-8E37-FBDE704FB5B4}"/>
          </ac:spMkLst>
        </pc:spChg>
        <pc:spChg chg="mod">
          <ac:chgData name="Ian Sliney" userId="fe24e172-3c93-4b69-aab2-b7c7d2e687c1" providerId="ADAL" clId="{4CD736E9-D592-2747-8F5A-ED72DEC12C36}" dt="2020-03-29T15:03:46.285" v="313" actId="14100"/>
          <ac:spMkLst>
            <pc:docMk/>
            <pc:sldMk cId="2553874896" sldId="264"/>
            <ac:spMk id="7" creationId="{0BD7C175-4B66-3C47-8289-892FBCAA9338}"/>
          </ac:spMkLst>
        </pc:spChg>
        <pc:spChg chg="mod">
          <ac:chgData name="Ian Sliney" userId="fe24e172-3c93-4b69-aab2-b7c7d2e687c1" providerId="ADAL" clId="{4CD736E9-D592-2747-8F5A-ED72DEC12C36}" dt="2020-03-29T15:05:58.793" v="359" actId="20577"/>
          <ac:spMkLst>
            <pc:docMk/>
            <pc:sldMk cId="2553874896" sldId="264"/>
            <ac:spMk id="31" creationId="{222F6DEB-A606-2640-B737-DC2FC5F2EF9A}"/>
          </ac:spMkLst>
        </pc:spChg>
        <pc:spChg chg="mod">
          <ac:chgData name="Ian Sliney" userId="fe24e172-3c93-4b69-aab2-b7c7d2e687c1" providerId="ADAL" clId="{4CD736E9-D592-2747-8F5A-ED72DEC12C36}" dt="2020-03-29T15:34:25.849" v="456" actId="20577"/>
          <ac:spMkLst>
            <pc:docMk/>
            <pc:sldMk cId="2553874896" sldId="264"/>
            <ac:spMk id="42" creationId="{70211BF6-8B72-7844-9763-242BF1E59F86}"/>
          </ac:spMkLst>
        </pc:spChg>
        <pc:spChg chg="mod">
          <ac:chgData name="Ian Sliney" userId="fe24e172-3c93-4b69-aab2-b7c7d2e687c1" providerId="ADAL" clId="{4CD736E9-D592-2747-8F5A-ED72DEC12C36}" dt="2020-03-29T15:04:00.904" v="314"/>
          <ac:spMkLst>
            <pc:docMk/>
            <pc:sldMk cId="2553874896" sldId="264"/>
            <ac:spMk id="74" creationId="{7C39C132-1F3C-0248-8796-888CB30B71A9}"/>
          </ac:spMkLst>
        </pc:spChg>
      </pc:sldChg>
      <pc:sldChg chg="modSp">
        <pc:chgData name="Ian Sliney" userId="fe24e172-3c93-4b69-aab2-b7c7d2e687c1" providerId="ADAL" clId="{4CD736E9-D592-2747-8F5A-ED72DEC12C36}" dt="2020-03-29T15:08:23.702" v="426" actId="20577"/>
        <pc:sldMkLst>
          <pc:docMk/>
          <pc:sldMk cId="2975327896" sldId="265"/>
        </pc:sldMkLst>
        <pc:graphicFrameChg chg="mod modGraphic">
          <ac:chgData name="Ian Sliney" userId="fe24e172-3c93-4b69-aab2-b7c7d2e687c1" providerId="ADAL" clId="{4CD736E9-D592-2747-8F5A-ED72DEC12C36}" dt="2020-03-29T15:08:23.702" v="426" actId="20577"/>
          <ac:graphicFrameMkLst>
            <pc:docMk/>
            <pc:sldMk cId="2975327896" sldId="265"/>
            <ac:graphicFrameMk id="6" creationId="{E4F8FB88-DF33-6D41-A520-FAAD9A4CB6E8}"/>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67BF2-C47B-6241-8D9F-3058E9E5E3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FC58DF-0B97-7148-A5F5-54048DD0E4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59FBEC-0DE2-3649-AA22-D8E6922B4373}"/>
              </a:ext>
            </a:extLst>
          </p:cNvPr>
          <p:cNvSpPr>
            <a:spLocks noGrp="1"/>
          </p:cNvSpPr>
          <p:nvPr>
            <p:ph type="dt" sz="half" idx="10"/>
          </p:nvPr>
        </p:nvSpPr>
        <p:spPr/>
        <p:txBody>
          <a:bodyPr/>
          <a:lstStyle/>
          <a:p>
            <a:fld id="{E47CE1BA-4535-8643-9735-6F79DB97899A}" type="datetimeFigureOut">
              <a:rPr lang="en-US" smtClean="0"/>
              <a:t>4/2/20</a:t>
            </a:fld>
            <a:endParaRPr lang="en-US"/>
          </a:p>
        </p:txBody>
      </p:sp>
      <p:sp>
        <p:nvSpPr>
          <p:cNvPr id="5" name="Footer Placeholder 4">
            <a:extLst>
              <a:ext uri="{FF2B5EF4-FFF2-40B4-BE49-F238E27FC236}">
                <a16:creationId xmlns:a16="http://schemas.microsoft.com/office/drawing/2014/main" id="{4656F230-44C0-784B-87DD-7B7F111377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59F03-79FE-A54A-A8BD-261AC8F6E58B}"/>
              </a:ext>
            </a:extLst>
          </p:cNvPr>
          <p:cNvSpPr>
            <a:spLocks noGrp="1"/>
          </p:cNvSpPr>
          <p:nvPr>
            <p:ph type="sldNum" sz="quarter" idx="12"/>
          </p:nvPr>
        </p:nvSpPr>
        <p:spPr/>
        <p:txBody>
          <a:bodyPr/>
          <a:lstStyle/>
          <a:p>
            <a:fld id="{D1F7F89B-CB01-AD44-B8D9-4B77BC5BC4E2}" type="slidenum">
              <a:rPr lang="en-US" smtClean="0"/>
              <a:t>‹#›</a:t>
            </a:fld>
            <a:endParaRPr lang="en-US"/>
          </a:p>
        </p:txBody>
      </p:sp>
    </p:spTree>
    <p:extLst>
      <p:ext uri="{BB962C8B-B14F-4D97-AF65-F5344CB8AC3E}">
        <p14:creationId xmlns:p14="http://schemas.microsoft.com/office/powerpoint/2010/main" val="78154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59CD-0FE4-2446-BCF0-9A8D2DDAC2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C72601-14AF-1344-A605-E8433B015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7B5FF7-71B4-094D-B6E6-3E37230D9BF0}"/>
              </a:ext>
            </a:extLst>
          </p:cNvPr>
          <p:cNvSpPr>
            <a:spLocks noGrp="1"/>
          </p:cNvSpPr>
          <p:nvPr>
            <p:ph type="dt" sz="half" idx="10"/>
          </p:nvPr>
        </p:nvSpPr>
        <p:spPr/>
        <p:txBody>
          <a:bodyPr/>
          <a:lstStyle/>
          <a:p>
            <a:fld id="{E47CE1BA-4535-8643-9735-6F79DB97899A}" type="datetimeFigureOut">
              <a:rPr lang="en-US" smtClean="0"/>
              <a:t>4/2/20</a:t>
            </a:fld>
            <a:endParaRPr lang="en-US"/>
          </a:p>
        </p:txBody>
      </p:sp>
      <p:sp>
        <p:nvSpPr>
          <p:cNvPr id="5" name="Footer Placeholder 4">
            <a:extLst>
              <a:ext uri="{FF2B5EF4-FFF2-40B4-BE49-F238E27FC236}">
                <a16:creationId xmlns:a16="http://schemas.microsoft.com/office/drawing/2014/main" id="{82F77BC1-0494-CE43-B6CB-8896150F54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99B00-293E-5945-A327-269E8B9BA4BE}"/>
              </a:ext>
            </a:extLst>
          </p:cNvPr>
          <p:cNvSpPr>
            <a:spLocks noGrp="1"/>
          </p:cNvSpPr>
          <p:nvPr>
            <p:ph type="sldNum" sz="quarter" idx="12"/>
          </p:nvPr>
        </p:nvSpPr>
        <p:spPr/>
        <p:txBody>
          <a:bodyPr/>
          <a:lstStyle/>
          <a:p>
            <a:fld id="{D1F7F89B-CB01-AD44-B8D9-4B77BC5BC4E2}" type="slidenum">
              <a:rPr lang="en-US" smtClean="0"/>
              <a:t>‹#›</a:t>
            </a:fld>
            <a:endParaRPr lang="en-US"/>
          </a:p>
        </p:txBody>
      </p:sp>
    </p:spTree>
    <p:extLst>
      <p:ext uri="{BB962C8B-B14F-4D97-AF65-F5344CB8AC3E}">
        <p14:creationId xmlns:p14="http://schemas.microsoft.com/office/powerpoint/2010/main" val="3124183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4863DA-72C3-404B-8DB9-2078C10E14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D1449D-6DC6-B940-8AAF-5868239FA6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2937F-F7E7-4D4E-B986-BAAC5F14EEED}"/>
              </a:ext>
            </a:extLst>
          </p:cNvPr>
          <p:cNvSpPr>
            <a:spLocks noGrp="1"/>
          </p:cNvSpPr>
          <p:nvPr>
            <p:ph type="dt" sz="half" idx="10"/>
          </p:nvPr>
        </p:nvSpPr>
        <p:spPr/>
        <p:txBody>
          <a:bodyPr/>
          <a:lstStyle/>
          <a:p>
            <a:fld id="{E47CE1BA-4535-8643-9735-6F79DB97899A}" type="datetimeFigureOut">
              <a:rPr lang="en-US" smtClean="0"/>
              <a:t>4/2/20</a:t>
            </a:fld>
            <a:endParaRPr lang="en-US"/>
          </a:p>
        </p:txBody>
      </p:sp>
      <p:sp>
        <p:nvSpPr>
          <p:cNvPr id="5" name="Footer Placeholder 4">
            <a:extLst>
              <a:ext uri="{FF2B5EF4-FFF2-40B4-BE49-F238E27FC236}">
                <a16:creationId xmlns:a16="http://schemas.microsoft.com/office/drawing/2014/main" id="{18EDF37C-0E61-2540-AB18-37D2F3D7F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04EFF-8511-7943-B607-AF51D9471F1C}"/>
              </a:ext>
            </a:extLst>
          </p:cNvPr>
          <p:cNvSpPr>
            <a:spLocks noGrp="1"/>
          </p:cNvSpPr>
          <p:nvPr>
            <p:ph type="sldNum" sz="quarter" idx="12"/>
          </p:nvPr>
        </p:nvSpPr>
        <p:spPr/>
        <p:txBody>
          <a:bodyPr/>
          <a:lstStyle/>
          <a:p>
            <a:fld id="{D1F7F89B-CB01-AD44-B8D9-4B77BC5BC4E2}" type="slidenum">
              <a:rPr lang="en-US" smtClean="0"/>
              <a:t>‹#›</a:t>
            </a:fld>
            <a:endParaRPr lang="en-US"/>
          </a:p>
        </p:txBody>
      </p:sp>
    </p:spTree>
    <p:extLst>
      <p:ext uri="{BB962C8B-B14F-4D97-AF65-F5344CB8AC3E}">
        <p14:creationId xmlns:p14="http://schemas.microsoft.com/office/powerpoint/2010/main" val="2847527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486-0A91-9A4C-BFF2-2C34521CA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66A66D-7438-904A-89C8-11C4368A65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96F184-F974-9245-9D91-7D42EF4D02DC}"/>
              </a:ext>
            </a:extLst>
          </p:cNvPr>
          <p:cNvSpPr>
            <a:spLocks noGrp="1"/>
          </p:cNvSpPr>
          <p:nvPr>
            <p:ph type="dt" sz="half" idx="10"/>
          </p:nvPr>
        </p:nvSpPr>
        <p:spPr/>
        <p:txBody>
          <a:bodyPr/>
          <a:lstStyle/>
          <a:p>
            <a:fld id="{E47CE1BA-4535-8643-9735-6F79DB97899A}" type="datetimeFigureOut">
              <a:rPr lang="en-US" smtClean="0"/>
              <a:t>4/2/20</a:t>
            </a:fld>
            <a:endParaRPr lang="en-US"/>
          </a:p>
        </p:txBody>
      </p:sp>
      <p:sp>
        <p:nvSpPr>
          <p:cNvPr id="5" name="Footer Placeholder 4">
            <a:extLst>
              <a:ext uri="{FF2B5EF4-FFF2-40B4-BE49-F238E27FC236}">
                <a16:creationId xmlns:a16="http://schemas.microsoft.com/office/drawing/2014/main" id="{3525A814-9DD5-F147-91DF-6AAEACF42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2143D-D2A0-DC4F-AD87-485975E5705F}"/>
              </a:ext>
            </a:extLst>
          </p:cNvPr>
          <p:cNvSpPr>
            <a:spLocks noGrp="1"/>
          </p:cNvSpPr>
          <p:nvPr>
            <p:ph type="sldNum" sz="quarter" idx="12"/>
          </p:nvPr>
        </p:nvSpPr>
        <p:spPr/>
        <p:txBody>
          <a:bodyPr/>
          <a:lstStyle/>
          <a:p>
            <a:fld id="{D1F7F89B-CB01-AD44-B8D9-4B77BC5BC4E2}" type="slidenum">
              <a:rPr lang="en-US" smtClean="0"/>
              <a:t>‹#›</a:t>
            </a:fld>
            <a:endParaRPr lang="en-US"/>
          </a:p>
        </p:txBody>
      </p:sp>
    </p:spTree>
    <p:extLst>
      <p:ext uri="{BB962C8B-B14F-4D97-AF65-F5344CB8AC3E}">
        <p14:creationId xmlns:p14="http://schemas.microsoft.com/office/powerpoint/2010/main" val="387647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43F0-B9B0-7F44-94BF-30ECAD95BE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39D26B-B1E8-F543-86E8-F767568478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A14B23-884B-EB4B-8F74-9ED6E15AD5F3}"/>
              </a:ext>
            </a:extLst>
          </p:cNvPr>
          <p:cNvSpPr>
            <a:spLocks noGrp="1"/>
          </p:cNvSpPr>
          <p:nvPr>
            <p:ph type="dt" sz="half" idx="10"/>
          </p:nvPr>
        </p:nvSpPr>
        <p:spPr/>
        <p:txBody>
          <a:bodyPr/>
          <a:lstStyle/>
          <a:p>
            <a:fld id="{E47CE1BA-4535-8643-9735-6F79DB97899A}" type="datetimeFigureOut">
              <a:rPr lang="en-US" smtClean="0"/>
              <a:t>4/2/20</a:t>
            </a:fld>
            <a:endParaRPr lang="en-US"/>
          </a:p>
        </p:txBody>
      </p:sp>
      <p:sp>
        <p:nvSpPr>
          <p:cNvPr id="5" name="Footer Placeholder 4">
            <a:extLst>
              <a:ext uri="{FF2B5EF4-FFF2-40B4-BE49-F238E27FC236}">
                <a16:creationId xmlns:a16="http://schemas.microsoft.com/office/drawing/2014/main" id="{701CA1FD-2355-6647-8A24-297604EF9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65575F-B811-BE4B-A825-55B27C8715D3}"/>
              </a:ext>
            </a:extLst>
          </p:cNvPr>
          <p:cNvSpPr>
            <a:spLocks noGrp="1"/>
          </p:cNvSpPr>
          <p:nvPr>
            <p:ph type="sldNum" sz="quarter" idx="12"/>
          </p:nvPr>
        </p:nvSpPr>
        <p:spPr/>
        <p:txBody>
          <a:bodyPr/>
          <a:lstStyle/>
          <a:p>
            <a:fld id="{D1F7F89B-CB01-AD44-B8D9-4B77BC5BC4E2}" type="slidenum">
              <a:rPr lang="en-US" smtClean="0"/>
              <a:t>‹#›</a:t>
            </a:fld>
            <a:endParaRPr lang="en-US"/>
          </a:p>
        </p:txBody>
      </p:sp>
    </p:spTree>
    <p:extLst>
      <p:ext uri="{BB962C8B-B14F-4D97-AF65-F5344CB8AC3E}">
        <p14:creationId xmlns:p14="http://schemas.microsoft.com/office/powerpoint/2010/main" val="265609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B4D22-BA7B-C94A-8DAE-E5DFADAF4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08944-85F2-D544-B29C-1EABE59610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E624CA-323E-304A-99E4-D1A7BDC9A3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2610EA-E894-6D4C-AF3E-350F8280A687}"/>
              </a:ext>
            </a:extLst>
          </p:cNvPr>
          <p:cNvSpPr>
            <a:spLocks noGrp="1"/>
          </p:cNvSpPr>
          <p:nvPr>
            <p:ph type="dt" sz="half" idx="10"/>
          </p:nvPr>
        </p:nvSpPr>
        <p:spPr/>
        <p:txBody>
          <a:bodyPr/>
          <a:lstStyle/>
          <a:p>
            <a:fld id="{E47CE1BA-4535-8643-9735-6F79DB97899A}" type="datetimeFigureOut">
              <a:rPr lang="en-US" smtClean="0"/>
              <a:t>4/2/20</a:t>
            </a:fld>
            <a:endParaRPr lang="en-US"/>
          </a:p>
        </p:txBody>
      </p:sp>
      <p:sp>
        <p:nvSpPr>
          <p:cNvPr id="6" name="Footer Placeholder 5">
            <a:extLst>
              <a:ext uri="{FF2B5EF4-FFF2-40B4-BE49-F238E27FC236}">
                <a16:creationId xmlns:a16="http://schemas.microsoft.com/office/drawing/2014/main" id="{E0CFED0A-D5B3-084E-B9CE-3E22BEBB16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CF0840-B98E-5D4E-BC70-0D886B86F698}"/>
              </a:ext>
            </a:extLst>
          </p:cNvPr>
          <p:cNvSpPr>
            <a:spLocks noGrp="1"/>
          </p:cNvSpPr>
          <p:nvPr>
            <p:ph type="sldNum" sz="quarter" idx="12"/>
          </p:nvPr>
        </p:nvSpPr>
        <p:spPr/>
        <p:txBody>
          <a:bodyPr/>
          <a:lstStyle/>
          <a:p>
            <a:fld id="{D1F7F89B-CB01-AD44-B8D9-4B77BC5BC4E2}" type="slidenum">
              <a:rPr lang="en-US" smtClean="0"/>
              <a:t>‹#›</a:t>
            </a:fld>
            <a:endParaRPr lang="en-US"/>
          </a:p>
        </p:txBody>
      </p:sp>
    </p:spTree>
    <p:extLst>
      <p:ext uri="{BB962C8B-B14F-4D97-AF65-F5344CB8AC3E}">
        <p14:creationId xmlns:p14="http://schemas.microsoft.com/office/powerpoint/2010/main" val="282891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9A98-766F-3C46-97F9-42EC2B1E3E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290194-15DC-6A4F-915B-592CFCBFCE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DF2A66-34E7-9043-A25F-3821A00813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7AB203-D684-4845-A58F-23E552453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58289A-46FD-A541-BAF9-960CDA4BA3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CA6BB8-1A57-9047-88DC-76A3C3FB816B}"/>
              </a:ext>
            </a:extLst>
          </p:cNvPr>
          <p:cNvSpPr>
            <a:spLocks noGrp="1"/>
          </p:cNvSpPr>
          <p:nvPr>
            <p:ph type="dt" sz="half" idx="10"/>
          </p:nvPr>
        </p:nvSpPr>
        <p:spPr/>
        <p:txBody>
          <a:bodyPr/>
          <a:lstStyle/>
          <a:p>
            <a:fld id="{E47CE1BA-4535-8643-9735-6F79DB97899A}" type="datetimeFigureOut">
              <a:rPr lang="en-US" smtClean="0"/>
              <a:t>4/2/20</a:t>
            </a:fld>
            <a:endParaRPr lang="en-US"/>
          </a:p>
        </p:txBody>
      </p:sp>
      <p:sp>
        <p:nvSpPr>
          <p:cNvPr id="8" name="Footer Placeholder 7">
            <a:extLst>
              <a:ext uri="{FF2B5EF4-FFF2-40B4-BE49-F238E27FC236}">
                <a16:creationId xmlns:a16="http://schemas.microsoft.com/office/drawing/2014/main" id="{788BDDA7-C5DA-384C-88F7-50B009960D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E74258-BA04-9340-B107-4AC0B981DEBD}"/>
              </a:ext>
            </a:extLst>
          </p:cNvPr>
          <p:cNvSpPr>
            <a:spLocks noGrp="1"/>
          </p:cNvSpPr>
          <p:nvPr>
            <p:ph type="sldNum" sz="quarter" idx="12"/>
          </p:nvPr>
        </p:nvSpPr>
        <p:spPr/>
        <p:txBody>
          <a:bodyPr/>
          <a:lstStyle/>
          <a:p>
            <a:fld id="{D1F7F89B-CB01-AD44-B8D9-4B77BC5BC4E2}" type="slidenum">
              <a:rPr lang="en-US" smtClean="0"/>
              <a:t>‹#›</a:t>
            </a:fld>
            <a:endParaRPr lang="en-US"/>
          </a:p>
        </p:txBody>
      </p:sp>
    </p:spTree>
    <p:extLst>
      <p:ext uri="{BB962C8B-B14F-4D97-AF65-F5344CB8AC3E}">
        <p14:creationId xmlns:p14="http://schemas.microsoft.com/office/powerpoint/2010/main" val="3511984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59DDA-7E99-0E47-8927-C478BADA15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56C94D-B090-ED49-A517-155B4F115033}"/>
              </a:ext>
            </a:extLst>
          </p:cNvPr>
          <p:cNvSpPr>
            <a:spLocks noGrp="1"/>
          </p:cNvSpPr>
          <p:nvPr>
            <p:ph type="dt" sz="half" idx="10"/>
          </p:nvPr>
        </p:nvSpPr>
        <p:spPr/>
        <p:txBody>
          <a:bodyPr/>
          <a:lstStyle/>
          <a:p>
            <a:fld id="{E47CE1BA-4535-8643-9735-6F79DB97899A}" type="datetimeFigureOut">
              <a:rPr lang="en-US" smtClean="0"/>
              <a:t>4/2/20</a:t>
            </a:fld>
            <a:endParaRPr lang="en-US"/>
          </a:p>
        </p:txBody>
      </p:sp>
      <p:sp>
        <p:nvSpPr>
          <p:cNvPr id="4" name="Footer Placeholder 3">
            <a:extLst>
              <a:ext uri="{FF2B5EF4-FFF2-40B4-BE49-F238E27FC236}">
                <a16:creationId xmlns:a16="http://schemas.microsoft.com/office/drawing/2014/main" id="{0A0CEC93-86E5-5349-8412-4925A3C2B7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AB2728-0D8C-7744-A5AC-06375B898CDA}"/>
              </a:ext>
            </a:extLst>
          </p:cNvPr>
          <p:cNvSpPr>
            <a:spLocks noGrp="1"/>
          </p:cNvSpPr>
          <p:nvPr>
            <p:ph type="sldNum" sz="quarter" idx="12"/>
          </p:nvPr>
        </p:nvSpPr>
        <p:spPr/>
        <p:txBody>
          <a:bodyPr/>
          <a:lstStyle/>
          <a:p>
            <a:fld id="{D1F7F89B-CB01-AD44-B8D9-4B77BC5BC4E2}" type="slidenum">
              <a:rPr lang="en-US" smtClean="0"/>
              <a:t>‹#›</a:t>
            </a:fld>
            <a:endParaRPr lang="en-US"/>
          </a:p>
        </p:txBody>
      </p:sp>
    </p:spTree>
    <p:extLst>
      <p:ext uri="{BB962C8B-B14F-4D97-AF65-F5344CB8AC3E}">
        <p14:creationId xmlns:p14="http://schemas.microsoft.com/office/powerpoint/2010/main" val="78863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4CAA61-6F45-1848-AFE6-8F8B85BD4E89}"/>
              </a:ext>
            </a:extLst>
          </p:cNvPr>
          <p:cNvSpPr>
            <a:spLocks noGrp="1"/>
          </p:cNvSpPr>
          <p:nvPr>
            <p:ph type="dt" sz="half" idx="10"/>
          </p:nvPr>
        </p:nvSpPr>
        <p:spPr/>
        <p:txBody>
          <a:bodyPr/>
          <a:lstStyle/>
          <a:p>
            <a:fld id="{E47CE1BA-4535-8643-9735-6F79DB97899A}" type="datetimeFigureOut">
              <a:rPr lang="en-US" smtClean="0"/>
              <a:t>4/2/20</a:t>
            </a:fld>
            <a:endParaRPr lang="en-US"/>
          </a:p>
        </p:txBody>
      </p:sp>
      <p:sp>
        <p:nvSpPr>
          <p:cNvPr id="3" name="Footer Placeholder 2">
            <a:extLst>
              <a:ext uri="{FF2B5EF4-FFF2-40B4-BE49-F238E27FC236}">
                <a16:creationId xmlns:a16="http://schemas.microsoft.com/office/drawing/2014/main" id="{4F6145F7-6603-9944-BAE5-593002F9A6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A849D4-3625-6F40-9F05-4A345DAE2F01}"/>
              </a:ext>
            </a:extLst>
          </p:cNvPr>
          <p:cNvSpPr>
            <a:spLocks noGrp="1"/>
          </p:cNvSpPr>
          <p:nvPr>
            <p:ph type="sldNum" sz="quarter" idx="12"/>
          </p:nvPr>
        </p:nvSpPr>
        <p:spPr/>
        <p:txBody>
          <a:bodyPr/>
          <a:lstStyle/>
          <a:p>
            <a:fld id="{D1F7F89B-CB01-AD44-B8D9-4B77BC5BC4E2}" type="slidenum">
              <a:rPr lang="en-US" smtClean="0"/>
              <a:t>‹#›</a:t>
            </a:fld>
            <a:endParaRPr lang="en-US"/>
          </a:p>
        </p:txBody>
      </p:sp>
    </p:spTree>
    <p:extLst>
      <p:ext uri="{BB962C8B-B14F-4D97-AF65-F5344CB8AC3E}">
        <p14:creationId xmlns:p14="http://schemas.microsoft.com/office/powerpoint/2010/main" val="1489851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62EE-14A8-A948-A27E-F0C74F95AF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3E0002-A210-F64B-AEFA-761EC019F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27F800-8741-224B-A640-5BB74BFE9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C38C38-0CFD-9043-9E0D-5C56613C000E}"/>
              </a:ext>
            </a:extLst>
          </p:cNvPr>
          <p:cNvSpPr>
            <a:spLocks noGrp="1"/>
          </p:cNvSpPr>
          <p:nvPr>
            <p:ph type="dt" sz="half" idx="10"/>
          </p:nvPr>
        </p:nvSpPr>
        <p:spPr/>
        <p:txBody>
          <a:bodyPr/>
          <a:lstStyle/>
          <a:p>
            <a:fld id="{E47CE1BA-4535-8643-9735-6F79DB97899A}" type="datetimeFigureOut">
              <a:rPr lang="en-US" smtClean="0"/>
              <a:t>4/2/20</a:t>
            </a:fld>
            <a:endParaRPr lang="en-US"/>
          </a:p>
        </p:txBody>
      </p:sp>
      <p:sp>
        <p:nvSpPr>
          <p:cNvPr id="6" name="Footer Placeholder 5">
            <a:extLst>
              <a:ext uri="{FF2B5EF4-FFF2-40B4-BE49-F238E27FC236}">
                <a16:creationId xmlns:a16="http://schemas.microsoft.com/office/drawing/2014/main" id="{1BD1F8D5-7D37-454D-96F9-37906B82D5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319099-E4E8-8F48-AFEC-8DBECC0C2831}"/>
              </a:ext>
            </a:extLst>
          </p:cNvPr>
          <p:cNvSpPr>
            <a:spLocks noGrp="1"/>
          </p:cNvSpPr>
          <p:nvPr>
            <p:ph type="sldNum" sz="quarter" idx="12"/>
          </p:nvPr>
        </p:nvSpPr>
        <p:spPr/>
        <p:txBody>
          <a:bodyPr/>
          <a:lstStyle/>
          <a:p>
            <a:fld id="{D1F7F89B-CB01-AD44-B8D9-4B77BC5BC4E2}" type="slidenum">
              <a:rPr lang="en-US" smtClean="0"/>
              <a:t>‹#›</a:t>
            </a:fld>
            <a:endParaRPr lang="en-US"/>
          </a:p>
        </p:txBody>
      </p:sp>
    </p:spTree>
    <p:extLst>
      <p:ext uri="{BB962C8B-B14F-4D97-AF65-F5344CB8AC3E}">
        <p14:creationId xmlns:p14="http://schemas.microsoft.com/office/powerpoint/2010/main" val="2769403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1F1E-D618-DB49-8C58-E88E74EED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A8DFFA-7D87-F444-8317-CA341D9426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36EB66-7372-8649-9CD4-0CE7815076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59E4B8-84A1-4A4C-AB75-C5E10601C2EC}"/>
              </a:ext>
            </a:extLst>
          </p:cNvPr>
          <p:cNvSpPr>
            <a:spLocks noGrp="1"/>
          </p:cNvSpPr>
          <p:nvPr>
            <p:ph type="dt" sz="half" idx="10"/>
          </p:nvPr>
        </p:nvSpPr>
        <p:spPr/>
        <p:txBody>
          <a:bodyPr/>
          <a:lstStyle/>
          <a:p>
            <a:fld id="{E47CE1BA-4535-8643-9735-6F79DB97899A}" type="datetimeFigureOut">
              <a:rPr lang="en-US" smtClean="0"/>
              <a:t>4/2/20</a:t>
            </a:fld>
            <a:endParaRPr lang="en-US"/>
          </a:p>
        </p:txBody>
      </p:sp>
      <p:sp>
        <p:nvSpPr>
          <p:cNvPr id="6" name="Footer Placeholder 5">
            <a:extLst>
              <a:ext uri="{FF2B5EF4-FFF2-40B4-BE49-F238E27FC236}">
                <a16:creationId xmlns:a16="http://schemas.microsoft.com/office/drawing/2014/main" id="{C15BE768-8D32-BA4D-943E-714328DC63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FB4394-C475-E146-BCFA-A4FA87916055}"/>
              </a:ext>
            </a:extLst>
          </p:cNvPr>
          <p:cNvSpPr>
            <a:spLocks noGrp="1"/>
          </p:cNvSpPr>
          <p:nvPr>
            <p:ph type="sldNum" sz="quarter" idx="12"/>
          </p:nvPr>
        </p:nvSpPr>
        <p:spPr/>
        <p:txBody>
          <a:bodyPr/>
          <a:lstStyle/>
          <a:p>
            <a:fld id="{D1F7F89B-CB01-AD44-B8D9-4B77BC5BC4E2}" type="slidenum">
              <a:rPr lang="en-US" smtClean="0"/>
              <a:t>‹#›</a:t>
            </a:fld>
            <a:endParaRPr lang="en-US"/>
          </a:p>
        </p:txBody>
      </p:sp>
    </p:spTree>
    <p:extLst>
      <p:ext uri="{BB962C8B-B14F-4D97-AF65-F5344CB8AC3E}">
        <p14:creationId xmlns:p14="http://schemas.microsoft.com/office/powerpoint/2010/main" val="199064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728954-8886-5F46-B7BA-717DF9B38A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CA6E78-52CA-E248-8A19-1AC0821361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87C51-35FB-3C40-943D-154DC9BAAB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CE1BA-4535-8643-9735-6F79DB97899A}" type="datetimeFigureOut">
              <a:rPr lang="en-US" smtClean="0"/>
              <a:t>4/2/20</a:t>
            </a:fld>
            <a:endParaRPr lang="en-US"/>
          </a:p>
        </p:txBody>
      </p:sp>
      <p:sp>
        <p:nvSpPr>
          <p:cNvPr id="5" name="Footer Placeholder 4">
            <a:extLst>
              <a:ext uri="{FF2B5EF4-FFF2-40B4-BE49-F238E27FC236}">
                <a16:creationId xmlns:a16="http://schemas.microsoft.com/office/drawing/2014/main" id="{B3E5AC9F-0151-D143-8463-9F58E3B62B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14EEBA-D18F-DD44-B4EF-B51F81040C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7F89B-CB01-AD44-B8D9-4B77BC5BC4E2}" type="slidenum">
              <a:rPr lang="en-US" smtClean="0"/>
              <a:t>‹#›</a:t>
            </a:fld>
            <a:endParaRPr lang="en-US"/>
          </a:p>
        </p:txBody>
      </p:sp>
    </p:spTree>
    <p:extLst>
      <p:ext uri="{BB962C8B-B14F-4D97-AF65-F5344CB8AC3E}">
        <p14:creationId xmlns:p14="http://schemas.microsoft.com/office/powerpoint/2010/main" val="267449060"/>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B9D213-3502-2741-8F4C-40D079F7CCA3}"/>
              </a:ext>
            </a:extLst>
          </p:cNvPr>
          <p:cNvPicPr>
            <a:picLocks noChangeAspect="1"/>
          </p:cNvPicPr>
          <p:nvPr/>
        </p:nvPicPr>
        <p:blipFill rotWithShape="1">
          <a:blip r:embed="rId2">
            <a:alphaModFix amt="40000"/>
          </a:blip>
          <a:srcRect/>
          <a:stretch/>
        </p:blipFill>
        <p:spPr>
          <a:xfrm>
            <a:off x="20" y="0"/>
            <a:ext cx="12191980" cy="6857990"/>
          </a:xfrm>
          <a:prstGeom prst="rect">
            <a:avLst/>
          </a:prstGeom>
        </p:spPr>
      </p:pic>
      <p:sp>
        <p:nvSpPr>
          <p:cNvPr id="2" name="Title 1">
            <a:extLst>
              <a:ext uri="{FF2B5EF4-FFF2-40B4-BE49-F238E27FC236}">
                <a16:creationId xmlns:a16="http://schemas.microsoft.com/office/drawing/2014/main" id="{2E4E5E6D-7A95-7844-B95E-22FDDF14E30A}"/>
              </a:ext>
            </a:extLst>
          </p:cNvPr>
          <p:cNvSpPr>
            <a:spLocks noGrp="1"/>
          </p:cNvSpPr>
          <p:nvPr>
            <p:ph type="ctrTitle"/>
          </p:nvPr>
        </p:nvSpPr>
        <p:spPr>
          <a:solidFill>
            <a:schemeClr val="bg1">
              <a:lumMod val="65000"/>
              <a:lumOff val="35000"/>
              <a:alpha val="64000"/>
            </a:schemeClr>
          </a:solidFill>
          <a:ln w="38100" cap="sq">
            <a:solidFill>
              <a:schemeClr val="tx1"/>
            </a:solidFill>
            <a:miter lim="800000"/>
          </a:ln>
        </p:spPr>
        <p:txBody>
          <a:bodyPr anchor="ctr">
            <a:normAutofit/>
          </a:bodyPr>
          <a:lstStyle/>
          <a:p>
            <a:r>
              <a:rPr lang="en-US" sz="4000" b="1" i="1" dirty="0">
                <a:solidFill>
                  <a:schemeClr val="tx1"/>
                </a:solidFill>
              </a:rPr>
              <a:t>YOURNAME </a:t>
            </a:r>
            <a:r>
              <a:rPr lang="en-US" sz="4000" b="1" dirty="0">
                <a:solidFill>
                  <a:schemeClr val="tx1"/>
                </a:solidFill>
              </a:rPr>
              <a:t>Community Support Group </a:t>
            </a:r>
            <a:br>
              <a:rPr lang="en-US" sz="4000" dirty="0">
                <a:solidFill>
                  <a:schemeClr val="tx1"/>
                </a:solidFill>
              </a:rPr>
            </a:br>
            <a:r>
              <a:rPr lang="en-US" sz="4000" dirty="0">
                <a:solidFill>
                  <a:schemeClr val="tx1"/>
                </a:solidFill>
              </a:rPr>
              <a:t>Process Flow &amp;</a:t>
            </a:r>
            <a:br>
              <a:rPr lang="en-US" sz="4000" dirty="0">
                <a:solidFill>
                  <a:schemeClr val="tx1"/>
                </a:solidFill>
              </a:rPr>
            </a:br>
            <a:r>
              <a:rPr lang="en-US" sz="4000" dirty="0">
                <a:solidFill>
                  <a:schemeClr val="tx1"/>
                </a:solidFill>
              </a:rPr>
              <a:t>Standard Operating Procedures</a:t>
            </a:r>
          </a:p>
        </p:txBody>
      </p:sp>
      <p:sp>
        <p:nvSpPr>
          <p:cNvPr id="3" name="Subtitle 2">
            <a:extLst>
              <a:ext uri="{FF2B5EF4-FFF2-40B4-BE49-F238E27FC236}">
                <a16:creationId xmlns:a16="http://schemas.microsoft.com/office/drawing/2014/main" id="{18B8BD36-36C3-BB4C-AF35-95527503206B}"/>
              </a:ext>
            </a:extLst>
          </p:cNvPr>
          <p:cNvSpPr>
            <a:spLocks noGrp="1"/>
          </p:cNvSpPr>
          <p:nvPr>
            <p:ph type="subTitle" idx="1"/>
          </p:nvPr>
        </p:nvSpPr>
        <p:spPr>
          <a:xfrm>
            <a:off x="1524000" y="4079874"/>
            <a:ext cx="9144000" cy="2263775"/>
          </a:xfrm>
          <a:solidFill>
            <a:schemeClr val="bg1">
              <a:lumMod val="65000"/>
              <a:lumOff val="35000"/>
              <a:alpha val="69000"/>
            </a:schemeClr>
          </a:solidFill>
          <a:ln>
            <a:solidFill>
              <a:schemeClr val="tx1"/>
            </a:solidFill>
          </a:ln>
        </p:spPr>
        <p:txBody>
          <a:bodyPr>
            <a:noAutofit/>
          </a:bodyPr>
          <a:lstStyle/>
          <a:p>
            <a:pPr>
              <a:lnSpc>
                <a:spcPct val="90000"/>
              </a:lnSpc>
            </a:pPr>
            <a:r>
              <a:rPr lang="en-US" b="1" dirty="0">
                <a:solidFill>
                  <a:srgbClr val="FFFFFF"/>
                </a:solidFill>
              </a:rPr>
              <a:t>Volunteer Coordinator:</a:t>
            </a:r>
            <a:r>
              <a:rPr lang="en-US" dirty="0">
                <a:solidFill>
                  <a:srgbClr val="FFFFFF"/>
                </a:solidFill>
              </a:rPr>
              <a:t> Name1 Surname1</a:t>
            </a:r>
          </a:p>
          <a:p>
            <a:pPr>
              <a:lnSpc>
                <a:spcPct val="90000"/>
              </a:lnSpc>
            </a:pPr>
            <a:r>
              <a:rPr lang="en-US" b="1" dirty="0">
                <a:solidFill>
                  <a:srgbClr val="FFFFFF"/>
                </a:solidFill>
              </a:rPr>
              <a:t>Training Volunteer Coordinator: </a:t>
            </a:r>
            <a:r>
              <a:rPr lang="en-US" dirty="0">
                <a:solidFill>
                  <a:srgbClr val="FFFFFF"/>
                </a:solidFill>
              </a:rPr>
              <a:t>Name2 Surname2</a:t>
            </a:r>
          </a:p>
          <a:p>
            <a:pPr>
              <a:lnSpc>
                <a:spcPct val="90000"/>
              </a:lnSpc>
            </a:pPr>
            <a:endParaRPr lang="en-US" dirty="0">
              <a:solidFill>
                <a:srgbClr val="FFFFFF"/>
              </a:solidFill>
            </a:endParaRPr>
          </a:p>
          <a:p>
            <a:pPr>
              <a:lnSpc>
                <a:spcPct val="90000"/>
              </a:lnSpc>
            </a:pPr>
            <a:r>
              <a:rPr lang="en-US" b="1" dirty="0">
                <a:solidFill>
                  <a:srgbClr val="FFFFFF"/>
                </a:solidFill>
              </a:rPr>
              <a:t>Request Coordinator: </a:t>
            </a:r>
            <a:r>
              <a:rPr lang="en-US" dirty="0">
                <a:solidFill>
                  <a:srgbClr val="FFFFFF"/>
                </a:solidFill>
              </a:rPr>
              <a:t>Name3 Surname3</a:t>
            </a:r>
          </a:p>
          <a:p>
            <a:pPr>
              <a:lnSpc>
                <a:spcPct val="90000"/>
              </a:lnSpc>
            </a:pPr>
            <a:r>
              <a:rPr lang="en-US" b="1" dirty="0">
                <a:solidFill>
                  <a:srgbClr val="FFFFFF"/>
                </a:solidFill>
              </a:rPr>
              <a:t>Deputy Request Coordinator: </a:t>
            </a:r>
            <a:r>
              <a:rPr lang="en-US" dirty="0">
                <a:solidFill>
                  <a:srgbClr val="FFFFFF"/>
                </a:solidFill>
              </a:rPr>
              <a:t>Name4 Surname4</a:t>
            </a:r>
          </a:p>
          <a:p>
            <a:pPr>
              <a:lnSpc>
                <a:spcPct val="90000"/>
              </a:lnSpc>
            </a:pPr>
            <a:endParaRPr lang="en-US" dirty="0">
              <a:solidFill>
                <a:srgbClr val="FFFFFF"/>
              </a:solidFill>
            </a:endParaRPr>
          </a:p>
          <a:p>
            <a:pPr>
              <a:lnSpc>
                <a:spcPct val="90000"/>
              </a:lnSpc>
            </a:pPr>
            <a:endParaRPr lang="en-US" dirty="0">
              <a:solidFill>
                <a:srgbClr val="FFFFFF"/>
              </a:solidFill>
            </a:endParaRPr>
          </a:p>
        </p:txBody>
      </p:sp>
    </p:spTree>
    <p:extLst>
      <p:ext uri="{BB962C8B-B14F-4D97-AF65-F5344CB8AC3E}">
        <p14:creationId xmlns:p14="http://schemas.microsoft.com/office/powerpoint/2010/main" val="52969134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1B9D1F-42C2-0B40-B834-232D51DB30D1}"/>
              </a:ext>
            </a:extLst>
          </p:cNvPr>
          <p:cNvPicPr>
            <a:picLocks noChangeAspect="1"/>
          </p:cNvPicPr>
          <p:nvPr/>
        </p:nvPicPr>
        <p:blipFill rotWithShape="1">
          <a:blip r:embed="rId2">
            <a:alphaModFix amt="5000"/>
          </a:blip>
          <a:srcRect/>
          <a:stretch/>
        </p:blipFill>
        <p:spPr>
          <a:xfrm>
            <a:off x="-15221" y="-16181"/>
            <a:ext cx="12207221" cy="6857990"/>
          </a:xfrm>
          <a:prstGeom prst="rect">
            <a:avLst/>
          </a:prstGeom>
          <a:solidFill>
            <a:schemeClr val="tx1">
              <a:lumMod val="50000"/>
              <a:lumOff val="50000"/>
              <a:alpha val="64000"/>
            </a:schemeClr>
          </a:solidFill>
        </p:spPr>
      </p:pic>
      <p:sp>
        <p:nvSpPr>
          <p:cNvPr id="7" name="TextBox 6">
            <a:extLst>
              <a:ext uri="{FF2B5EF4-FFF2-40B4-BE49-F238E27FC236}">
                <a16:creationId xmlns:a16="http://schemas.microsoft.com/office/drawing/2014/main" id="{0BD7C175-4B66-3C47-8289-892FBCAA9338}"/>
              </a:ext>
            </a:extLst>
          </p:cNvPr>
          <p:cNvSpPr txBox="1"/>
          <p:nvPr/>
        </p:nvSpPr>
        <p:spPr>
          <a:xfrm>
            <a:off x="484199" y="4122572"/>
            <a:ext cx="3176810" cy="1077218"/>
          </a:xfrm>
          <a:prstGeom prst="rect">
            <a:avLst/>
          </a:prstGeom>
          <a:solidFill>
            <a:schemeClr val="accent3"/>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dirty="0">
                <a:solidFill>
                  <a:schemeClr val="bg1"/>
                </a:solidFill>
              </a:rPr>
              <a:t>All Group Volunteers</a:t>
            </a:r>
          </a:p>
        </p:txBody>
      </p:sp>
      <p:sp>
        <p:nvSpPr>
          <p:cNvPr id="11" name="TextBox 10">
            <a:extLst>
              <a:ext uri="{FF2B5EF4-FFF2-40B4-BE49-F238E27FC236}">
                <a16:creationId xmlns:a16="http://schemas.microsoft.com/office/drawing/2014/main" id="{DEBE4AE6-1DC7-2344-9D8B-512D9E748662}"/>
              </a:ext>
            </a:extLst>
          </p:cNvPr>
          <p:cNvSpPr txBox="1"/>
          <p:nvPr/>
        </p:nvSpPr>
        <p:spPr>
          <a:xfrm>
            <a:off x="8286538" y="4137404"/>
            <a:ext cx="3170366" cy="954107"/>
          </a:xfrm>
          <a:prstGeom prst="rect">
            <a:avLst/>
          </a:prstGeom>
          <a:solidFill>
            <a:srgbClr val="E5AC00"/>
          </a:solid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dirty="0">
                <a:solidFill>
                  <a:schemeClr val="bg1"/>
                </a:solidFill>
              </a:rPr>
              <a:t>All contacts outside  YOURGROUPNAME</a:t>
            </a:r>
          </a:p>
        </p:txBody>
      </p:sp>
      <p:sp>
        <p:nvSpPr>
          <p:cNvPr id="23" name="TextBox 22">
            <a:extLst>
              <a:ext uri="{FF2B5EF4-FFF2-40B4-BE49-F238E27FC236}">
                <a16:creationId xmlns:a16="http://schemas.microsoft.com/office/drawing/2014/main" id="{54A783C4-DA0E-0A45-A61C-95EFAA78DE5A}"/>
              </a:ext>
            </a:extLst>
          </p:cNvPr>
          <p:cNvSpPr txBox="1"/>
          <p:nvPr/>
        </p:nvSpPr>
        <p:spPr>
          <a:xfrm>
            <a:off x="284173" y="5594362"/>
            <a:ext cx="11403002" cy="707886"/>
          </a:xfrm>
          <a:prstGeom prst="rect">
            <a:avLst/>
          </a:prstGeom>
          <a:solidFill>
            <a:schemeClr val="accent2"/>
          </a:solid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4000" b="1" dirty="0">
                <a:solidFill>
                  <a:schemeClr val="bg1"/>
                </a:solidFill>
              </a:rPr>
              <a:t>Organizational Chart</a:t>
            </a:r>
          </a:p>
        </p:txBody>
      </p:sp>
      <p:cxnSp>
        <p:nvCxnSpPr>
          <p:cNvPr id="38" name="Straight Arrow Connector 37">
            <a:extLst>
              <a:ext uri="{FF2B5EF4-FFF2-40B4-BE49-F238E27FC236}">
                <a16:creationId xmlns:a16="http://schemas.microsoft.com/office/drawing/2014/main" id="{54922351-2A4B-C243-96EA-DB907CAC6A3F}"/>
              </a:ext>
            </a:extLst>
          </p:cNvPr>
          <p:cNvCxnSpPr>
            <a:cxnSpLocks/>
          </p:cNvCxnSpPr>
          <p:nvPr/>
        </p:nvCxnSpPr>
        <p:spPr>
          <a:xfrm>
            <a:off x="1906237" y="1870856"/>
            <a:ext cx="0" cy="718890"/>
          </a:xfrm>
          <a:prstGeom prst="straightConnector1">
            <a:avLst/>
          </a:prstGeom>
          <a:ln>
            <a:solidFill>
              <a:schemeClr val="accent3"/>
            </a:solidFill>
            <a:tailEnd type="triangle"/>
          </a:ln>
        </p:spPr>
        <p:style>
          <a:lnRef idx="1">
            <a:schemeClr val="accent3"/>
          </a:lnRef>
          <a:fillRef idx="2">
            <a:schemeClr val="accent3"/>
          </a:fillRef>
          <a:effectRef idx="1">
            <a:schemeClr val="accent3"/>
          </a:effectRef>
          <a:fontRef idx="minor">
            <a:schemeClr val="dk1"/>
          </a:fontRef>
        </p:style>
      </p:cxnSp>
      <p:sp>
        <p:nvSpPr>
          <p:cNvPr id="60" name="TextBox 59">
            <a:extLst>
              <a:ext uri="{FF2B5EF4-FFF2-40B4-BE49-F238E27FC236}">
                <a16:creationId xmlns:a16="http://schemas.microsoft.com/office/drawing/2014/main" id="{F539B457-FCF1-0E40-8009-295B7D0F53AD}"/>
              </a:ext>
            </a:extLst>
          </p:cNvPr>
          <p:cNvSpPr txBox="1"/>
          <p:nvPr/>
        </p:nvSpPr>
        <p:spPr>
          <a:xfrm>
            <a:off x="469954" y="244205"/>
            <a:ext cx="3176810" cy="1569660"/>
          </a:xfrm>
          <a:prstGeom prst="rect">
            <a:avLst/>
          </a:prstGeom>
          <a:solidFill>
            <a:schemeClr val="accent3"/>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dirty="0">
                <a:solidFill>
                  <a:schemeClr val="bg1"/>
                </a:solidFill>
              </a:rPr>
              <a:t>Volunteer Coordinator:</a:t>
            </a:r>
          </a:p>
          <a:p>
            <a:pPr algn="ctr"/>
            <a:r>
              <a:rPr lang="en-US" sz="3200" dirty="0">
                <a:solidFill>
                  <a:schemeClr val="bg1"/>
                </a:solidFill>
              </a:rPr>
              <a:t>Name1 Surname1</a:t>
            </a:r>
          </a:p>
        </p:txBody>
      </p:sp>
      <p:sp>
        <p:nvSpPr>
          <p:cNvPr id="42" name="TextBox 41">
            <a:extLst>
              <a:ext uri="{FF2B5EF4-FFF2-40B4-BE49-F238E27FC236}">
                <a16:creationId xmlns:a16="http://schemas.microsoft.com/office/drawing/2014/main" id="{C6E94B82-CF35-3348-AD5A-AD30B06FB6D5}"/>
              </a:ext>
            </a:extLst>
          </p:cNvPr>
          <p:cNvSpPr txBox="1"/>
          <p:nvPr/>
        </p:nvSpPr>
        <p:spPr>
          <a:xfrm>
            <a:off x="4581098" y="242347"/>
            <a:ext cx="3176810" cy="1569660"/>
          </a:xfrm>
          <a:prstGeom prst="rect">
            <a:avLst/>
          </a:prstGeom>
          <a:solidFill>
            <a:schemeClr val="accent2"/>
          </a:solid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dirty="0">
                <a:solidFill>
                  <a:schemeClr val="bg1"/>
                </a:solidFill>
              </a:rPr>
              <a:t>Request Coordinator:</a:t>
            </a:r>
          </a:p>
          <a:p>
            <a:pPr algn="ctr"/>
            <a:r>
              <a:rPr lang="en-US" sz="3200" dirty="0">
                <a:solidFill>
                  <a:schemeClr val="bg1"/>
                </a:solidFill>
              </a:rPr>
              <a:t>Name3 Surname3</a:t>
            </a:r>
          </a:p>
        </p:txBody>
      </p:sp>
      <p:sp>
        <p:nvSpPr>
          <p:cNvPr id="45" name="TextBox 44">
            <a:extLst>
              <a:ext uri="{FF2B5EF4-FFF2-40B4-BE49-F238E27FC236}">
                <a16:creationId xmlns:a16="http://schemas.microsoft.com/office/drawing/2014/main" id="{AEDF9585-31B3-9F4E-BD59-6589701A8B4A}"/>
              </a:ext>
            </a:extLst>
          </p:cNvPr>
          <p:cNvSpPr txBox="1"/>
          <p:nvPr/>
        </p:nvSpPr>
        <p:spPr>
          <a:xfrm>
            <a:off x="476398" y="1885431"/>
            <a:ext cx="3170366" cy="2062103"/>
          </a:xfrm>
          <a:prstGeom prst="rect">
            <a:avLst/>
          </a:prstGeom>
          <a:solidFill>
            <a:schemeClr val="accent3"/>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dirty="0">
                <a:solidFill>
                  <a:schemeClr val="bg1"/>
                </a:solidFill>
              </a:rPr>
              <a:t>Training Volunteer Coordinator:</a:t>
            </a:r>
          </a:p>
          <a:p>
            <a:pPr algn="ctr"/>
            <a:r>
              <a:rPr lang="en-US" sz="3200" dirty="0">
                <a:solidFill>
                  <a:schemeClr val="bg1"/>
                </a:solidFill>
              </a:rPr>
              <a:t>Name2 Surname2</a:t>
            </a:r>
          </a:p>
        </p:txBody>
      </p:sp>
      <p:sp>
        <p:nvSpPr>
          <p:cNvPr id="48" name="TextBox 47">
            <a:extLst>
              <a:ext uri="{FF2B5EF4-FFF2-40B4-BE49-F238E27FC236}">
                <a16:creationId xmlns:a16="http://schemas.microsoft.com/office/drawing/2014/main" id="{449AA1D1-701B-C240-A309-3080F30FFA22}"/>
              </a:ext>
            </a:extLst>
          </p:cNvPr>
          <p:cNvSpPr txBox="1"/>
          <p:nvPr/>
        </p:nvSpPr>
        <p:spPr>
          <a:xfrm>
            <a:off x="4587542" y="2377874"/>
            <a:ext cx="3176810" cy="1569660"/>
          </a:xfrm>
          <a:prstGeom prst="rect">
            <a:avLst/>
          </a:prstGeom>
          <a:solidFill>
            <a:schemeClr val="accent2"/>
          </a:solid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dirty="0">
                <a:solidFill>
                  <a:schemeClr val="bg1"/>
                </a:solidFill>
              </a:rPr>
              <a:t>Deputy Request Coordinator:</a:t>
            </a:r>
          </a:p>
          <a:p>
            <a:pPr algn="ctr"/>
            <a:r>
              <a:rPr lang="en-US" sz="3200" dirty="0">
                <a:solidFill>
                  <a:schemeClr val="bg1"/>
                </a:solidFill>
              </a:rPr>
              <a:t>Name4 Surname4</a:t>
            </a:r>
          </a:p>
        </p:txBody>
      </p:sp>
      <p:sp>
        <p:nvSpPr>
          <p:cNvPr id="49" name="TextBox 48">
            <a:extLst>
              <a:ext uri="{FF2B5EF4-FFF2-40B4-BE49-F238E27FC236}">
                <a16:creationId xmlns:a16="http://schemas.microsoft.com/office/drawing/2014/main" id="{D5B0AFF9-43D6-2B4F-855D-335AFC613166}"/>
              </a:ext>
            </a:extLst>
          </p:cNvPr>
          <p:cNvSpPr txBox="1"/>
          <p:nvPr/>
        </p:nvSpPr>
        <p:spPr>
          <a:xfrm>
            <a:off x="8286538" y="307477"/>
            <a:ext cx="3170366" cy="1569660"/>
          </a:xfrm>
          <a:prstGeom prst="rect">
            <a:avLst/>
          </a:prstGeom>
          <a:solidFill>
            <a:srgbClr val="E5AC00"/>
          </a:solid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dirty="0">
                <a:solidFill>
                  <a:schemeClr val="bg1"/>
                </a:solidFill>
              </a:rPr>
              <a:t>External Company Liaison:</a:t>
            </a:r>
          </a:p>
          <a:p>
            <a:pPr algn="ctr"/>
            <a:r>
              <a:rPr lang="en-US" sz="3200" dirty="0">
                <a:solidFill>
                  <a:schemeClr val="bg1"/>
                </a:solidFill>
              </a:rPr>
              <a:t>Name5 Surname5</a:t>
            </a:r>
          </a:p>
        </p:txBody>
      </p:sp>
      <p:cxnSp>
        <p:nvCxnSpPr>
          <p:cNvPr id="51" name="Straight Arrow Connector 50">
            <a:extLst>
              <a:ext uri="{FF2B5EF4-FFF2-40B4-BE49-F238E27FC236}">
                <a16:creationId xmlns:a16="http://schemas.microsoft.com/office/drawing/2014/main" id="{6B6EAFB6-A466-D340-A4E4-1CC38351B655}"/>
              </a:ext>
            </a:extLst>
          </p:cNvPr>
          <p:cNvCxnSpPr>
            <a:cxnSpLocks/>
          </p:cNvCxnSpPr>
          <p:nvPr/>
        </p:nvCxnSpPr>
        <p:spPr>
          <a:xfrm>
            <a:off x="6096000" y="1658984"/>
            <a:ext cx="0" cy="718890"/>
          </a:xfrm>
          <a:prstGeom prst="straightConnector1">
            <a:avLst/>
          </a:prstGeom>
          <a:ln>
            <a:solidFill>
              <a:schemeClr val="accent2"/>
            </a:solidFill>
            <a:tailEnd type="triangle"/>
          </a:ln>
        </p:spPr>
        <p:style>
          <a:lnRef idx="1">
            <a:schemeClr val="accent3"/>
          </a:lnRef>
          <a:fillRef idx="2">
            <a:schemeClr val="accent3"/>
          </a:fillRef>
          <a:effectRef idx="1">
            <a:schemeClr val="accent3"/>
          </a:effectRef>
          <a:fontRef idx="minor">
            <a:schemeClr val="dk1"/>
          </a:fontRef>
        </p:style>
      </p:cxnSp>
      <p:sp>
        <p:nvSpPr>
          <p:cNvPr id="53" name="TextBox 52">
            <a:extLst>
              <a:ext uri="{FF2B5EF4-FFF2-40B4-BE49-F238E27FC236}">
                <a16:creationId xmlns:a16="http://schemas.microsoft.com/office/drawing/2014/main" id="{A3BD3369-B502-8441-AA49-25CB56BA6B1E}"/>
              </a:ext>
            </a:extLst>
          </p:cNvPr>
          <p:cNvSpPr txBox="1"/>
          <p:nvPr/>
        </p:nvSpPr>
        <p:spPr>
          <a:xfrm>
            <a:off x="4587542" y="4137404"/>
            <a:ext cx="3176810" cy="1077218"/>
          </a:xfrm>
          <a:prstGeom prst="rect">
            <a:avLst/>
          </a:prstGeom>
          <a:solidFill>
            <a:schemeClr val="accent2"/>
          </a:solid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dirty="0">
                <a:solidFill>
                  <a:schemeClr val="bg1"/>
                </a:solidFill>
              </a:rPr>
              <a:t>All Community Requests</a:t>
            </a:r>
          </a:p>
        </p:txBody>
      </p:sp>
      <p:cxnSp>
        <p:nvCxnSpPr>
          <p:cNvPr id="54" name="Straight Arrow Connector 53">
            <a:extLst>
              <a:ext uri="{FF2B5EF4-FFF2-40B4-BE49-F238E27FC236}">
                <a16:creationId xmlns:a16="http://schemas.microsoft.com/office/drawing/2014/main" id="{24B3201D-8D60-504B-9749-A57AAF19D9B2}"/>
              </a:ext>
            </a:extLst>
          </p:cNvPr>
          <p:cNvCxnSpPr>
            <a:cxnSpLocks/>
            <a:stCxn id="49" idx="2"/>
            <a:endCxn id="11" idx="0"/>
          </p:cNvCxnSpPr>
          <p:nvPr/>
        </p:nvCxnSpPr>
        <p:spPr>
          <a:xfrm>
            <a:off x="9871721" y="1877137"/>
            <a:ext cx="0" cy="2260267"/>
          </a:xfrm>
          <a:prstGeom prst="straightConnector1">
            <a:avLst/>
          </a:prstGeom>
          <a:ln>
            <a:solidFill>
              <a:srgbClr val="E5AC00"/>
            </a:solidFill>
            <a:tailEnd type="triangle"/>
          </a:ln>
        </p:spPr>
        <p:style>
          <a:lnRef idx="1">
            <a:schemeClr val="accent3"/>
          </a:lnRef>
          <a:fillRef idx="2">
            <a:schemeClr val="accent3"/>
          </a:fillRef>
          <a:effectRef idx="1">
            <a:schemeClr val="accent3"/>
          </a:effectRef>
          <a:fontRef idx="minor">
            <a:schemeClr val="dk1"/>
          </a:fontRef>
        </p:style>
      </p:cxnSp>
      <p:cxnSp>
        <p:nvCxnSpPr>
          <p:cNvPr id="36" name="Straight Connector 35">
            <a:extLst>
              <a:ext uri="{FF2B5EF4-FFF2-40B4-BE49-F238E27FC236}">
                <a16:creationId xmlns:a16="http://schemas.microsoft.com/office/drawing/2014/main" id="{65AEA27D-7AA4-634B-A733-2C18D869FFA4}"/>
              </a:ext>
            </a:extLst>
          </p:cNvPr>
          <p:cNvCxnSpPr>
            <a:cxnSpLocks/>
            <a:stCxn id="60" idx="3"/>
            <a:endCxn id="42" idx="1"/>
          </p:cNvCxnSpPr>
          <p:nvPr/>
        </p:nvCxnSpPr>
        <p:spPr>
          <a:xfrm flipV="1">
            <a:off x="3646764" y="1027177"/>
            <a:ext cx="934334" cy="1858"/>
          </a:xfrm>
          <a:prstGeom prst="line">
            <a:avLst/>
          </a:prstGeom>
          <a:ln/>
        </p:spPr>
        <p:style>
          <a:lnRef idx="1">
            <a:schemeClr val="accent3"/>
          </a:lnRef>
          <a:fillRef idx="2">
            <a:schemeClr val="accent3"/>
          </a:fillRef>
          <a:effectRef idx="1">
            <a:schemeClr val="accent3"/>
          </a:effectRef>
          <a:fontRef idx="minor">
            <a:schemeClr val="dk1"/>
          </a:fontRef>
        </p:style>
      </p:cxnSp>
    </p:spTree>
    <p:extLst>
      <p:ext uri="{BB962C8B-B14F-4D97-AF65-F5344CB8AC3E}">
        <p14:creationId xmlns:p14="http://schemas.microsoft.com/office/powerpoint/2010/main" val="3158110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3" name="Picture 72">
            <a:extLst>
              <a:ext uri="{FF2B5EF4-FFF2-40B4-BE49-F238E27FC236}">
                <a16:creationId xmlns:a16="http://schemas.microsoft.com/office/drawing/2014/main" id="{6A2A2B5D-6E08-6943-9CC0-0B5FD7ED1F6A}"/>
              </a:ext>
            </a:extLst>
          </p:cNvPr>
          <p:cNvPicPr>
            <a:picLocks noChangeAspect="1"/>
          </p:cNvPicPr>
          <p:nvPr/>
        </p:nvPicPr>
        <p:blipFill rotWithShape="1">
          <a:blip r:embed="rId2">
            <a:alphaModFix amt="40000"/>
          </a:blip>
          <a:srcRect/>
          <a:stretch/>
        </p:blipFill>
        <p:spPr>
          <a:xfrm>
            <a:off x="20" y="0"/>
            <a:ext cx="12191980" cy="6857990"/>
          </a:xfrm>
          <a:prstGeom prst="rect">
            <a:avLst/>
          </a:prstGeom>
        </p:spPr>
      </p:pic>
      <p:sp>
        <p:nvSpPr>
          <p:cNvPr id="2" name="TextBox 1">
            <a:extLst>
              <a:ext uri="{FF2B5EF4-FFF2-40B4-BE49-F238E27FC236}">
                <a16:creationId xmlns:a16="http://schemas.microsoft.com/office/drawing/2014/main" id="{7FF7BB34-19FF-D54B-89B7-FB27F5E6DA1E}"/>
              </a:ext>
            </a:extLst>
          </p:cNvPr>
          <p:cNvSpPr txBox="1"/>
          <p:nvPr/>
        </p:nvSpPr>
        <p:spPr>
          <a:xfrm>
            <a:off x="294377" y="1397045"/>
            <a:ext cx="2714951" cy="1477328"/>
          </a:xfrm>
          <a:prstGeom prst="rect">
            <a:avLst/>
          </a:prstGeom>
          <a:solidFill>
            <a:schemeClr val="accent3"/>
          </a:solid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solidFill>
                  <a:schemeClr val="bg1"/>
                </a:solidFill>
              </a:rPr>
              <a:t>Volunteer initiates contact offering to help</a:t>
            </a:r>
          </a:p>
          <a:p>
            <a:pPr algn="ctr"/>
            <a:r>
              <a:rPr lang="en-US" dirty="0">
                <a:solidFill>
                  <a:schemeClr val="bg1"/>
                </a:solidFill>
              </a:rPr>
              <a:t>(if they contact NAME4</a:t>
            </a:r>
          </a:p>
          <a:p>
            <a:pPr algn="ctr"/>
            <a:r>
              <a:rPr lang="en-US" dirty="0">
                <a:solidFill>
                  <a:schemeClr val="bg1"/>
                </a:solidFill>
              </a:rPr>
              <a:t> they passes them to NAME2)</a:t>
            </a:r>
          </a:p>
        </p:txBody>
      </p:sp>
      <p:sp>
        <p:nvSpPr>
          <p:cNvPr id="4" name="TextBox 3">
            <a:extLst>
              <a:ext uri="{FF2B5EF4-FFF2-40B4-BE49-F238E27FC236}">
                <a16:creationId xmlns:a16="http://schemas.microsoft.com/office/drawing/2014/main" id="{BE57E395-DE85-6944-8E37-FBDE704FB5B4}"/>
              </a:ext>
            </a:extLst>
          </p:cNvPr>
          <p:cNvSpPr txBox="1"/>
          <p:nvPr/>
        </p:nvSpPr>
        <p:spPr>
          <a:xfrm>
            <a:off x="465651" y="3579498"/>
            <a:ext cx="2372402" cy="400110"/>
          </a:xfrm>
          <a:prstGeom prst="rect">
            <a:avLst/>
          </a:prstGeom>
          <a:solidFill>
            <a:schemeClr val="accent3"/>
          </a:solid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000" dirty="0">
                <a:solidFill>
                  <a:schemeClr val="bg1"/>
                </a:solidFill>
              </a:rPr>
              <a:t> NAME1/NAME2</a:t>
            </a:r>
          </a:p>
        </p:txBody>
      </p:sp>
      <p:sp>
        <p:nvSpPr>
          <p:cNvPr id="5" name="TextBox 4">
            <a:extLst>
              <a:ext uri="{FF2B5EF4-FFF2-40B4-BE49-F238E27FC236}">
                <a16:creationId xmlns:a16="http://schemas.microsoft.com/office/drawing/2014/main" id="{DE85FB2C-B1FD-0341-A8A5-AE3DD2B2825E}"/>
              </a:ext>
            </a:extLst>
          </p:cNvPr>
          <p:cNvSpPr txBox="1"/>
          <p:nvPr/>
        </p:nvSpPr>
        <p:spPr>
          <a:xfrm>
            <a:off x="300694" y="4019922"/>
            <a:ext cx="2708634" cy="1015663"/>
          </a:xfrm>
          <a:prstGeom prst="rect">
            <a:avLst/>
          </a:prstGeom>
          <a:solidFill>
            <a:schemeClr val="accent3"/>
          </a:solid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000" dirty="0">
                <a:solidFill>
                  <a:schemeClr val="bg1"/>
                </a:solidFill>
              </a:rPr>
              <a:t>Populates all columns on Volunteers </a:t>
            </a:r>
          </a:p>
          <a:p>
            <a:pPr algn="ctr"/>
            <a:r>
              <a:rPr lang="en-US" sz="2000" dirty="0">
                <a:solidFill>
                  <a:schemeClr val="bg1"/>
                </a:solidFill>
              </a:rPr>
              <a:t>tab</a:t>
            </a:r>
          </a:p>
        </p:txBody>
      </p:sp>
      <p:sp>
        <p:nvSpPr>
          <p:cNvPr id="6" name="TextBox 5">
            <a:extLst>
              <a:ext uri="{FF2B5EF4-FFF2-40B4-BE49-F238E27FC236}">
                <a16:creationId xmlns:a16="http://schemas.microsoft.com/office/drawing/2014/main" id="{8D48CB61-E948-4244-8C24-26DE18ADB004}"/>
              </a:ext>
            </a:extLst>
          </p:cNvPr>
          <p:cNvSpPr txBox="1"/>
          <p:nvPr/>
        </p:nvSpPr>
        <p:spPr>
          <a:xfrm>
            <a:off x="191048" y="5861647"/>
            <a:ext cx="1909433" cy="400110"/>
          </a:xfrm>
          <a:prstGeom prst="rect">
            <a:avLst/>
          </a:prstGeom>
          <a:solidFill>
            <a:schemeClr val="accent3"/>
          </a:solid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2000" dirty="0">
                <a:solidFill>
                  <a:schemeClr val="bg1"/>
                </a:solidFill>
              </a:rPr>
              <a:t>Age Under 18yrs</a:t>
            </a:r>
          </a:p>
        </p:txBody>
      </p:sp>
      <p:sp>
        <p:nvSpPr>
          <p:cNvPr id="7" name="TextBox 6">
            <a:extLst>
              <a:ext uri="{FF2B5EF4-FFF2-40B4-BE49-F238E27FC236}">
                <a16:creationId xmlns:a16="http://schemas.microsoft.com/office/drawing/2014/main" id="{0BD7C175-4B66-3C47-8289-892FBCAA9338}"/>
              </a:ext>
            </a:extLst>
          </p:cNvPr>
          <p:cNvSpPr txBox="1"/>
          <p:nvPr/>
        </p:nvSpPr>
        <p:spPr>
          <a:xfrm>
            <a:off x="3449800" y="6077091"/>
            <a:ext cx="3607208" cy="646331"/>
          </a:xfrm>
          <a:prstGeom prst="rect">
            <a:avLst/>
          </a:prstGeom>
          <a:solidFill>
            <a:schemeClr val="accent2"/>
          </a:solid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solidFill>
                  <a:schemeClr val="bg1"/>
                </a:solidFill>
              </a:rPr>
              <a:t>Seek Parental </a:t>
            </a:r>
          </a:p>
          <a:p>
            <a:pPr algn="ctr"/>
            <a:r>
              <a:rPr lang="en-US" dirty="0">
                <a:solidFill>
                  <a:schemeClr val="bg1"/>
                </a:solidFill>
              </a:rPr>
              <a:t>Approval</a:t>
            </a:r>
          </a:p>
        </p:txBody>
      </p:sp>
      <p:sp>
        <p:nvSpPr>
          <p:cNvPr id="12" name="TextBox 11">
            <a:extLst>
              <a:ext uri="{FF2B5EF4-FFF2-40B4-BE49-F238E27FC236}">
                <a16:creationId xmlns:a16="http://schemas.microsoft.com/office/drawing/2014/main" id="{FB340112-88C3-124B-A3A5-ADD1FD53CC7A}"/>
              </a:ext>
            </a:extLst>
          </p:cNvPr>
          <p:cNvSpPr txBox="1"/>
          <p:nvPr/>
        </p:nvSpPr>
        <p:spPr>
          <a:xfrm>
            <a:off x="2406482" y="6195824"/>
            <a:ext cx="651752" cy="400110"/>
          </a:xfrm>
          <a:prstGeom prst="rect">
            <a:avLst/>
          </a:prstGeom>
          <a:solidFill>
            <a:schemeClr val="accent3"/>
          </a:solid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000" dirty="0">
                <a:solidFill>
                  <a:schemeClr val="bg1"/>
                </a:solidFill>
              </a:rPr>
              <a:t>Yes</a:t>
            </a:r>
          </a:p>
        </p:txBody>
      </p:sp>
      <p:sp>
        <p:nvSpPr>
          <p:cNvPr id="16" name="TextBox 15">
            <a:extLst>
              <a:ext uri="{FF2B5EF4-FFF2-40B4-BE49-F238E27FC236}">
                <a16:creationId xmlns:a16="http://schemas.microsoft.com/office/drawing/2014/main" id="{E3C3A6AA-ED82-084F-B124-11B43D323952}"/>
              </a:ext>
            </a:extLst>
          </p:cNvPr>
          <p:cNvSpPr txBox="1"/>
          <p:nvPr/>
        </p:nvSpPr>
        <p:spPr>
          <a:xfrm>
            <a:off x="3378359" y="1366902"/>
            <a:ext cx="3748673" cy="1938992"/>
          </a:xfrm>
          <a:prstGeom prst="rect">
            <a:avLst/>
          </a:prstGeom>
          <a:solidFill>
            <a:schemeClr val="accent2"/>
          </a:solid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000" dirty="0">
                <a:solidFill>
                  <a:schemeClr val="bg1"/>
                </a:solidFill>
              </a:rPr>
              <a:t>NAME2 verbally confirms volunteer understands Information sheet, particularly sanitation procedures and updating Command team on their health status</a:t>
            </a:r>
          </a:p>
        </p:txBody>
      </p:sp>
      <p:sp>
        <p:nvSpPr>
          <p:cNvPr id="23" name="TextBox 22">
            <a:extLst>
              <a:ext uri="{FF2B5EF4-FFF2-40B4-BE49-F238E27FC236}">
                <a16:creationId xmlns:a16="http://schemas.microsoft.com/office/drawing/2014/main" id="{54A783C4-DA0E-0A45-A61C-95EFAA78DE5A}"/>
              </a:ext>
            </a:extLst>
          </p:cNvPr>
          <p:cNvSpPr txBox="1"/>
          <p:nvPr/>
        </p:nvSpPr>
        <p:spPr>
          <a:xfrm>
            <a:off x="0" y="-5"/>
            <a:ext cx="12192000" cy="1323439"/>
          </a:xfrm>
          <a:prstGeom prst="rect">
            <a:avLst/>
          </a:prstGeom>
          <a:solidFill>
            <a:schemeClr val="accent2"/>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4000" b="1" dirty="0">
                <a:solidFill>
                  <a:schemeClr val="bg1"/>
                </a:solidFill>
              </a:rPr>
              <a:t>Volunteer Process Flow</a:t>
            </a:r>
          </a:p>
          <a:p>
            <a:pPr algn="ctr"/>
            <a:r>
              <a:rPr lang="en-US" sz="2000" dirty="0">
                <a:solidFill>
                  <a:schemeClr val="bg1"/>
                </a:solidFill>
              </a:rPr>
              <a:t>Volunteer Coordinator: 			NAME1 SURNAME1</a:t>
            </a:r>
          </a:p>
          <a:p>
            <a:pPr algn="ctr"/>
            <a:r>
              <a:rPr lang="en-US" sz="2000" dirty="0">
                <a:solidFill>
                  <a:schemeClr val="bg1"/>
                </a:solidFill>
              </a:rPr>
              <a:t>Training  Volunteer Coordinator:  		NAME2 SURNAME2</a:t>
            </a:r>
          </a:p>
        </p:txBody>
      </p:sp>
      <p:sp>
        <p:nvSpPr>
          <p:cNvPr id="17" name="TextBox 16">
            <a:extLst>
              <a:ext uri="{FF2B5EF4-FFF2-40B4-BE49-F238E27FC236}">
                <a16:creationId xmlns:a16="http://schemas.microsoft.com/office/drawing/2014/main" id="{1C74459F-8669-9E4B-80C1-4FCBB2D035FA}"/>
              </a:ext>
            </a:extLst>
          </p:cNvPr>
          <p:cNvSpPr txBox="1"/>
          <p:nvPr/>
        </p:nvSpPr>
        <p:spPr>
          <a:xfrm>
            <a:off x="8280601" y="1385834"/>
            <a:ext cx="3720349" cy="707886"/>
          </a:xfrm>
          <a:prstGeom prst="rect">
            <a:avLst/>
          </a:prstGeom>
          <a:solidFill>
            <a:srgbClr val="E5AC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000" dirty="0">
                <a:solidFill>
                  <a:schemeClr val="bg1"/>
                </a:solidFill>
              </a:rPr>
              <a:t>Volunteer is available to execute task(s)</a:t>
            </a:r>
          </a:p>
        </p:txBody>
      </p:sp>
      <p:sp>
        <p:nvSpPr>
          <p:cNvPr id="8" name="TextBox 7">
            <a:extLst>
              <a:ext uri="{FF2B5EF4-FFF2-40B4-BE49-F238E27FC236}">
                <a16:creationId xmlns:a16="http://schemas.microsoft.com/office/drawing/2014/main" id="{EC8AB8D3-C5AC-1045-8B68-3CB89EBEC2BD}"/>
              </a:ext>
            </a:extLst>
          </p:cNvPr>
          <p:cNvSpPr txBox="1"/>
          <p:nvPr/>
        </p:nvSpPr>
        <p:spPr>
          <a:xfrm>
            <a:off x="3449800" y="4263193"/>
            <a:ext cx="3607209" cy="1631216"/>
          </a:xfrm>
          <a:prstGeom prst="rect">
            <a:avLst/>
          </a:prstGeom>
          <a:solidFill>
            <a:schemeClr val="accent2"/>
          </a:solid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000" dirty="0">
                <a:solidFill>
                  <a:schemeClr val="bg1"/>
                </a:solidFill>
              </a:rPr>
              <a:t>NAME2/NAME1 emails new volunteer the Volunteer Information sheet then schedules a five minute call on procedures with NAME1</a:t>
            </a:r>
          </a:p>
        </p:txBody>
      </p:sp>
      <p:cxnSp>
        <p:nvCxnSpPr>
          <p:cNvPr id="28" name="Straight Arrow Connector 27">
            <a:extLst>
              <a:ext uri="{FF2B5EF4-FFF2-40B4-BE49-F238E27FC236}">
                <a16:creationId xmlns:a16="http://schemas.microsoft.com/office/drawing/2014/main" id="{81A34884-E7BC-6249-A158-0D8F448060B2}"/>
              </a:ext>
            </a:extLst>
          </p:cNvPr>
          <p:cNvCxnSpPr>
            <a:cxnSpLocks/>
          </p:cNvCxnSpPr>
          <p:nvPr/>
        </p:nvCxnSpPr>
        <p:spPr>
          <a:xfrm>
            <a:off x="1619760" y="2388183"/>
            <a:ext cx="0" cy="400232"/>
          </a:xfrm>
          <a:prstGeom prst="straightConnector1">
            <a:avLst/>
          </a:prstGeom>
          <a:ln>
            <a:tailEnd type="triangle"/>
          </a:ln>
        </p:spPr>
        <p:style>
          <a:lnRef idx="1">
            <a:schemeClr val="accent3"/>
          </a:lnRef>
          <a:fillRef idx="2">
            <a:schemeClr val="accent3"/>
          </a:fillRef>
          <a:effectRef idx="1">
            <a:schemeClr val="accent3"/>
          </a:effectRef>
          <a:fontRef idx="minor">
            <a:schemeClr val="dk1"/>
          </a:fontRef>
        </p:style>
      </p:cxnSp>
      <p:sp>
        <p:nvSpPr>
          <p:cNvPr id="53" name="TextBox 52">
            <a:extLst>
              <a:ext uri="{FF2B5EF4-FFF2-40B4-BE49-F238E27FC236}">
                <a16:creationId xmlns:a16="http://schemas.microsoft.com/office/drawing/2014/main" id="{27065924-5F02-6E49-8F1A-E421DDC602C9}"/>
              </a:ext>
            </a:extLst>
          </p:cNvPr>
          <p:cNvSpPr txBox="1"/>
          <p:nvPr/>
        </p:nvSpPr>
        <p:spPr>
          <a:xfrm>
            <a:off x="2406482" y="5446142"/>
            <a:ext cx="651752" cy="400110"/>
          </a:xfrm>
          <a:prstGeom prst="rect">
            <a:avLst/>
          </a:prstGeom>
          <a:solidFill>
            <a:schemeClr val="accent3"/>
          </a:solid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000" dirty="0">
                <a:solidFill>
                  <a:schemeClr val="bg1"/>
                </a:solidFill>
              </a:rPr>
              <a:t>No</a:t>
            </a:r>
          </a:p>
        </p:txBody>
      </p:sp>
      <p:sp>
        <p:nvSpPr>
          <p:cNvPr id="69" name="TextBox 68">
            <a:extLst>
              <a:ext uri="{FF2B5EF4-FFF2-40B4-BE49-F238E27FC236}">
                <a16:creationId xmlns:a16="http://schemas.microsoft.com/office/drawing/2014/main" id="{212D5951-6A63-164F-BF11-5A6E88DDE9E0}"/>
              </a:ext>
            </a:extLst>
          </p:cNvPr>
          <p:cNvSpPr txBox="1"/>
          <p:nvPr/>
        </p:nvSpPr>
        <p:spPr>
          <a:xfrm>
            <a:off x="8277737" y="2314830"/>
            <a:ext cx="3737502" cy="707886"/>
          </a:xfrm>
          <a:prstGeom prst="rect">
            <a:avLst/>
          </a:prstGeom>
          <a:solidFill>
            <a:srgbClr val="E5AC00"/>
          </a:solid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000" dirty="0">
                <a:solidFill>
                  <a:schemeClr val="bg1"/>
                </a:solidFill>
              </a:rPr>
              <a:t>Healthy, no known contact with COVID-19 positive individuals</a:t>
            </a:r>
          </a:p>
        </p:txBody>
      </p:sp>
      <p:cxnSp>
        <p:nvCxnSpPr>
          <p:cNvPr id="72" name="Straight Arrow Connector 71">
            <a:extLst>
              <a:ext uri="{FF2B5EF4-FFF2-40B4-BE49-F238E27FC236}">
                <a16:creationId xmlns:a16="http://schemas.microsoft.com/office/drawing/2014/main" id="{C7E03992-DC4D-2142-B990-4E8F42563A8A}"/>
              </a:ext>
            </a:extLst>
          </p:cNvPr>
          <p:cNvCxnSpPr>
            <a:cxnSpLocks/>
          </p:cNvCxnSpPr>
          <p:nvPr/>
        </p:nvCxnSpPr>
        <p:spPr>
          <a:xfrm>
            <a:off x="8973299" y="726854"/>
            <a:ext cx="348091" cy="0"/>
          </a:xfrm>
          <a:prstGeom prst="straightConnector1">
            <a:avLst/>
          </a:prstGeom>
          <a:ln>
            <a:tailEnd type="triangle"/>
          </a:ln>
        </p:spPr>
        <p:style>
          <a:lnRef idx="1">
            <a:schemeClr val="accent3"/>
          </a:lnRef>
          <a:fillRef idx="2">
            <a:schemeClr val="accent3"/>
          </a:fillRef>
          <a:effectRef idx="1">
            <a:schemeClr val="accent3"/>
          </a:effectRef>
          <a:fontRef idx="minor">
            <a:schemeClr val="dk1"/>
          </a:fontRef>
        </p:style>
      </p:cxnSp>
      <p:sp>
        <p:nvSpPr>
          <p:cNvPr id="74" name="TextBox 73">
            <a:extLst>
              <a:ext uri="{FF2B5EF4-FFF2-40B4-BE49-F238E27FC236}">
                <a16:creationId xmlns:a16="http://schemas.microsoft.com/office/drawing/2014/main" id="{7C39C132-1F3C-0248-8796-888CB30B71A9}"/>
              </a:ext>
            </a:extLst>
          </p:cNvPr>
          <p:cNvSpPr txBox="1"/>
          <p:nvPr/>
        </p:nvSpPr>
        <p:spPr>
          <a:xfrm>
            <a:off x="8277572" y="5399983"/>
            <a:ext cx="3723379" cy="1323439"/>
          </a:xfrm>
          <a:prstGeom prst="rect">
            <a:avLst/>
          </a:prstGeom>
          <a:solidFill>
            <a:srgbClr val="E5AC00"/>
          </a:solid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000" dirty="0">
                <a:solidFill>
                  <a:schemeClr val="bg1"/>
                </a:solidFill>
              </a:rPr>
              <a:t>Possible contact with COVID-19 positive cases, ill, immuno-compromised, or in risky age category</a:t>
            </a:r>
          </a:p>
        </p:txBody>
      </p:sp>
      <p:cxnSp>
        <p:nvCxnSpPr>
          <p:cNvPr id="75" name="Straight Arrow Connector 74">
            <a:extLst>
              <a:ext uri="{FF2B5EF4-FFF2-40B4-BE49-F238E27FC236}">
                <a16:creationId xmlns:a16="http://schemas.microsoft.com/office/drawing/2014/main" id="{4B3E467E-B406-FC49-A727-0611D5DCC3C1}"/>
              </a:ext>
            </a:extLst>
          </p:cNvPr>
          <p:cNvCxnSpPr>
            <a:cxnSpLocks/>
          </p:cNvCxnSpPr>
          <p:nvPr/>
        </p:nvCxnSpPr>
        <p:spPr>
          <a:xfrm>
            <a:off x="6504849" y="3264013"/>
            <a:ext cx="622185" cy="0"/>
          </a:xfrm>
          <a:prstGeom prst="straightConnector1">
            <a:avLst/>
          </a:prstGeom>
          <a:ln>
            <a:tailEnd type="triangle"/>
          </a:ln>
        </p:spPr>
        <p:style>
          <a:lnRef idx="1">
            <a:schemeClr val="accent3"/>
          </a:lnRef>
          <a:fillRef idx="2">
            <a:schemeClr val="accent3"/>
          </a:fillRef>
          <a:effectRef idx="1">
            <a:schemeClr val="accent3"/>
          </a:effectRef>
          <a:fontRef idx="minor">
            <a:schemeClr val="dk1"/>
          </a:fontRef>
        </p:style>
      </p:cxnSp>
      <p:cxnSp>
        <p:nvCxnSpPr>
          <p:cNvPr id="76" name="Straight Arrow Connector 75">
            <a:extLst>
              <a:ext uri="{FF2B5EF4-FFF2-40B4-BE49-F238E27FC236}">
                <a16:creationId xmlns:a16="http://schemas.microsoft.com/office/drawing/2014/main" id="{B52C107D-76B5-E34C-B5F3-1401F096A68C}"/>
              </a:ext>
            </a:extLst>
          </p:cNvPr>
          <p:cNvCxnSpPr>
            <a:cxnSpLocks/>
          </p:cNvCxnSpPr>
          <p:nvPr/>
        </p:nvCxnSpPr>
        <p:spPr>
          <a:xfrm>
            <a:off x="8983768" y="3353931"/>
            <a:ext cx="348091" cy="0"/>
          </a:xfrm>
          <a:prstGeom prst="straightConnector1">
            <a:avLst/>
          </a:prstGeom>
          <a:ln>
            <a:tailEnd type="triangle"/>
          </a:ln>
        </p:spPr>
        <p:style>
          <a:lnRef idx="1">
            <a:schemeClr val="accent3"/>
          </a:lnRef>
          <a:fillRef idx="2">
            <a:schemeClr val="accent3"/>
          </a:fillRef>
          <a:effectRef idx="1">
            <a:schemeClr val="accent3"/>
          </a:effectRef>
          <a:fontRef idx="minor">
            <a:schemeClr val="dk1"/>
          </a:fontRef>
        </p:style>
      </p:cxnSp>
      <p:sp>
        <p:nvSpPr>
          <p:cNvPr id="77" name="TextBox 76">
            <a:extLst>
              <a:ext uri="{FF2B5EF4-FFF2-40B4-BE49-F238E27FC236}">
                <a16:creationId xmlns:a16="http://schemas.microsoft.com/office/drawing/2014/main" id="{E23A00F9-EB08-D741-8C16-571A63589F44}"/>
              </a:ext>
            </a:extLst>
          </p:cNvPr>
          <p:cNvSpPr txBox="1"/>
          <p:nvPr/>
        </p:nvSpPr>
        <p:spPr>
          <a:xfrm>
            <a:off x="8263448" y="3239433"/>
            <a:ext cx="3762797" cy="1938992"/>
          </a:xfrm>
          <a:prstGeom prst="rect">
            <a:avLst/>
          </a:prstGeom>
          <a:solidFill>
            <a:srgbClr val="E5AC00"/>
          </a:solid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2000" dirty="0">
                <a:solidFill>
                  <a:schemeClr val="bg1"/>
                </a:solidFill>
              </a:rPr>
              <a:t>Minimum two week quarantine, NAME2/NAME1 checks on volunteer (as requested by volunteer). Contact is made at end of quarantine by NAME2 to assess health</a:t>
            </a:r>
          </a:p>
        </p:txBody>
      </p:sp>
      <p:cxnSp>
        <p:nvCxnSpPr>
          <p:cNvPr id="36" name="Straight Arrow Connector 35">
            <a:extLst>
              <a:ext uri="{FF2B5EF4-FFF2-40B4-BE49-F238E27FC236}">
                <a16:creationId xmlns:a16="http://schemas.microsoft.com/office/drawing/2014/main" id="{A6DD905E-D048-F349-B135-81FE26C2DFF0}"/>
              </a:ext>
            </a:extLst>
          </p:cNvPr>
          <p:cNvCxnSpPr>
            <a:stCxn id="6" idx="3"/>
            <a:endCxn id="53" idx="1"/>
          </p:cNvCxnSpPr>
          <p:nvPr/>
        </p:nvCxnSpPr>
        <p:spPr>
          <a:xfrm flipV="1">
            <a:off x="2100481" y="5646197"/>
            <a:ext cx="306001" cy="415505"/>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ECAECB9E-6E23-0049-97DE-7A1AD58A1480}"/>
              </a:ext>
            </a:extLst>
          </p:cNvPr>
          <p:cNvCxnSpPr>
            <a:stCxn id="6" idx="3"/>
            <a:endCxn id="12" idx="1"/>
          </p:cNvCxnSpPr>
          <p:nvPr/>
        </p:nvCxnSpPr>
        <p:spPr>
          <a:xfrm>
            <a:off x="2100481" y="6061702"/>
            <a:ext cx="306001" cy="334177"/>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B6D8A444-55AA-0F45-9AB2-3FF46F70D0DB}"/>
              </a:ext>
            </a:extLst>
          </p:cNvPr>
          <p:cNvCxnSpPr>
            <a:stCxn id="2" idx="2"/>
            <a:endCxn id="4" idx="0"/>
          </p:cNvCxnSpPr>
          <p:nvPr/>
        </p:nvCxnSpPr>
        <p:spPr>
          <a:xfrm flipH="1">
            <a:off x="1651852" y="2874373"/>
            <a:ext cx="1" cy="705125"/>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36278D53-1B04-0F46-B901-000C04CFB881}"/>
              </a:ext>
            </a:extLst>
          </p:cNvPr>
          <p:cNvCxnSpPr>
            <a:stCxn id="5" idx="2"/>
            <a:endCxn id="6" idx="0"/>
          </p:cNvCxnSpPr>
          <p:nvPr/>
        </p:nvCxnSpPr>
        <p:spPr>
          <a:xfrm flipH="1">
            <a:off x="1145765" y="5035585"/>
            <a:ext cx="509246" cy="826062"/>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9AFCCEAF-1543-384C-819A-B65408510C62}"/>
              </a:ext>
            </a:extLst>
          </p:cNvPr>
          <p:cNvCxnSpPr>
            <a:stCxn id="12" idx="3"/>
            <a:endCxn id="7" idx="1"/>
          </p:cNvCxnSpPr>
          <p:nvPr/>
        </p:nvCxnSpPr>
        <p:spPr>
          <a:xfrm>
            <a:off x="3058234" y="6395879"/>
            <a:ext cx="391566" cy="4378"/>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4574CFA0-96B2-764D-A354-7DF09C844F1F}"/>
              </a:ext>
            </a:extLst>
          </p:cNvPr>
          <p:cNvCxnSpPr>
            <a:stCxn id="53" idx="3"/>
            <a:endCxn id="8" idx="1"/>
          </p:cNvCxnSpPr>
          <p:nvPr/>
        </p:nvCxnSpPr>
        <p:spPr>
          <a:xfrm flipV="1">
            <a:off x="3058234" y="5078801"/>
            <a:ext cx="391566" cy="567396"/>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Straight Arrow Connector 56">
            <a:extLst>
              <a:ext uri="{FF2B5EF4-FFF2-40B4-BE49-F238E27FC236}">
                <a16:creationId xmlns:a16="http://schemas.microsoft.com/office/drawing/2014/main" id="{0E2097CF-E707-2F4C-A11D-E47ADEB3E07D}"/>
              </a:ext>
            </a:extLst>
          </p:cNvPr>
          <p:cNvCxnSpPr>
            <a:stCxn id="8" idx="0"/>
            <a:endCxn id="16" idx="2"/>
          </p:cNvCxnSpPr>
          <p:nvPr/>
        </p:nvCxnSpPr>
        <p:spPr>
          <a:xfrm flipH="1" flipV="1">
            <a:off x="5252696" y="3305894"/>
            <a:ext cx="709" cy="957299"/>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Straight Arrow Connector 58">
            <a:extLst>
              <a:ext uri="{FF2B5EF4-FFF2-40B4-BE49-F238E27FC236}">
                <a16:creationId xmlns:a16="http://schemas.microsoft.com/office/drawing/2014/main" id="{210140B8-2D49-2449-BD0C-A5DF98FB3D95}"/>
              </a:ext>
            </a:extLst>
          </p:cNvPr>
          <p:cNvCxnSpPr>
            <a:cxnSpLocks/>
            <a:stCxn id="16" idx="3"/>
            <a:endCxn id="69" idx="1"/>
          </p:cNvCxnSpPr>
          <p:nvPr/>
        </p:nvCxnSpPr>
        <p:spPr>
          <a:xfrm>
            <a:off x="7127032" y="2336398"/>
            <a:ext cx="1150705" cy="332375"/>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B63AC2ED-C3B6-7147-A5B0-C4A5ABCFB111}"/>
              </a:ext>
            </a:extLst>
          </p:cNvPr>
          <p:cNvCxnSpPr>
            <a:cxnSpLocks/>
            <a:stCxn id="16" idx="3"/>
            <a:endCxn id="74" idx="1"/>
          </p:cNvCxnSpPr>
          <p:nvPr/>
        </p:nvCxnSpPr>
        <p:spPr>
          <a:xfrm>
            <a:off x="7127032" y="2336398"/>
            <a:ext cx="1150540" cy="3725305"/>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Straight Arrow Connector 62">
            <a:extLst>
              <a:ext uri="{FF2B5EF4-FFF2-40B4-BE49-F238E27FC236}">
                <a16:creationId xmlns:a16="http://schemas.microsoft.com/office/drawing/2014/main" id="{10E11FDF-4949-D94C-8638-20957411D06D}"/>
              </a:ext>
            </a:extLst>
          </p:cNvPr>
          <p:cNvCxnSpPr>
            <a:cxnSpLocks/>
            <a:stCxn id="74" idx="0"/>
            <a:endCxn id="77" idx="2"/>
          </p:cNvCxnSpPr>
          <p:nvPr/>
        </p:nvCxnSpPr>
        <p:spPr>
          <a:xfrm flipV="1">
            <a:off x="10139262" y="5178425"/>
            <a:ext cx="5585" cy="221558"/>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Straight Arrow Connector 64">
            <a:extLst>
              <a:ext uri="{FF2B5EF4-FFF2-40B4-BE49-F238E27FC236}">
                <a16:creationId xmlns:a16="http://schemas.microsoft.com/office/drawing/2014/main" id="{62FA19BD-D3CB-644B-A5A5-579EC4FF6E2A}"/>
              </a:ext>
            </a:extLst>
          </p:cNvPr>
          <p:cNvCxnSpPr>
            <a:cxnSpLocks/>
            <a:stCxn id="77" idx="0"/>
            <a:endCxn id="69" idx="2"/>
          </p:cNvCxnSpPr>
          <p:nvPr/>
        </p:nvCxnSpPr>
        <p:spPr>
          <a:xfrm flipV="1">
            <a:off x="10144847" y="3022716"/>
            <a:ext cx="1641" cy="216717"/>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Straight Arrow Connector 85">
            <a:extLst>
              <a:ext uri="{FF2B5EF4-FFF2-40B4-BE49-F238E27FC236}">
                <a16:creationId xmlns:a16="http://schemas.microsoft.com/office/drawing/2014/main" id="{345E671E-9ABD-8F47-A57B-55E68CA6C0E0}"/>
              </a:ext>
            </a:extLst>
          </p:cNvPr>
          <p:cNvCxnSpPr>
            <a:cxnSpLocks/>
          </p:cNvCxnSpPr>
          <p:nvPr/>
        </p:nvCxnSpPr>
        <p:spPr>
          <a:xfrm flipV="1">
            <a:off x="10133676" y="2098113"/>
            <a:ext cx="5585" cy="221558"/>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7246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9CFCB3E8-5C97-1343-AED2-DE82148DFF83}"/>
              </a:ext>
            </a:extLst>
          </p:cNvPr>
          <p:cNvPicPr>
            <a:picLocks noChangeAspect="1"/>
          </p:cNvPicPr>
          <p:nvPr/>
        </p:nvPicPr>
        <p:blipFill rotWithShape="1">
          <a:blip r:embed="rId2">
            <a:alphaModFix amt="5000"/>
          </a:blip>
          <a:srcRect/>
          <a:stretch/>
        </p:blipFill>
        <p:spPr>
          <a:xfrm>
            <a:off x="0" y="11282"/>
            <a:ext cx="12207221" cy="6857990"/>
          </a:xfrm>
          <a:prstGeom prst="rect">
            <a:avLst/>
          </a:prstGeom>
          <a:solidFill>
            <a:schemeClr val="tx1">
              <a:lumMod val="50000"/>
              <a:lumOff val="50000"/>
              <a:alpha val="64000"/>
            </a:schemeClr>
          </a:solidFill>
        </p:spPr>
      </p:pic>
      <p:sp>
        <p:nvSpPr>
          <p:cNvPr id="2" name="TextBox 1">
            <a:extLst>
              <a:ext uri="{FF2B5EF4-FFF2-40B4-BE49-F238E27FC236}">
                <a16:creationId xmlns:a16="http://schemas.microsoft.com/office/drawing/2014/main" id="{7FF7BB34-19FF-D54B-89B7-FB27F5E6DA1E}"/>
              </a:ext>
            </a:extLst>
          </p:cNvPr>
          <p:cNvSpPr txBox="1"/>
          <p:nvPr/>
        </p:nvSpPr>
        <p:spPr>
          <a:xfrm>
            <a:off x="116124" y="184061"/>
            <a:ext cx="2627489" cy="1323439"/>
          </a:xfrm>
          <a:prstGeom prst="rect">
            <a:avLst/>
          </a:prstGeom>
          <a:solidFill>
            <a:schemeClr val="accent3"/>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a:solidFill>
                  <a:schemeClr val="bg1"/>
                </a:solidFill>
              </a:rPr>
              <a:t>Building resident initiates contact with NAME3/NAME4 requesting assistance (if they contact NAME2, he passes them to NAME4)</a:t>
            </a:r>
          </a:p>
        </p:txBody>
      </p:sp>
      <p:sp>
        <p:nvSpPr>
          <p:cNvPr id="4" name="TextBox 3">
            <a:extLst>
              <a:ext uri="{FF2B5EF4-FFF2-40B4-BE49-F238E27FC236}">
                <a16:creationId xmlns:a16="http://schemas.microsoft.com/office/drawing/2014/main" id="{BE57E395-DE85-6944-8E37-FBDE704FB5B4}"/>
              </a:ext>
            </a:extLst>
          </p:cNvPr>
          <p:cNvSpPr txBox="1"/>
          <p:nvPr/>
        </p:nvSpPr>
        <p:spPr>
          <a:xfrm>
            <a:off x="577350" y="1904701"/>
            <a:ext cx="1736373" cy="369332"/>
          </a:xfrm>
          <a:prstGeom prst="rect">
            <a:avLst/>
          </a:prstGeom>
          <a:solidFill>
            <a:schemeClr val="accent3"/>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a:solidFill>
                  <a:schemeClr val="bg1"/>
                </a:solidFill>
              </a:rPr>
              <a:t>NAME3/NAME4</a:t>
            </a:r>
          </a:p>
        </p:txBody>
      </p:sp>
      <p:sp>
        <p:nvSpPr>
          <p:cNvPr id="5" name="TextBox 4">
            <a:extLst>
              <a:ext uri="{FF2B5EF4-FFF2-40B4-BE49-F238E27FC236}">
                <a16:creationId xmlns:a16="http://schemas.microsoft.com/office/drawing/2014/main" id="{DE85FB2C-B1FD-0341-A8A5-AE3DD2B2825E}"/>
              </a:ext>
            </a:extLst>
          </p:cNvPr>
          <p:cNvSpPr txBox="1"/>
          <p:nvPr/>
        </p:nvSpPr>
        <p:spPr>
          <a:xfrm>
            <a:off x="4123537" y="2570550"/>
            <a:ext cx="2283565" cy="646331"/>
          </a:xfrm>
          <a:prstGeom prst="rect">
            <a:avLst/>
          </a:prstGeom>
          <a:solidFill>
            <a:schemeClr val="accent2"/>
          </a:solid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solidFill>
                  <a:schemeClr val="bg1"/>
                </a:solidFill>
              </a:rPr>
              <a:t>Populates all columns on Requests Tab </a:t>
            </a:r>
          </a:p>
        </p:txBody>
      </p:sp>
      <p:sp>
        <p:nvSpPr>
          <p:cNvPr id="6" name="TextBox 5">
            <a:extLst>
              <a:ext uri="{FF2B5EF4-FFF2-40B4-BE49-F238E27FC236}">
                <a16:creationId xmlns:a16="http://schemas.microsoft.com/office/drawing/2014/main" id="{8D48CB61-E948-4244-8C24-26DE18ADB004}"/>
              </a:ext>
            </a:extLst>
          </p:cNvPr>
          <p:cNvSpPr txBox="1"/>
          <p:nvPr/>
        </p:nvSpPr>
        <p:spPr>
          <a:xfrm>
            <a:off x="207057" y="2696968"/>
            <a:ext cx="2504468" cy="369332"/>
          </a:xfrm>
          <a:prstGeom prst="rect">
            <a:avLst/>
          </a:prstGeom>
          <a:solidFill>
            <a:schemeClr val="accent3"/>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a:solidFill>
                  <a:schemeClr val="bg1"/>
                </a:solidFill>
              </a:rPr>
              <a:t>Urgent/Life threatening?</a:t>
            </a:r>
          </a:p>
        </p:txBody>
      </p:sp>
      <p:sp>
        <p:nvSpPr>
          <p:cNvPr id="7" name="TextBox 6">
            <a:extLst>
              <a:ext uri="{FF2B5EF4-FFF2-40B4-BE49-F238E27FC236}">
                <a16:creationId xmlns:a16="http://schemas.microsoft.com/office/drawing/2014/main" id="{0BD7C175-4B66-3C47-8289-892FBCAA9338}"/>
              </a:ext>
            </a:extLst>
          </p:cNvPr>
          <p:cNvSpPr txBox="1"/>
          <p:nvPr/>
        </p:nvSpPr>
        <p:spPr>
          <a:xfrm>
            <a:off x="57237" y="4168446"/>
            <a:ext cx="5961533" cy="1200329"/>
          </a:xfrm>
          <a:prstGeom prst="rect">
            <a:avLst/>
          </a:prstGeom>
          <a:solidFill>
            <a:schemeClr val="accent3"/>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solidFill>
                  <a:schemeClr val="bg1"/>
                </a:solidFill>
              </a:rPr>
              <a:t>NAME3/NAME4(or whoever receives first call) executes themselves, if unable, contact NAME2/NAME1 to execute. If no Command member available immediately, then send to a volunteer.  Populate columns on Requests Tab after incident</a:t>
            </a:r>
          </a:p>
        </p:txBody>
      </p:sp>
      <p:sp>
        <p:nvSpPr>
          <p:cNvPr id="12" name="TextBox 11">
            <a:extLst>
              <a:ext uri="{FF2B5EF4-FFF2-40B4-BE49-F238E27FC236}">
                <a16:creationId xmlns:a16="http://schemas.microsoft.com/office/drawing/2014/main" id="{FB340112-88C3-124B-A3A5-ADD1FD53CC7A}"/>
              </a:ext>
            </a:extLst>
          </p:cNvPr>
          <p:cNvSpPr txBox="1"/>
          <p:nvPr/>
        </p:nvSpPr>
        <p:spPr>
          <a:xfrm>
            <a:off x="1203355" y="3375497"/>
            <a:ext cx="495501" cy="369332"/>
          </a:xfrm>
          <a:prstGeom prst="rect">
            <a:avLst/>
          </a:prstGeom>
          <a:solidFill>
            <a:schemeClr val="accent3"/>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a:solidFill>
                  <a:schemeClr val="bg1"/>
                </a:solidFill>
              </a:rPr>
              <a:t>Yes</a:t>
            </a:r>
          </a:p>
        </p:txBody>
      </p:sp>
      <p:cxnSp>
        <p:nvCxnSpPr>
          <p:cNvPr id="55" name="Straight Arrow Connector 54">
            <a:extLst>
              <a:ext uri="{FF2B5EF4-FFF2-40B4-BE49-F238E27FC236}">
                <a16:creationId xmlns:a16="http://schemas.microsoft.com/office/drawing/2014/main" id="{FAC4E7C1-3D94-0B48-969D-4BC964F84FC2}"/>
              </a:ext>
            </a:extLst>
          </p:cNvPr>
          <p:cNvCxnSpPr>
            <a:cxnSpLocks/>
          </p:cNvCxnSpPr>
          <p:nvPr/>
        </p:nvCxnSpPr>
        <p:spPr>
          <a:xfrm>
            <a:off x="8884140" y="1460900"/>
            <a:ext cx="0" cy="509213"/>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TextBox 52">
            <a:extLst>
              <a:ext uri="{FF2B5EF4-FFF2-40B4-BE49-F238E27FC236}">
                <a16:creationId xmlns:a16="http://schemas.microsoft.com/office/drawing/2014/main" id="{27065924-5F02-6E49-8F1A-E421DDC602C9}"/>
              </a:ext>
            </a:extLst>
          </p:cNvPr>
          <p:cNvSpPr txBox="1"/>
          <p:nvPr/>
        </p:nvSpPr>
        <p:spPr>
          <a:xfrm>
            <a:off x="3095400" y="2706631"/>
            <a:ext cx="495501" cy="369332"/>
          </a:xfrm>
          <a:prstGeom prst="rect">
            <a:avLst/>
          </a:prstGeom>
          <a:solidFill>
            <a:schemeClr val="accent2"/>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a:solidFill>
                  <a:schemeClr val="bg1"/>
                </a:solidFill>
              </a:rPr>
              <a:t>No</a:t>
            </a:r>
          </a:p>
        </p:txBody>
      </p:sp>
      <p:cxnSp>
        <p:nvCxnSpPr>
          <p:cNvPr id="72" name="Straight Arrow Connector 71">
            <a:extLst>
              <a:ext uri="{FF2B5EF4-FFF2-40B4-BE49-F238E27FC236}">
                <a16:creationId xmlns:a16="http://schemas.microsoft.com/office/drawing/2014/main" id="{C7E03992-DC4D-2142-B990-4E8F42563A8A}"/>
              </a:ext>
            </a:extLst>
          </p:cNvPr>
          <p:cNvCxnSpPr>
            <a:cxnSpLocks/>
          </p:cNvCxnSpPr>
          <p:nvPr/>
        </p:nvCxnSpPr>
        <p:spPr>
          <a:xfrm>
            <a:off x="7385460" y="1038790"/>
            <a:ext cx="509011" cy="0"/>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4" name="TextBox 73">
            <a:extLst>
              <a:ext uri="{FF2B5EF4-FFF2-40B4-BE49-F238E27FC236}">
                <a16:creationId xmlns:a16="http://schemas.microsoft.com/office/drawing/2014/main" id="{7C39C132-1F3C-0248-8796-888CB30B71A9}"/>
              </a:ext>
            </a:extLst>
          </p:cNvPr>
          <p:cNvSpPr txBox="1"/>
          <p:nvPr/>
        </p:nvSpPr>
        <p:spPr>
          <a:xfrm>
            <a:off x="3256797" y="130849"/>
            <a:ext cx="4014359" cy="1815882"/>
          </a:xfrm>
          <a:prstGeom prst="rect">
            <a:avLst/>
          </a:prstGeom>
          <a:solidFill>
            <a:schemeClr val="accent2"/>
          </a:solid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dirty="0">
                <a:solidFill>
                  <a:schemeClr val="bg1"/>
                </a:solidFill>
              </a:rPr>
              <a:t>NAME3/NAME4 assign healthy volunteer to request based on their availability in Volunteers tab. Call to confirm availability and provide ‘5W’s (who, what, where, when, why) and ‘how’ task is to be performed to the volunteer. Have volunteer reach out to requester to confirm they will fulfill tasking.</a:t>
            </a:r>
          </a:p>
        </p:txBody>
      </p:sp>
      <p:sp>
        <p:nvSpPr>
          <p:cNvPr id="77" name="TextBox 76">
            <a:extLst>
              <a:ext uri="{FF2B5EF4-FFF2-40B4-BE49-F238E27FC236}">
                <a16:creationId xmlns:a16="http://schemas.microsoft.com/office/drawing/2014/main" id="{E23A00F9-EB08-D741-8C16-571A63589F44}"/>
              </a:ext>
            </a:extLst>
          </p:cNvPr>
          <p:cNvSpPr txBox="1"/>
          <p:nvPr/>
        </p:nvSpPr>
        <p:spPr>
          <a:xfrm>
            <a:off x="7894471" y="260571"/>
            <a:ext cx="2102514" cy="1200329"/>
          </a:xfrm>
          <a:prstGeom prst="rect">
            <a:avLst/>
          </a:prstGeom>
          <a:solidFill>
            <a:srgbClr val="E5AC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solidFill>
                  <a:schemeClr val="bg1"/>
                </a:solidFill>
              </a:rPr>
              <a:t>Follow up with requester and volunteer to ensure request completed</a:t>
            </a:r>
          </a:p>
        </p:txBody>
      </p:sp>
      <p:sp>
        <p:nvSpPr>
          <p:cNvPr id="31" name="TextBox 30">
            <a:extLst>
              <a:ext uri="{FF2B5EF4-FFF2-40B4-BE49-F238E27FC236}">
                <a16:creationId xmlns:a16="http://schemas.microsoft.com/office/drawing/2014/main" id="{222F6DEB-A606-2640-B737-DC2FC5F2EF9A}"/>
              </a:ext>
            </a:extLst>
          </p:cNvPr>
          <p:cNvSpPr txBox="1"/>
          <p:nvPr/>
        </p:nvSpPr>
        <p:spPr>
          <a:xfrm>
            <a:off x="1904" y="5496213"/>
            <a:ext cx="12175808" cy="1354217"/>
          </a:xfrm>
          <a:prstGeom prst="rect">
            <a:avLst/>
          </a:prstGeom>
          <a:solidFill>
            <a:schemeClr val="accent2"/>
          </a:solidFill>
          <a:ln>
            <a:noFill/>
          </a:ln>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algn="ctr"/>
            <a:r>
              <a:rPr lang="en-US" sz="3600" b="1" dirty="0">
                <a:solidFill>
                  <a:schemeClr val="bg1"/>
                </a:solidFill>
              </a:rPr>
              <a:t>Request Process Flow</a:t>
            </a:r>
          </a:p>
          <a:p>
            <a:pPr algn="ctr"/>
            <a:r>
              <a:rPr lang="en-US" dirty="0">
                <a:solidFill>
                  <a:schemeClr val="bg1"/>
                </a:solidFill>
              </a:rPr>
              <a:t>Request Coordinator: 		NAME3 SURNAME3</a:t>
            </a:r>
          </a:p>
          <a:p>
            <a:pPr algn="ctr"/>
            <a:r>
              <a:rPr lang="en-US" dirty="0">
                <a:solidFill>
                  <a:schemeClr val="bg1"/>
                </a:solidFill>
              </a:rPr>
              <a:t>Deputy Request Coordinator: 	NAME4 SURNAME4</a:t>
            </a:r>
          </a:p>
          <a:p>
            <a:pPr algn="ctr"/>
            <a:endParaRPr lang="en-US" sz="700" dirty="0">
              <a:solidFill>
                <a:schemeClr val="bg1"/>
              </a:solidFill>
            </a:endParaRPr>
          </a:p>
        </p:txBody>
      </p:sp>
      <p:sp>
        <p:nvSpPr>
          <p:cNvPr id="40" name="TextBox 39">
            <a:extLst>
              <a:ext uri="{FF2B5EF4-FFF2-40B4-BE49-F238E27FC236}">
                <a16:creationId xmlns:a16="http://schemas.microsoft.com/office/drawing/2014/main" id="{CDC11665-55DF-7B42-955A-8A421E8CF2F5}"/>
              </a:ext>
            </a:extLst>
          </p:cNvPr>
          <p:cNvSpPr txBox="1"/>
          <p:nvPr/>
        </p:nvSpPr>
        <p:spPr>
          <a:xfrm>
            <a:off x="7501812" y="4161963"/>
            <a:ext cx="2102514" cy="1200329"/>
          </a:xfrm>
          <a:prstGeom prst="rect">
            <a:avLst/>
          </a:prstGeom>
          <a:solidFill>
            <a:srgbClr val="E5AC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solidFill>
                  <a:schemeClr val="bg1"/>
                </a:solidFill>
              </a:rPr>
              <a:t>Check ‘Task Completed’ box next to request to close out</a:t>
            </a:r>
          </a:p>
        </p:txBody>
      </p:sp>
      <p:cxnSp>
        <p:nvCxnSpPr>
          <p:cNvPr id="23" name="Straight Arrow Connector 22">
            <a:extLst>
              <a:ext uri="{FF2B5EF4-FFF2-40B4-BE49-F238E27FC236}">
                <a16:creationId xmlns:a16="http://schemas.microsoft.com/office/drawing/2014/main" id="{6C5CC279-2689-304F-8D31-4ED928429636}"/>
              </a:ext>
            </a:extLst>
          </p:cNvPr>
          <p:cNvCxnSpPr>
            <a:cxnSpLocks/>
          </p:cNvCxnSpPr>
          <p:nvPr/>
        </p:nvCxnSpPr>
        <p:spPr>
          <a:xfrm>
            <a:off x="8561089" y="3692418"/>
            <a:ext cx="0" cy="457870"/>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TextBox 24">
            <a:extLst>
              <a:ext uri="{FF2B5EF4-FFF2-40B4-BE49-F238E27FC236}">
                <a16:creationId xmlns:a16="http://schemas.microsoft.com/office/drawing/2014/main" id="{EC362CCC-D465-1E47-85EA-66AC20BBA0F5}"/>
              </a:ext>
            </a:extLst>
          </p:cNvPr>
          <p:cNvSpPr txBox="1"/>
          <p:nvPr/>
        </p:nvSpPr>
        <p:spPr>
          <a:xfrm>
            <a:off x="7479235" y="1938092"/>
            <a:ext cx="2125091" cy="1754326"/>
          </a:xfrm>
          <a:prstGeom prst="rect">
            <a:avLst/>
          </a:prstGeom>
          <a:solidFill>
            <a:srgbClr val="E5AC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solidFill>
                  <a:schemeClr val="bg1"/>
                </a:solidFill>
              </a:rPr>
              <a:t>Notify rest of Command team if there is a serious incident or recommendation to better the SOPs</a:t>
            </a:r>
          </a:p>
        </p:txBody>
      </p:sp>
      <p:cxnSp>
        <p:nvCxnSpPr>
          <p:cNvPr id="34" name="Straight Arrow Connector 33">
            <a:extLst>
              <a:ext uri="{FF2B5EF4-FFF2-40B4-BE49-F238E27FC236}">
                <a16:creationId xmlns:a16="http://schemas.microsoft.com/office/drawing/2014/main" id="{C6C7308A-96A5-F448-AF38-AC083D91ABA8}"/>
              </a:ext>
            </a:extLst>
          </p:cNvPr>
          <p:cNvCxnSpPr>
            <a:cxnSpLocks/>
          </p:cNvCxnSpPr>
          <p:nvPr/>
        </p:nvCxnSpPr>
        <p:spPr>
          <a:xfrm>
            <a:off x="9588247" y="2502519"/>
            <a:ext cx="403059" cy="0"/>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TextBox 34">
            <a:extLst>
              <a:ext uri="{FF2B5EF4-FFF2-40B4-BE49-F238E27FC236}">
                <a16:creationId xmlns:a16="http://schemas.microsoft.com/office/drawing/2014/main" id="{FF595516-4F8A-C14B-9E26-1F7220DD97F2}"/>
              </a:ext>
            </a:extLst>
          </p:cNvPr>
          <p:cNvSpPr txBox="1"/>
          <p:nvPr/>
        </p:nvSpPr>
        <p:spPr>
          <a:xfrm>
            <a:off x="9991306" y="2301673"/>
            <a:ext cx="2093653" cy="369332"/>
          </a:xfrm>
          <a:prstGeom prst="rect">
            <a:avLst/>
          </a:prstGeom>
          <a:solidFill>
            <a:srgbClr val="E5AC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a:solidFill>
                  <a:schemeClr val="bg1"/>
                </a:solidFill>
              </a:rPr>
              <a:t>Serious Incident?</a:t>
            </a:r>
          </a:p>
        </p:txBody>
      </p:sp>
      <p:cxnSp>
        <p:nvCxnSpPr>
          <p:cNvPr id="36" name="Straight Arrow Connector 35">
            <a:extLst>
              <a:ext uri="{FF2B5EF4-FFF2-40B4-BE49-F238E27FC236}">
                <a16:creationId xmlns:a16="http://schemas.microsoft.com/office/drawing/2014/main" id="{456522E8-C47D-C841-A7D3-59A6FEF86828}"/>
              </a:ext>
            </a:extLst>
          </p:cNvPr>
          <p:cNvCxnSpPr>
            <a:cxnSpLocks/>
          </p:cNvCxnSpPr>
          <p:nvPr/>
        </p:nvCxnSpPr>
        <p:spPr>
          <a:xfrm>
            <a:off x="10897335" y="2695447"/>
            <a:ext cx="0" cy="491713"/>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TextBox 41">
            <a:extLst>
              <a:ext uri="{FF2B5EF4-FFF2-40B4-BE49-F238E27FC236}">
                <a16:creationId xmlns:a16="http://schemas.microsoft.com/office/drawing/2014/main" id="{70211BF6-8B72-7844-9763-242BF1E59F86}"/>
              </a:ext>
            </a:extLst>
          </p:cNvPr>
          <p:cNvSpPr txBox="1"/>
          <p:nvPr/>
        </p:nvSpPr>
        <p:spPr>
          <a:xfrm>
            <a:off x="10044132" y="3162718"/>
            <a:ext cx="1933394" cy="923330"/>
          </a:xfrm>
          <a:prstGeom prst="rect">
            <a:avLst/>
          </a:prstGeom>
          <a:solidFill>
            <a:srgbClr val="E5AC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a:solidFill>
                  <a:schemeClr val="bg1"/>
                </a:solidFill>
              </a:rPr>
              <a:t>NAME1/NAME2 notifies Building Management</a:t>
            </a:r>
          </a:p>
        </p:txBody>
      </p:sp>
      <p:cxnSp>
        <p:nvCxnSpPr>
          <p:cNvPr id="22" name="Straight Arrow Connector 21">
            <a:extLst>
              <a:ext uri="{FF2B5EF4-FFF2-40B4-BE49-F238E27FC236}">
                <a16:creationId xmlns:a16="http://schemas.microsoft.com/office/drawing/2014/main" id="{247400F4-FB0E-5C4B-9C49-0BC2634B4FCD}"/>
              </a:ext>
            </a:extLst>
          </p:cNvPr>
          <p:cNvCxnSpPr>
            <a:cxnSpLocks/>
            <a:stCxn id="2" idx="2"/>
            <a:endCxn id="4" idx="0"/>
          </p:cNvCxnSpPr>
          <p:nvPr/>
        </p:nvCxnSpPr>
        <p:spPr>
          <a:xfrm>
            <a:off x="1429869" y="1507500"/>
            <a:ext cx="15668" cy="397201"/>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8BF8D5DF-D82B-014E-8FF2-9F022A3EF6A6}"/>
              </a:ext>
            </a:extLst>
          </p:cNvPr>
          <p:cNvCxnSpPr>
            <a:stCxn id="6" idx="2"/>
            <a:endCxn id="12" idx="0"/>
          </p:cNvCxnSpPr>
          <p:nvPr/>
        </p:nvCxnSpPr>
        <p:spPr>
          <a:xfrm flipH="1">
            <a:off x="1451106" y="3066300"/>
            <a:ext cx="8185" cy="309197"/>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C943A7DD-4AC3-BA41-98C4-3D97298D23A5}"/>
              </a:ext>
            </a:extLst>
          </p:cNvPr>
          <p:cNvCxnSpPr>
            <a:stCxn id="12" idx="2"/>
            <a:endCxn id="7" idx="0"/>
          </p:cNvCxnSpPr>
          <p:nvPr/>
        </p:nvCxnSpPr>
        <p:spPr>
          <a:xfrm>
            <a:off x="1451106" y="3744829"/>
            <a:ext cx="1586898" cy="423617"/>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Straight Arrow Connector 44">
            <a:extLst>
              <a:ext uri="{FF2B5EF4-FFF2-40B4-BE49-F238E27FC236}">
                <a16:creationId xmlns:a16="http://schemas.microsoft.com/office/drawing/2014/main" id="{456A6C23-5B57-D445-AF74-39529BEA64DD}"/>
              </a:ext>
            </a:extLst>
          </p:cNvPr>
          <p:cNvCxnSpPr>
            <a:stCxn id="6" idx="3"/>
            <a:endCxn id="53" idx="1"/>
          </p:cNvCxnSpPr>
          <p:nvPr/>
        </p:nvCxnSpPr>
        <p:spPr>
          <a:xfrm>
            <a:off x="2711525" y="2881634"/>
            <a:ext cx="383875" cy="9663"/>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a:extLst>
              <a:ext uri="{FF2B5EF4-FFF2-40B4-BE49-F238E27FC236}">
                <a16:creationId xmlns:a16="http://schemas.microsoft.com/office/drawing/2014/main" id="{4D5BC493-2DFD-0440-B1D4-A680789DC0BC}"/>
              </a:ext>
            </a:extLst>
          </p:cNvPr>
          <p:cNvCxnSpPr>
            <a:stCxn id="53" idx="3"/>
            <a:endCxn id="5" idx="1"/>
          </p:cNvCxnSpPr>
          <p:nvPr/>
        </p:nvCxnSpPr>
        <p:spPr>
          <a:xfrm>
            <a:off x="3590901" y="2891297"/>
            <a:ext cx="532636" cy="2419"/>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2350837A-2AD8-784A-B4CD-D5E6B4E62AFE}"/>
              </a:ext>
            </a:extLst>
          </p:cNvPr>
          <p:cNvCxnSpPr>
            <a:cxnSpLocks/>
            <a:stCxn id="5" idx="0"/>
            <a:endCxn id="74" idx="2"/>
          </p:cNvCxnSpPr>
          <p:nvPr/>
        </p:nvCxnSpPr>
        <p:spPr>
          <a:xfrm flipH="1" flipV="1">
            <a:off x="5263977" y="1946731"/>
            <a:ext cx="1343" cy="623819"/>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0815D1BB-49F6-CE41-A5D1-40F6C332F2C3}"/>
              </a:ext>
            </a:extLst>
          </p:cNvPr>
          <p:cNvCxnSpPr>
            <a:stCxn id="4" idx="2"/>
            <a:endCxn id="6" idx="0"/>
          </p:cNvCxnSpPr>
          <p:nvPr/>
        </p:nvCxnSpPr>
        <p:spPr>
          <a:xfrm>
            <a:off x="1445537" y="2274033"/>
            <a:ext cx="13754" cy="422935"/>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5387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4240B9-3B9D-F64D-A54C-1C930542EE62}"/>
              </a:ext>
            </a:extLst>
          </p:cNvPr>
          <p:cNvPicPr>
            <a:picLocks noChangeAspect="1"/>
          </p:cNvPicPr>
          <p:nvPr/>
        </p:nvPicPr>
        <p:blipFill rotWithShape="1">
          <a:blip r:embed="rId2">
            <a:alphaModFix amt="40000"/>
          </a:blip>
          <a:srcRect/>
          <a:stretch/>
        </p:blipFill>
        <p:spPr>
          <a:xfrm>
            <a:off x="20" y="0"/>
            <a:ext cx="12191980" cy="6857990"/>
          </a:xfrm>
          <a:prstGeom prst="rect">
            <a:avLst/>
          </a:prstGeom>
        </p:spPr>
      </p:pic>
      <p:graphicFrame>
        <p:nvGraphicFramePr>
          <p:cNvPr id="6" name="Table 5">
            <a:extLst>
              <a:ext uri="{FF2B5EF4-FFF2-40B4-BE49-F238E27FC236}">
                <a16:creationId xmlns:a16="http://schemas.microsoft.com/office/drawing/2014/main" id="{E4F8FB88-DF33-6D41-A520-FAAD9A4CB6E8}"/>
              </a:ext>
            </a:extLst>
          </p:cNvPr>
          <p:cNvGraphicFramePr>
            <a:graphicFrameLocks noGrp="1"/>
          </p:cNvGraphicFramePr>
          <p:nvPr>
            <p:extLst>
              <p:ext uri="{D42A27DB-BD31-4B8C-83A1-F6EECF244321}">
                <p14:modId xmlns:p14="http://schemas.microsoft.com/office/powerpoint/2010/main" val="3189164098"/>
              </p:ext>
            </p:extLst>
          </p:nvPr>
        </p:nvGraphicFramePr>
        <p:xfrm>
          <a:off x="948265" y="1475102"/>
          <a:ext cx="9939868" cy="4958080"/>
        </p:xfrm>
        <a:graphic>
          <a:graphicData uri="http://schemas.openxmlformats.org/drawingml/2006/table">
            <a:tbl>
              <a:tblPr firstRow="1" bandRow="1">
                <a:tableStyleId>{F5AB1C69-6EDB-4FF4-983F-18BD219EF322}</a:tableStyleId>
              </a:tblPr>
              <a:tblGrid>
                <a:gridCol w="4985396">
                  <a:extLst>
                    <a:ext uri="{9D8B030D-6E8A-4147-A177-3AD203B41FA5}">
                      <a16:colId xmlns:a16="http://schemas.microsoft.com/office/drawing/2014/main" val="3471213263"/>
                    </a:ext>
                  </a:extLst>
                </a:gridCol>
                <a:gridCol w="4954472">
                  <a:extLst>
                    <a:ext uri="{9D8B030D-6E8A-4147-A177-3AD203B41FA5}">
                      <a16:colId xmlns:a16="http://schemas.microsoft.com/office/drawing/2014/main" val="1511083243"/>
                    </a:ext>
                  </a:extLst>
                </a:gridCol>
              </a:tblGrid>
              <a:tr h="370840">
                <a:tc>
                  <a:txBody>
                    <a:bodyPr/>
                    <a:lstStyle/>
                    <a:p>
                      <a:r>
                        <a:rPr lang="en-US" dirty="0">
                          <a:solidFill>
                            <a:schemeClr val="bg1"/>
                          </a:solidFill>
                        </a:rPr>
                        <a:t>Action:</a:t>
                      </a:r>
                    </a:p>
                  </a:txBody>
                  <a:tcPr>
                    <a:solidFill>
                      <a:schemeClr val="accent2"/>
                    </a:solidFill>
                  </a:tcPr>
                </a:tc>
                <a:tc>
                  <a:txBody>
                    <a:bodyPr/>
                    <a:lstStyle/>
                    <a:p>
                      <a:r>
                        <a:rPr lang="en-US" dirty="0">
                          <a:solidFill>
                            <a:schemeClr val="bg1"/>
                          </a:solidFill>
                        </a:rPr>
                        <a:t>Individual(s) Responsible:</a:t>
                      </a:r>
                    </a:p>
                  </a:txBody>
                  <a:tcPr>
                    <a:solidFill>
                      <a:schemeClr val="accent2"/>
                    </a:solidFill>
                  </a:tcPr>
                </a:tc>
                <a:extLst>
                  <a:ext uri="{0D108BD9-81ED-4DB2-BD59-A6C34878D82A}">
                    <a16:rowId xmlns:a16="http://schemas.microsoft.com/office/drawing/2014/main" val="501472344"/>
                  </a:ext>
                </a:extLst>
              </a:tr>
              <a:tr h="370840">
                <a:tc>
                  <a:txBody>
                    <a:bodyPr/>
                    <a:lstStyle/>
                    <a:p>
                      <a:r>
                        <a:rPr lang="en-US" dirty="0">
                          <a:solidFill>
                            <a:schemeClr val="bg1"/>
                          </a:solidFill>
                        </a:rPr>
                        <a:t>Populating ‘At-Risk Population’ Tab</a:t>
                      </a:r>
                    </a:p>
                  </a:txBody>
                  <a:tcPr>
                    <a:solidFill>
                      <a:schemeClr val="accent3"/>
                    </a:solidFill>
                  </a:tcPr>
                </a:tc>
                <a:tc>
                  <a:txBody>
                    <a:bodyPr/>
                    <a:lstStyle/>
                    <a:p>
                      <a:r>
                        <a:rPr lang="en-US" dirty="0">
                          <a:solidFill>
                            <a:schemeClr val="bg1"/>
                          </a:solidFill>
                        </a:rPr>
                        <a:t>NAME3 SURNAME3 / NAME4 SURNAME4</a:t>
                      </a:r>
                    </a:p>
                  </a:txBody>
                  <a:tcPr>
                    <a:solidFill>
                      <a:srgbClr val="E5AC00"/>
                    </a:solidFill>
                  </a:tcPr>
                </a:tc>
                <a:extLst>
                  <a:ext uri="{0D108BD9-81ED-4DB2-BD59-A6C34878D82A}">
                    <a16:rowId xmlns:a16="http://schemas.microsoft.com/office/drawing/2014/main" val="2288126617"/>
                  </a:ext>
                </a:extLst>
              </a:tr>
              <a:tr h="370840">
                <a:tc>
                  <a:txBody>
                    <a:bodyPr/>
                    <a:lstStyle/>
                    <a:p>
                      <a:r>
                        <a:rPr lang="en-US" dirty="0">
                          <a:solidFill>
                            <a:schemeClr val="bg1"/>
                          </a:solidFill>
                        </a:rPr>
                        <a:t>Checking on ‘At-Risk Population’ (as needed)</a:t>
                      </a:r>
                    </a:p>
                  </a:txBody>
                  <a:tcPr>
                    <a:solidFill>
                      <a:schemeClr val="accent3"/>
                    </a:solidFill>
                  </a:tcPr>
                </a:tc>
                <a:tc>
                  <a:txBody>
                    <a:bodyPr/>
                    <a:lstStyle/>
                    <a:p>
                      <a:r>
                        <a:rPr lang="en-US" dirty="0">
                          <a:solidFill>
                            <a:schemeClr val="bg1"/>
                          </a:solidFill>
                        </a:rPr>
                        <a:t>NAME2 SURNAME2</a:t>
                      </a:r>
                    </a:p>
                  </a:txBody>
                  <a:tcPr>
                    <a:solidFill>
                      <a:srgbClr val="E5AC00"/>
                    </a:solidFill>
                  </a:tcPr>
                </a:tc>
                <a:extLst>
                  <a:ext uri="{0D108BD9-81ED-4DB2-BD59-A6C34878D82A}">
                    <a16:rowId xmlns:a16="http://schemas.microsoft.com/office/drawing/2014/main" val="2064010165"/>
                  </a:ext>
                </a:extLst>
              </a:tr>
              <a:tr h="370840">
                <a:tc>
                  <a:txBody>
                    <a:bodyPr/>
                    <a:lstStyle/>
                    <a:p>
                      <a:r>
                        <a:rPr lang="en-US" dirty="0">
                          <a:solidFill>
                            <a:schemeClr val="bg1"/>
                          </a:solidFill>
                        </a:rPr>
                        <a:t>Liaising with external contacts and updating tab and Command members as necessary</a:t>
                      </a:r>
                    </a:p>
                  </a:txBody>
                  <a:tcPr>
                    <a:solidFill>
                      <a:schemeClr val="accent3"/>
                    </a:solidFill>
                  </a:tcPr>
                </a:tc>
                <a:tc>
                  <a:txBody>
                    <a:bodyPr/>
                    <a:lstStyle/>
                    <a:p>
                      <a:r>
                        <a:rPr lang="en-US" dirty="0">
                          <a:solidFill>
                            <a:schemeClr val="bg1"/>
                          </a:solidFill>
                        </a:rPr>
                        <a:t>NAME5 SURNAME5 </a:t>
                      </a:r>
                    </a:p>
                    <a:p>
                      <a:r>
                        <a:rPr lang="en-US" dirty="0">
                          <a:solidFill>
                            <a:schemeClr val="bg1"/>
                          </a:solidFill>
                        </a:rPr>
                        <a:t>OR ANOTHER TEAM MEMBER</a:t>
                      </a:r>
                    </a:p>
                  </a:txBody>
                  <a:tcPr>
                    <a:solidFill>
                      <a:srgbClr val="E5AC00"/>
                    </a:solidFill>
                  </a:tcPr>
                </a:tc>
                <a:extLst>
                  <a:ext uri="{0D108BD9-81ED-4DB2-BD59-A6C34878D82A}">
                    <a16:rowId xmlns:a16="http://schemas.microsoft.com/office/drawing/2014/main" val="2219240697"/>
                  </a:ext>
                </a:extLst>
              </a:tr>
              <a:tr h="370840">
                <a:tc>
                  <a:txBody>
                    <a:bodyPr/>
                    <a:lstStyle/>
                    <a:p>
                      <a:r>
                        <a:rPr lang="en-US" dirty="0">
                          <a:solidFill>
                            <a:schemeClr val="bg1"/>
                          </a:solidFill>
                        </a:rPr>
                        <a:t>Updating Command team of COVID-19 health alerts</a:t>
                      </a:r>
                    </a:p>
                  </a:txBody>
                  <a:tcPr>
                    <a:solidFill>
                      <a:schemeClr val="accent3"/>
                    </a:solidFill>
                  </a:tcPr>
                </a:tc>
                <a:tc>
                  <a:txBody>
                    <a:bodyPr/>
                    <a:lstStyle/>
                    <a:p>
                      <a:r>
                        <a:rPr lang="en-US" dirty="0">
                          <a:solidFill>
                            <a:schemeClr val="bg1"/>
                          </a:solidFill>
                        </a:rPr>
                        <a:t>NAME2 SURNAME2</a:t>
                      </a:r>
                    </a:p>
                  </a:txBody>
                  <a:tcPr>
                    <a:solidFill>
                      <a:srgbClr val="E5AC00"/>
                    </a:solidFill>
                  </a:tcPr>
                </a:tc>
                <a:extLst>
                  <a:ext uri="{0D108BD9-81ED-4DB2-BD59-A6C34878D82A}">
                    <a16:rowId xmlns:a16="http://schemas.microsoft.com/office/drawing/2014/main" val="2441523344"/>
                  </a:ext>
                </a:extLst>
              </a:tr>
              <a:tr h="370840">
                <a:tc>
                  <a:txBody>
                    <a:bodyPr/>
                    <a:lstStyle/>
                    <a:p>
                      <a:r>
                        <a:rPr lang="en-US" dirty="0">
                          <a:solidFill>
                            <a:schemeClr val="bg1"/>
                          </a:solidFill>
                        </a:rPr>
                        <a:t>Updating/changing SOP</a:t>
                      </a:r>
                    </a:p>
                  </a:txBody>
                  <a:tcPr>
                    <a:solidFill>
                      <a:schemeClr val="accent3"/>
                    </a:solidFill>
                  </a:tcPr>
                </a:tc>
                <a:tc>
                  <a:txBody>
                    <a:bodyPr/>
                    <a:lstStyle/>
                    <a:p>
                      <a:r>
                        <a:rPr lang="en-US" dirty="0">
                          <a:solidFill>
                            <a:schemeClr val="bg1"/>
                          </a:solidFill>
                        </a:rPr>
                        <a:t>Command team</a:t>
                      </a:r>
                    </a:p>
                  </a:txBody>
                  <a:tcPr>
                    <a:solidFill>
                      <a:srgbClr val="E5AC00"/>
                    </a:solidFill>
                  </a:tcPr>
                </a:tc>
                <a:extLst>
                  <a:ext uri="{0D108BD9-81ED-4DB2-BD59-A6C34878D82A}">
                    <a16:rowId xmlns:a16="http://schemas.microsoft.com/office/drawing/2014/main" val="3518584927"/>
                  </a:ext>
                </a:extLst>
              </a:tr>
              <a:tr h="370840">
                <a:tc>
                  <a:txBody>
                    <a:bodyPr/>
                    <a:lstStyle/>
                    <a:p>
                      <a:r>
                        <a:rPr lang="en-US" dirty="0">
                          <a:solidFill>
                            <a:schemeClr val="bg1"/>
                          </a:solidFill>
                        </a:rPr>
                        <a:t>Notifying Skyline Management of new COVID-19 incidents or incidents within building</a:t>
                      </a:r>
                    </a:p>
                  </a:txBody>
                  <a:tcPr>
                    <a:solidFill>
                      <a:schemeClr val="accent3"/>
                    </a:solidFill>
                  </a:tcPr>
                </a:tc>
                <a:tc>
                  <a:txBody>
                    <a:bodyPr/>
                    <a:lstStyle/>
                    <a:p>
                      <a:r>
                        <a:rPr lang="en-US" dirty="0">
                          <a:solidFill>
                            <a:schemeClr val="bg1"/>
                          </a:solidFill>
                        </a:rPr>
                        <a:t>NAME1 SURNAME1 / NAME2 SURNAME2</a:t>
                      </a:r>
                    </a:p>
                  </a:txBody>
                  <a:tcPr>
                    <a:solidFill>
                      <a:srgbClr val="E5AC00"/>
                    </a:solidFill>
                  </a:tcPr>
                </a:tc>
                <a:extLst>
                  <a:ext uri="{0D108BD9-81ED-4DB2-BD59-A6C34878D82A}">
                    <a16:rowId xmlns:a16="http://schemas.microsoft.com/office/drawing/2014/main" val="1954117167"/>
                  </a:ext>
                </a:extLst>
              </a:tr>
              <a:tr h="370840">
                <a:tc>
                  <a:txBody>
                    <a:bodyPr/>
                    <a:lstStyle/>
                    <a:p>
                      <a:r>
                        <a:rPr lang="en-US" dirty="0">
                          <a:solidFill>
                            <a:schemeClr val="bg1"/>
                          </a:solidFill>
                        </a:rPr>
                        <a:t>Posting Flyers/Notices in public areas (community bulletin near postal boxes, Lobby, and electronic screen) for residents</a:t>
                      </a:r>
                    </a:p>
                  </a:txBody>
                  <a:tcPr>
                    <a:solidFill>
                      <a:schemeClr val="accent3"/>
                    </a:solidFill>
                  </a:tcPr>
                </a:tc>
                <a:tc>
                  <a:txBody>
                    <a:bodyPr/>
                    <a:lstStyle/>
                    <a:p>
                      <a:r>
                        <a:rPr lang="en-US" dirty="0">
                          <a:solidFill>
                            <a:schemeClr val="bg1"/>
                          </a:solidFill>
                        </a:rPr>
                        <a:t>NAME3 SURNAME3 </a:t>
                      </a:r>
                    </a:p>
                  </a:txBody>
                  <a:tcPr>
                    <a:solidFill>
                      <a:srgbClr val="E5AC00"/>
                    </a:solidFill>
                  </a:tcPr>
                </a:tc>
                <a:extLst>
                  <a:ext uri="{0D108BD9-81ED-4DB2-BD59-A6C34878D82A}">
                    <a16:rowId xmlns:a16="http://schemas.microsoft.com/office/drawing/2014/main" val="907333252"/>
                  </a:ext>
                </a:extLst>
              </a:tr>
              <a:tr h="370840">
                <a:tc>
                  <a:txBody>
                    <a:bodyPr/>
                    <a:lstStyle/>
                    <a:p>
                      <a:r>
                        <a:rPr lang="en-US" dirty="0">
                          <a:solidFill>
                            <a:schemeClr val="bg1"/>
                          </a:solidFill>
                        </a:rPr>
                        <a:t>Follow through on taskings for group and ensure execution</a:t>
                      </a:r>
                    </a:p>
                  </a:txBody>
                  <a:tcPr>
                    <a:solidFill>
                      <a:schemeClr val="accent3"/>
                    </a:solidFill>
                  </a:tcPr>
                </a:tc>
                <a:tc>
                  <a:txBody>
                    <a:bodyPr/>
                    <a:lstStyle/>
                    <a:p>
                      <a:r>
                        <a:rPr lang="en-US" dirty="0">
                          <a:solidFill>
                            <a:schemeClr val="bg1"/>
                          </a:solidFill>
                        </a:rPr>
                        <a:t>NAME1 SURNAME1 </a:t>
                      </a:r>
                    </a:p>
                  </a:txBody>
                  <a:tcPr>
                    <a:solidFill>
                      <a:srgbClr val="E5AC00"/>
                    </a:solidFill>
                  </a:tcPr>
                </a:tc>
                <a:extLst>
                  <a:ext uri="{0D108BD9-81ED-4DB2-BD59-A6C34878D82A}">
                    <a16:rowId xmlns:a16="http://schemas.microsoft.com/office/drawing/2014/main" val="2226105168"/>
                  </a:ext>
                </a:extLst>
              </a:tr>
            </a:tbl>
          </a:graphicData>
        </a:graphic>
      </p:graphicFrame>
      <p:sp>
        <p:nvSpPr>
          <p:cNvPr id="4" name="TextBox 3">
            <a:extLst>
              <a:ext uri="{FF2B5EF4-FFF2-40B4-BE49-F238E27FC236}">
                <a16:creationId xmlns:a16="http://schemas.microsoft.com/office/drawing/2014/main" id="{F4B25897-393B-224C-BC6C-678FB0373318}"/>
              </a:ext>
            </a:extLst>
          </p:cNvPr>
          <p:cNvSpPr txBox="1"/>
          <p:nvPr/>
        </p:nvSpPr>
        <p:spPr>
          <a:xfrm>
            <a:off x="0" y="0"/>
            <a:ext cx="12192000" cy="1200329"/>
          </a:xfrm>
          <a:prstGeom prst="rect">
            <a:avLst/>
          </a:prstGeom>
          <a:solidFill>
            <a:schemeClr val="accent2"/>
          </a:solid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600" b="1" dirty="0">
                <a:solidFill>
                  <a:schemeClr val="bg1"/>
                </a:solidFill>
              </a:rPr>
              <a:t>Designation of Other Responsibilities</a:t>
            </a:r>
          </a:p>
          <a:p>
            <a:pPr algn="ctr"/>
            <a:r>
              <a:rPr lang="en-US" dirty="0">
                <a:solidFill>
                  <a:schemeClr val="bg1"/>
                </a:solidFill>
              </a:rPr>
              <a:t>	Request Coordinator: 		NAME3 SURNAME3</a:t>
            </a:r>
          </a:p>
          <a:p>
            <a:pPr algn="ctr"/>
            <a:r>
              <a:rPr lang="en-US" dirty="0">
                <a:solidFill>
                  <a:schemeClr val="bg1"/>
                </a:solidFill>
              </a:rPr>
              <a:t> 	Deputy Request Coordinator: 	NAME4 SURNAME4</a:t>
            </a:r>
          </a:p>
        </p:txBody>
      </p:sp>
    </p:spTree>
    <p:extLst>
      <p:ext uri="{BB962C8B-B14F-4D97-AF65-F5344CB8AC3E}">
        <p14:creationId xmlns:p14="http://schemas.microsoft.com/office/powerpoint/2010/main" val="2975327896"/>
      </p:ext>
    </p:extLst>
  </p:cSld>
  <p:clrMapOvr>
    <a:masterClrMapping/>
  </p:clrMapOvr>
</p:sld>
</file>

<file path=ppt/theme/theme1.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457</TotalTime>
  <Words>574</Words>
  <Application>Microsoft Macintosh PowerPoint</Application>
  <PresentationFormat>Widescreen</PresentationFormat>
  <Paragraphs>78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YOURNAME Community Support Group  Process Flow &amp; Standard Operating Procedures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YournamE Community Support Group  Process Flow &amp; Standard Operating Procedures</dc:title>
  <dc:creator>Kadhambari Sridhar</dc:creator>
  <cp:lastModifiedBy>Kadhambari Sridhar</cp:lastModifiedBy>
  <cp:revision>12</cp:revision>
  <dcterms:created xsi:type="dcterms:W3CDTF">2020-04-01T09:23:53Z</dcterms:created>
  <dcterms:modified xsi:type="dcterms:W3CDTF">2020-04-03T02:58:46Z</dcterms:modified>
</cp:coreProperties>
</file>