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19" autoAdjust="0"/>
  </p:normalViewPr>
  <p:slideViewPr>
    <p:cSldViewPr snapToGrid="0">
      <p:cViewPr varScale="1">
        <p:scale>
          <a:sx n="101" d="100"/>
          <a:sy n="101" d="100"/>
        </p:scale>
        <p:origin x="69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{5D74A097-B621-4FF7-B61A-0719E662280C}tf78438558</Template>
  <TotalTime>0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2020-04-02T18:11:45Z</dcterms:created>
  <dcterms:modified xsi:type="dcterms:W3CDTF">2020-04-02T18:11:51Z</dcterms:modified>
</cp:coreProperties>
</file>